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77" r:id="rId3"/>
    <p:sldId id="267" r:id="rId4"/>
    <p:sldId id="259" r:id="rId5"/>
    <p:sldId id="260" r:id="rId6"/>
    <p:sldId id="262" r:id="rId7"/>
    <p:sldId id="257" r:id="rId8"/>
    <p:sldId id="278" r:id="rId9"/>
    <p:sldId id="281" r:id="rId10"/>
    <p:sldId id="282" r:id="rId11"/>
    <p:sldId id="304" r:id="rId12"/>
    <p:sldId id="310" r:id="rId13"/>
    <p:sldId id="309" r:id="rId14"/>
    <p:sldId id="263" r:id="rId15"/>
    <p:sldId id="307" r:id="rId16"/>
    <p:sldId id="311" r:id="rId17"/>
    <p:sldId id="312" r:id="rId18"/>
    <p:sldId id="313" r:id="rId19"/>
    <p:sldId id="31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03770-5B65-4FC3-A9EC-B7592C50E5C9}" v="6" dt="2022-08-10T18:26:41.2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9" autoAdjust="0"/>
    <p:restoredTop sz="94660"/>
  </p:normalViewPr>
  <p:slideViewPr>
    <p:cSldViewPr snapToGrid="0">
      <p:cViewPr varScale="1">
        <p:scale>
          <a:sx n="78" d="100"/>
          <a:sy n="78" d="100"/>
        </p:scale>
        <p:origin x="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ani Sarkar" userId="33524d99-0585-4d94-adba-cdf6769b5514" providerId="ADAL" clId="{2AD80741-1EBE-40C8-99AE-7180825E7C1F}"/>
    <pc:docChg chg="undo custSel addSld delSld modSld">
      <pc:chgData name="Sayani Sarkar" userId="33524d99-0585-4d94-adba-cdf6769b5514" providerId="ADAL" clId="{2AD80741-1EBE-40C8-99AE-7180825E7C1F}" dt="2021-08-24T18:28:36.342" v="156" actId="1076"/>
      <pc:docMkLst>
        <pc:docMk/>
      </pc:docMkLst>
      <pc:sldChg chg="modSp mod">
        <pc:chgData name="Sayani Sarkar" userId="33524d99-0585-4d94-adba-cdf6769b5514" providerId="ADAL" clId="{2AD80741-1EBE-40C8-99AE-7180825E7C1F}" dt="2021-08-24T18:28:36.342" v="156" actId="1076"/>
        <pc:sldMkLst>
          <pc:docMk/>
          <pc:sldMk cId="3598184286" sldId="261"/>
        </pc:sldMkLst>
        <pc:spChg chg="mod">
          <ac:chgData name="Sayani Sarkar" userId="33524d99-0585-4d94-adba-cdf6769b5514" providerId="ADAL" clId="{2AD80741-1EBE-40C8-99AE-7180825E7C1F}" dt="2021-08-24T18:27:57.339" v="150" actId="1076"/>
          <ac:spMkLst>
            <pc:docMk/>
            <pc:sldMk cId="3598184286" sldId="261"/>
            <ac:spMk id="2" creationId="{9E38FB87-5100-4FA8-9185-08141551ADD5}"/>
          </ac:spMkLst>
        </pc:spChg>
        <pc:spChg chg="mod">
          <ac:chgData name="Sayani Sarkar" userId="33524d99-0585-4d94-adba-cdf6769b5514" providerId="ADAL" clId="{2AD80741-1EBE-40C8-99AE-7180825E7C1F}" dt="2021-08-24T18:28:36.342" v="156" actId="1076"/>
          <ac:spMkLst>
            <pc:docMk/>
            <pc:sldMk cId="3598184286" sldId="261"/>
            <ac:spMk id="3" creationId="{F86D5A8A-63B9-459B-9748-6EFAE60F4623}"/>
          </ac:spMkLst>
        </pc:spChg>
      </pc:sldChg>
      <pc:sldChg chg="del">
        <pc:chgData name="Sayani Sarkar" userId="33524d99-0585-4d94-adba-cdf6769b5514" providerId="ADAL" clId="{2AD80741-1EBE-40C8-99AE-7180825E7C1F}" dt="2021-08-23T18:08:02.135" v="0" actId="2696"/>
        <pc:sldMkLst>
          <pc:docMk/>
          <pc:sldMk cId="2050118697" sldId="299"/>
        </pc:sldMkLst>
      </pc:sldChg>
      <pc:sldChg chg="add">
        <pc:chgData name="Sayani Sarkar" userId="33524d99-0585-4d94-adba-cdf6769b5514" providerId="ADAL" clId="{2AD80741-1EBE-40C8-99AE-7180825E7C1F}" dt="2021-08-23T18:08:06.781" v="1"/>
        <pc:sldMkLst>
          <pc:docMk/>
          <pc:sldMk cId="2721010695" sldId="299"/>
        </pc:sldMkLst>
      </pc:sldChg>
      <pc:sldChg chg="del">
        <pc:chgData name="Sayani Sarkar" userId="33524d99-0585-4d94-adba-cdf6769b5514" providerId="ADAL" clId="{2AD80741-1EBE-40C8-99AE-7180825E7C1F}" dt="2021-08-23T18:08:02.135" v="0" actId="2696"/>
        <pc:sldMkLst>
          <pc:docMk/>
          <pc:sldMk cId="2000642867" sldId="300"/>
        </pc:sldMkLst>
      </pc:sldChg>
      <pc:sldChg chg="modSp add mod">
        <pc:chgData name="Sayani Sarkar" userId="33524d99-0585-4d94-adba-cdf6769b5514" providerId="ADAL" clId="{2AD80741-1EBE-40C8-99AE-7180825E7C1F}" dt="2021-08-24T12:12:21.940" v="109" actId="27636"/>
        <pc:sldMkLst>
          <pc:docMk/>
          <pc:sldMk cId="3146208349" sldId="300"/>
        </pc:sldMkLst>
        <pc:spChg chg="mod">
          <ac:chgData name="Sayani Sarkar" userId="33524d99-0585-4d94-adba-cdf6769b5514" providerId="ADAL" clId="{2AD80741-1EBE-40C8-99AE-7180825E7C1F}" dt="2021-08-24T12:12:21.940" v="109" actId="27636"/>
          <ac:spMkLst>
            <pc:docMk/>
            <pc:sldMk cId="3146208349" sldId="300"/>
            <ac:spMk id="31747" creationId="{00000000-0000-0000-0000-000000000000}"/>
          </ac:spMkLst>
        </pc:spChg>
      </pc:sldChg>
      <pc:sldChg chg="add">
        <pc:chgData name="Sayani Sarkar" userId="33524d99-0585-4d94-adba-cdf6769b5514" providerId="ADAL" clId="{2AD80741-1EBE-40C8-99AE-7180825E7C1F}" dt="2021-08-23T18:08:06.781" v="1"/>
        <pc:sldMkLst>
          <pc:docMk/>
          <pc:sldMk cId="1718380867" sldId="305"/>
        </pc:sldMkLst>
      </pc:sldChg>
      <pc:sldChg chg="del">
        <pc:chgData name="Sayani Sarkar" userId="33524d99-0585-4d94-adba-cdf6769b5514" providerId="ADAL" clId="{2AD80741-1EBE-40C8-99AE-7180825E7C1F}" dt="2021-08-23T18:08:02.135" v="0" actId="2696"/>
        <pc:sldMkLst>
          <pc:docMk/>
          <pc:sldMk cId="2678406058" sldId="305"/>
        </pc:sldMkLst>
      </pc:sldChg>
      <pc:sldChg chg="del">
        <pc:chgData name="Sayani Sarkar" userId="33524d99-0585-4d94-adba-cdf6769b5514" providerId="ADAL" clId="{2AD80741-1EBE-40C8-99AE-7180825E7C1F}" dt="2021-08-23T18:08:02.135" v="0" actId="2696"/>
        <pc:sldMkLst>
          <pc:docMk/>
          <pc:sldMk cId="1138732789" sldId="306"/>
        </pc:sldMkLst>
      </pc:sldChg>
      <pc:sldChg chg="add">
        <pc:chgData name="Sayani Sarkar" userId="33524d99-0585-4d94-adba-cdf6769b5514" providerId="ADAL" clId="{2AD80741-1EBE-40C8-99AE-7180825E7C1F}" dt="2021-08-23T18:08:06.781" v="1"/>
        <pc:sldMkLst>
          <pc:docMk/>
          <pc:sldMk cId="4112904644" sldId="306"/>
        </pc:sldMkLst>
      </pc:sldChg>
      <pc:sldChg chg="modSp mod">
        <pc:chgData name="Sayani Sarkar" userId="33524d99-0585-4d94-adba-cdf6769b5514" providerId="ADAL" clId="{2AD80741-1EBE-40C8-99AE-7180825E7C1F}" dt="2021-08-23T18:08:41.822" v="53" actId="5793"/>
        <pc:sldMkLst>
          <pc:docMk/>
          <pc:sldMk cId="3938129438" sldId="307"/>
        </pc:sldMkLst>
        <pc:spChg chg="mod">
          <ac:chgData name="Sayani Sarkar" userId="33524d99-0585-4d94-adba-cdf6769b5514" providerId="ADAL" clId="{2AD80741-1EBE-40C8-99AE-7180825E7C1F}" dt="2021-08-23T18:08:41.822" v="53" actId="5793"/>
          <ac:spMkLst>
            <pc:docMk/>
            <pc:sldMk cId="3938129438" sldId="307"/>
            <ac:spMk id="3" creationId="{E68C0FFC-D85A-4AF5-97F8-66246928FCAD}"/>
          </ac:spMkLst>
        </pc:spChg>
      </pc:sldChg>
      <pc:sldChg chg="addSp delSp modSp new mod chgLayout">
        <pc:chgData name="Sayani Sarkar" userId="33524d99-0585-4d94-adba-cdf6769b5514" providerId="ADAL" clId="{2AD80741-1EBE-40C8-99AE-7180825E7C1F}" dt="2021-08-23T18:11:51.837" v="107" actId="207"/>
        <pc:sldMkLst>
          <pc:docMk/>
          <pc:sldMk cId="2969206418" sldId="311"/>
        </pc:sldMkLst>
        <pc:spChg chg="mod ord">
          <ac:chgData name="Sayani Sarkar" userId="33524d99-0585-4d94-adba-cdf6769b5514" providerId="ADAL" clId="{2AD80741-1EBE-40C8-99AE-7180825E7C1F}" dt="2021-08-23T18:09:24.896" v="67" actId="700"/>
          <ac:spMkLst>
            <pc:docMk/>
            <pc:sldMk cId="2969206418" sldId="311"/>
            <ac:spMk id="2" creationId="{FD171EB0-93D4-45E9-8341-332BA24D15BD}"/>
          </ac:spMkLst>
        </pc:spChg>
        <pc:spChg chg="del">
          <ac:chgData name="Sayani Sarkar" userId="33524d99-0585-4d94-adba-cdf6769b5514" providerId="ADAL" clId="{2AD80741-1EBE-40C8-99AE-7180825E7C1F}" dt="2021-08-23T18:09:02.244" v="55" actId="22"/>
          <ac:spMkLst>
            <pc:docMk/>
            <pc:sldMk cId="2969206418" sldId="311"/>
            <ac:spMk id="3" creationId="{356A6A2A-F694-40D5-B4F8-3147B8FEC031}"/>
          </ac:spMkLst>
        </pc:spChg>
        <pc:spChg chg="add del">
          <ac:chgData name="Sayani Sarkar" userId="33524d99-0585-4d94-adba-cdf6769b5514" providerId="ADAL" clId="{2AD80741-1EBE-40C8-99AE-7180825E7C1F}" dt="2021-08-23T18:09:32.052" v="70"/>
          <ac:spMkLst>
            <pc:docMk/>
            <pc:sldMk cId="2969206418" sldId="311"/>
            <ac:spMk id="6" creationId="{C613FB5A-2C54-47C4-9A51-C94D7DB637CB}"/>
          </ac:spMkLst>
        </pc:spChg>
        <pc:spChg chg="add del mod">
          <ac:chgData name="Sayani Sarkar" userId="33524d99-0585-4d94-adba-cdf6769b5514" providerId="ADAL" clId="{2AD80741-1EBE-40C8-99AE-7180825E7C1F}" dt="2021-08-23T18:11:51.837" v="107" actId="207"/>
          <ac:spMkLst>
            <pc:docMk/>
            <pc:sldMk cId="2969206418" sldId="311"/>
            <ac:spMk id="8" creationId="{4E3587FE-70CA-4283-B40B-CFFEED1606FE}"/>
          </ac:spMkLst>
        </pc:spChg>
        <pc:spChg chg="add del">
          <ac:chgData name="Sayani Sarkar" userId="33524d99-0585-4d94-adba-cdf6769b5514" providerId="ADAL" clId="{2AD80741-1EBE-40C8-99AE-7180825E7C1F}" dt="2021-08-23T18:09:53.188" v="78"/>
          <ac:spMkLst>
            <pc:docMk/>
            <pc:sldMk cId="2969206418" sldId="311"/>
            <ac:spMk id="9" creationId="{D46B4980-0F89-49A9-84C9-2BD7105AF178}"/>
          </ac:spMkLst>
        </pc:spChg>
        <pc:spChg chg="add del">
          <ac:chgData name="Sayani Sarkar" userId="33524d99-0585-4d94-adba-cdf6769b5514" providerId="ADAL" clId="{2AD80741-1EBE-40C8-99AE-7180825E7C1F}" dt="2021-08-23T18:10:46.598" v="94"/>
          <ac:spMkLst>
            <pc:docMk/>
            <pc:sldMk cId="2969206418" sldId="311"/>
            <ac:spMk id="10" creationId="{B9B17543-8296-4187-82DA-B734AC11C3DD}"/>
          </ac:spMkLst>
        </pc:spChg>
        <pc:spChg chg="add del">
          <ac:chgData name="Sayani Sarkar" userId="33524d99-0585-4d94-adba-cdf6769b5514" providerId="ADAL" clId="{2AD80741-1EBE-40C8-99AE-7180825E7C1F}" dt="2021-08-23T18:10:56.779" v="96"/>
          <ac:spMkLst>
            <pc:docMk/>
            <pc:sldMk cId="2969206418" sldId="311"/>
            <ac:spMk id="12" creationId="{86709A7C-F2F8-40F8-BE48-24E0DF55003E}"/>
          </ac:spMkLst>
        </pc:spChg>
        <pc:picChg chg="add mod ord">
          <ac:chgData name="Sayani Sarkar" userId="33524d99-0585-4d94-adba-cdf6769b5514" providerId="ADAL" clId="{2AD80741-1EBE-40C8-99AE-7180825E7C1F}" dt="2021-08-23T18:09:26.383" v="68" actId="1076"/>
          <ac:picMkLst>
            <pc:docMk/>
            <pc:sldMk cId="2969206418" sldId="311"/>
            <ac:picMk id="5" creationId="{69054D5C-9600-4C0C-810F-F3C4FA0B6DA7}"/>
          </ac:picMkLst>
        </pc:picChg>
        <pc:picChg chg="add del">
          <ac:chgData name="Sayani Sarkar" userId="33524d99-0585-4d94-adba-cdf6769b5514" providerId="ADAL" clId="{2AD80741-1EBE-40C8-99AE-7180825E7C1F}" dt="2021-08-23T18:10:42.169" v="92"/>
          <ac:picMkLst>
            <pc:docMk/>
            <pc:sldMk cId="2969206418" sldId="311"/>
            <ac:picMk id="11" creationId="{F1B891C1-E89E-4CEB-8395-25C20B814032}"/>
          </ac:picMkLst>
        </pc:picChg>
      </pc:sldChg>
    </pc:docChg>
  </pc:docChgLst>
  <pc:docChgLst>
    <pc:chgData name="Sayani Sarkar" userId="33524d99-0585-4d94-adba-cdf6769b5514" providerId="ADAL" clId="{8039285E-30D6-4E04-9DDF-8A9FADBCCA85}"/>
    <pc:docChg chg="undo custSel addSld delSld modSld sldOrd">
      <pc:chgData name="Sayani Sarkar" userId="33524d99-0585-4d94-adba-cdf6769b5514" providerId="ADAL" clId="{8039285E-30D6-4E04-9DDF-8A9FADBCCA85}" dt="2021-08-23T13:15:26.600" v="393" actId="20577"/>
      <pc:docMkLst>
        <pc:docMk/>
      </pc:docMkLst>
      <pc:sldChg chg="modSp mod">
        <pc:chgData name="Sayani Sarkar" userId="33524d99-0585-4d94-adba-cdf6769b5514" providerId="ADAL" clId="{8039285E-30D6-4E04-9DDF-8A9FADBCCA85}" dt="2021-08-22T13:27:13.598" v="0" actId="113"/>
        <pc:sldMkLst>
          <pc:docMk/>
          <pc:sldMk cId="2121063036" sldId="257"/>
        </pc:sldMkLst>
        <pc:spChg chg="mod">
          <ac:chgData name="Sayani Sarkar" userId="33524d99-0585-4d94-adba-cdf6769b5514" providerId="ADAL" clId="{8039285E-30D6-4E04-9DDF-8A9FADBCCA85}" dt="2021-08-22T13:27:13.598" v="0" actId="113"/>
          <ac:spMkLst>
            <pc:docMk/>
            <pc:sldMk cId="2121063036" sldId="257"/>
            <ac:spMk id="3" creationId="{BFDD5EAB-29FE-4E3B-97A4-787B98729EA3}"/>
          </ac:spMkLst>
        </pc:spChg>
      </pc:sldChg>
      <pc:sldChg chg="del">
        <pc:chgData name="Sayani Sarkar" userId="33524d99-0585-4d94-adba-cdf6769b5514" providerId="ADAL" clId="{8039285E-30D6-4E04-9DDF-8A9FADBCCA85}" dt="2021-08-22T15:26:17.197" v="281" actId="47"/>
        <pc:sldMkLst>
          <pc:docMk/>
          <pc:sldMk cId="2220374960" sldId="258"/>
        </pc:sldMkLst>
      </pc:sldChg>
      <pc:sldChg chg="modSp mod">
        <pc:chgData name="Sayani Sarkar" userId="33524d99-0585-4d94-adba-cdf6769b5514" providerId="ADAL" clId="{8039285E-30D6-4E04-9DDF-8A9FADBCCA85}" dt="2021-08-23T13:14:39.669" v="391" actId="207"/>
        <pc:sldMkLst>
          <pc:docMk/>
          <pc:sldMk cId="3623251804" sldId="259"/>
        </pc:sldMkLst>
        <pc:spChg chg="mod">
          <ac:chgData name="Sayani Sarkar" userId="33524d99-0585-4d94-adba-cdf6769b5514" providerId="ADAL" clId="{8039285E-30D6-4E04-9DDF-8A9FADBCCA85}" dt="2021-08-23T13:14:39.669" v="391" actId="207"/>
          <ac:spMkLst>
            <pc:docMk/>
            <pc:sldMk cId="3623251804" sldId="259"/>
            <ac:spMk id="3" creationId="{3BDA8688-DB30-4F98-8235-336BDB8CB12F}"/>
          </ac:spMkLst>
        </pc:spChg>
      </pc:sldChg>
      <pc:sldChg chg="modSp mod">
        <pc:chgData name="Sayani Sarkar" userId="33524d99-0585-4d94-adba-cdf6769b5514" providerId="ADAL" clId="{8039285E-30D6-4E04-9DDF-8A9FADBCCA85}" dt="2021-08-23T13:15:26.600" v="393" actId="20577"/>
        <pc:sldMkLst>
          <pc:docMk/>
          <pc:sldMk cId="1950215853" sldId="260"/>
        </pc:sldMkLst>
        <pc:spChg chg="mod">
          <ac:chgData name="Sayani Sarkar" userId="33524d99-0585-4d94-adba-cdf6769b5514" providerId="ADAL" clId="{8039285E-30D6-4E04-9DDF-8A9FADBCCA85}" dt="2021-08-23T13:15:26.600" v="393" actId="20577"/>
          <ac:spMkLst>
            <pc:docMk/>
            <pc:sldMk cId="1950215853" sldId="260"/>
            <ac:spMk id="3" creationId="{A8CEE687-0C32-4E7D-B41C-1ACEB69A1EE4}"/>
          </ac:spMkLst>
        </pc:spChg>
      </pc:sldChg>
      <pc:sldChg chg="modSp mod">
        <pc:chgData name="Sayani Sarkar" userId="33524d99-0585-4d94-adba-cdf6769b5514" providerId="ADAL" clId="{8039285E-30D6-4E04-9DDF-8A9FADBCCA85}" dt="2021-08-22T15:24:44.188" v="270" actId="20577"/>
        <pc:sldMkLst>
          <pc:docMk/>
          <pc:sldMk cId="302276261" sldId="281"/>
        </pc:sldMkLst>
        <pc:spChg chg="mod">
          <ac:chgData name="Sayani Sarkar" userId="33524d99-0585-4d94-adba-cdf6769b5514" providerId="ADAL" clId="{8039285E-30D6-4E04-9DDF-8A9FADBCCA85}" dt="2021-08-22T15:24:44.188" v="270" actId="20577"/>
          <ac:spMkLst>
            <pc:docMk/>
            <pc:sldMk cId="302276261" sldId="281"/>
            <ac:spMk id="21506" creationId="{00000000-0000-0000-0000-000000000000}"/>
          </ac:spMkLst>
        </pc:spChg>
      </pc:sldChg>
      <pc:sldChg chg="ord">
        <pc:chgData name="Sayani Sarkar" userId="33524d99-0585-4d94-adba-cdf6769b5514" providerId="ADAL" clId="{8039285E-30D6-4E04-9DDF-8A9FADBCCA85}" dt="2021-08-22T15:26:55.085" v="283"/>
        <pc:sldMkLst>
          <pc:docMk/>
          <pc:sldMk cId="3077958845" sldId="282"/>
        </pc:sldMkLst>
      </pc:sldChg>
      <pc:sldChg chg="modSp mod modAnim">
        <pc:chgData name="Sayani Sarkar" userId="33524d99-0585-4d94-adba-cdf6769b5514" providerId="ADAL" clId="{8039285E-30D6-4E04-9DDF-8A9FADBCCA85}" dt="2021-08-22T17:16:20.555" v="383" actId="20577"/>
        <pc:sldMkLst>
          <pc:docMk/>
          <pc:sldMk cId="2050118697" sldId="299"/>
        </pc:sldMkLst>
        <pc:spChg chg="mod">
          <ac:chgData name="Sayani Sarkar" userId="33524d99-0585-4d94-adba-cdf6769b5514" providerId="ADAL" clId="{8039285E-30D6-4E04-9DDF-8A9FADBCCA85}" dt="2021-08-22T17:16:20.555" v="383" actId="20577"/>
          <ac:spMkLst>
            <pc:docMk/>
            <pc:sldMk cId="2050118697" sldId="299"/>
            <ac:spMk id="30723" creationId="{00000000-0000-0000-0000-000000000000}"/>
          </ac:spMkLst>
        </pc:spChg>
      </pc:sldChg>
      <pc:sldChg chg="modSp mod ord modAnim">
        <pc:chgData name="Sayani Sarkar" userId="33524d99-0585-4d94-adba-cdf6769b5514" providerId="ADAL" clId="{8039285E-30D6-4E04-9DDF-8A9FADBCCA85}" dt="2021-08-22T15:27:01.257" v="285"/>
        <pc:sldMkLst>
          <pc:docMk/>
          <pc:sldMk cId="3745231637" sldId="304"/>
        </pc:sldMkLst>
        <pc:spChg chg="mod">
          <ac:chgData name="Sayani Sarkar" userId="33524d99-0585-4d94-adba-cdf6769b5514" providerId="ADAL" clId="{8039285E-30D6-4E04-9DDF-8A9FADBCCA85}" dt="2021-08-22T14:04:28.375" v="9" actId="113"/>
          <ac:spMkLst>
            <pc:docMk/>
            <pc:sldMk cId="3745231637" sldId="304"/>
            <ac:spMk id="6" creationId="{9A106D38-8AAE-4852-B48E-3767CEAD71E1}"/>
          </ac:spMkLst>
        </pc:spChg>
      </pc:sldChg>
      <pc:sldChg chg="modSp modAnim">
        <pc:chgData name="Sayani Sarkar" userId="33524d99-0585-4d94-adba-cdf6769b5514" providerId="ADAL" clId="{8039285E-30D6-4E04-9DDF-8A9FADBCCA85}" dt="2021-08-22T17:16:45.132" v="384" actId="207"/>
        <pc:sldMkLst>
          <pc:docMk/>
          <pc:sldMk cId="1138732789" sldId="306"/>
        </pc:sldMkLst>
        <pc:spChg chg="mod">
          <ac:chgData name="Sayani Sarkar" userId="33524d99-0585-4d94-adba-cdf6769b5514" providerId="ADAL" clId="{8039285E-30D6-4E04-9DDF-8A9FADBCCA85}" dt="2021-08-22T17:16:45.132" v="384" actId="207"/>
          <ac:spMkLst>
            <pc:docMk/>
            <pc:sldMk cId="1138732789" sldId="306"/>
            <ac:spMk id="3" creationId="{30A25B0C-0A2B-4C1D-AD04-FB739ABA43B3}"/>
          </ac:spMkLst>
        </pc:spChg>
      </pc:sldChg>
      <pc:sldChg chg="modSp mod">
        <pc:chgData name="Sayani Sarkar" userId="33524d99-0585-4d94-adba-cdf6769b5514" providerId="ADAL" clId="{8039285E-30D6-4E04-9DDF-8A9FADBCCA85}" dt="2021-08-22T19:53:52.759" v="390" actId="27636"/>
        <pc:sldMkLst>
          <pc:docMk/>
          <pc:sldMk cId="3938129438" sldId="307"/>
        </pc:sldMkLst>
        <pc:spChg chg="mod">
          <ac:chgData name="Sayani Sarkar" userId="33524d99-0585-4d94-adba-cdf6769b5514" providerId="ADAL" clId="{8039285E-30D6-4E04-9DDF-8A9FADBCCA85}" dt="2021-08-22T19:53:52.759" v="390" actId="27636"/>
          <ac:spMkLst>
            <pc:docMk/>
            <pc:sldMk cId="3938129438" sldId="307"/>
            <ac:spMk id="3" creationId="{E68C0FFC-D85A-4AF5-97F8-66246928FCAD}"/>
          </ac:spMkLst>
        </pc:spChg>
        <pc:picChg chg="mod">
          <ac:chgData name="Sayani Sarkar" userId="33524d99-0585-4d94-adba-cdf6769b5514" providerId="ADAL" clId="{8039285E-30D6-4E04-9DDF-8A9FADBCCA85}" dt="2021-08-22T15:49:43.234" v="339" actId="1076"/>
          <ac:picMkLst>
            <pc:docMk/>
            <pc:sldMk cId="3938129438" sldId="307"/>
            <ac:picMk id="5" creationId="{45A960E4-3A94-4F98-AE20-138012FCFAEA}"/>
          </ac:picMkLst>
        </pc:picChg>
      </pc:sldChg>
      <pc:sldChg chg="modSp mod">
        <pc:chgData name="Sayani Sarkar" userId="33524d99-0585-4d94-adba-cdf6769b5514" providerId="ADAL" clId="{8039285E-30D6-4E04-9DDF-8A9FADBCCA85}" dt="2021-08-22T17:24:23.071" v="388" actId="403"/>
        <pc:sldMkLst>
          <pc:docMk/>
          <pc:sldMk cId="344914521" sldId="308"/>
        </pc:sldMkLst>
        <pc:spChg chg="mod">
          <ac:chgData name="Sayani Sarkar" userId="33524d99-0585-4d94-adba-cdf6769b5514" providerId="ADAL" clId="{8039285E-30D6-4E04-9DDF-8A9FADBCCA85}" dt="2021-08-22T17:24:23.071" v="388" actId="403"/>
          <ac:spMkLst>
            <pc:docMk/>
            <pc:sldMk cId="344914521" sldId="308"/>
            <ac:spMk id="3" creationId="{8380606D-58B6-4ED5-B50E-99D2C907F0E4}"/>
          </ac:spMkLst>
        </pc:spChg>
      </pc:sldChg>
      <pc:sldChg chg="addSp delSp modSp new mod ord modClrScheme modAnim chgLayout">
        <pc:chgData name="Sayani Sarkar" userId="33524d99-0585-4d94-adba-cdf6769b5514" providerId="ADAL" clId="{8039285E-30D6-4E04-9DDF-8A9FADBCCA85}" dt="2021-08-22T15:19:13.666" v="242"/>
        <pc:sldMkLst>
          <pc:docMk/>
          <pc:sldMk cId="3869719097" sldId="309"/>
        </pc:sldMkLst>
        <pc:spChg chg="mod ord">
          <ac:chgData name="Sayani Sarkar" userId="33524d99-0585-4d94-adba-cdf6769b5514" providerId="ADAL" clId="{8039285E-30D6-4E04-9DDF-8A9FADBCCA85}" dt="2021-08-22T15:15:13.924" v="210" actId="207"/>
          <ac:spMkLst>
            <pc:docMk/>
            <pc:sldMk cId="3869719097" sldId="309"/>
            <ac:spMk id="2" creationId="{ECD3CA3E-F9CF-4870-A5E1-B113013EF911}"/>
          </ac:spMkLst>
        </pc:spChg>
        <pc:spChg chg="del mod ord">
          <ac:chgData name="Sayani Sarkar" userId="33524d99-0585-4d94-adba-cdf6769b5514" providerId="ADAL" clId="{8039285E-30D6-4E04-9DDF-8A9FADBCCA85}" dt="2021-08-22T14:27:54.255" v="77" actId="700"/>
          <ac:spMkLst>
            <pc:docMk/>
            <pc:sldMk cId="3869719097" sldId="309"/>
            <ac:spMk id="3" creationId="{0C330986-4834-4F7E-BFF5-051697C7C2B3}"/>
          </ac:spMkLst>
        </pc:spChg>
        <pc:spChg chg="del">
          <ac:chgData name="Sayani Sarkar" userId="33524d99-0585-4d94-adba-cdf6769b5514" providerId="ADAL" clId="{8039285E-30D6-4E04-9DDF-8A9FADBCCA85}" dt="2021-08-22T14:27:54.255" v="77" actId="700"/>
          <ac:spMkLst>
            <pc:docMk/>
            <pc:sldMk cId="3869719097" sldId="309"/>
            <ac:spMk id="4" creationId="{2A225A97-4678-4869-9936-8DF690C45B49}"/>
          </ac:spMkLst>
        </pc:spChg>
        <pc:spChg chg="add del">
          <ac:chgData name="Sayani Sarkar" userId="33524d99-0585-4d94-adba-cdf6769b5514" providerId="ADAL" clId="{8039285E-30D6-4E04-9DDF-8A9FADBCCA85}" dt="2021-08-22T14:27:23.482" v="50" actId="22"/>
          <ac:spMkLst>
            <pc:docMk/>
            <pc:sldMk cId="3869719097" sldId="309"/>
            <ac:spMk id="6" creationId="{B6C51B36-66C4-4979-957B-1FD8BB45A8F3}"/>
          </ac:spMkLst>
        </pc:spChg>
        <pc:spChg chg="add mod ord">
          <ac:chgData name="Sayani Sarkar" userId="33524d99-0585-4d94-adba-cdf6769b5514" providerId="ADAL" clId="{8039285E-30D6-4E04-9DDF-8A9FADBCCA85}" dt="2021-08-22T15:18:57.732" v="240" actId="14100"/>
          <ac:spMkLst>
            <pc:docMk/>
            <pc:sldMk cId="3869719097" sldId="309"/>
            <ac:spMk id="7" creationId="{15F61A04-CB92-44E0-8757-AE0082210335}"/>
          </ac:spMkLst>
        </pc:spChg>
        <pc:spChg chg="add del mod ord">
          <ac:chgData name="Sayani Sarkar" userId="33524d99-0585-4d94-adba-cdf6769b5514" providerId="ADAL" clId="{8039285E-30D6-4E04-9DDF-8A9FADBCCA85}" dt="2021-08-22T15:07:50.437" v="85" actId="700"/>
          <ac:spMkLst>
            <pc:docMk/>
            <pc:sldMk cId="3869719097" sldId="309"/>
            <ac:spMk id="8" creationId="{0504D39B-CC8F-428A-9821-F42A013CEC01}"/>
          </ac:spMkLst>
        </pc:spChg>
        <pc:spChg chg="add del mod ord">
          <ac:chgData name="Sayani Sarkar" userId="33524d99-0585-4d94-adba-cdf6769b5514" providerId="ADAL" clId="{8039285E-30D6-4E04-9DDF-8A9FADBCCA85}" dt="2021-08-22T15:07:50.437" v="85" actId="700"/>
          <ac:spMkLst>
            <pc:docMk/>
            <pc:sldMk cId="3869719097" sldId="309"/>
            <ac:spMk id="9" creationId="{C9C779F3-C6B2-49A6-8F06-3A57FB49F81D}"/>
          </ac:spMkLst>
        </pc:spChg>
        <pc:spChg chg="add del mod ord">
          <ac:chgData name="Sayani Sarkar" userId="33524d99-0585-4d94-adba-cdf6769b5514" providerId="ADAL" clId="{8039285E-30D6-4E04-9DDF-8A9FADBCCA85}" dt="2021-08-22T15:07:50.437" v="85" actId="700"/>
          <ac:spMkLst>
            <pc:docMk/>
            <pc:sldMk cId="3869719097" sldId="309"/>
            <ac:spMk id="10" creationId="{F6961AEA-B046-445D-B8AF-E96878F64179}"/>
          </ac:spMkLst>
        </pc:spChg>
        <pc:spChg chg="add mod ord">
          <ac:chgData name="Sayani Sarkar" userId="33524d99-0585-4d94-adba-cdf6769b5514" providerId="ADAL" clId="{8039285E-30D6-4E04-9DDF-8A9FADBCCA85}" dt="2021-08-22T15:18:53.099" v="239" actId="1076"/>
          <ac:spMkLst>
            <pc:docMk/>
            <pc:sldMk cId="3869719097" sldId="309"/>
            <ac:spMk id="11" creationId="{C597929F-968B-4A07-954A-E6A29E5574AD}"/>
          </ac:spMkLst>
        </pc:spChg>
        <pc:spChg chg="add mod">
          <ac:chgData name="Sayani Sarkar" userId="33524d99-0585-4d94-adba-cdf6769b5514" providerId="ADAL" clId="{8039285E-30D6-4E04-9DDF-8A9FADBCCA85}" dt="2021-08-22T15:18:26.351" v="236" actId="1076"/>
          <ac:spMkLst>
            <pc:docMk/>
            <pc:sldMk cId="3869719097" sldId="309"/>
            <ac:spMk id="15" creationId="{7A3AE2E6-7CCB-4B95-B545-F0ED14B0825D}"/>
          </ac:spMkLst>
        </pc:spChg>
        <pc:spChg chg="add del mod ord">
          <ac:chgData name="Sayani Sarkar" userId="33524d99-0585-4d94-adba-cdf6769b5514" providerId="ADAL" clId="{8039285E-30D6-4E04-9DDF-8A9FADBCCA85}" dt="2021-08-22T15:12:12.383" v="137" actId="700"/>
          <ac:spMkLst>
            <pc:docMk/>
            <pc:sldMk cId="3869719097" sldId="309"/>
            <ac:spMk id="18" creationId="{7ECDB3D1-944D-43D8-9851-7250172843C5}"/>
          </ac:spMkLst>
        </pc:spChg>
        <pc:spChg chg="add del mod ord">
          <ac:chgData name="Sayani Sarkar" userId="33524d99-0585-4d94-adba-cdf6769b5514" providerId="ADAL" clId="{8039285E-30D6-4E04-9DDF-8A9FADBCCA85}" dt="2021-08-22T15:12:12.383" v="137" actId="700"/>
          <ac:spMkLst>
            <pc:docMk/>
            <pc:sldMk cId="3869719097" sldId="309"/>
            <ac:spMk id="19" creationId="{C96DB569-D9F6-4046-9A4A-95EA56FECA7E}"/>
          </ac:spMkLst>
        </pc:spChg>
        <pc:picChg chg="add mod">
          <ac:chgData name="Sayani Sarkar" userId="33524d99-0585-4d94-adba-cdf6769b5514" providerId="ADAL" clId="{8039285E-30D6-4E04-9DDF-8A9FADBCCA85}" dt="2021-08-22T15:08:57.214" v="111" actId="14100"/>
          <ac:picMkLst>
            <pc:docMk/>
            <pc:sldMk cId="3869719097" sldId="309"/>
            <ac:picMk id="13" creationId="{48036B1E-2334-4EAE-8514-B408B66DDE68}"/>
          </ac:picMkLst>
        </pc:picChg>
        <pc:picChg chg="add mod">
          <ac:chgData name="Sayani Sarkar" userId="33524d99-0585-4d94-adba-cdf6769b5514" providerId="ADAL" clId="{8039285E-30D6-4E04-9DDF-8A9FADBCCA85}" dt="2021-08-22T15:09:54.834" v="123" actId="14100"/>
          <ac:picMkLst>
            <pc:docMk/>
            <pc:sldMk cId="3869719097" sldId="309"/>
            <ac:picMk id="17" creationId="{643A2297-4261-4B23-B96D-67A308B24766}"/>
          </ac:picMkLst>
        </pc:picChg>
      </pc:sldChg>
      <pc:sldChg chg="addSp delSp modSp new mod">
        <pc:chgData name="Sayani Sarkar" userId="33524d99-0585-4d94-adba-cdf6769b5514" providerId="ADAL" clId="{8039285E-30D6-4E04-9DDF-8A9FADBCCA85}" dt="2021-08-22T15:25:06.315" v="280" actId="1076"/>
        <pc:sldMkLst>
          <pc:docMk/>
          <pc:sldMk cId="4011880721" sldId="310"/>
        </pc:sldMkLst>
        <pc:spChg chg="del">
          <ac:chgData name="Sayani Sarkar" userId="33524d99-0585-4d94-adba-cdf6769b5514" providerId="ADAL" clId="{8039285E-30D6-4E04-9DDF-8A9FADBCCA85}" dt="2021-08-22T15:24:52.497" v="271"/>
          <ac:spMkLst>
            <pc:docMk/>
            <pc:sldMk cId="4011880721" sldId="310"/>
            <ac:spMk id="2" creationId="{ED30A184-95FC-4BA1-89AD-0DB2783EDF08}"/>
          </ac:spMkLst>
        </pc:spChg>
        <pc:spChg chg="del">
          <ac:chgData name="Sayani Sarkar" userId="33524d99-0585-4d94-adba-cdf6769b5514" providerId="ADAL" clId="{8039285E-30D6-4E04-9DDF-8A9FADBCCA85}" dt="2021-08-22T15:23:11.041" v="244" actId="22"/>
          <ac:spMkLst>
            <pc:docMk/>
            <pc:sldMk cId="4011880721" sldId="310"/>
            <ac:spMk id="3" creationId="{82F205A9-7470-4DF1-9739-F9B65A5C3B11}"/>
          </ac:spMkLst>
        </pc:spChg>
        <pc:spChg chg="add del mod">
          <ac:chgData name="Sayani Sarkar" userId="33524d99-0585-4d94-adba-cdf6769b5514" providerId="ADAL" clId="{8039285E-30D6-4E04-9DDF-8A9FADBCCA85}" dt="2021-08-22T15:24:22.112" v="248" actId="22"/>
          <ac:spMkLst>
            <pc:docMk/>
            <pc:sldMk cId="4011880721" sldId="310"/>
            <ac:spMk id="7" creationId="{CD698F61-2F3A-425D-81BE-BF215A9B58B6}"/>
          </ac:spMkLst>
        </pc:spChg>
        <pc:spChg chg="add mod">
          <ac:chgData name="Sayani Sarkar" userId="33524d99-0585-4d94-adba-cdf6769b5514" providerId="ADAL" clId="{8039285E-30D6-4E04-9DDF-8A9FADBCCA85}" dt="2021-08-22T15:25:00.726" v="278" actId="20577"/>
          <ac:spMkLst>
            <pc:docMk/>
            <pc:sldMk cId="4011880721" sldId="310"/>
            <ac:spMk id="10" creationId="{87777AE0-B11E-46A1-A3E4-3CB4257A478B}"/>
          </ac:spMkLst>
        </pc:spChg>
        <pc:picChg chg="add del mod ord">
          <ac:chgData name="Sayani Sarkar" userId="33524d99-0585-4d94-adba-cdf6769b5514" providerId="ADAL" clId="{8039285E-30D6-4E04-9DDF-8A9FADBCCA85}" dt="2021-08-22T15:24:20.139" v="247" actId="478"/>
          <ac:picMkLst>
            <pc:docMk/>
            <pc:sldMk cId="4011880721" sldId="310"/>
            <ac:picMk id="5" creationId="{F6FA59DF-B2A0-438A-A834-7F7E2B964362}"/>
          </ac:picMkLst>
        </pc:picChg>
        <pc:picChg chg="add mod ord">
          <ac:chgData name="Sayani Sarkar" userId="33524d99-0585-4d94-adba-cdf6769b5514" providerId="ADAL" clId="{8039285E-30D6-4E04-9DDF-8A9FADBCCA85}" dt="2021-08-22T15:25:06.315" v="280" actId="1076"/>
          <ac:picMkLst>
            <pc:docMk/>
            <pc:sldMk cId="4011880721" sldId="310"/>
            <ac:picMk id="9" creationId="{F250F2C0-9C59-4161-9366-7E1B195DC760}"/>
          </ac:picMkLst>
        </pc:picChg>
      </pc:sldChg>
      <pc:sldChg chg="new del">
        <pc:chgData name="Sayani Sarkar" userId="33524d99-0585-4d94-adba-cdf6769b5514" providerId="ADAL" clId="{8039285E-30D6-4E04-9DDF-8A9FADBCCA85}" dt="2021-08-22T15:54:28.149" v="375" actId="47"/>
        <pc:sldMkLst>
          <pc:docMk/>
          <pc:sldMk cId="1672179602" sldId="311"/>
        </pc:sldMkLst>
      </pc:sldChg>
    </pc:docChg>
  </pc:docChgLst>
  <pc:docChgLst>
    <pc:chgData name="Sayani Sarkar" userId="33524d99-0585-4d94-adba-cdf6769b5514" providerId="ADAL" clId="{13A03770-5B65-4FC3-A9EC-B7592C50E5C9}"/>
    <pc:docChg chg="custSel addSld delSld modSld">
      <pc:chgData name="Sayani Sarkar" userId="33524d99-0585-4d94-adba-cdf6769b5514" providerId="ADAL" clId="{13A03770-5B65-4FC3-A9EC-B7592C50E5C9}" dt="2022-08-10T19:01:58.471" v="206" actId="20577"/>
      <pc:docMkLst>
        <pc:docMk/>
      </pc:docMkLst>
      <pc:sldChg chg="addSp delSp modSp mod">
        <pc:chgData name="Sayani Sarkar" userId="33524d99-0585-4d94-adba-cdf6769b5514" providerId="ADAL" clId="{13A03770-5B65-4FC3-A9EC-B7592C50E5C9}" dt="2022-08-10T18:11:28.971" v="7" actId="1076"/>
        <pc:sldMkLst>
          <pc:docMk/>
          <pc:sldMk cId="3623251804" sldId="259"/>
        </pc:sldMkLst>
        <pc:spChg chg="mod">
          <ac:chgData name="Sayani Sarkar" userId="33524d99-0585-4d94-adba-cdf6769b5514" providerId="ADAL" clId="{13A03770-5B65-4FC3-A9EC-B7592C50E5C9}" dt="2022-08-10T18:10:52.666" v="0"/>
          <ac:spMkLst>
            <pc:docMk/>
            <pc:sldMk cId="3623251804" sldId="259"/>
            <ac:spMk id="3" creationId="{3BDA8688-DB30-4F98-8235-336BDB8CB12F}"/>
          </ac:spMkLst>
        </pc:spChg>
        <pc:picChg chg="add mod">
          <ac:chgData name="Sayani Sarkar" userId="33524d99-0585-4d94-adba-cdf6769b5514" providerId="ADAL" clId="{13A03770-5B65-4FC3-A9EC-B7592C50E5C9}" dt="2022-08-10T18:11:28.971" v="7" actId="1076"/>
          <ac:picMkLst>
            <pc:docMk/>
            <pc:sldMk cId="3623251804" sldId="259"/>
            <ac:picMk id="1026" creationId="{3A08B151-AE8D-55D0-984B-9DF662ACCE34}"/>
          </ac:picMkLst>
        </pc:picChg>
        <pc:picChg chg="del">
          <ac:chgData name="Sayani Sarkar" userId="33524d99-0585-4d94-adba-cdf6769b5514" providerId="ADAL" clId="{13A03770-5B65-4FC3-A9EC-B7592C50E5C9}" dt="2022-08-10T18:11:16.752" v="1" actId="478"/>
          <ac:picMkLst>
            <pc:docMk/>
            <pc:sldMk cId="3623251804" sldId="259"/>
            <ac:picMk id="2050" creationId="{8AF840B5-6377-4C24-A581-93DA9E20F99A}"/>
          </ac:picMkLst>
        </pc:picChg>
      </pc:sldChg>
      <pc:sldChg chg="del">
        <pc:chgData name="Sayani Sarkar" userId="33524d99-0585-4d94-adba-cdf6769b5514" providerId="ADAL" clId="{13A03770-5B65-4FC3-A9EC-B7592C50E5C9}" dt="2022-08-10T18:14:19.310" v="10" actId="47"/>
        <pc:sldMkLst>
          <pc:docMk/>
          <pc:sldMk cId="3598184286" sldId="261"/>
        </pc:sldMkLst>
      </pc:sldChg>
      <pc:sldChg chg="modSp mod">
        <pc:chgData name="Sayani Sarkar" userId="33524d99-0585-4d94-adba-cdf6769b5514" providerId="ADAL" clId="{13A03770-5B65-4FC3-A9EC-B7592C50E5C9}" dt="2022-08-10T18:11:16.825" v="3" actId="27636"/>
        <pc:sldMkLst>
          <pc:docMk/>
          <pc:sldMk cId="3745231637" sldId="304"/>
        </pc:sldMkLst>
        <pc:spChg chg="mod">
          <ac:chgData name="Sayani Sarkar" userId="33524d99-0585-4d94-adba-cdf6769b5514" providerId="ADAL" clId="{13A03770-5B65-4FC3-A9EC-B7592C50E5C9}" dt="2022-08-10T18:11:16.825" v="3" actId="27636"/>
          <ac:spMkLst>
            <pc:docMk/>
            <pc:sldMk cId="3745231637" sldId="304"/>
            <ac:spMk id="3" creationId="{1D24E6F2-8B2F-49D4-A915-385528C6A34D}"/>
          </ac:spMkLst>
        </pc:spChg>
        <pc:spChg chg="mod">
          <ac:chgData name="Sayani Sarkar" userId="33524d99-0585-4d94-adba-cdf6769b5514" providerId="ADAL" clId="{13A03770-5B65-4FC3-A9EC-B7592C50E5C9}" dt="2022-08-10T18:11:16.825" v="2" actId="27636"/>
          <ac:spMkLst>
            <pc:docMk/>
            <pc:sldMk cId="3745231637" sldId="304"/>
            <ac:spMk id="6" creationId="{9A106D38-8AAE-4852-B48E-3767CEAD71E1}"/>
          </ac:spMkLst>
        </pc:spChg>
      </pc:sldChg>
      <pc:sldChg chg="modSp mod">
        <pc:chgData name="Sayani Sarkar" userId="33524d99-0585-4d94-adba-cdf6769b5514" providerId="ADAL" clId="{13A03770-5B65-4FC3-A9EC-B7592C50E5C9}" dt="2022-08-10T18:14:51.173" v="15" actId="1076"/>
        <pc:sldMkLst>
          <pc:docMk/>
          <pc:sldMk cId="3938129438" sldId="307"/>
        </pc:sldMkLst>
        <pc:spChg chg="mod">
          <ac:chgData name="Sayani Sarkar" userId="33524d99-0585-4d94-adba-cdf6769b5514" providerId="ADAL" clId="{13A03770-5B65-4FC3-A9EC-B7592C50E5C9}" dt="2022-08-10T18:14:43.587" v="12" actId="27636"/>
          <ac:spMkLst>
            <pc:docMk/>
            <pc:sldMk cId="3938129438" sldId="307"/>
            <ac:spMk id="3" creationId="{E68C0FFC-D85A-4AF5-97F8-66246928FCAD}"/>
          </ac:spMkLst>
        </pc:spChg>
        <pc:picChg chg="mod">
          <ac:chgData name="Sayani Sarkar" userId="33524d99-0585-4d94-adba-cdf6769b5514" providerId="ADAL" clId="{13A03770-5B65-4FC3-A9EC-B7592C50E5C9}" dt="2022-08-10T18:14:51.173" v="15" actId="1076"/>
          <ac:picMkLst>
            <pc:docMk/>
            <pc:sldMk cId="3938129438" sldId="307"/>
            <ac:picMk id="5" creationId="{45A960E4-3A94-4F98-AE20-138012FCFAEA}"/>
          </ac:picMkLst>
        </pc:picChg>
      </pc:sldChg>
      <pc:sldChg chg="del">
        <pc:chgData name="Sayani Sarkar" userId="33524d99-0585-4d94-adba-cdf6769b5514" providerId="ADAL" clId="{13A03770-5B65-4FC3-A9EC-B7592C50E5C9}" dt="2022-08-10T18:14:05.961" v="9" actId="47"/>
        <pc:sldMkLst>
          <pc:docMk/>
          <pc:sldMk cId="344914521" sldId="308"/>
        </pc:sldMkLst>
      </pc:sldChg>
      <pc:sldChg chg="addSp delSp modSp new mod">
        <pc:chgData name="Sayani Sarkar" userId="33524d99-0585-4d94-adba-cdf6769b5514" providerId="ADAL" clId="{13A03770-5B65-4FC3-A9EC-B7592C50E5C9}" dt="2022-08-10T18:23:03.348" v="56" actId="1076"/>
        <pc:sldMkLst>
          <pc:docMk/>
          <pc:sldMk cId="2514506731" sldId="311"/>
        </pc:sldMkLst>
        <pc:spChg chg="mod">
          <ac:chgData name="Sayani Sarkar" userId="33524d99-0585-4d94-adba-cdf6769b5514" providerId="ADAL" clId="{13A03770-5B65-4FC3-A9EC-B7592C50E5C9}" dt="2022-08-10T18:21:35.382" v="48" actId="20577"/>
          <ac:spMkLst>
            <pc:docMk/>
            <pc:sldMk cId="2514506731" sldId="311"/>
            <ac:spMk id="2" creationId="{AE355ED6-5D6E-7076-8622-1662F1E6303D}"/>
          </ac:spMkLst>
        </pc:spChg>
        <pc:spChg chg="del">
          <ac:chgData name="Sayani Sarkar" userId="33524d99-0585-4d94-adba-cdf6769b5514" providerId="ADAL" clId="{13A03770-5B65-4FC3-A9EC-B7592C50E5C9}" dt="2022-08-10T18:21:23.016" v="17" actId="22"/>
          <ac:spMkLst>
            <pc:docMk/>
            <pc:sldMk cId="2514506731" sldId="311"/>
            <ac:spMk id="3" creationId="{31B7C743-E4AE-62CB-1090-AE4BA49E3B40}"/>
          </ac:spMkLst>
        </pc:spChg>
        <pc:picChg chg="add mod ord">
          <ac:chgData name="Sayani Sarkar" userId="33524d99-0585-4d94-adba-cdf6769b5514" providerId="ADAL" clId="{13A03770-5B65-4FC3-A9EC-B7592C50E5C9}" dt="2022-08-10T18:23:03.348" v="56" actId="1076"/>
          <ac:picMkLst>
            <pc:docMk/>
            <pc:sldMk cId="2514506731" sldId="311"/>
            <ac:picMk id="5" creationId="{E6A33BB0-1B3C-145F-3EBA-DD3F716C045F}"/>
          </ac:picMkLst>
        </pc:picChg>
        <pc:picChg chg="add mod">
          <ac:chgData name="Sayani Sarkar" userId="33524d99-0585-4d94-adba-cdf6769b5514" providerId="ADAL" clId="{13A03770-5B65-4FC3-A9EC-B7592C50E5C9}" dt="2022-08-10T18:23:00.341" v="55" actId="1076"/>
          <ac:picMkLst>
            <pc:docMk/>
            <pc:sldMk cId="2514506731" sldId="311"/>
            <ac:picMk id="7" creationId="{D85429EE-5DC9-A0C9-4824-6333425E0B42}"/>
          </ac:picMkLst>
        </pc:picChg>
      </pc:sldChg>
      <pc:sldChg chg="del">
        <pc:chgData name="Sayani Sarkar" userId="33524d99-0585-4d94-adba-cdf6769b5514" providerId="ADAL" clId="{13A03770-5B65-4FC3-A9EC-B7592C50E5C9}" dt="2022-08-10T18:14:01.930" v="8" actId="47"/>
        <pc:sldMkLst>
          <pc:docMk/>
          <pc:sldMk cId="2969206418" sldId="311"/>
        </pc:sldMkLst>
      </pc:sldChg>
      <pc:sldChg chg="addSp delSp modSp add mod">
        <pc:chgData name="Sayani Sarkar" userId="33524d99-0585-4d94-adba-cdf6769b5514" providerId="ADAL" clId="{13A03770-5B65-4FC3-A9EC-B7592C50E5C9}" dt="2022-08-10T18:23:28.905" v="66" actId="20577"/>
        <pc:sldMkLst>
          <pc:docMk/>
          <pc:sldMk cId="3252493951" sldId="312"/>
        </pc:sldMkLst>
        <pc:spChg chg="mod">
          <ac:chgData name="Sayani Sarkar" userId="33524d99-0585-4d94-adba-cdf6769b5514" providerId="ADAL" clId="{13A03770-5B65-4FC3-A9EC-B7592C50E5C9}" dt="2022-08-10T18:23:28.905" v="66" actId="20577"/>
          <ac:spMkLst>
            <pc:docMk/>
            <pc:sldMk cId="3252493951" sldId="312"/>
            <ac:spMk id="2" creationId="{AE355ED6-5D6E-7076-8622-1662F1E6303D}"/>
          </ac:spMkLst>
        </pc:spChg>
        <pc:spChg chg="add del mod">
          <ac:chgData name="Sayani Sarkar" userId="33524d99-0585-4d94-adba-cdf6769b5514" providerId="ADAL" clId="{13A03770-5B65-4FC3-A9EC-B7592C50E5C9}" dt="2022-08-10T18:23:15.094" v="59" actId="22"/>
          <ac:spMkLst>
            <pc:docMk/>
            <pc:sldMk cId="3252493951" sldId="312"/>
            <ac:spMk id="4" creationId="{7F6EF8C6-540A-DEA4-097C-D6382D36FC9D}"/>
          </ac:spMkLst>
        </pc:spChg>
        <pc:picChg chg="del">
          <ac:chgData name="Sayani Sarkar" userId="33524d99-0585-4d94-adba-cdf6769b5514" providerId="ADAL" clId="{13A03770-5B65-4FC3-A9EC-B7592C50E5C9}" dt="2022-08-10T18:23:12.869" v="58" actId="478"/>
          <ac:picMkLst>
            <pc:docMk/>
            <pc:sldMk cId="3252493951" sldId="312"/>
            <ac:picMk id="5" creationId="{E6A33BB0-1B3C-145F-3EBA-DD3F716C045F}"/>
          </ac:picMkLst>
        </pc:picChg>
        <pc:picChg chg="del">
          <ac:chgData name="Sayani Sarkar" userId="33524d99-0585-4d94-adba-cdf6769b5514" providerId="ADAL" clId="{13A03770-5B65-4FC3-A9EC-B7592C50E5C9}" dt="2022-08-10T18:23:19.112" v="61" actId="478"/>
          <ac:picMkLst>
            <pc:docMk/>
            <pc:sldMk cId="3252493951" sldId="312"/>
            <ac:picMk id="7" creationId="{D85429EE-5DC9-A0C9-4824-6333425E0B42}"/>
          </ac:picMkLst>
        </pc:picChg>
        <pc:picChg chg="add mod ord">
          <ac:chgData name="Sayani Sarkar" userId="33524d99-0585-4d94-adba-cdf6769b5514" providerId="ADAL" clId="{13A03770-5B65-4FC3-A9EC-B7592C50E5C9}" dt="2022-08-10T18:23:17.525" v="60" actId="1076"/>
          <ac:picMkLst>
            <pc:docMk/>
            <pc:sldMk cId="3252493951" sldId="312"/>
            <ac:picMk id="8" creationId="{1AF376B6-EF9B-15BB-CCF2-4D812E6E8DA1}"/>
          </ac:picMkLst>
        </pc:picChg>
      </pc:sldChg>
      <pc:sldChg chg="addSp delSp modSp add mod">
        <pc:chgData name="Sayani Sarkar" userId="33524d99-0585-4d94-adba-cdf6769b5514" providerId="ADAL" clId="{13A03770-5B65-4FC3-A9EC-B7592C50E5C9}" dt="2022-08-10T18:26:03.564" v="96" actId="1076"/>
        <pc:sldMkLst>
          <pc:docMk/>
          <pc:sldMk cId="455234479" sldId="313"/>
        </pc:sldMkLst>
        <pc:spChg chg="mod">
          <ac:chgData name="Sayani Sarkar" userId="33524d99-0585-4d94-adba-cdf6769b5514" providerId="ADAL" clId="{13A03770-5B65-4FC3-A9EC-B7592C50E5C9}" dt="2022-08-10T18:23:50.199" v="86" actId="20577"/>
          <ac:spMkLst>
            <pc:docMk/>
            <pc:sldMk cId="455234479" sldId="313"/>
            <ac:spMk id="2" creationId="{AE355ED6-5D6E-7076-8622-1662F1E6303D}"/>
          </ac:spMkLst>
        </pc:spChg>
        <pc:spChg chg="add del mod">
          <ac:chgData name="Sayani Sarkar" userId="33524d99-0585-4d94-adba-cdf6769b5514" providerId="ADAL" clId="{13A03770-5B65-4FC3-A9EC-B7592C50E5C9}" dt="2022-08-10T18:24:33.661" v="88" actId="22"/>
          <ac:spMkLst>
            <pc:docMk/>
            <pc:sldMk cId="455234479" sldId="313"/>
            <ac:spMk id="4" creationId="{473A0DB7-BFF5-BF93-E9D6-CBA4B2DEB8FE}"/>
          </ac:spMkLst>
        </pc:spChg>
        <pc:picChg chg="add mod ord">
          <ac:chgData name="Sayani Sarkar" userId="33524d99-0585-4d94-adba-cdf6769b5514" providerId="ADAL" clId="{13A03770-5B65-4FC3-A9EC-B7592C50E5C9}" dt="2022-08-10T18:24:35.746" v="89" actId="1076"/>
          <ac:picMkLst>
            <pc:docMk/>
            <pc:sldMk cId="455234479" sldId="313"/>
            <ac:picMk id="6" creationId="{CF3F45FB-FE10-75FB-09FB-78D0986CA1BD}"/>
          </ac:picMkLst>
        </pc:picChg>
        <pc:picChg chg="del">
          <ac:chgData name="Sayani Sarkar" userId="33524d99-0585-4d94-adba-cdf6769b5514" providerId="ADAL" clId="{13A03770-5B65-4FC3-A9EC-B7592C50E5C9}" dt="2022-08-10T18:24:31.166" v="87" actId="478"/>
          <ac:picMkLst>
            <pc:docMk/>
            <pc:sldMk cId="455234479" sldId="313"/>
            <ac:picMk id="8" creationId="{1AF376B6-EF9B-15BB-CCF2-4D812E6E8DA1}"/>
          </ac:picMkLst>
        </pc:picChg>
        <pc:picChg chg="add mod">
          <ac:chgData name="Sayani Sarkar" userId="33524d99-0585-4d94-adba-cdf6769b5514" providerId="ADAL" clId="{13A03770-5B65-4FC3-A9EC-B7592C50E5C9}" dt="2022-08-10T18:25:00.516" v="92" actId="1076"/>
          <ac:picMkLst>
            <pc:docMk/>
            <pc:sldMk cId="455234479" sldId="313"/>
            <ac:picMk id="9" creationId="{B135B4A5-98C8-CD41-11E3-E434C3883910}"/>
          </ac:picMkLst>
        </pc:picChg>
        <pc:picChg chg="add mod">
          <ac:chgData name="Sayani Sarkar" userId="33524d99-0585-4d94-adba-cdf6769b5514" providerId="ADAL" clId="{13A03770-5B65-4FC3-A9EC-B7592C50E5C9}" dt="2022-08-10T18:26:03.564" v="96" actId="1076"/>
          <ac:picMkLst>
            <pc:docMk/>
            <pc:sldMk cId="455234479" sldId="313"/>
            <ac:picMk id="11" creationId="{C094AB4F-3032-C65C-1FF8-1086AA8450BA}"/>
          </ac:picMkLst>
        </pc:picChg>
      </pc:sldChg>
      <pc:sldChg chg="addSp modSp new mod">
        <pc:chgData name="Sayani Sarkar" userId="33524d99-0585-4d94-adba-cdf6769b5514" providerId="ADAL" clId="{13A03770-5B65-4FC3-A9EC-B7592C50E5C9}" dt="2022-08-10T19:01:58.471" v="206" actId="20577"/>
        <pc:sldMkLst>
          <pc:docMk/>
          <pc:sldMk cId="3071480253" sldId="314"/>
        </pc:sldMkLst>
        <pc:spChg chg="mod">
          <ac:chgData name="Sayani Sarkar" userId="33524d99-0585-4d94-adba-cdf6769b5514" providerId="ADAL" clId="{13A03770-5B65-4FC3-A9EC-B7592C50E5C9}" dt="2022-08-10T18:27:18.655" v="169" actId="20577"/>
          <ac:spMkLst>
            <pc:docMk/>
            <pc:sldMk cId="3071480253" sldId="314"/>
            <ac:spMk id="2" creationId="{B2F4AD06-7323-4429-CC97-FB3DC78D3860}"/>
          </ac:spMkLst>
        </pc:spChg>
        <pc:spChg chg="mod">
          <ac:chgData name="Sayani Sarkar" userId="33524d99-0585-4d94-adba-cdf6769b5514" providerId="ADAL" clId="{13A03770-5B65-4FC3-A9EC-B7592C50E5C9}" dt="2022-08-10T19:01:58.471" v="206" actId="20577"/>
          <ac:spMkLst>
            <pc:docMk/>
            <pc:sldMk cId="3071480253" sldId="314"/>
            <ac:spMk id="3" creationId="{78498593-F5DE-C326-5DFE-DD904CC0B5C9}"/>
          </ac:spMkLst>
        </pc:spChg>
        <pc:picChg chg="add mod">
          <ac:chgData name="Sayani Sarkar" userId="33524d99-0585-4d94-adba-cdf6769b5514" providerId="ADAL" clId="{13A03770-5B65-4FC3-A9EC-B7592C50E5C9}" dt="2022-08-10T18:26:38.014" v="101" actId="1076"/>
          <ac:picMkLst>
            <pc:docMk/>
            <pc:sldMk cId="3071480253" sldId="314"/>
            <ac:picMk id="5" creationId="{88D57D2F-1D5E-EBD8-C38B-3968C910FAD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770811" y="6368499"/>
            <a:ext cx="2743200" cy="365125"/>
          </a:xfrm>
          <a:prstGeom prst="rect">
            <a:avLst/>
          </a:prstGeom>
        </p:spPr>
        <p:txBody>
          <a:bodyPr/>
          <a:lstStyle/>
          <a:p>
            <a:fld id="{26F48689-5C21-44F8-8741-7F6FF2D6BAB1}"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44716-38F7-41C3-BABB-80C86004F01A}" type="slidenum">
              <a:rPr lang="en-US" smtClean="0"/>
              <a:t>‹#›</a:t>
            </a:fld>
            <a:endParaRPr lang="en-US"/>
          </a:p>
        </p:txBody>
      </p:sp>
    </p:spTree>
    <p:extLst>
      <p:ext uri="{BB962C8B-B14F-4D97-AF65-F5344CB8AC3E}">
        <p14:creationId xmlns:p14="http://schemas.microsoft.com/office/powerpoint/2010/main" val="3422869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770811" y="6368499"/>
            <a:ext cx="2743200" cy="365125"/>
          </a:xfrm>
          <a:prstGeom prst="rect">
            <a:avLst/>
          </a:prstGeom>
        </p:spPr>
        <p:txBody>
          <a:bodyPr/>
          <a:lstStyle/>
          <a:p>
            <a:fld id="{26F48689-5C21-44F8-8741-7F6FF2D6BAB1}"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44716-38F7-41C3-BABB-80C86004F01A}" type="slidenum">
              <a:rPr lang="en-US" smtClean="0"/>
              <a:t>‹#›</a:t>
            </a:fld>
            <a:endParaRPr lang="en-US"/>
          </a:p>
        </p:txBody>
      </p:sp>
    </p:spTree>
    <p:extLst>
      <p:ext uri="{BB962C8B-B14F-4D97-AF65-F5344CB8AC3E}">
        <p14:creationId xmlns:p14="http://schemas.microsoft.com/office/powerpoint/2010/main" val="2565570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770811" y="6368499"/>
            <a:ext cx="2743200" cy="365125"/>
          </a:xfrm>
          <a:prstGeom prst="rect">
            <a:avLst/>
          </a:prstGeom>
        </p:spPr>
        <p:txBody>
          <a:bodyPr/>
          <a:lstStyle/>
          <a:p>
            <a:fld id="{26F48689-5C21-44F8-8741-7F6FF2D6BAB1}"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44716-38F7-41C3-BABB-80C86004F01A}" type="slidenum">
              <a:rPr lang="en-US" smtClean="0"/>
              <a:t>‹#›</a:t>
            </a:fld>
            <a:endParaRPr lang="en-US"/>
          </a:p>
        </p:txBody>
      </p:sp>
    </p:spTree>
    <p:extLst>
      <p:ext uri="{BB962C8B-B14F-4D97-AF65-F5344CB8AC3E}">
        <p14:creationId xmlns:p14="http://schemas.microsoft.com/office/powerpoint/2010/main" val="4400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770811" y="6368499"/>
            <a:ext cx="2743200" cy="365125"/>
          </a:xfrm>
          <a:prstGeom prst="rect">
            <a:avLst/>
          </a:prstGeom>
        </p:spPr>
        <p:txBody>
          <a:bodyPr/>
          <a:lstStyle/>
          <a:p>
            <a:fld id="{26F48689-5C21-44F8-8741-7F6FF2D6BAB1}"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44716-38F7-41C3-BABB-80C86004F01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278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770811" y="6368499"/>
            <a:ext cx="2743200" cy="365125"/>
          </a:xfrm>
          <a:prstGeom prst="rect">
            <a:avLst/>
          </a:prstGeom>
        </p:spPr>
        <p:txBody>
          <a:bodyPr/>
          <a:lstStyle/>
          <a:p>
            <a:fld id="{26F48689-5C21-44F8-8741-7F6FF2D6BAB1}"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44716-38F7-41C3-BABB-80C86004F01A}" type="slidenum">
              <a:rPr lang="en-US" smtClean="0"/>
              <a:t>‹#›</a:t>
            </a:fld>
            <a:endParaRPr lang="en-US"/>
          </a:p>
        </p:txBody>
      </p:sp>
    </p:spTree>
    <p:extLst>
      <p:ext uri="{BB962C8B-B14F-4D97-AF65-F5344CB8AC3E}">
        <p14:creationId xmlns:p14="http://schemas.microsoft.com/office/powerpoint/2010/main" val="3433821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a:xfrm>
            <a:off x="7770811" y="6368499"/>
            <a:ext cx="2743200" cy="365125"/>
          </a:xfrm>
          <a:prstGeom prst="rect">
            <a:avLst/>
          </a:prstGeom>
        </p:spPr>
        <p:txBody>
          <a:bodyPr/>
          <a:lstStyle/>
          <a:p>
            <a:fld id="{26F48689-5C21-44F8-8741-7F6FF2D6BAB1}" type="datetimeFigureOut">
              <a:rPr lang="en-US" smtClean="0"/>
              <a:t>8/26/2022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A44716-38F7-41C3-BABB-80C86004F01A}" type="slidenum">
              <a:rPr lang="en-US" smtClean="0"/>
              <a:t>‹#›</a:t>
            </a:fld>
            <a:endParaRPr lang="en-US"/>
          </a:p>
        </p:txBody>
      </p:sp>
    </p:spTree>
    <p:extLst>
      <p:ext uri="{BB962C8B-B14F-4D97-AF65-F5344CB8AC3E}">
        <p14:creationId xmlns:p14="http://schemas.microsoft.com/office/powerpoint/2010/main" val="3424660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a:xfrm>
            <a:off x="7770811" y="6368499"/>
            <a:ext cx="2743200" cy="365125"/>
          </a:xfrm>
          <a:prstGeom prst="rect">
            <a:avLst/>
          </a:prstGeom>
        </p:spPr>
        <p:txBody>
          <a:bodyPr/>
          <a:lstStyle/>
          <a:p>
            <a:fld id="{26F48689-5C21-44F8-8741-7F6FF2D6BAB1}" type="datetimeFigureOut">
              <a:rPr lang="en-US" smtClean="0"/>
              <a:t>8/26/2022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A44716-38F7-41C3-BABB-80C86004F01A}" type="slidenum">
              <a:rPr lang="en-US" smtClean="0"/>
              <a:t>‹#›</a:t>
            </a:fld>
            <a:endParaRPr lang="en-US"/>
          </a:p>
        </p:txBody>
      </p:sp>
    </p:spTree>
    <p:extLst>
      <p:ext uri="{BB962C8B-B14F-4D97-AF65-F5344CB8AC3E}">
        <p14:creationId xmlns:p14="http://schemas.microsoft.com/office/powerpoint/2010/main" val="1935855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770811" y="6368499"/>
            <a:ext cx="2743200" cy="365125"/>
          </a:xfrm>
          <a:prstGeom prst="rect">
            <a:avLst/>
          </a:prstGeom>
        </p:spPr>
        <p:txBody>
          <a:bodyPr/>
          <a:lstStyle/>
          <a:p>
            <a:fld id="{26F48689-5C21-44F8-8741-7F6FF2D6BAB1}"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44716-38F7-41C3-BABB-80C86004F01A}" type="slidenum">
              <a:rPr lang="en-US" smtClean="0"/>
              <a:t>‹#›</a:t>
            </a:fld>
            <a:endParaRPr lang="en-US"/>
          </a:p>
        </p:txBody>
      </p:sp>
    </p:spTree>
    <p:extLst>
      <p:ext uri="{BB962C8B-B14F-4D97-AF65-F5344CB8AC3E}">
        <p14:creationId xmlns:p14="http://schemas.microsoft.com/office/powerpoint/2010/main" val="2675004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770811" y="6368499"/>
            <a:ext cx="2743200" cy="365125"/>
          </a:xfrm>
          <a:prstGeom prst="rect">
            <a:avLst/>
          </a:prstGeom>
        </p:spPr>
        <p:txBody>
          <a:bodyPr/>
          <a:lstStyle/>
          <a:p>
            <a:fld id="{26F48689-5C21-44F8-8741-7F6FF2D6BAB1}"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44716-38F7-41C3-BABB-80C86004F01A}" type="slidenum">
              <a:rPr lang="en-US" smtClean="0"/>
              <a:t>‹#›</a:t>
            </a:fld>
            <a:endParaRPr lang="en-US"/>
          </a:p>
        </p:txBody>
      </p:sp>
    </p:spTree>
    <p:extLst>
      <p:ext uri="{BB962C8B-B14F-4D97-AF65-F5344CB8AC3E}">
        <p14:creationId xmlns:p14="http://schemas.microsoft.com/office/powerpoint/2010/main" val="1959258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293453" y="6368500"/>
            <a:ext cx="753545" cy="365125"/>
          </a:xfrm>
        </p:spPr>
        <p:txBody>
          <a:bodyPr/>
          <a:lstStyle/>
          <a:p>
            <a:fld id="{E0A44716-38F7-41C3-BABB-80C86004F01A}" type="slidenum">
              <a:rPr lang="en-US" smtClean="0"/>
              <a:t>‹#›</a:t>
            </a:fld>
            <a:endParaRPr lang="en-US"/>
          </a:p>
        </p:txBody>
      </p:sp>
    </p:spTree>
    <p:extLst>
      <p:ext uri="{BB962C8B-B14F-4D97-AF65-F5344CB8AC3E}">
        <p14:creationId xmlns:p14="http://schemas.microsoft.com/office/powerpoint/2010/main" val="2925420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770811" y="6368499"/>
            <a:ext cx="2743200" cy="365125"/>
          </a:xfrm>
          <a:prstGeom prst="rect">
            <a:avLst/>
          </a:prstGeom>
        </p:spPr>
        <p:txBody>
          <a:bodyPr/>
          <a:lstStyle/>
          <a:p>
            <a:fld id="{26F48689-5C21-44F8-8741-7F6FF2D6BAB1}" type="datetimeFigureOut">
              <a:rPr lang="en-US" smtClean="0"/>
              <a:t>8/26/2022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44716-38F7-41C3-BABB-80C86004F01A}" type="slidenum">
              <a:rPr lang="en-US" smtClean="0"/>
              <a:t>‹#›</a:t>
            </a:fld>
            <a:endParaRPr lang="en-US"/>
          </a:p>
        </p:txBody>
      </p:sp>
    </p:spTree>
    <p:extLst>
      <p:ext uri="{BB962C8B-B14F-4D97-AF65-F5344CB8AC3E}">
        <p14:creationId xmlns:p14="http://schemas.microsoft.com/office/powerpoint/2010/main" val="115150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770811" y="6368499"/>
            <a:ext cx="2743200" cy="365125"/>
          </a:xfrm>
          <a:prstGeom prst="rect">
            <a:avLst/>
          </a:prstGeom>
        </p:spPr>
        <p:txBody>
          <a:bodyPr/>
          <a:lstStyle/>
          <a:p>
            <a:fld id="{26F48689-5C21-44F8-8741-7F6FF2D6BAB1}"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44716-38F7-41C3-BABB-80C86004F01A}" type="slidenum">
              <a:rPr lang="en-US" smtClean="0"/>
              <a:t>‹#›</a:t>
            </a:fld>
            <a:endParaRPr lang="en-US"/>
          </a:p>
        </p:txBody>
      </p:sp>
    </p:spTree>
    <p:extLst>
      <p:ext uri="{BB962C8B-B14F-4D97-AF65-F5344CB8AC3E}">
        <p14:creationId xmlns:p14="http://schemas.microsoft.com/office/powerpoint/2010/main" val="2065377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770811" y="6368499"/>
            <a:ext cx="2743200" cy="365125"/>
          </a:xfrm>
          <a:prstGeom prst="rect">
            <a:avLst/>
          </a:prstGeom>
        </p:spPr>
        <p:txBody>
          <a:bodyPr/>
          <a:lstStyle/>
          <a:p>
            <a:fld id="{26F48689-5C21-44F8-8741-7F6FF2D6BAB1}" type="datetimeFigureOut">
              <a:rPr lang="en-US" smtClean="0"/>
              <a:t>8/26/2022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A44716-38F7-41C3-BABB-80C86004F01A}" type="slidenum">
              <a:rPr lang="en-US" smtClean="0"/>
              <a:t>‹#›</a:t>
            </a:fld>
            <a:endParaRPr lang="en-US"/>
          </a:p>
        </p:txBody>
      </p:sp>
    </p:spTree>
    <p:extLst>
      <p:ext uri="{BB962C8B-B14F-4D97-AF65-F5344CB8AC3E}">
        <p14:creationId xmlns:p14="http://schemas.microsoft.com/office/powerpoint/2010/main" val="98168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770811" y="6368499"/>
            <a:ext cx="2743200" cy="365125"/>
          </a:xfrm>
          <a:prstGeom prst="rect">
            <a:avLst/>
          </a:prstGeom>
        </p:spPr>
        <p:txBody>
          <a:bodyPr/>
          <a:lstStyle/>
          <a:p>
            <a:fld id="{26F48689-5C21-44F8-8741-7F6FF2D6BAB1}" type="datetimeFigureOut">
              <a:rPr lang="en-US" smtClean="0"/>
              <a:t>8/26/2022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A44716-38F7-41C3-BABB-80C86004F01A}" type="slidenum">
              <a:rPr lang="en-US" smtClean="0"/>
              <a:t>‹#›</a:t>
            </a:fld>
            <a:endParaRPr lang="en-US"/>
          </a:p>
        </p:txBody>
      </p:sp>
    </p:spTree>
    <p:extLst>
      <p:ext uri="{BB962C8B-B14F-4D97-AF65-F5344CB8AC3E}">
        <p14:creationId xmlns:p14="http://schemas.microsoft.com/office/powerpoint/2010/main" val="1745314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770811" y="6368499"/>
            <a:ext cx="2743200" cy="365125"/>
          </a:xfrm>
          <a:prstGeom prst="rect">
            <a:avLst/>
          </a:prstGeom>
        </p:spPr>
        <p:txBody>
          <a:bodyPr/>
          <a:lstStyle/>
          <a:p>
            <a:fld id="{26F48689-5C21-44F8-8741-7F6FF2D6BAB1}" type="datetimeFigureOut">
              <a:rPr lang="en-US" smtClean="0"/>
              <a:t>8/26/2022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A44716-38F7-41C3-BABB-80C86004F01A}" type="slidenum">
              <a:rPr lang="en-US" smtClean="0"/>
              <a:t>‹#›</a:t>
            </a:fld>
            <a:endParaRPr lang="en-US"/>
          </a:p>
        </p:txBody>
      </p:sp>
    </p:spTree>
    <p:extLst>
      <p:ext uri="{BB962C8B-B14F-4D97-AF65-F5344CB8AC3E}">
        <p14:creationId xmlns:p14="http://schemas.microsoft.com/office/powerpoint/2010/main" val="377935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770811" y="6368499"/>
            <a:ext cx="2743200" cy="365125"/>
          </a:xfrm>
          <a:prstGeom prst="rect">
            <a:avLst/>
          </a:prstGeom>
        </p:spPr>
        <p:txBody>
          <a:bodyPr/>
          <a:lstStyle/>
          <a:p>
            <a:fld id="{26F48689-5C21-44F8-8741-7F6FF2D6BAB1}"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44716-38F7-41C3-BABB-80C86004F01A}" type="slidenum">
              <a:rPr lang="en-US" smtClean="0"/>
              <a:t>‹#›</a:t>
            </a:fld>
            <a:endParaRPr lang="en-US"/>
          </a:p>
        </p:txBody>
      </p:sp>
    </p:spTree>
    <p:extLst>
      <p:ext uri="{BB962C8B-B14F-4D97-AF65-F5344CB8AC3E}">
        <p14:creationId xmlns:p14="http://schemas.microsoft.com/office/powerpoint/2010/main" val="837071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770811" y="6368499"/>
            <a:ext cx="2743200" cy="365125"/>
          </a:xfrm>
          <a:prstGeom prst="rect">
            <a:avLst/>
          </a:prstGeom>
        </p:spPr>
        <p:txBody>
          <a:bodyPr/>
          <a:lstStyle/>
          <a:p>
            <a:fld id="{26F48689-5C21-44F8-8741-7F6FF2D6BAB1}" type="datetimeFigureOut">
              <a:rPr lang="en-US" smtClean="0"/>
              <a:t>8/26/2022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44716-38F7-41C3-BABB-80C86004F01A}" type="slidenum">
              <a:rPr lang="en-US" smtClean="0"/>
              <a:t>‹#›</a:t>
            </a:fld>
            <a:endParaRPr lang="en-US"/>
          </a:p>
        </p:txBody>
      </p:sp>
    </p:spTree>
    <p:extLst>
      <p:ext uri="{BB962C8B-B14F-4D97-AF65-F5344CB8AC3E}">
        <p14:creationId xmlns:p14="http://schemas.microsoft.com/office/powerpoint/2010/main" val="1327546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5410" y="124375"/>
            <a:ext cx="11931588"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5410" y="1526959"/>
            <a:ext cx="11931588" cy="426424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130" y="6368500"/>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1293453" y="639773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0A44716-38F7-41C3-BABB-80C86004F01A}" type="slidenum">
              <a:rPr lang="en-US" smtClean="0"/>
              <a:t>‹#›</a:t>
            </a:fld>
            <a:endParaRPr lang="en-US"/>
          </a:p>
        </p:txBody>
      </p:sp>
    </p:spTree>
    <p:extLst>
      <p:ext uri="{BB962C8B-B14F-4D97-AF65-F5344CB8AC3E}">
        <p14:creationId xmlns:p14="http://schemas.microsoft.com/office/powerpoint/2010/main" val="31949430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Calibri Light" panose="020F0302020204030204" pitchFamily="34" charset="0"/>
          <a:ea typeface="+mj-ea"/>
          <a:cs typeface="Calibri Light" panose="020F03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Calibri" panose="020F0502020204030204" pitchFamily="34" charset="0"/>
          <a:ea typeface="+mn-ea"/>
          <a:cs typeface="Calibri" panose="020F0502020204030204" pitchFamily="34" charset="0"/>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Calibri" panose="020F0502020204030204" pitchFamily="34" charset="0"/>
          <a:ea typeface="+mn-ea"/>
          <a:cs typeface="Calibri" panose="020F0502020204030204" pitchFamily="34" charset="0"/>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Calibri" panose="020F0502020204030204" pitchFamily="34" charset="0"/>
          <a:ea typeface="+mn-ea"/>
          <a:cs typeface="Calibri" panose="020F0502020204030204" pitchFamily="34" charset="0"/>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Calibri" panose="020F0502020204030204" pitchFamily="34" charset="0"/>
          <a:ea typeface="+mn-ea"/>
          <a:cs typeface="Calibri" panose="020F0502020204030204" pitchFamily="34" charset="0"/>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Calibri" panose="020F0502020204030204" pitchFamily="34" charset="0"/>
          <a:ea typeface="+mn-ea"/>
          <a:cs typeface="Calibri" panose="020F0502020204030204" pitchFamily="34" charset="0"/>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signup?ref_cta=Sign+up&amp;ref_loc=header+logged+out&amp;ref_page=%2F&amp;source=header-hom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ithub.com/ssarkarcs/Test1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anaconda.com/products/individual" TargetMode="Externa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12D5-C140-4AF9-9DB8-42807C6531AB}"/>
              </a:ext>
            </a:extLst>
          </p:cNvPr>
          <p:cNvSpPr>
            <a:spLocks noGrp="1"/>
          </p:cNvSpPr>
          <p:nvPr>
            <p:ph type="ctrTitle"/>
          </p:nvPr>
        </p:nvSpPr>
        <p:spPr>
          <a:xfrm>
            <a:off x="1186649" y="1324991"/>
            <a:ext cx="9144000" cy="3734786"/>
          </a:xfrm>
        </p:spPr>
        <p:txBody>
          <a:bodyPr>
            <a:normAutofit fontScale="90000"/>
          </a:bodyPr>
          <a:lstStyle/>
          <a:p>
            <a:pPr marL="0" marR="0">
              <a:lnSpc>
                <a:spcPct val="150000"/>
              </a:lnSpc>
              <a:spcBef>
                <a:spcPts val="0"/>
              </a:spcBef>
              <a:spcAft>
                <a:spcPts val="0"/>
              </a:spcAft>
            </a:pPr>
            <a:r>
              <a:rPr lang="en-US" sz="4000" b="1" dirty="0">
                <a:effectLst/>
                <a:latin typeface="Times New Roman" panose="02020603050405020304" pitchFamily="18" charset="0"/>
                <a:ea typeface="Times New Roman" panose="02020603050405020304" pitchFamily="18" charset="0"/>
              </a:rPr>
              <a:t>Computer Programming for the Liberal Arts- </a:t>
            </a:r>
            <a:r>
              <a:rPr lang="en-US" sz="3600" b="1" dirty="0">
                <a:effectLst/>
                <a:latin typeface="Times New Roman" panose="02020603050405020304" pitchFamily="18" charset="0"/>
                <a:ea typeface="Times New Roman" panose="02020603050405020304" pitchFamily="18" charset="0"/>
              </a:rPr>
              <a:t>Introduction to Python Programming Language and Jupyter Notebook</a:t>
            </a:r>
            <a:br>
              <a:rPr lang="en-US" sz="3600" b="1" dirty="0">
                <a:effectLst/>
                <a:latin typeface="Times New Roman" panose="02020603050405020304" pitchFamily="18" charset="0"/>
                <a:ea typeface="Times New Roman" panose="02020603050405020304" pitchFamily="18" charset="0"/>
              </a:rPr>
            </a:br>
            <a:endParaRPr lang="en-US" sz="8000" dirty="0"/>
          </a:p>
        </p:txBody>
      </p:sp>
    </p:spTree>
    <p:extLst>
      <p:ext uri="{BB962C8B-B14F-4D97-AF65-F5344CB8AC3E}">
        <p14:creationId xmlns:p14="http://schemas.microsoft.com/office/powerpoint/2010/main" val="4167253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E1DB-AA36-4F94-9748-55C600705DCF}"/>
              </a:ext>
            </a:extLst>
          </p:cNvPr>
          <p:cNvSpPr>
            <a:spLocks noGrp="1"/>
          </p:cNvSpPr>
          <p:nvPr>
            <p:ph type="title"/>
          </p:nvPr>
        </p:nvSpPr>
        <p:spPr>
          <a:xfrm>
            <a:off x="461962" y="183033"/>
            <a:ext cx="10515600" cy="1325563"/>
          </a:xfrm>
        </p:spPr>
        <p:txBody>
          <a:bodyPr/>
          <a:lstStyle/>
          <a:p>
            <a:r>
              <a:rPr lang="en-US" dirty="0"/>
              <a:t>Using Markdown in Jupyter Notebook</a:t>
            </a:r>
          </a:p>
        </p:txBody>
      </p:sp>
      <p:sp>
        <p:nvSpPr>
          <p:cNvPr id="3" name="Content Placeholder 2">
            <a:extLst>
              <a:ext uri="{FF2B5EF4-FFF2-40B4-BE49-F238E27FC236}">
                <a16:creationId xmlns:a16="http://schemas.microsoft.com/office/drawing/2014/main" id="{B4A62464-51B4-435C-A6FD-00CA180F53C3}"/>
              </a:ext>
            </a:extLst>
          </p:cNvPr>
          <p:cNvSpPr>
            <a:spLocks noGrp="1"/>
          </p:cNvSpPr>
          <p:nvPr>
            <p:ph idx="1"/>
          </p:nvPr>
        </p:nvSpPr>
        <p:spPr/>
        <p:txBody>
          <a:bodyPr/>
          <a:lstStyle/>
          <a:p>
            <a:r>
              <a:rPr lang="en-US" dirty="0"/>
              <a:t>Markdown is a human readable syntax (also referred to as a markup language) for formatting text documents. </a:t>
            </a:r>
          </a:p>
          <a:p>
            <a:r>
              <a:rPr lang="en-US" dirty="0"/>
              <a:t>Markdown can be used to produce nicely formatted documents including PDFs and web pages.</a:t>
            </a:r>
          </a:p>
          <a:p>
            <a:endParaRPr lang="en-US" dirty="0"/>
          </a:p>
        </p:txBody>
      </p:sp>
      <p:pic>
        <p:nvPicPr>
          <p:cNvPr id="7" name="Picture 6">
            <a:extLst>
              <a:ext uri="{FF2B5EF4-FFF2-40B4-BE49-F238E27FC236}">
                <a16:creationId xmlns:a16="http://schemas.microsoft.com/office/drawing/2014/main" id="{BFB993C3-9220-42FF-844C-52FEB2A2D35F}"/>
              </a:ext>
            </a:extLst>
          </p:cNvPr>
          <p:cNvPicPr>
            <a:picLocks noChangeAspect="1"/>
          </p:cNvPicPr>
          <p:nvPr/>
        </p:nvPicPr>
        <p:blipFill>
          <a:blip r:embed="rId2"/>
          <a:stretch>
            <a:fillRect/>
          </a:stretch>
        </p:blipFill>
        <p:spPr>
          <a:xfrm>
            <a:off x="461962" y="3795068"/>
            <a:ext cx="11268075" cy="2600325"/>
          </a:xfrm>
          <a:prstGeom prst="rect">
            <a:avLst/>
          </a:prstGeom>
        </p:spPr>
      </p:pic>
      <p:sp>
        <p:nvSpPr>
          <p:cNvPr id="8" name="Rectangle 7">
            <a:extLst>
              <a:ext uri="{FF2B5EF4-FFF2-40B4-BE49-F238E27FC236}">
                <a16:creationId xmlns:a16="http://schemas.microsoft.com/office/drawing/2014/main" id="{D9D326B0-A588-4A65-B39E-FC33313BE80F}"/>
              </a:ext>
            </a:extLst>
          </p:cNvPr>
          <p:cNvSpPr/>
          <p:nvPr/>
        </p:nvSpPr>
        <p:spPr>
          <a:xfrm>
            <a:off x="4000500" y="4429125"/>
            <a:ext cx="1114425" cy="3429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7958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CB12-FCC8-46C3-A192-CEE00F468A6E}"/>
              </a:ext>
            </a:extLst>
          </p:cNvPr>
          <p:cNvSpPr>
            <a:spLocks noGrp="1"/>
          </p:cNvSpPr>
          <p:nvPr>
            <p:ph type="title"/>
          </p:nvPr>
        </p:nvSpPr>
        <p:spPr>
          <a:xfrm>
            <a:off x="135376" y="-97277"/>
            <a:ext cx="11768847" cy="1325563"/>
          </a:xfrm>
        </p:spPr>
        <p:txBody>
          <a:bodyPr/>
          <a:lstStyle/>
          <a:p>
            <a:r>
              <a:rPr lang="en-US" dirty="0"/>
              <a:t>Some Markdown Syntax supported by Jupyter NB</a:t>
            </a:r>
          </a:p>
        </p:txBody>
      </p:sp>
      <p:sp>
        <p:nvSpPr>
          <p:cNvPr id="3" name="Content Placeholder 2">
            <a:extLst>
              <a:ext uri="{FF2B5EF4-FFF2-40B4-BE49-F238E27FC236}">
                <a16:creationId xmlns:a16="http://schemas.microsoft.com/office/drawing/2014/main" id="{1D24E6F2-8B2F-49D4-A915-385528C6A34D}"/>
              </a:ext>
            </a:extLst>
          </p:cNvPr>
          <p:cNvSpPr>
            <a:spLocks noGrp="1"/>
          </p:cNvSpPr>
          <p:nvPr>
            <p:ph sz="half" idx="1"/>
          </p:nvPr>
        </p:nvSpPr>
        <p:spPr>
          <a:xfrm>
            <a:off x="228600" y="1114425"/>
            <a:ext cx="5791200" cy="5334000"/>
          </a:xfrm>
        </p:spPr>
        <p:txBody>
          <a:bodyPr>
            <a:normAutofit fontScale="92500" lnSpcReduction="20000"/>
          </a:bodyPr>
          <a:lstStyle/>
          <a:p>
            <a:pPr algn="l"/>
            <a:r>
              <a:rPr lang="en-US" b="1" dirty="0">
                <a:solidFill>
                  <a:schemeClr val="tx1"/>
                </a:solidFill>
              </a:rPr>
              <a:t>Heading: </a:t>
            </a:r>
          </a:p>
          <a:p>
            <a:pPr marL="457200" lvl="1" indent="0">
              <a:buNone/>
            </a:pPr>
            <a:r>
              <a:rPr lang="en-US" sz="2000" b="1" i="0" dirty="0">
                <a:solidFill>
                  <a:schemeClr val="tx1"/>
                </a:solidFill>
                <a:effectLst/>
              </a:rPr>
              <a:t>#</a:t>
            </a:r>
            <a:r>
              <a:rPr lang="en-US" sz="2000" b="0" i="0" dirty="0">
                <a:solidFill>
                  <a:schemeClr val="tx1"/>
                </a:solidFill>
                <a:effectLst/>
              </a:rPr>
              <a:t> (Header 1, title)</a:t>
            </a:r>
          </a:p>
          <a:p>
            <a:pPr marL="457200" lvl="1" indent="0">
              <a:buNone/>
            </a:pPr>
            <a:r>
              <a:rPr lang="en-US" sz="2000" b="1" i="0" dirty="0">
                <a:solidFill>
                  <a:schemeClr val="tx1"/>
                </a:solidFill>
                <a:effectLst/>
              </a:rPr>
              <a:t>##</a:t>
            </a:r>
            <a:r>
              <a:rPr lang="en-US" sz="2000" b="0" i="0" dirty="0">
                <a:solidFill>
                  <a:schemeClr val="tx1"/>
                </a:solidFill>
                <a:effectLst/>
              </a:rPr>
              <a:t> (Header 2, major headings)</a:t>
            </a:r>
          </a:p>
          <a:p>
            <a:pPr marL="457200" lvl="1" indent="0">
              <a:buNone/>
            </a:pPr>
            <a:r>
              <a:rPr lang="en-US" sz="2000" b="1" i="0" dirty="0">
                <a:solidFill>
                  <a:schemeClr val="tx1"/>
                </a:solidFill>
                <a:effectLst/>
              </a:rPr>
              <a:t>###</a:t>
            </a:r>
            <a:r>
              <a:rPr lang="en-US" sz="2000" b="0" i="0" dirty="0">
                <a:solidFill>
                  <a:schemeClr val="tx1"/>
                </a:solidFill>
                <a:effectLst/>
              </a:rPr>
              <a:t> (Header 3, subheadings)</a:t>
            </a:r>
          </a:p>
          <a:p>
            <a:pPr marL="457200" lvl="1" indent="0">
              <a:buNone/>
            </a:pPr>
            <a:r>
              <a:rPr lang="en-US" sz="2000" b="1" i="0" dirty="0">
                <a:solidFill>
                  <a:schemeClr val="tx1"/>
                </a:solidFill>
                <a:effectLst/>
              </a:rPr>
              <a:t>####</a:t>
            </a:r>
            <a:r>
              <a:rPr lang="en-US" sz="2000" b="0" i="0" dirty="0">
                <a:solidFill>
                  <a:schemeClr val="tx1"/>
                </a:solidFill>
                <a:effectLst/>
              </a:rPr>
              <a:t> (Header 4) up to 6</a:t>
            </a:r>
          </a:p>
          <a:p>
            <a:r>
              <a:rPr lang="en-US" b="1" dirty="0">
                <a:solidFill>
                  <a:schemeClr val="tx1"/>
                </a:solidFill>
              </a:rPr>
              <a:t>Blockquotes: </a:t>
            </a:r>
            <a:r>
              <a:rPr lang="en-US" b="0" i="0" dirty="0">
                <a:solidFill>
                  <a:schemeClr val="tx1"/>
                </a:solidFill>
                <a:effectLst/>
                <a:latin typeface="Lora"/>
              </a:rPr>
              <a:t>can hold the large chunk of text and are generally indented</a:t>
            </a:r>
          </a:p>
          <a:p>
            <a:pPr marL="457200" lvl="1" indent="0">
              <a:buNone/>
            </a:pPr>
            <a:r>
              <a:rPr lang="en-US" sz="2000" b="1" dirty="0">
                <a:solidFill>
                  <a:schemeClr val="tx1"/>
                </a:solidFill>
                <a:latin typeface="Lora"/>
              </a:rPr>
              <a:t>&gt;</a:t>
            </a:r>
            <a:r>
              <a:rPr lang="en-US" sz="2000" dirty="0">
                <a:solidFill>
                  <a:schemeClr val="tx1"/>
                </a:solidFill>
                <a:latin typeface="Lora"/>
              </a:rPr>
              <a:t>This is a good day</a:t>
            </a:r>
          </a:p>
          <a:p>
            <a:r>
              <a:rPr lang="en-US" b="1" i="0" dirty="0">
                <a:solidFill>
                  <a:schemeClr val="tx1"/>
                </a:solidFill>
                <a:effectLst/>
              </a:rPr>
              <a:t>Lists: </a:t>
            </a:r>
          </a:p>
          <a:p>
            <a:pPr marL="457200" lvl="1" indent="0">
              <a:buNone/>
            </a:pPr>
            <a:r>
              <a:rPr lang="en-US" sz="2000" b="1" i="0" dirty="0">
                <a:solidFill>
                  <a:schemeClr val="tx1"/>
                </a:solidFill>
                <a:effectLst/>
              </a:rPr>
              <a:t>*</a:t>
            </a:r>
            <a:r>
              <a:rPr lang="en-US" sz="2000" i="0" dirty="0">
                <a:solidFill>
                  <a:schemeClr val="tx1"/>
                </a:solidFill>
                <a:effectLst/>
              </a:rPr>
              <a:t> This is a bullet list</a:t>
            </a:r>
          </a:p>
          <a:p>
            <a:pPr marL="457200" lvl="1" indent="0">
              <a:buNone/>
            </a:pPr>
            <a:r>
              <a:rPr lang="en-US" sz="2000" b="1" i="0" dirty="0">
                <a:solidFill>
                  <a:schemeClr val="tx1"/>
                </a:solidFill>
                <a:effectLst/>
              </a:rPr>
              <a:t>1. </a:t>
            </a:r>
            <a:r>
              <a:rPr lang="en-US" sz="2000" i="0" dirty="0">
                <a:solidFill>
                  <a:schemeClr val="tx1"/>
                </a:solidFill>
                <a:effectLst/>
              </a:rPr>
              <a:t>ordered lists</a:t>
            </a:r>
          </a:p>
          <a:p>
            <a:pPr marL="457200" lvl="1" indent="0">
              <a:buNone/>
            </a:pPr>
            <a:r>
              <a:rPr lang="en-US" sz="2000" b="1" dirty="0">
                <a:solidFill>
                  <a:schemeClr val="tx1"/>
                </a:solidFill>
              </a:rPr>
              <a:t>2.</a:t>
            </a:r>
            <a:r>
              <a:rPr lang="en-US" sz="2000" dirty="0">
                <a:solidFill>
                  <a:schemeClr val="tx1"/>
                </a:solidFill>
              </a:rPr>
              <a:t> using numbers</a:t>
            </a:r>
            <a:endParaRPr lang="en-US" sz="2000" i="0" dirty="0">
              <a:solidFill>
                <a:schemeClr val="tx1"/>
              </a:solidFill>
              <a:effectLst/>
            </a:endParaRPr>
          </a:p>
          <a:p>
            <a:endParaRPr lang="en-US" dirty="0"/>
          </a:p>
        </p:txBody>
      </p:sp>
      <p:sp>
        <p:nvSpPr>
          <p:cNvPr id="6" name="Content Placeholder 5">
            <a:extLst>
              <a:ext uri="{FF2B5EF4-FFF2-40B4-BE49-F238E27FC236}">
                <a16:creationId xmlns:a16="http://schemas.microsoft.com/office/drawing/2014/main" id="{9A106D38-8AAE-4852-B48E-3767CEAD71E1}"/>
              </a:ext>
            </a:extLst>
          </p:cNvPr>
          <p:cNvSpPr>
            <a:spLocks noGrp="1"/>
          </p:cNvSpPr>
          <p:nvPr>
            <p:ph sz="half" idx="2"/>
          </p:nvPr>
        </p:nvSpPr>
        <p:spPr>
          <a:xfrm>
            <a:off x="6172200" y="1114425"/>
            <a:ext cx="6096740" cy="5334000"/>
          </a:xfrm>
        </p:spPr>
        <p:txBody>
          <a:bodyPr>
            <a:normAutofit fontScale="92500" lnSpcReduction="20000"/>
          </a:bodyPr>
          <a:lstStyle/>
          <a:p>
            <a:r>
              <a:rPr lang="en-US" b="1" dirty="0"/>
              <a:t>Bold and italics:</a:t>
            </a:r>
          </a:p>
          <a:p>
            <a:pPr marL="457200" lvl="1" indent="0">
              <a:buNone/>
            </a:pPr>
            <a:r>
              <a:rPr lang="en-US" sz="2000" b="1" dirty="0">
                <a:solidFill>
                  <a:srgbClr val="C00000"/>
                </a:solidFill>
              </a:rPr>
              <a:t>**</a:t>
            </a:r>
            <a:r>
              <a:rPr lang="en-US" sz="2000" b="1" dirty="0"/>
              <a:t>These are bold words</a:t>
            </a:r>
            <a:r>
              <a:rPr lang="en-US" sz="2000" b="1" dirty="0">
                <a:solidFill>
                  <a:srgbClr val="C00000"/>
                </a:solidFill>
              </a:rPr>
              <a:t>**</a:t>
            </a:r>
          </a:p>
          <a:p>
            <a:pPr marL="457200" lvl="1" indent="0">
              <a:buNone/>
            </a:pPr>
            <a:r>
              <a:rPr lang="en-US" sz="2000" b="1" dirty="0">
                <a:solidFill>
                  <a:srgbClr val="C00000"/>
                </a:solidFill>
              </a:rPr>
              <a:t>*</a:t>
            </a:r>
            <a:r>
              <a:rPr lang="en-US" sz="2000" i="1" dirty="0"/>
              <a:t>These are italicized words</a:t>
            </a:r>
            <a:r>
              <a:rPr lang="en-US" sz="2000" b="1" dirty="0">
                <a:solidFill>
                  <a:srgbClr val="C00000"/>
                </a:solidFill>
              </a:rPr>
              <a:t>*</a:t>
            </a:r>
          </a:p>
          <a:p>
            <a:r>
              <a:rPr lang="en-US" b="1" dirty="0"/>
              <a:t>Highlight code: </a:t>
            </a:r>
            <a:r>
              <a:rPr lang="en-US" dirty="0"/>
              <a:t>backtick</a:t>
            </a:r>
          </a:p>
          <a:p>
            <a:pPr marL="457200" lvl="1" indent="0">
              <a:buNone/>
            </a:pPr>
            <a:r>
              <a:rPr lang="en-US" sz="2000" b="1" dirty="0">
                <a:solidFill>
                  <a:srgbClr val="C00000"/>
                </a:solidFill>
              </a:rPr>
              <a:t>`</a:t>
            </a:r>
            <a:r>
              <a:rPr lang="en-US" sz="2000" dirty="0"/>
              <a:t>Here is a code for printing statements!</a:t>
            </a:r>
            <a:r>
              <a:rPr lang="en-US" sz="2000" b="1" dirty="0">
                <a:solidFill>
                  <a:srgbClr val="C00000"/>
                </a:solidFill>
              </a:rPr>
              <a:t>`</a:t>
            </a:r>
          </a:p>
          <a:p>
            <a:r>
              <a:rPr lang="en-US" b="1" i="0" dirty="0">
                <a:solidFill>
                  <a:schemeClr val="tx1">
                    <a:lumMod val="95000"/>
                    <a:lumOff val="5000"/>
                  </a:schemeClr>
                </a:solidFill>
                <a:effectLst/>
              </a:rPr>
              <a:t>Hyperlinks:</a:t>
            </a:r>
          </a:p>
          <a:p>
            <a:pPr marL="457200" lvl="1" indent="0">
              <a:buNone/>
            </a:pPr>
            <a:r>
              <a:rPr lang="en-US" sz="2000" b="1" dirty="0">
                <a:solidFill>
                  <a:schemeClr val="tx1"/>
                </a:solidFill>
              </a:rPr>
              <a:t>`</a:t>
            </a:r>
            <a:r>
              <a:rPr lang="en-US" sz="2000" dirty="0" err="1">
                <a:solidFill>
                  <a:schemeClr val="tx1"/>
                </a:solidFill>
              </a:rPr>
              <a:t>Github</a:t>
            </a:r>
            <a:r>
              <a:rPr lang="en-US" sz="2000" b="1" dirty="0">
                <a:solidFill>
                  <a:schemeClr val="tx1"/>
                </a:solidFill>
              </a:rPr>
              <a:t>`</a:t>
            </a:r>
            <a:r>
              <a:rPr lang="en-US" sz="2000" dirty="0">
                <a:solidFill>
                  <a:schemeClr val="tx1"/>
                </a:solidFill>
              </a:rPr>
              <a:t> </a:t>
            </a:r>
            <a:r>
              <a:rPr lang="en-US" sz="2000" b="0" i="0" dirty="0">
                <a:solidFill>
                  <a:schemeClr val="tx1"/>
                </a:solidFill>
                <a:effectLst/>
              </a:rPr>
              <a:t>can be found at </a:t>
            </a:r>
          </a:p>
          <a:p>
            <a:pPr marL="457200" lvl="1" indent="0">
              <a:buNone/>
            </a:pPr>
            <a:r>
              <a:rPr lang="en-US" sz="2000" b="1" i="0" dirty="0">
                <a:solidFill>
                  <a:schemeClr val="accent1">
                    <a:lumMod val="40000"/>
                    <a:lumOff val="60000"/>
                  </a:schemeClr>
                </a:solidFill>
                <a:effectLst/>
              </a:rPr>
              <a:t>&lt;a </a:t>
            </a:r>
            <a:r>
              <a:rPr lang="en-US" sz="2000" b="1" i="0" dirty="0" err="1">
                <a:solidFill>
                  <a:schemeClr val="accent1">
                    <a:lumMod val="40000"/>
                    <a:lumOff val="60000"/>
                  </a:schemeClr>
                </a:solidFill>
                <a:effectLst/>
              </a:rPr>
              <a:t>href</a:t>
            </a:r>
            <a:r>
              <a:rPr lang="en-US" sz="2000" b="1" i="0" dirty="0">
                <a:solidFill>
                  <a:schemeClr val="accent1">
                    <a:lumMod val="40000"/>
                    <a:lumOff val="60000"/>
                  </a:schemeClr>
                </a:solidFill>
                <a:effectLst/>
              </a:rPr>
              <a:t>="</a:t>
            </a:r>
            <a:r>
              <a:rPr lang="en-US" sz="2000" b="0" i="0" u="none" strike="noStrike" dirty="0">
                <a:solidFill>
                  <a:srgbClr val="52ADC8"/>
                </a:solidFill>
                <a:effectLst/>
              </a:rPr>
              <a:t>https://github.com/login?</a:t>
            </a:r>
            <a:r>
              <a:rPr lang="en-US" sz="2000" b="1" i="0" dirty="0">
                <a:solidFill>
                  <a:schemeClr val="accent1">
                    <a:lumMod val="40000"/>
                    <a:lumOff val="60000"/>
                  </a:schemeClr>
                </a:solidFill>
                <a:effectLst/>
              </a:rPr>
              <a:t>"&gt;</a:t>
            </a:r>
            <a:r>
              <a:rPr lang="en-US" sz="2000" b="0" i="0" dirty="0">
                <a:solidFill>
                  <a:srgbClr val="494E52"/>
                </a:solidFill>
                <a:effectLst/>
                <a:highlight>
                  <a:srgbClr val="C0C0C0"/>
                </a:highlight>
              </a:rPr>
              <a:t>this link</a:t>
            </a:r>
            <a:r>
              <a:rPr lang="en-US" sz="2000" b="1" i="0" dirty="0">
                <a:solidFill>
                  <a:schemeClr val="accent1">
                    <a:lumMod val="40000"/>
                    <a:lumOff val="60000"/>
                  </a:schemeClr>
                </a:solidFill>
                <a:effectLst/>
              </a:rPr>
              <a:t>&lt;/a&gt;</a:t>
            </a:r>
          </a:p>
          <a:p>
            <a:pPr marL="457200" lvl="1" indent="0">
              <a:buNone/>
            </a:pPr>
            <a:r>
              <a:rPr lang="en-US" sz="1600" b="0" i="0" dirty="0">
                <a:solidFill>
                  <a:schemeClr val="tx1"/>
                </a:solidFill>
                <a:effectLst/>
                <a:latin typeface="Roboto" panose="02000000000000000000" pitchFamily="2" charset="0"/>
              </a:rPr>
              <a:t>The </a:t>
            </a:r>
            <a:r>
              <a:rPr lang="en-US" sz="1600" b="0" i="0" dirty="0" err="1">
                <a:solidFill>
                  <a:schemeClr val="tx1"/>
                </a:solidFill>
                <a:effectLst/>
                <a:latin typeface="Roboto" panose="02000000000000000000" pitchFamily="2" charset="0"/>
              </a:rPr>
              <a:t>href</a:t>
            </a:r>
            <a:r>
              <a:rPr lang="en-US" sz="1600" b="0" i="0" dirty="0">
                <a:solidFill>
                  <a:schemeClr val="tx1"/>
                </a:solidFill>
                <a:effectLst/>
                <a:latin typeface="Roboto" panose="02000000000000000000" pitchFamily="2" charset="0"/>
              </a:rPr>
              <a:t> attribute </a:t>
            </a:r>
            <a:r>
              <a:rPr lang="en-US" sz="1600" b="1" i="0" dirty="0">
                <a:solidFill>
                  <a:schemeClr val="tx1"/>
                </a:solidFill>
                <a:effectLst/>
                <a:latin typeface="Roboto" panose="02000000000000000000" pitchFamily="2" charset="0"/>
              </a:rPr>
              <a:t>specifies the URL of the page the link goes to</a:t>
            </a:r>
            <a:r>
              <a:rPr lang="en-US" sz="1600" b="0" i="0" dirty="0">
                <a:solidFill>
                  <a:schemeClr val="tx1"/>
                </a:solidFill>
                <a:effectLst/>
                <a:latin typeface="Roboto" panose="02000000000000000000" pitchFamily="2" charset="0"/>
              </a:rPr>
              <a:t>.</a:t>
            </a:r>
            <a:endParaRPr lang="en-US" sz="2000" b="1" i="0" dirty="0">
              <a:solidFill>
                <a:schemeClr val="tx1"/>
              </a:solidFill>
              <a:effectLst/>
            </a:endParaRPr>
          </a:p>
          <a:p>
            <a:r>
              <a:rPr lang="en-US" b="1" dirty="0"/>
              <a:t>Render image:</a:t>
            </a:r>
          </a:p>
          <a:p>
            <a:pPr marL="457200" lvl="1" indent="0">
              <a:buNone/>
            </a:pPr>
            <a:r>
              <a:rPr lang="en-US" sz="2000" b="1" i="0" dirty="0">
                <a:solidFill>
                  <a:schemeClr val="accent1">
                    <a:lumMod val="40000"/>
                    <a:lumOff val="60000"/>
                  </a:schemeClr>
                </a:solidFill>
                <a:effectLst/>
              </a:rPr>
              <a:t>![Python Logo](</a:t>
            </a:r>
            <a:r>
              <a:rPr lang="en-US" sz="2000" b="0" i="0" u="none" strike="noStrike" dirty="0">
                <a:solidFill>
                  <a:srgbClr val="52ADC8"/>
                </a:solidFill>
                <a:effectLst/>
              </a:rPr>
              <a:t>https://www.python.org/static/community_logos/python-logo-master-v3-TM.png</a:t>
            </a:r>
            <a:r>
              <a:rPr lang="en-US" sz="2000" b="1" i="0" dirty="0">
                <a:solidFill>
                  <a:schemeClr val="accent1">
                    <a:lumMod val="40000"/>
                    <a:lumOff val="60000"/>
                  </a:schemeClr>
                </a:solidFill>
                <a:effectLst/>
              </a:rPr>
              <a:t>)</a:t>
            </a:r>
            <a:endParaRPr lang="en-US" sz="2800" b="1" dirty="0">
              <a:solidFill>
                <a:schemeClr val="accent1">
                  <a:lumMod val="40000"/>
                  <a:lumOff val="60000"/>
                </a:schemeClr>
              </a:solidFill>
            </a:endParaRPr>
          </a:p>
        </p:txBody>
      </p:sp>
    </p:spTree>
    <p:extLst>
      <p:ext uri="{BB962C8B-B14F-4D97-AF65-F5344CB8AC3E}">
        <p14:creationId xmlns:p14="http://schemas.microsoft.com/office/powerpoint/2010/main" val="374523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omputer&#10;&#10;Description automatically generated with medium confidence">
            <a:extLst>
              <a:ext uri="{FF2B5EF4-FFF2-40B4-BE49-F238E27FC236}">
                <a16:creationId xmlns:a16="http://schemas.microsoft.com/office/drawing/2014/main" id="{F250F2C0-9C59-4161-9366-7E1B195DC760}"/>
              </a:ext>
            </a:extLst>
          </p:cNvPr>
          <p:cNvPicPr>
            <a:picLocks noGrp="1" noChangeAspect="1"/>
          </p:cNvPicPr>
          <p:nvPr>
            <p:ph idx="1"/>
          </p:nvPr>
        </p:nvPicPr>
        <p:blipFill>
          <a:blip r:embed="rId2"/>
          <a:stretch>
            <a:fillRect/>
          </a:stretch>
        </p:blipFill>
        <p:spPr>
          <a:xfrm>
            <a:off x="1500268" y="1000703"/>
            <a:ext cx="5570004" cy="3188487"/>
          </a:xfrm>
        </p:spPr>
      </p:pic>
      <p:sp>
        <p:nvSpPr>
          <p:cNvPr id="10" name="Title 1">
            <a:extLst>
              <a:ext uri="{FF2B5EF4-FFF2-40B4-BE49-F238E27FC236}">
                <a16:creationId xmlns:a16="http://schemas.microsoft.com/office/drawing/2014/main" id="{87777AE0-B11E-46A1-A3E4-3CB4257A478B}"/>
              </a:ext>
            </a:extLst>
          </p:cNvPr>
          <p:cNvSpPr>
            <a:spLocks noGrp="1"/>
          </p:cNvSpPr>
          <p:nvPr>
            <p:ph type="title"/>
          </p:nvPr>
        </p:nvSpPr>
        <p:spPr>
          <a:xfrm>
            <a:off x="115888" y="123825"/>
            <a:ext cx="11931650" cy="971550"/>
          </a:xfrm>
        </p:spPr>
        <p:txBody>
          <a:bodyPr/>
          <a:lstStyle/>
          <a:p>
            <a:r>
              <a:rPr lang="en-US" dirty="0"/>
              <a:t>Your first program-Spyder</a:t>
            </a:r>
          </a:p>
        </p:txBody>
      </p:sp>
      <p:sp>
        <p:nvSpPr>
          <p:cNvPr id="3" name="TextBox 2">
            <a:extLst>
              <a:ext uri="{FF2B5EF4-FFF2-40B4-BE49-F238E27FC236}">
                <a16:creationId xmlns:a16="http://schemas.microsoft.com/office/drawing/2014/main" id="{8A695F5C-77CF-EEBA-792A-4CF50B9E3FA2}"/>
              </a:ext>
            </a:extLst>
          </p:cNvPr>
          <p:cNvSpPr txBox="1"/>
          <p:nvPr/>
        </p:nvSpPr>
        <p:spPr>
          <a:xfrm>
            <a:off x="729343" y="4372766"/>
            <a:ext cx="10896600" cy="1938992"/>
          </a:xfrm>
          <a:prstGeom prst="rect">
            <a:avLst/>
          </a:prstGeom>
          <a:noFill/>
        </p:spPr>
        <p:txBody>
          <a:bodyPr wrap="square">
            <a:spAutoFit/>
          </a:bodyPr>
          <a:lstStyle/>
          <a:p>
            <a:r>
              <a:rPr lang="en-US" sz="2400" b="1" dirty="0"/>
              <a:t>Spyder: </a:t>
            </a:r>
            <a:r>
              <a:rPr lang="en-US" sz="2400" dirty="0"/>
              <a:t>.</a:t>
            </a:r>
            <a:r>
              <a:rPr lang="en-US" sz="2400" dirty="0" err="1"/>
              <a:t>py</a:t>
            </a:r>
            <a:r>
              <a:rPr lang="en-US" sz="2400" dirty="0"/>
              <a:t> is a </a:t>
            </a:r>
            <a:r>
              <a:rPr lang="en-US" sz="2400" u="sng" dirty="0"/>
              <a:t>regular python file</a:t>
            </a:r>
            <a:r>
              <a:rPr lang="en-US" sz="2400" dirty="0"/>
              <a:t>. It's plain text and contains just your code.</a:t>
            </a:r>
          </a:p>
          <a:p>
            <a:endParaRPr lang="en-US" sz="2400" dirty="0"/>
          </a:p>
          <a:p>
            <a:r>
              <a:rPr lang="en-US" sz="2400" b="1" dirty="0"/>
              <a:t>Jupyter Notebook: </a:t>
            </a:r>
            <a:r>
              <a:rPr lang="en-US" sz="2400" dirty="0"/>
              <a:t>.</a:t>
            </a:r>
            <a:r>
              <a:rPr lang="en-US" sz="2400" dirty="0" err="1"/>
              <a:t>ipynb</a:t>
            </a:r>
            <a:r>
              <a:rPr lang="en-US" sz="2400" dirty="0"/>
              <a:t> is a </a:t>
            </a:r>
            <a:r>
              <a:rPr lang="en-US" sz="2400" u="sng" dirty="0"/>
              <a:t>python notebook </a:t>
            </a:r>
            <a:r>
              <a:rPr lang="en-US" sz="2400" dirty="0"/>
              <a:t>and it contains the notebook code, the execution results and other internal settings in a specific format. You can just run .</a:t>
            </a:r>
            <a:r>
              <a:rPr lang="en-US" sz="2400" dirty="0" err="1"/>
              <a:t>ipynb</a:t>
            </a:r>
            <a:r>
              <a:rPr lang="en-US" sz="2400" dirty="0"/>
              <a:t> on the </a:t>
            </a:r>
            <a:r>
              <a:rPr lang="en-US" sz="2400" dirty="0" err="1"/>
              <a:t>jupyter</a:t>
            </a:r>
            <a:r>
              <a:rPr lang="en-US" sz="2400" dirty="0"/>
              <a:t> environment.</a:t>
            </a:r>
          </a:p>
        </p:txBody>
      </p:sp>
    </p:spTree>
    <p:extLst>
      <p:ext uri="{BB962C8B-B14F-4D97-AF65-F5344CB8AC3E}">
        <p14:creationId xmlns:p14="http://schemas.microsoft.com/office/powerpoint/2010/main" val="4011880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3CA3E-F9CF-4870-A5E1-B113013EF911}"/>
              </a:ext>
            </a:extLst>
          </p:cNvPr>
          <p:cNvSpPr>
            <a:spLocks noGrp="1"/>
          </p:cNvSpPr>
          <p:nvPr>
            <p:ph type="title"/>
          </p:nvPr>
        </p:nvSpPr>
        <p:spPr/>
        <p:txBody>
          <a:bodyPr/>
          <a:lstStyle/>
          <a:p>
            <a:r>
              <a:rPr lang="en-US" dirty="0">
                <a:solidFill>
                  <a:schemeClr val="tx1"/>
                </a:solidFill>
              </a:rPr>
              <a:t>Jupyter Notebook vs Spyder</a:t>
            </a:r>
          </a:p>
        </p:txBody>
      </p:sp>
      <p:sp>
        <p:nvSpPr>
          <p:cNvPr id="7" name="Content Placeholder 6">
            <a:extLst>
              <a:ext uri="{FF2B5EF4-FFF2-40B4-BE49-F238E27FC236}">
                <a16:creationId xmlns:a16="http://schemas.microsoft.com/office/drawing/2014/main" id="{15F61A04-CB92-44E0-8757-AE0082210335}"/>
              </a:ext>
            </a:extLst>
          </p:cNvPr>
          <p:cNvSpPr>
            <a:spLocks noGrp="1"/>
          </p:cNvSpPr>
          <p:nvPr>
            <p:ph sz="half" idx="1"/>
          </p:nvPr>
        </p:nvSpPr>
        <p:spPr>
          <a:xfrm>
            <a:off x="145002" y="2551691"/>
            <a:ext cx="5132171" cy="4058750"/>
          </a:xfrm>
        </p:spPr>
        <p:txBody>
          <a:bodyPr>
            <a:normAutofit fontScale="40000" lnSpcReduction="20000"/>
          </a:bodyPr>
          <a:lstStyle/>
          <a:p>
            <a:pPr marL="36900" indent="0">
              <a:buNone/>
            </a:pPr>
            <a:r>
              <a:rPr lang="en-US" sz="5000" b="1" dirty="0">
                <a:solidFill>
                  <a:schemeClr val="tx1"/>
                </a:solidFill>
              </a:rPr>
              <a:t>Jupyter Notebook:</a:t>
            </a:r>
          </a:p>
          <a:p>
            <a:r>
              <a:rPr lang="en-US" sz="5000" dirty="0">
                <a:solidFill>
                  <a:schemeClr val="tx1"/>
                </a:solidFill>
              </a:rPr>
              <a:t>It is a web application to edit and share code</a:t>
            </a:r>
          </a:p>
          <a:p>
            <a:r>
              <a:rPr lang="en-US" sz="5000" dirty="0">
                <a:solidFill>
                  <a:schemeClr val="tx1"/>
                </a:solidFill>
              </a:rPr>
              <a:t>Good to show visualizations.</a:t>
            </a:r>
          </a:p>
          <a:p>
            <a:r>
              <a:rPr lang="en-US" sz="5000" dirty="0">
                <a:solidFill>
                  <a:schemeClr val="tx1"/>
                </a:solidFill>
              </a:rPr>
              <a:t>Its not good for projects with large code because of no in-built debugger</a:t>
            </a:r>
          </a:p>
          <a:p>
            <a:r>
              <a:rPr lang="en-US" sz="5000" dirty="0">
                <a:solidFill>
                  <a:schemeClr val="tx1"/>
                </a:solidFill>
              </a:rPr>
              <a:t>Especially useful when you quickly want to try simple code or which has run time for seconds</a:t>
            </a:r>
          </a:p>
          <a:p>
            <a:r>
              <a:rPr lang="en-US" sz="5000" dirty="0">
                <a:solidFill>
                  <a:schemeClr val="tx1"/>
                </a:solidFill>
              </a:rPr>
              <a:t>Consider Jupyter if you work on data-driven projects where you need to easily present data to a non-technical audience.</a:t>
            </a:r>
          </a:p>
          <a:p>
            <a:endParaRPr lang="en-US" dirty="0"/>
          </a:p>
        </p:txBody>
      </p:sp>
      <p:sp>
        <p:nvSpPr>
          <p:cNvPr id="11" name="Content Placeholder 10">
            <a:extLst>
              <a:ext uri="{FF2B5EF4-FFF2-40B4-BE49-F238E27FC236}">
                <a16:creationId xmlns:a16="http://schemas.microsoft.com/office/drawing/2014/main" id="{C597929F-968B-4A07-954A-E6A29E5574AD}"/>
              </a:ext>
            </a:extLst>
          </p:cNvPr>
          <p:cNvSpPr>
            <a:spLocks noGrp="1"/>
          </p:cNvSpPr>
          <p:nvPr>
            <p:ph sz="half" idx="2"/>
          </p:nvPr>
        </p:nvSpPr>
        <p:spPr>
          <a:xfrm>
            <a:off x="5695628" y="2505805"/>
            <a:ext cx="6351370" cy="4193945"/>
          </a:xfrm>
        </p:spPr>
        <p:txBody>
          <a:bodyPr>
            <a:noAutofit/>
          </a:bodyPr>
          <a:lstStyle/>
          <a:p>
            <a:pPr marL="36900" indent="0">
              <a:buNone/>
            </a:pPr>
            <a:r>
              <a:rPr lang="en-US" sz="2000" b="1" dirty="0">
                <a:solidFill>
                  <a:schemeClr val="tx1"/>
                </a:solidFill>
              </a:rPr>
              <a:t>Spyder:</a:t>
            </a:r>
          </a:p>
          <a:p>
            <a:r>
              <a:rPr lang="en-US" sz="2000" dirty="0">
                <a:solidFill>
                  <a:schemeClr val="tx1"/>
                </a:solidFill>
              </a:rPr>
              <a:t>Its an IDE developed for scientific programming written in Python for Python. It mainly comes with</a:t>
            </a:r>
          </a:p>
          <a:p>
            <a:pPr lvl="1">
              <a:spcBef>
                <a:spcPts val="0"/>
              </a:spcBef>
              <a:spcAft>
                <a:spcPts val="0"/>
              </a:spcAft>
              <a:buFont typeface="Arial" panose="020B0604020202020204" pitchFamily="34" charset="0"/>
              <a:buChar char="•"/>
            </a:pPr>
            <a:r>
              <a:rPr lang="en-US" sz="1600" dirty="0">
                <a:solidFill>
                  <a:schemeClr val="tx1"/>
                </a:solidFill>
              </a:rPr>
              <a:t>Editor</a:t>
            </a:r>
          </a:p>
          <a:p>
            <a:pPr lvl="1">
              <a:spcBef>
                <a:spcPts val="0"/>
              </a:spcBef>
              <a:spcAft>
                <a:spcPts val="0"/>
              </a:spcAft>
              <a:buFont typeface="Arial" panose="020B0604020202020204" pitchFamily="34" charset="0"/>
              <a:buChar char="•"/>
            </a:pPr>
            <a:r>
              <a:rPr lang="en-US" sz="1600" dirty="0" err="1">
                <a:solidFill>
                  <a:schemeClr val="tx1"/>
                </a:solidFill>
              </a:rPr>
              <a:t>IPython</a:t>
            </a:r>
            <a:r>
              <a:rPr lang="en-US" sz="1600" dirty="0">
                <a:solidFill>
                  <a:schemeClr val="tx1"/>
                </a:solidFill>
              </a:rPr>
              <a:t> console</a:t>
            </a:r>
          </a:p>
          <a:p>
            <a:pPr lvl="1">
              <a:spcBef>
                <a:spcPts val="0"/>
              </a:spcBef>
              <a:spcAft>
                <a:spcPts val="0"/>
              </a:spcAft>
              <a:buFont typeface="Arial" panose="020B0604020202020204" pitchFamily="34" charset="0"/>
              <a:buChar char="•"/>
            </a:pPr>
            <a:r>
              <a:rPr lang="en-US" sz="1600" dirty="0">
                <a:solidFill>
                  <a:schemeClr val="tx1"/>
                </a:solidFill>
              </a:rPr>
              <a:t>Variable explorer</a:t>
            </a:r>
          </a:p>
          <a:p>
            <a:pPr lvl="1">
              <a:spcBef>
                <a:spcPts val="0"/>
              </a:spcBef>
              <a:spcAft>
                <a:spcPts val="0"/>
              </a:spcAft>
              <a:buFont typeface="Arial" panose="020B0604020202020204" pitchFamily="34" charset="0"/>
              <a:buChar char="•"/>
            </a:pPr>
            <a:r>
              <a:rPr lang="en-US" sz="1600" dirty="0">
                <a:solidFill>
                  <a:schemeClr val="tx1"/>
                </a:solidFill>
              </a:rPr>
              <a:t>Debugger</a:t>
            </a:r>
          </a:p>
          <a:p>
            <a:r>
              <a:rPr lang="en-US" sz="2000" dirty="0">
                <a:solidFill>
                  <a:schemeClr val="tx1"/>
                </a:solidFill>
              </a:rPr>
              <a:t>Features like Syntax highlighting and better Graphical User Interface (GUI) are especially useful to work on projects with large code.</a:t>
            </a:r>
          </a:p>
          <a:p>
            <a:r>
              <a:rPr lang="en-US" sz="2000" dirty="0"/>
              <a:t>Consider Spyder for building data science applications with multiple scripts that reference each other.</a:t>
            </a:r>
          </a:p>
        </p:txBody>
      </p:sp>
      <p:pic>
        <p:nvPicPr>
          <p:cNvPr id="13" name="Picture 12" descr="A picture containing text&#10;&#10;Description automatically generated">
            <a:extLst>
              <a:ext uri="{FF2B5EF4-FFF2-40B4-BE49-F238E27FC236}">
                <a16:creationId xmlns:a16="http://schemas.microsoft.com/office/drawing/2014/main" id="{48036B1E-2334-4EAE-8514-B408B66DDE68}"/>
              </a:ext>
            </a:extLst>
          </p:cNvPr>
          <p:cNvPicPr>
            <a:picLocks noChangeAspect="1"/>
          </p:cNvPicPr>
          <p:nvPr/>
        </p:nvPicPr>
        <p:blipFill>
          <a:blip r:embed="rId2"/>
          <a:stretch>
            <a:fillRect/>
          </a:stretch>
        </p:blipFill>
        <p:spPr>
          <a:xfrm>
            <a:off x="76615" y="61715"/>
            <a:ext cx="1120814" cy="1277636"/>
          </a:xfrm>
          <a:prstGeom prst="rect">
            <a:avLst/>
          </a:prstGeom>
        </p:spPr>
      </p:pic>
      <p:sp>
        <p:nvSpPr>
          <p:cNvPr id="15" name="TextBox 14">
            <a:extLst>
              <a:ext uri="{FF2B5EF4-FFF2-40B4-BE49-F238E27FC236}">
                <a16:creationId xmlns:a16="http://schemas.microsoft.com/office/drawing/2014/main" id="{7A3AE2E6-7CCB-4B95-B545-F0ED14B0825D}"/>
              </a:ext>
            </a:extLst>
          </p:cNvPr>
          <p:cNvSpPr txBox="1"/>
          <p:nvPr/>
        </p:nvSpPr>
        <p:spPr>
          <a:xfrm>
            <a:off x="614203" y="1305476"/>
            <a:ext cx="11498109" cy="1200329"/>
          </a:xfrm>
          <a:prstGeom prst="rect">
            <a:avLst/>
          </a:prstGeom>
          <a:noFill/>
        </p:spPr>
        <p:txBody>
          <a:bodyPr wrap="square">
            <a:spAutoFit/>
          </a:bodyPr>
          <a:lstStyle/>
          <a:p>
            <a:r>
              <a:rPr lang="en-US" sz="2400" dirty="0">
                <a:latin typeface="Calibri" panose="020F0502020204030204" pitchFamily="34" charset="0"/>
                <a:cs typeface="Calibri" panose="020F0502020204030204" pitchFamily="34" charset="0"/>
              </a:rPr>
              <a:t>Jupyter is an interactive Python notebook where you can run code, visualize data and include text all in one document, while Spyder is an IDE specifically for scientific programming in Python.</a:t>
            </a:r>
          </a:p>
        </p:txBody>
      </p:sp>
      <p:pic>
        <p:nvPicPr>
          <p:cNvPr id="17" name="Picture 16" descr="A picture containing company name&#10;&#10;Description automatically generated">
            <a:extLst>
              <a:ext uri="{FF2B5EF4-FFF2-40B4-BE49-F238E27FC236}">
                <a16:creationId xmlns:a16="http://schemas.microsoft.com/office/drawing/2014/main" id="{643A2297-4261-4B23-B96D-67A308B24766}"/>
              </a:ext>
            </a:extLst>
          </p:cNvPr>
          <p:cNvPicPr>
            <a:picLocks noChangeAspect="1"/>
          </p:cNvPicPr>
          <p:nvPr/>
        </p:nvPicPr>
        <p:blipFill>
          <a:blip r:embed="rId3"/>
          <a:stretch>
            <a:fillRect/>
          </a:stretch>
        </p:blipFill>
        <p:spPr>
          <a:xfrm>
            <a:off x="10991498" y="61716"/>
            <a:ext cx="1120814" cy="1200330"/>
          </a:xfrm>
          <a:prstGeom prst="rect">
            <a:avLst/>
          </a:prstGeom>
        </p:spPr>
      </p:pic>
    </p:spTree>
    <p:extLst>
      <p:ext uri="{BB962C8B-B14F-4D97-AF65-F5344CB8AC3E}">
        <p14:creationId xmlns:p14="http://schemas.microsoft.com/office/powerpoint/2010/main" val="386971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DBFF-9BEA-474E-886F-98BC9E3F7B81}"/>
              </a:ext>
            </a:extLst>
          </p:cNvPr>
          <p:cNvSpPr>
            <a:spLocks noGrp="1"/>
          </p:cNvSpPr>
          <p:nvPr>
            <p:ph type="title"/>
          </p:nvPr>
        </p:nvSpPr>
        <p:spPr>
          <a:xfrm>
            <a:off x="119109" y="143183"/>
            <a:ext cx="10515600" cy="1325563"/>
          </a:xfrm>
        </p:spPr>
        <p:txBody>
          <a:bodyPr>
            <a:normAutofit/>
          </a:bodyPr>
          <a:lstStyle/>
          <a:p>
            <a:r>
              <a:rPr lang="en-US" dirty="0">
                <a:effectLst/>
                <a:latin typeface="Times New Roman" panose="02020603050405020304" pitchFamily="18" charset="0"/>
                <a:ea typeface="Calibri" panose="020F0502020204030204" pitchFamily="34" charset="0"/>
              </a:rPr>
              <a:t>GitHub</a:t>
            </a:r>
            <a:endParaRPr lang="en-US" sz="8800" dirty="0"/>
          </a:p>
        </p:txBody>
      </p:sp>
      <p:sp>
        <p:nvSpPr>
          <p:cNvPr id="3" name="Content Placeholder 2">
            <a:extLst>
              <a:ext uri="{FF2B5EF4-FFF2-40B4-BE49-F238E27FC236}">
                <a16:creationId xmlns:a16="http://schemas.microsoft.com/office/drawing/2014/main" id="{F0DC7389-D599-4D7E-957D-75DB0D813067}"/>
              </a:ext>
            </a:extLst>
          </p:cNvPr>
          <p:cNvSpPr>
            <a:spLocks noGrp="1"/>
          </p:cNvSpPr>
          <p:nvPr>
            <p:ph idx="1"/>
          </p:nvPr>
        </p:nvSpPr>
        <p:spPr>
          <a:xfrm>
            <a:off x="270029" y="1438938"/>
            <a:ext cx="6041994" cy="4889192"/>
          </a:xfrm>
        </p:spPr>
        <p:txBody>
          <a:bodyPr>
            <a:normAutofit lnSpcReduction="10000"/>
          </a:bodyPr>
          <a:lstStyle/>
          <a:p>
            <a:r>
              <a:rPr lang="en-US" dirty="0">
                <a:effectLst/>
                <a:ea typeface="Calibri" panose="020F0502020204030204" pitchFamily="34" charset="0"/>
              </a:rPr>
              <a:t>A software repository/version control system for pushing code to an online code repository</a:t>
            </a:r>
          </a:p>
          <a:p>
            <a:r>
              <a:rPr lang="en-US" u="sng" dirty="0">
                <a:solidFill>
                  <a:schemeClr val="tx1"/>
                </a:solidFill>
              </a:rPr>
              <a:t>R</a:t>
            </a:r>
            <a:r>
              <a:rPr lang="en-US" b="0" i="0" u="sng" dirty="0">
                <a:solidFill>
                  <a:schemeClr val="tx1"/>
                </a:solidFill>
                <a:effectLst/>
              </a:rPr>
              <a:t>epository</a:t>
            </a:r>
            <a:r>
              <a:rPr lang="en-US" b="0" i="0" dirty="0">
                <a:solidFill>
                  <a:schemeClr val="tx1"/>
                </a:solidFill>
                <a:effectLst/>
              </a:rPr>
              <a:t> (allows your work to get out there in front of the public)</a:t>
            </a:r>
          </a:p>
          <a:p>
            <a:r>
              <a:rPr lang="en-US" dirty="0">
                <a:solidFill>
                  <a:schemeClr val="tx1"/>
                </a:solidFill>
              </a:rPr>
              <a:t>E</a:t>
            </a:r>
            <a:r>
              <a:rPr lang="en-US" b="0" i="0" dirty="0">
                <a:solidFill>
                  <a:schemeClr val="tx1"/>
                </a:solidFill>
                <a:effectLst/>
              </a:rPr>
              <a:t>asier </a:t>
            </a:r>
            <a:r>
              <a:rPr lang="en-US" dirty="0">
                <a:solidFill>
                  <a:schemeClr val="tx1"/>
                </a:solidFill>
              </a:rPr>
              <a:t>in </a:t>
            </a:r>
            <a:r>
              <a:rPr lang="en-US" b="0" i="0" dirty="0">
                <a:solidFill>
                  <a:schemeClr val="tx1"/>
                </a:solidFill>
                <a:effectLst/>
              </a:rPr>
              <a:t>documentation</a:t>
            </a:r>
          </a:p>
          <a:p>
            <a:r>
              <a:rPr lang="en-US" i="0" dirty="0">
                <a:solidFill>
                  <a:schemeClr val="tx1"/>
                </a:solidFill>
                <a:effectLst/>
              </a:rPr>
              <a:t>It makes it easy to contribute to your open-source projects</a:t>
            </a:r>
          </a:p>
          <a:p>
            <a:r>
              <a:rPr lang="en-US" dirty="0">
                <a:solidFill>
                  <a:schemeClr val="tx1"/>
                </a:solidFill>
              </a:rPr>
              <a:t>M</a:t>
            </a:r>
            <a:r>
              <a:rPr lang="en-US" b="0" i="0" dirty="0">
                <a:solidFill>
                  <a:schemeClr val="tx1"/>
                </a:solidFill>
                <a:effectLst/>
              </a:rPr>
              <a:t>ost companies look into the GitHub profiles</a:t>
            </a:r>
            <a:r>
              <a:rPr lang="en-US" dirty="0">
                <a:solidFill>
                  <a:schemeClr val="tx1"/>
                </a:solidFill>
              </a:rPr>
              <a:t>*</a:t>
            </a:r>
          </a:p>
        </p:txBody>
      </p:sp>
      <p:pic>
        <p:nvPicPr>
          <p:cNvPr id="4" name="Picture 3">
            <a:extLst>
              <a:ext uri="{FF2B5EF4-FFF2-40B4-BE49-F238E27FC236}">
                <a16:creationId xmlns:a16="http://schemas.microsoft.com/office/drawing/2014/main" id="{5C52C861-D831-4A64-B06A-CAA0F383C020}"/>
              </a:ext>
            </a:extLst>
          </p:cNvPr>
          <p:cNvPicPr>
            <a:picLocks noChangeAspect="1"/>
          </p:cNvPicPr>
          <p:nvPr/>
        </p:nvPicPr>
        <p:blipFill>
          <a:blip r:embed="rId2"/>
          <a:stretch>
            <a:fillRect/>
          </a:stretch>
        </p:blipFill>
        <p:spPr>
          <a:xfrm>
            <a:off x="6519203" y="2118588"/>
            <a:ext cx="5402768" cy="3036827"/>
          </a:xfrm>
          <a:prstGeom prst="rect">
            <a:avLst/>
          </a:prstGeom>
        </p:spPr>
      </p:pic>
      <p:sp>
        <p:nvSpPr>
          <p:cNvPr id="5" name="TextBox 4">
            <a:extLst>
              <a:ext uri="{FF2B5EF4-FFF2-40B4-BE49-F238E27FC236}">
                <a16:creationId xmlns:a16="http://schemas.microsoft.com/office/drawing/2014/main" id="{0D6DE104-A628-4E31-9B82-F9184B598686}"/>
              </a:ext>
            </a:extLst>
          </p:cNvPr>
          <p:cNvSpPr txBox="1"/>
          <p:nvPr/>
        </p:nvSpPr>
        <p:spPr>
          <a:xfrm>
            <a:off x="941034" y="6345485"/>
            <a:ext cx="5805995" cy="369332"/>
          </a:xfrm>
          <a:prstGeom prst="rect">
            <a:avLst/>
          </a:prstGeom>
          <a:noFill/>
        </p:spPr>
        <p:txBody>
          <a:bodyPr wrap="square" rtlCol="0">
            <a:spAutoFit/>
          </a:bodyPr>
          <a:lstStyle/>
          <a:p>
            <a:r>
              <a:rPr lang="en-US" dirty="0">
                <a:latin typeface="Times New Roman" panose="02020603050405020304" pitchFamily="18" charset="0"/>
                <a:ea typeface="Calibri" panose="020F0502020204030204" pitchFamily="34" charset="0"/>
              </a:rPr>
              <a:t>*D</a:t>
            </a:r>
            <a:r>
              <a:rPr lang="en-US" sz="1800" dirty="0">
                <a:effectLst/>
                <a:latin typeface="Times New Roman" panose="02020603050405020304" pitchFamily="18" charset="0"/>
                <a:ea typeface="Calibri" panose="020F0502020204030204" pitchFamily="34" charset="0"/>
              </a:rPr>
              <a:t>epending on what you end up doing after graduation</a:t>
            </a:r>
            <a:endParaRPr lang="en-US" dirty="0"/>
          </a:p>
        </p:txBody>
      </p:sp>
    </p:spTree>
    <p:extLst>
      <p:ext uri="{BB962C8B-B14F-4D97-AF65-F5344CB8AC3E}">
        <p14:creationId xmlns:p14="http://schemas.microsoft.com/office/powerpoint/2010/main" val="4207547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250ED-49DD-4A9C-9EEB-640B18CF1E2B}"/>
              </a:ext>
            </a:extLst>
          </p:cNvPr>
          <p:cNvSpPr>
            <a:spLocks noGrp="1"/>
          </p:cNvSpPr>
          <p:nvPr>
            <p:ph type="title"/>
          </p:nvPr>
        </p:nvSpPr>
        <p:spPr>
          <a:xfrm>
            <a:off x="351817" y="-6665"/>
            <a:ext cx="10515600" cy="1325563"/>
          </a:xfrm>
        </p:spPr>
        <p:txBody>
          <a:bodyPr/>
          <a:lstStyle/>
          <a:p>
            <a:r>
              <a:rPr lang="en-US" dirty="0"/>
              <a:t>Work with </a:t>
            </a:r>
            <a:r>
              <a:rPr lang="en-US" dirty="0" err="1"/>
              <a:t>Github</a:t>
            </a:r>
            <a:endParaRPr lang="en-US" dirty="0"/>
          </a:p>
        </p:txBody>
      </p:sp>
      <p:sp>
        <p:nvSpPr>
          <p:cNvPr id="3" name="Content Placeholder 2">
            <a:extLst>
              <a:ext uri="{FF2B5EF4-FFF2-40B4-BE49-F238E27FC236}">
                <a16:creationId xmlns:a16="http://schemas.microsoft.com/office/drawing/2014/main" id="{E68C0FFC-D85A-4AF5-97F8-66246928FCAD}"/>
              </a:ext>
            </a:extLst>
          </p:cNvPr>
          <p:cNvSpPr>
            <a:spLocks noGrp="1"/>
          </p:cNvSpPr>
          <p:nvPr>
            <p:ph idx="1"/>
          </p:nvPr>
        </p:nvSpPr>
        <p:spPr>
          <a:xfrm>
            <a:off x="565826" y="1253330"/>
            <a:ext cx="10515600" cy="5038981"/>
          </a:xfrm>
        </p:spPr>
        <p:txBody>
          <a:bodyPr>
            <a:normAutofit/>
          </a:bodyPr>
          <a:lstStyle/>
          <a:p>
            <a:pPr marL="0" indent="0">
              <a:buNone/>
            </a:pPr>
            <a:r>
              <a:rPr lang="en-US" b="1" dirty="0">
                <a:solidFill>
                  <a:schemeClr val="tx1"/>
                </a:solidFill>
              </a:rPr>
              <a:t>Create a profile at </a:t>
            </a:r>
            <a:r>
              <a:rPr lang="en-US" b="1" dirty="0" err="1">
                <a:solidFill>
                  <a:schemeClr val="tx1"/>
                </a:solidFill>
              </a:rPr>
              <a:t>Github</a:t>
            </a:r>
            <a:endParaRPr lang="en-US" b="1" dirty="0">
              <a:solidFill>
                <a:schemeClr val="tx1"/>
              </a:solidFill>
            </a:endParaRPr>
          </a:p>
          <a:p>
            <a:r>
              <a:rPr lang="en-US" dirty="0">
                <a:solidFill>
                  <a:schemeClr val="tx1"/>
                </a:solidFill>
                <a:hlinkClick r:id="rId2">
                  <a:extLst>
                    <a:ext uri="{A12FA001-AC4F-418D-AE19-62706E023703}">
                      <ahyp:hlinkClr xmlns:ahyp="http://schemas.microsoft.com/office/drawing/2018/hyperlinkcolor" val="tx"/>
                    </a:ext>
                  </a:extLst>
                </a:hlinkClick>
              </a:rPr>
              <a:t>https://github.com/signup?ref_cta=Sign+up&amp;ref_loc=header+logged+out&amp;ref_page=%2F&amp;source=header-home</a:t>
            </a:r>
            <a:endParaRPr lang="en-US" dirty="0">
              <a:solidFill>
                <a:schemeClr val="tx1"/>
              </a:solidFill>
            </a:endParaRPr>
          </a:p>
          <a:p>
            <a:endParaRPr lang="en-US" dirty="0">
              <a:solidFill>
                <a:schemeClr val="tx1"/>
              </a:solidFill>
            </a:endParaRPr>
          </a:p>
          <a:p>
            <a:pPr marL="36900" indent="0">
              <a:buNone/>
            </a:pPr>
            <a:endParaRPr lang="en-US" dirty="0"/>
          </a:p>
          <a:p>
            <a:pPr marL="36900" indent="0">
              <a:buNone/>
            </a:pPr>
            <a:endParaRPr lang="en-US" dirty="0"/>
          </a:p>
        </p:txBody>
      </p:sp>
      <p:pic>
        <p:nvPicPr>
          <p:cNvPr id="5" name="Picture 4">
            <a:extLst>
              <a:ext uri="{FF2B5EF4-FFF2-40B4-BE49-F238E27FC236}">
                <a16:creationId xmlns:a16="http://schemas.microsoft.com/office/drawing/2014/main" id="{45A960E4-3A94-4F98-AE20-138012FCFAEA}"/>
              </a:ext>
            </a:extLst>
          </p:cNvPr>
          <p:cNvPicPr>
            <a:picLocks noChangeAspect="1"/>
          </p:cNvPicPr>
          <p:nvPr/>
        </p:nvPicPr>
        <p:blipFill>
          <a:blip r:embed="rId3"/>
          <a:stretch>
            <a:fillRect/>
          </a:stretch>
        </p:blipFill>
        <p:spPr>
          <a:xfrm>
            <a:off x="3136321" y="3181372"/>
            <a:ext cx="5527388" cy="3220320"/>
          </a:xfrm>
          <a:prstGeom prst="rect">
            <a:avLst/>
          </a:prstGeom>
        </p:spPr>
      </p:pic>
    </p:spTree>
    <p:extLst>
      <p:ext uri="{BB962C8B-B14F-4D97-AF65-F5344CB8AC3E}">
        <p14:creationId xmlns:p14="http://schemas.microsoft.com/office/powerpoint/2010/main" val="3938129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55ED6-5D6E-7076-8622-1662F1E6303D}"/>
              </a:ext>
            </a:extLst>
          </p:cNvPr>
          <p:cNvSpPr>
            <a:spLocks noGrp="1"/>
          </p:cNvSpPr>
          <p:nvPr>
            <p:ph type="title"/>
          </p:nvPr>
        </p:nvSpPr>
        <p:spPr/>
        <p:txBody>
          <a:bodyPr/>
          <a:lstStyle/>
          <a:p>
            <a:r>
              <a:rPr lang="en-US" dirty="0"/>
              <a:t>How to create a new Repository</a:t>
            </a:r>
          </a:p>
        </p:txBody>
      </p:sp>
      <p:pic>
        <p:nvPicPr>
          <p:cNvPr id="5" name="Content Placeholder 4">
            <a:extLst>
              <a:ext uri="{FF2B5EF4-FFF2-40B4-BE49-F238E27FC236}">
                <a16:creationId xmlns:a16="http://schemas.microsoft.com/office/drawing/2014/main" id="{E6A33BB0-1B3C-145F-3EBA-DD3F716C045F}"/>
              </a:ext>
            </a:extLst>
          </p:cNvPr>
          <p:cNvPicPr>
            <a:picLocks noGrp="1" noChangeAspect="1"/>
          </p:cNvPicPr>
          <p:nvPr>
            <p:ph idx="1"/>
          </p:nvPr>
        </p:nvPicPr>
        <p:blipFill>
          <a:blip r:embed="rId2"/>
          <a:stretch>
            <a:fillRect/>
          </a:stretch>
        </p:blipFill>
        <p:spPr>
          <a:xfrm>
            <a:off x="586465" y="1541173"/>
            <a:ext cx="4705350" cy="3238500"/>
          </a:xfrm>
        </p:spPr>
      </p:pic>
      <p:pic>
        <p:nvPicPr>
          <p:cNvPr id="7" name="Picture 6">
            <a:extLst>
              <a:ext uri="{FF2B5EF4-FFF2-40B4-BE49-F238E27FC236}">
                <a16:creationId xmlns:a16="http://schemas.microsoft.com/office/drawing/2014/main" id="{D85429EE-5DC9-A0C9-4824-6333425E0B42}"/>
              </a:ext>
            </a:extLst>
          </p:cNvPr>
          <p:cNvPicPr>
            <a:picLocks noChangeAspect="1"/>
          </p:cNvPicPr>
          <p:nvPr/>
        </p:nvPicPr>
        <p:blipFill>
          <a:blip r:embed="rId3"/>
          <a:stretch>
            <a:fillRect/>
          </a:stretch>
        </p:blipFill>
        <p:spPr>
          <a:xfrm>
            <a:off x="7205951" y="1270000"/>
            <a:ext cx="4524229" cy="5092412"/>
          </a:xfrm>
          <a:prstGeom prst="rect">
            <a:avLst/>
          </a:prstGeom>
        </p:spPr>
      </p:pic>
    </p:spTree>
    <p:extLst>
      <p:ext uri="{BB962C8B-B14F-4D97-AF65-F5344CB8AC3E}">
        <p14:creationId xmlns:p14="http://schemas.microsoft.com/office/powerpoint/2010/main" val="2514506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55ED6-5D6E-7076-8622-1662F1E6303D}"/>
              </a:ext>
            </a:extLst>
          </p:cNvPr>
          <p:cNvSpPr>
            <a:spLocks noGrp="1"/>
          </p:cNvSpPr>
          <p:nvPr>
            <p:ph type="title"/>
          </p:nvPr>
        </p:nvSpPr>
        <p:spPr/>
        <p:txBody>
          <a:bodyPr/>
          <a:lstStyle/>
          <a:p>
            <a:r>
              <a:rPr lang="en-US" dirty="0"/>
              <a:t>The new Repository</a:t>
            </a:r>
          </a:p>
        </p:txBody>
      </p:sp>
      <p:pic>
        <p:nvPicPr>
          <p:cNvPr id="8" name="Content Placeholder 7">
            <a:extLst>
              <a:ext uri="{FF2B5EF4-FFF2-40B4-BE49-F238E27FC236}">
                <a16:creationId xmlns:a16="http://schemas.microsoft.com/office/drawing/2014/main" id="{1AF376B6-EF9B-15BB-CCF2-4D812E6E8DA1}"/>
              </a:ext>
            </a:extLst>
          </p:cNvPr>
          <p:cNvPicPr>
            <a:picLocks noGrp="1" noChangeAspect="1"/>
          </p:cNvPicPr>
          <p:nvPr>
            <p:ph idx="1"/>
          </p:nvPr>
        </p:nvPicPr>
        <p:blipFill>
          <a:blip r:embed="rId2"/>
          <a:stretch>
            <a:fillRect/>
          </a:stretch>
        </p:blipFill>
        <p:spPr>
          <a:xfrm>
            <a:off x="115348" y="1270000"/>
            <a:ext cx="11931650" cy="3678067"/>
          </a:xfrm>
        </p:spPr>
      </p:pic>
    </p:spTree>
    <p:extLst>
      <p:ext uri="{BB962C8B-B14F-4D97-AF65-F5344CB8AC3E}">
        <p14:creationId xmlns:p14="http://schemas.microsoft.com/office/powerpoint/2010/main" val="3252493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55ED6-5D6E-7076-8622-1662F1E6303D}"/>
              </a:ext>
            </a:extLst>
          </p:cNvPr>
          <p:cNvSpPr>
            <a:spLocks noGrp="1"/>
          </p:cNvSpPr>
          <p:nvPr>
            <p:ph type="title"/>
          </p:nvPr>
        </p:nvSpPr>
        <p:spPr/>
        <p:txBody>
          <a:bodyPr/>
          <a:lstStyle/>
          <a:p>
            <a:r>
              <a:rPr lang="en-US" dirty="0"/>
              <a:t>Adding files into new Repository</a:t>
            </a:r>
          </a:p>
        </p:txBody>
      </p:sp>
      <p:pic>
        <p:nvPicPr>
          <p:cNvPr id="6" name="Content Placeholder 5">
            <a:extLst>
              <a:ext uri="{FF2B5EF4-FFF2-40B4-BE49-F238E27FC236}">
                <a16:creationId xmlns:a16="http://schemas.microsoft.com/office/drawing/2014/main" id="{CF3F45FB-FE10-75FB-09FB-78D0986CA1BD}"/>
              </a:ext>
            </a:extLst>
          </p:cNvPr>
          <p:cNvPicPr>
            <a:picLocks noGrp="1" noChangeAspect="1"/>
          </p:cNvPicPr>
          <p:nvPr>
            <p:ph idx="1"/>
          </p:nvPr>
        </p:nvPicPr>
        <p:blipFill>
          <a:blip r:embed="rId2"/>
          <a:stretch>
            <a:fillRect/>
          </a:stretch>
        </p:blipFill>
        <p:spPr>
          <a:xfrm>
            <a:off x="115410" y="1295256"/>
            <a:ext cx="4486275" cy="3009900"/>
          </a:xfrm>
        </p:spPr>
      </p:pic>
      <p:pic>
        <p:nvPicPr>
          <p:cNvPr id="9" name="Picture 8">
            <a:extLst>
              <a:ext uri="{FF2B5EF4-FFF2-40B4-BE49-F238E27FC236}">
                <a16:creationId xmlns:a16="http://schemas.microsoft.com/office/drawing/2014/main" id="{B135B4A5-98C8-CD41-11E3-E434C3883910}"/>
              </a:ext>
            </a:extLst>
          </p:cNvPr>
          <p:cNvPicPr>
            <a:picLocks noChangeAspect="1"/>
          </p:cNvPicPr>
          <p:nvPr/>
        </p:nvPicPr>
        <p:blipFill>
          <a:blip r:embed="rId3"/>
          <a:stretch>
            <a:fillRect/>
          </a:stretch>
        </p:blipFill>
        <p:spPr>
          <a:xfrm>
            <a:off x="5045526" y="1506826"/>
            <a:ext cx="5994237" cy="2798330"/>
          </a:xfrm>
          <a:prstGeom prst="rect">
            <a:avLst/>
          </a:prstGeom>
        </p:spPr>
      </p:pic>
      <p:pic>
        <p:nvPicPr>
          <p:cNvPr id="11" name="Picture 10">
            <a:extLst>
              <a:ext uri="{FF2B5EF4-FFF2-40B4-BE49-F238E27FC236}">
                <a16:creationId xmlns:a16="http://schemas.microsoft.com/office/drawing/2014/main" id="{C094AB4F-3032-C65C-1FF8-1086AA8450BA}"/>
              </a:ext>
            </a:extLst>
          </p:cNvPr>
          <p:cNvPicPr>
            <a:picLocks noChangeAspect="1"/>
          </p:cNvPicPr>
          <p:nvPr/>
        </p:nvPicPr>
        <p:blipFill>
          <a:blip r:embed="rId4"/>
          <a:stretch>
            <a:fillRect/>
          </a:stretch>
        </p:blipFill>
        <p:spPr>
          <a:xfrm>
            <a:off x="5412798" y="4511097"/>
            <a:ext cx="4857750" cy="2047875"/>
          </a:xfrm>
          <a:prstGeom prst="rect">
            <a:avLst/>
          </a:prstGeom>
        </p:spPr>
      </p:pic>
    </p:spTree>
    <p:extLst>
      <p:ext uri="{BB962C8B-B14F-4D97-AF65-F5344CB8AC3E}">
        <p14:creationId xmlns:p14="http://schemas.microsoft.com/office/powerpoint/2010/main" val="455234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AD06-7323-4429-CC97-FB3DC78D3860}"/>
              </a:ext>
            </a:extLst>
          </p:cNvPr>
          <p:cNvSpPr>
            <a:spLocks noGrp="1"/>
          </p:cNvSpPr>
          <p:nvPr>
            <p:ph type="title"/>
          </p:nvPr>
        </p:nvSpPr>
        <p:spPr/>
        <p:txBody>
          <a:bodyPr/>
          <a:lstStyle/>
          <a:p>
            <a:r>
              <a:rPr lang="en-US" dirty="0"/>
              <a:t>How to submit on Moodle</a:t>
            </a:r>
          </a:p>
        </p:txBody>
      </p:sp>
      <p:sp>
        <p:nvSpPr>
          <p:cNvPr id="3" name="Content Placeholder 2">
            <a:extLst>
              <a:ext uri="{FF2B5EF4-FFF2-40B4-BE49-F238E27FC236}">
                <a16:creationId xmlns:a16="http://schemas.microsoft.com/office/drawing/2014/main" id="{78498593-F5DE-C326-5DFE-DD904CC0B5C9}"/>
              </a:ext>
            </a:extLst>
          </p:cNvPr>
          <p:cNvSpPr>
            <a:spLocks noGrp="1"/>
          </p:cNvSpPr>
          <p:nvPr>
            <p:ph idx="1"/>
          </p:nvPr>
        </p:nvSpPr>
        <p:spPr/>
        <p:txBody>
          <a:bodyPr/>
          <a:lstStyle/>
          <a:p>
            <a:endParaRPr lang="en-US" dirty="0"/>
          </a:p>
          <a:p>
            <a:endParaRPr lang="en-US" dirty="0">
              <a:hlinkClick r:id="rId2"/>
            </a:endParaRPr>
          </a:p>
          <a:p>
            <a:r>
              <a:rPr lang="en-US" dirty="0">
                <a:hlinkClick r:id="rId2"/>
              </a:rPr>
              <a:t>https://github.com/ssarkarcs/Test101</a:t>
            </a:r>
            <a:endParaRPr lang="en-US" dirty="0"/>
          </a:p>
          <a:p>
            <a:endParaRPr lang="en-US" dirty="0"/>
          </a:p>
          <a:p>
            <a:r>
              <a:rPr lang="en-US" dirty="0"/>
              <a:t>Submit this link on Moodle at assignment submission portal</a:t>
            </a:r>
          </a:p>
        </p:txBody>
      </p:sp>
      <p:pic>
        <p:nvPicPr>
          <p:cNvPr id="5" name="Picture 4">
            <a:extLst>
              <a:ext uri="{FF2B5EF4-FFF2-40B4-BE49-F238E27FC236}">
                <a16:creationId xmlns:a16="http://schemas.microsoft.com/office/drawing/2014/main" id="{88D57D2F-1D5E-EBD8-C38B-3968C910FAD7}"/>
              </a:ext>
            </a:extLst>
          </p:cNvPr>
          <p:cNvPicPr>
            <a:picLocks noChangeAspect="1"/>
          </p:cNvPicPr>
          <p:nvPr/>
        </p:nvPicPr>
        <p:blipFill>
          <a:blip r:embed="rId3"/>
          <a:stretch>
            <a:fillRect/>
          </a:stretch>
        </p:blipFill>
        <p:spPr>
          <a:xfrm>
            <a:off x="266655" y="1433250"/>
            <a:ext cx="2867025" cy="619125"/>
          </a:xfrm>
          <a:prstGeom prst="rect">
            <a:avLst/>
          </a:prstGeom>
        </p:spPr>
      </p:pic>
    </p:spTree>
    <p:extLst>
      <p:ext uri="{BB962C8B-B14F-4D97-AF65-F5344CB8AC3E}">
        <p14:creationId xmlns:p14="http://schemas.microsoft.com/office/powerpoint/2010/main" val="3071480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pload.wikimedia.org/wikipedia/commons/thumb/c/...">
            <a:extLst>
              <a:ext uri="{FF2B5EF4-FFF2-40B4-BE49-F238E27FC236}">
                <a16:creationId xmlns:a16="http://schemas.microsoft.com/office/drawing/2014/main" id="{15B9CB1D-0E71-4689-8513-4C5B35AF3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7491" y="70763"/>
            <a:ext cx="1414509" cy="1414509"/>
          </a:xfrm>
          <a:prstGeom prst="rect">
            <a:avLst/>
          </a:prstGeom>
          <a:noFill/>
          <a:extLst>
            <a:ext uri="{909E8E84-426E-40DD-AFC4-6F175D3DCCD1}">
              <a14:hiddenFill xmlns:a14="http://schemas.microsoft.com/office/drawing/2010/main">
                <a:solidFill>
                  <a:srgbClr val="FFFFFF"/>
                </a:solidFill>
              </a14:hiddenFill>
            </a:ext>
          </a:extLst>
        </p:spPr>
      </p:pic>
      <p:sp>
        <p:nvSpPr>
          <p:cNvPr id="17410" name="Title 8"/>
          <p:cNvSpPr>
            <a:spLocks noGrp="1"/>
          </p:cNvSpPr>
          <p:nvPr>
            <p:ph type="title"/>
          </p:nvPr>
        </p:nvSpPr>
        <p:spPr>
          <a:xfrm>
            <a:off x="838200" y="136525"/>
            <a:ext cx="10515600" cy="1325563"/>
          </a:xfrm>
        </p:spPr>
        <p:txBody>
          <a:bodyPr/>
          <a:lstStyle/>
          <a:p>
            <a:r>
              <a:rPr lang="en-US" dirty="0"/>
              <a:t>The Python Language</a:t>
            </a:r>
          </a:p>
        </p:txBody>
      </p:sp>
      <p:sp>
        <p:nvSpPr>
          <p:cNvPr id="17411" name="Content Placeholder 9"/>
          <p:cNvSpPr>
            <a:spLocks noGrp="1"/>
          </p:cNvSpPr>
          <p:nvPr>
            <p:ph idx="1"/>
          </p:nvPr>
        </p:nvSpPr>
        <p:spPr>
          <a:xfrm>
            <a:off x="145001" y="1586351"/>
            <a:ext cx="12150571" cy="5271649"/>
          </a:xfrm>
        </p:spPr>
        <p:txBody>
          <a:bodyPr>
            <a:noAutofit/>
          </a:bodyPr>
          <a:lstStyle/>
          <a:p>
            <a:pPr>
              <a:lnSpc>
                <a:spcPct val="100000"/>
              </a:lnSpc>
            </a:pPr>
            <a:r>
              <a:rPr lang="en-US" dirty="0"/>
              <a:t>In the early 1990</a:t>
            </a:r>
            <a:r>
              <a:rPr lang="ja-JP" altLang="en-US" dirty="0"/>
              <a:t>’</a:t>
            </a:r>
            <a:r>
              <a:rPr lang="en-US" dirty="0"/>
              <a:t>s, Guido van Rossum designed what would become the Python programming language </a:t>
            </a:r>
          </a:p>
          <a:p>
            <a:pPr>
              <a:lnSpc>
                <a:spcPct val="100000"/>
              </a:lnSpc>
            </a:pPr>
            <a:r>
              <a:rPr lang="en-US" dirty="0"/>
              <a:t>He needed a language that could not only be used to create programs quickly but also make them easy to modify</a:t>
            </a:r>
          </a:p>
          <a:p>
            <a:pPr lvl="1">
              <a:lnSpc>
                <a:spcPct val="100000"/>
              </a:lnSpc>
            </a:pPr>
            <a:r>
              <a:rPr lang="en-US" dirty="0"/>
              <a:t>It was designed to have a much simpler and cleaner syntax than other popular languages such as Java, C and C++  (making it easier to learn)</a:t>
            </a:r>
          </a:p>
          <a:p>
            <a:pPr lvl="1">
              <a:lnSpc>
                <a:spcPct val="100000"/>
              </a:lnSpc>
            </a:pPr>
            <a:r>
              <a:rPr lang="en-US" dirty="0"/>
              <a:t>Python is interpreted, making it easier to develop and test short programs</a:t>
            </a:r>
          </a:p>
          <a:p>
            <a:pPr>
              <a:lnSpc>
                <a:spcPct val="100000"/>
              </a:lnSpc>
            </a:pPr>
            <a:r>
              <a:rPr lang="en-US" dirty="0"/>
              <a:t>Python programs are executed by the Python interpreter</a:t>
            </a:r>
          </a:p>
          <a:p>
            <a:pPr lvl="1">
              <a:lnSpc>
                <a:spcPct val="100000"/>
              </a:lnSpc>
            </a:pPr>
            <a:r>
              <a:rPr lang="en-US" dirty="0"/>
              <a:t>The interpreter reads your program and executes it</a:t>
            </a:r>
          </a:p>
        </p:txBody>
      </p:sp>
      <p:sp>
        <p:nvSpPr>
          <p:cNvPr id="3" name="Slide Number Placeholder 2"/>
          <p:cNvSpPr>
            <a:spLocks noGrp="1"/>
          </p:cNvSpPr>
          <p:nvPr>
            <p:ph type="sldNum" sz="quarter" idx="12"/>
          </p:nvPr>
        </p:nvSpPr>
        <p:spPr/>
        <p:txBody>
          <a:bodyPr/>
          <a:lstStyle/>
          <a:p>
            <a:fld id="{10AC2DB3-9000-4EC8-B97E-74B7B115971C}" type="slidenum">
              <a:rPr lang="en-US" smtClean="0"/>
              <a:pPr/>
              <a:t>2</a:t>
            </a:fld>
            <a:endParaRPr lang="en-US" dirty="0"/>
          </a:p>
        </p:txBody>
      </p:sp>
    </p:spTree>
    <p:extLst>
      <p:ext uri="{BB962C8B-B14F-4D97-AF65-F5344CB8AC3E}">
        <p14:creationId xmlns:p14="http://schemas.microsoft.com/office/powerpoint/2010/main" val="72993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8094" y="264647"/>
            <a:ext cx="10491641" cy="631777"/>
          </a:xfrm>
          <a:prstGeom prst="rect">
            <a:avLst/>
          </a:prstGeom>
        </p:spPr>
        <p:txBody>
          <a:bodyPr vert="horz" wrap="square" lIns="0" tIns="16067" rIns="0" bIns="0" rtlCol="0">
            <a:spAutoFit/>
          </a:bodyPr>
          <a:lstStyle/>
          <a:p>
            <a:pPr marL="16913">
              <a:spcBef>
                <a:spcPts val="127"/>
              </a:spcBef>
            </a:pPr>
            <a:r>
              <a:rPr sz="4000" spc="-7" dirty="0">
                <a:latin typeface="+mj-lt"/>
              </a:rPr>
              <a:t>Translating a program to </a:t>
            </a:r>
            <a:r>
              <a:rPr sz="4000" dirty="0">
                <a:latin typeface="+mj-lt"/>
              </a:rPr>
              <a:t>machine</a:t>
            </a:r>
            <a:r>
              <a:rPr sz="4000" spc="-27" dirty="0">
                <a:latin typeface="+mj-lt"/>
              </a:rPr>
              <a:t> </a:t>
            </a:r>
            <a:r>
              <a:rPr sz="4000" spc="-7" dirty="0">
                <a:latin typeface="+mj-lt"/>
              </a:rPr>
              <a:t>language</a:t>
            </a:r>
            <a:endParaRPr sz="4000" dirty="0">
              <a:latin typeface="+mj-lt"/>
            </a:endParaRPr>
          </a:p>
        </p:txBody>
      </p:sp>
      <p:sp>
        <p:nvSpPr>
          <p:cNvPr id="3" name="object 3"/>
          <p:cNvSpPr txBox="1"/>
          <p:nvPr/>
        </p:nvSpPr>
        <p:spPr>
          <a:xfrm>
            <a:off x="412891" y="1921582"/>
            <a:ext cx="11371934" cy="3374806"/>
          </a:xfrm>
          <a:prstGeom prst="rect">
            <a:avLst/>
          </a:prstGeom>
        </p:spPr>
        <p:txBody>
          <a:bodyPr vert="horz" wrap="square" lIns="0" tIns="22832" rIns="0" bIns="0" rtlCol="0">
            <a:spAutoFit/>
          </a:bodyPr>
          <a:lstStyle/>
          <a:p>
            <a:pPr marL="359813" indent="-342900" defTabSz="1217706">
              <a:lnSpc>
                <a:spcPts val="3103"/>
              </a:lnSpc>
              <a:spcBef>
                <a:spcPts val="180"/>
              </a:spcBef>
              <a:buFont typeface="Wingdings" panose="05000000000000000000" pitchFamily="2" charset="2"/>
              <a:buChar char="Ø"/>
              <a:tabLst>
                <a:tab pos="490465" algn="l"/>
              </a:tabLst>
            </a:pPr>
            <a:r>
              <a:rPr sz="2397" spc="-13" dirty="0">
                <a:cs typeface="Arial"/>
              </a:rPr>
              <a:t>Interpreter</a:t>
            </a:r>
            <a:endParaRPr sz="2397" dirty="0">
              <a:cs typeface="Arial"/>
            </a:endParaRPr>
          </a:p>
          <a:p>
            <a:pPr marL="1096780" indent="-475244" defTabSz="1217706">
              <a:lnSpc>
                <a:spcPts val="2863"/>
              </a:lnSpc>
              <a:buSzPct val="108333"/>
              <a:buFontTx/>
              <a:buChar char="○"/>
              <a:tabLst>
                <a:tab pos="1096780" algn="l"/>
                <a:tab pos="1097627" algn="l"/>
              </a:tabLst>
            </a:pPr>
            <a:r>
              <a:rPr sz="2397" spc="-7" dirty="0">
                <a:cs typeface="Arial"/>
              </a:rPr>
              <a:t>Directly executes the instructions in the </a:t>
            </a:r>
            <a:r>
              <a:rPr sz="2397" dirty="0">
                <a:cs typeface="Arial"/>
              </a:rPr>
              <a:t>source programming</a:t>
            </a:r>
            <a:r>
              <a:rPr sz="2397" spc="13" dirty="0">
                <a:cs typeface="Arial"/>
              </a:rPr>
              <a:t> </a:t>
            </a:r>
            <a:r>
              <a:rPr sz="2397" spc="-13" dirty="0">
                <a:cs typeface="Arial"/>
              </a:rPr>
              <a:t>language</a:t>
            </a:r>
            <a:endParaRPr sz="2397" dirty="0">
              <a:cs typeface="Arial"/>
            </a:endParaRPr>
          </a:p>
          <a:p>
            <a:pPr marL="1096780" indent="-475244" defTabSz="1217706">
              <a:spcBef>
                <a:spcPts val="13"/>
              </a:spcBef>
              <a:buSzPct val="108333"/>
              <a:buFontTx/>
              <a:buChar char="○"/>
              <a:tabLst>
                <a:tab pos="1096780" algn="l"/>
                <a:tab pos="1097627" algn="l"/>
              </a:tabLst>
            </a:pPr>
            <a:r>
              <a:rPr sz="2397" spc="-7" dirty="0">
                <a:cs typeface="Arial"/>
              </a:rPr>
              <a:t>Read </a:t>
            </a:r>
            <a:r>
              <a:rPr sz="2397" spc="-13" dirty="0">
                <a:cs typeface="Arial"/>
              </a:rPr>
              <a:t>one </a:t>
            </a:r>
            <a:r>
              <a:rPr sz="2397" spc="-7" dirty="0">
                <a:cs typeface="Arial"/>
              </a:rPr>
              <a:t>instruction </a:t>
            </a:r>
            <a:r>
              <a:rPr lang="en-US" sz="2400" spc="5" dirty="0">
                <a:latin typeface="Wingdings"/>
                <a:cs typeface="Wingdings"/>
              </a:rPr>
              <a:t></a:t>
            </a:r>
            <a:r>
              <a:rPr sz="2397" spc="7" dirty="0">
                <a:cs typeface="Times New Roman"/>
              </a:rPr>
              <a:t> </a:t>
            </a:r>
            <a:r>
              <a:rPr sz="2397" dirty="0">
                <a:cs typeface="Arial"/>
              </a:rPr>
              <a:t>Execute </a:t>
            </a:r>
            <a:r>
              <a:rPr sz="2397" spc="-13" dirty="0">
                <a:cs typeface="Arial"/>
              </a:rPr>
              <a:t>it </a:t>
            </a:r>
            <a:r>
              <a:rPr lang="en-US" sz="2400" spc="5" dirty="0">
                <a:latin typeface="Wingdings"/>
                <a:cs typeface="Wingdings"/>
              </a:rPr>
              <a:t></a:t>
            </a:r>
            <a:r>
              <a:rPr sz="2397" spc="-7" dirty="0">
                <a:cs typeface="Arial"/>
              </a:rPr>
              <a:t>Read </a:t>
            </a:r>
            <a:r>
              <a:rPr sz="2397" dirty="0">
                <a:cs typeface="Arial"/>
              </a:rPr>
              <a:t>next </a:t>
            </a:r>
            <a:r>
              <a:rPr sz="2397" spc="-7" dirty="0">
                <a:cs typeface="Arial"/>
              </a:rPr>
              <a:t>instruction </a:t>
            </a:r>
            <a:r>
              <a:rPr lang="en-US" sz="2400" spc="5" dirty="0">
                <a:latin typeface="Wingdings"/>
                <a:cs typeface="Wingdings"/>
              </a:rPr>
              <a:t></a:t>
            </a:r>
            <a:r>
              <a:rPr sz="2397" dirty="0">
                <a:cs typeface="Arial"/>
              </a:rPr>
              <a:t>Execute</a:t>
            </a:r>
            <a:r>
              <a:rPr sz="2397" spc="107" dirty="0">
                <a:cs typeface="Arial"/>
              </a:rPr>
              <a:t> </a:t>
            </a:r>
            <a:r>
              <a:rPr sz="2397" spc="-13" dirty="0">
                <a:cs typeface="Arial"/>
              </a:rPr>
              <a:t>....</a:t>
            </a:r>
            <a:endParaRPr sz="2397" dirty="0">
              <a:cs typeface="Arial"/>
            </a:endParaRPr>
          </a:p>
          <a:p>
            <a:pPr marL="1096780" indent="-475244" defTabSz="1217706">
              <a:lnSpc>
                <a:spcPts val="2777"/>
              </a:lnSpc>
              <a:spcBef>
                <a:spcPts val="7"/>
              </a:spcBef>
              <a:buSzPct val="108333"/>
              <a:buFontTx/>
              <a:buChar char="○"/>
              <a:tabLst>
                <a:tab pos="1096780" algn="l"/>
                <a:tab pos="1097627" algn="l"/>
              </a:tabLst>
            </a:pPr>
            <a:r>
              <a:rPr sz="2397" dirty="0">
                <a:cs typeface="Arial"/>
              </a:rPr>
              <a:t>Example:</a:t>
            </a:r>
            <a:r>
              <a:rPr sz="2397" spc="-20" dirty="0">
                <a:cs typeface="Arial"/>
              </a:rPr>
              <a:t> </a:t>
            </a:r>
            <a:r>
              <a:rPr sz="2397" spc="-13" dirty="0">
                <a:cs typeface="Arial"/>
              </a:rPr>
              <a:t>Python</a:t>
            </a:r>
            <a:endParaRPr lang="en-US" sz="2397" spc="-13" dirty="0">
              <a:cs typeface="Arial"/>
            </a:endParaRPr>
          </a:p>
          <a:p>
            <a:pPr marL="1096780" indent="-475244" defTabSz="1217706">
              <a:lnSpc>
                <a:spcPts val="2777"/>
              </a:lnSpc>
              <a:spcBef>
                <a:spcPts val="7"/>
              </a:spcBef>
              <a:buSzPct val="108333"/>
              <a:buFontTx/>
              <a:buChar char="○"/>
              <a:tabLst>
                <a:tab pos="1096780" algn="l"/>
                <a:tab pos="1097627" algn="l"/>
              </a:tabLst>
            </a:pPr>
            <a:endParaRPr sz="2397" dirty="0">
              <a:cs typeface="Arial"/>
            </a:endParaRPr>
          </a:p>
          <a:p>
            <a:pPr marL="359813" indent="-342900" defTabSz="1217706">
              <a:lnSpc>
                <a:spcPts val="3003"/>
              </a:lnSpc>
              <a:buFont typeface="Wingdings" panose="05000000000000000000" pitchFamily="2" charset="2"/>
              <a:buChar char="Ø"/>
              <a:tabLst>
                <a:tab pos="490465" algn="l"/>
              </a:tabLst>
            </a:pPr>
            <a:r>
              <a:rPr sz="2397" spc="-7" dirty="0">
                <a:cs typeface="Arial"/>
              </a:rPr>
              <a:t>Compiler</a:t>
            </a:r>
            <a:endParaRPr sz="2397" dirty="0">
              <a:cs typeface="Arial"/>
            </a:endParaRPr>
          </a:p>
          <a:p>
            <a:pPr marL="1096780" indent="-475244" defTabSz="1217706">
              <a:lnSpc>
                <a:spcPts val="2863"/>
              </a:lnSpc>
              <a:buSzPct val="108333"/>
              <a:buFontTx/>
              <a:buChar char="○"/>
              <a:tabLst>
                <a:tab pos="1096780" algn="l"/>
                <a:tab pos="1097627" algn="l"/>
              </a:tabLst>
            </a:pPr>
            <a:r>
              <a:rPr sz="2397" spc="-7" dirty="0">
                <a:cs typeface="Arial"/>
              </a:rPr>
              <a:t>Translates </a:t>
            </a:r>
            <a:r>
              <a:rPr sz="2397" spc="-13" dirty="0">
                <a:cs typeface="Arial"/>
              </a:rPr>
              <a:t>all </a:t>
            </a:r>
            <a:r>
              <a:rPr sz="2397" spc="-7" dirty="0">
                <a:cs typeface="Arial"/>
              </a:rPr>
              <a:t>the instructions </a:t>
            </a:r>
            <a:r>
              <a:rPr sz="2397" spc="-13" dirty="0">
                <a:cs typeface="Arial"/>
              </a:rPr>
              <a:t>into </a:t>
            </a:r>
            <a:r>
              <a:rPr sz="2397" dirty="0">
                <a:cs typeface="Arial"/>
              </a:rPr>
              <a:t>machine code </a:t>
            </a:r>
            <a:r>
              <a:rPr sz="2397" spc="-7" dirty="0">
                <a:cs typeface="Arial"/>
              </a:rPr>
              <a:t>at </a:t>
            </a:r>
            <a:r>
              <a:rPr sz="2397" spc="7" dirty="0">
                <a:cs typeface="Arial"/>
              </a:rPr>
              <a:t>a </a:t>
            </a:r>
            <a:r>
              <a:rPr sz="2397" dirty="0">
                <a:cs typeface="Arial"/>
              </a:rPr>
              <a:t>time </a:t>
            </a:r>
            <a:r>
              <a:rPr sz="2397" spc="-7" dirty="0">
                <a:cs typeface="Arial"/>
              </a:rPr>
              <a:t>and </a:t>
            </a:r>
            <a:r>
              <a:rPr sz="2397" spc="-13" dirty="0">
                <a:cs typeface="Arial"/>
              </a:rPr>
              <a:t>then,</a:t>
            </a:r>
            <a:r>
              <a:rPr sz="2397" spc="146" dirty="0">
                <a:cs typeface="Arial"/>
              </a:rPr>
              <a:t> </a:t>
            </a:r>
            <a:r>
              <a:rPr sz="2397" dirty="0">
                <a:cs typeface="Arial"/>
              </a:rPr>
              <a:t>execute</a:t>
            </a:r>
          </a:p>
          <a:p>
            <a:pPr marL="1096780" indent="-475244" defTabSz="1217706">
              <a:spcBef>
                <a:spcPts val="7"/>
              </a:spcBef>
              <a:buSzPct val="108333"/>
              <a:buFontTx/>
              <a:buChar char="○"/>
              <a:tabLst>
                <a:tab pos="1096780" algn="l"/>
                <a:tab pos="1097627" algn="l"/>
              </a:tabLst>
            </a:pPr>
            <a:r>
              <a:rPr sz="2397" spc="-7" dirty="0">
                <a:cs typeface="Arial"/>
              </a:rPr>
              <a:t>Read </a:t>
            </a:r>
            <a:r>
              <a:rPr sz="2397" spc="-13" dirty="0">
                <a:cs typeface="Arial"/>
              </a:rPr>
              <a:t>all </a:t>
            </a:r>
            <a:r>
              <a:rPr sz="2397" spc="-7" dirty="0">
                <a:cs typeface="Arial"/>
              </a:rPr>
              <a:t>the instructions </a:t>
            </a:r>
            <a:r>
              <a:rPr lang="en-US" sz="2400" spc="5" dirty="0">
                <a:latin typeface="Wingdings"/>
                <a:cs typeface="Wingdings"/>
              </a:rPr>
              <a:t></a:t>
            </a:r>
            <a:r>
              <a:rPr sz="2397" dirty="0">
                <a:cs typeface="Arial"/>
              </a:rPr>
              <a:t>Execute</a:t>
            </a:r>
            <a:r>
              <a:rPr sz="2397" spc="67" dirty="0">
                <a:cs typeface="Arial"/>
              </a:rPr>
              <a:t> </a:t>
            </a:r>
            <a:r>
              <a:rPr sz="2397" spc="-20" dirty="0">
                <a:cs typeface="Arial"/>
              </a:rPr>
              <a:t>it</a:t>
            </a:r>
            <a:endParaRPr sz="2397" dirty="0">
              <a:cs typeface="Arial"/>
            </a:endParaRPr>
          </a:p>
          <a:p>
            <a:pPr marL="1096780" indent="-475244" defTabSz="1217706">
              <a:spcBef>
                <a:spcPts val="7"/>
              </a:spcBef>
              <a:buSzPct val="108333"/>
              <a:buFontTx/>
              <a:buChar char="○"/>
              <a:tabLst>
                <a:tab pos="1096780" algn="l"/>
                <a:tab pos="1097627" algn="l"/>
              </a:tabLst>
            </a:pPr>
            <a:r>
              <a:rPr sz="2397" dirty="0">
                <a:cs typeface="Arial"/>
              </a:rPr>
              <a:t>Example: </a:t>
            </a:r>
            <a:r>
              <a:rPr sz="2397" spc="13" dirty="0">
                <a:cs typeface="Arial"/>
              </a:rPr>
              <a:t>Java,</a:t>
            </a:r>
            <a:r>
              <a:rPr sz="2397" spc="-133" dirty="0">
                <a:cs typeface="Arial"/>
              </a:rPr>
              <a:t> </a:t>
            </a:r>
            <a:r>
              <a:rPr sz="2397" spc="7" dirty="0">
                <a:cs typeface="Arial"/>
              </a:rPr>
              <a:t>C++</a:t>
            </a:r>
            <a:endParaRPr sz="2397" dirty="0">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6CAC-41F6-4730-9C15-DF3B428120D7}"/>
              </a:ext>
            </a:extLst>
          </p:cNvPr>
          <p:cNvSpPr>
            <a:spLocks noGrp="1"/>
          </p:cNvSpPr>
          <p:nvPr>
            <p:ph type="title"/>
          </p:nvPr>
        </p:nvSpPr>
        <p:spPr>
          <a:xfrm>
            <a:off x="234193" y="18255"/>
            <a:ext cx="10515600" cy="1325563"/>
          </a:xfrm>
        </p:spPr>
        <p:txBody>
          <a:bodyPr/>
          <a:lstStyle/>
          <a:p>
            <a:r>
              <a:rPr lang="en-US" dirty="0"/>
              <a:t>Course Materials</a:t>
            </a:r>
          </a:p>
        </p:txBody>
      </p:sp>
      <p:sp>
        <p:nvSpPr>
          <p:cNvPr id="3" name="Content Placeholder 2">
            <a:extLst>
              <a:ext uri="{FF2B5EF4-FFF2-40B4-BE49-F238E27FC236}">
                <a16:creationId xmlns:a16="http://schemas.microsoft.com/office/drawing/2014/main" id="{3BDA8688-DB30-4F98-8235-336BDB8CB12F}"/>
              </a:ext>
            </a:extLst>
          </p:cNvPr>
          <p:cNvSpPr>
            <a:spLocks noGrp="1"/>
          </p:cNvSpPr>
          <p:nvPr>
            <p:ph idx="1"/>
          </p:nvPr>
        </p:nvSpPr>
        <p:spPr>
          <a:xfrm>
            <a:off x="138157" y="1343817"/>
            <a:ext cx="8582024" cy="5371307"/>
          </a:xfrm>
        </p:spPr>
        <p:txBody>
          <a:bodyPr>
            <a:normAutofit/>
          </a:bodyPr>
          <a:lstStyle/>
          <a:p>
            <a:pPr marR="0">
              <a:lnSpc>
                <a:spcPct val="115000"/>
              </a:lnSpc>
              <a:spcBef>
                <a:spcPts val="0"/>
              </a:spcBef>
              <a:spcAft>
                <a:spcPts val="0"/>
              </a:spcAf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Textbook:  Python Crash Course, 2nd Edition: A Hands-On, Project-Based Introduction to Programming </a:t>
            </a:r>
            <a:endParaRPr lang="en-US" sz="2400" dirty="0">
              <a:solidFill>
                <a:schemeClr val="tx1"/>
              </a:solidFill>
              <a:effectLst/>
              <a:latin typeface="Times New Roman" panose="02020603050405020304" pitchFamily="18" charset="0"/>
              <a:ea typeface="Times New Roman" panose="02020603050405020304" pitchFamily="18" charset="0"/>
            </a:endParaRPr>
          </a:p>
          <a:p>
            <a:pPr marL="0" marR="0" indent="0">
              <a:lnSpc>
                <a:spcPct val="115000"/>
              </a:lnSpc>
              <a:spcBef>
                <a:spcPts val="0"/>
              </a:spcBef>
              <a:spcAft>
                <a:spcPts val="0"/>
              </a:spcAft>
              <a:buNone/>
            </a:pPr>
            <a:endParaRPr lang="en-US" sz="2400" dirty="0">
              <a:solidFill>
                <a:srgbClr val="333333"/>
              </a:solidFill>
              <a:latin typeface="Times New Roman" panose="02020603050405020304" pitchFamily="18" charset="0"/>
              <a:ea typeface="Times New Roman" panose="02020603050405020304" pitchFamily="18" charset="0"/>
            </a:endParaRPr>
          </a:p>
          <a:p>
            <a:pPr marL="0" marR="0" indent="0">
              <a:lnSpc>
                <a:spcPct val="115000"/>
              </a:lnSpc>
              <a:spcBef>
                <a:spcPts val="0"/>
              </a:spcBef>
              <a:spcAft>
                <a:spcPts val="0"/>
              </a:spcAft>
              <a:buNone/>
            </a:pPr>
            <a:endParaRPr lang="en-US" sz="2400" dirty="0">
              <a:solidFill>
                <a:srgbClr val="333333"/>
              </a:solidFill>
              <a:latin typeface="Times New Roman" panose="02020603050405020304" pitchFamily="18" charset="0"/>
              <a:ea typeface="Times New Roman" panose="02020603050405020304" pitchFamily="18" charset="0"/>
            </a:endParaRPr>
          </a:p>
          <a:p>
            <a:pPr marR="0">
              <a:lnSpc>
                <a:spcPct val="115000"/>
              </a:lnSpc>
              <a:spcBef>
                <a:spcPts val="0"/>
              </a:spcBef>
              <a:spcAft>
                <a:spcPts val="0"/>
              </a:spcAf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Anaconda Python (</a:t>
            </a:r>
            <a:r>
              <a:rPr lang="en-US" sz="2400" dirty="0">
                <a:effectLst/>
                <a:latin typeface="Times New Roman" panose="02020603050405020304" pitchFamily="18" charset="0"/>
                <a:ea typeface="Times New Roman" panose="02020603050405020304" pitchFamily="18" charset="0"/>
                <a:hlinkClick r:id="rId2"/>
              </a:rPr>
              <a:t>https://www.anaconda.com/products/individual</a:t>
            </a:r>
            <a:r>
              <a:rPr lang="en-US" sz="2400" dirty="0">
                <a:effectLst/>
                <a:latin typeface="Times New Roman" panose="02020603050405020304" pitchFamily="18" charset="0"/>
                <a:ea typeface="Times New Roman" panose="02020603050405020304" pitchFamily="18" charset="0"/>
              </a:rPr>
              <a:t>)</a:t>
            </a:r>
          </a:p>
          <a:p>
            <a:pPr marL="0" marR="0" indent="0">
              <a:lnSpc>
                <a:spcPct val="115000"/>
              </a:lnSpc>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0" marR="0" indent="0">
              <a:lnSpc>
                <a:spcPct val="115000"/>
              </a:lnSpc>
              <a:spcBef>
                <a:spcPts val="0"/>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R="0">
              <a:lnSpc>
                <a:spcPct val="115000"/>
              </a:lnSpc>
              <a:spcBef>
                <a:spcPts val="0"/>
              </a:spcBef>
              <a:spcAft>
                <a:spcPts val="0"/>
              </a:spcAf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GitHub Account (</a:t>
            </a:r>
            <a:r>
              <a:rPr lang="en-US" sz="2400" u="sng" dirty="0">
                <a:solidFill>
                  <a:srgbClr val="0000FF"/>
                </a:solidFill>
                <a:effectLst/>
                <a:latin typeface="Times New Roman" panose="02020603050405020304" pitchFamily="18" charset="0"/>
                <a:ea typeface="Times New Roman" panose="02020603050405020304" pitchFamily="18" charset="0"/>
                <a:hlinkClick r:id="rId3"/>
              </a:rPr>
              <a:t>https://github.com</a:t>
            </a:r>
            <a:r>
              <a:rPr lang="en-US" sz="2400" dirty="0">
                <a:effectLst/>
                <a:latin typeface="Times New Roman" panose="02020603050405020304" pitchFamily="18" charset="0"/>
                <a:ea typeface="Times New Roman" panose="02020603050405020304" pitchFamily="18" charset="0"/>
              </a:rPr>
              <a:t>) </a:t>
            </a:r>
            <a:endParaRPr lang="en-US" sz="3600" dirty="0"/>
          </a:p>
        </p:txBody>
      </p:sp>
      <p:pic>
        <p:nvPicPr>
          <p:cNvPr id="2052" name="Picture 4" descr="Anaconda (Python distribution) - Wikipedia">
            <a:extLst>
              <a:ext uri="{FF2B5EF4-FFF2-40B4-BE49-F238E27FC236}">
                <a16:creationId xmlns:a16="http://schemas.microsoft.com/office/drawing/2014/main" id="{5F524C8A-BBAF-447B-93C1-E3FDBFB1FD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156" y="2676525"/>
            <a:ext cx="3028950" cy="15049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8BF773C-3B98-4372-9BD3-BDBFDEC46CAB}"/>
              </a:ext>
            </a:extLst>
          </p:cNvPr>
          <p:cNvPicPr>
            <a:picLocks noChangeAspect="1"/>
          </p:cNvPicPr>
          <p:nvPr/>
        </p:nvPicPr>
        <p:blipFill>
          <a:blip r:embed="rId5"/>
          <a:stretch>
            <a:fillRect/>
          </a:stretch>
        </p:blipFill>
        <p:spPr>
          <a:xfrm>
            <a:off x="8720181" y="4584837"/>
            <a:ext cx="2785925" cy="1565933"/>
          </a:xfrm>
          <a:prstGeom prst="rect">
            <a:avLst/>
          </a:prstGeom>
        </p:spPr>
      </p:pic>
      <p:pic>
        <p:nvPicPr>
          <p:cNvPr id="1026" name="Picture 2" descr="Image of book page. Click to open preview.">
            <a:extLst>
              <a:ext uri="{FF2B5EF4-FFF2-40B4-BE49-F238E27FC236}">
                <a16:creationId xmlns:a16="http://schemas.microsoft.com/office/drawing/2014/main" id="{3A08B151-AE8D-55D0-984B-9DF662ACCE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3971" y="930689"/>
            <a:ext cx="1238344" cy="1632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251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508D2-A712-480D-AF23-FD5067535FFD}"/>
              </a:ext>
            </a:extLst>
          </p:cNvPr>
          <p:cNvSpPr>
            <a:spLocks noGrp="1"/>
          </p:cNvSpPr>
          <p:nvPr>
            <p:ph type="title"/>
          </p:nvPr>
        </p:nvSpPr>
        <p:spPr>
          <a:xfrm>
            <a:off x="209026" y="147011"/>
            <a:ext cx="10515600" cy="1325563"/>
          </a:xfrm>
        </p:spPr>
        <p:txBody>
          <a:bodyPr/>
          <a:lstStyle/>
          <a:p>
            <a:r>
              <a:rPr lang="en-US" dirty="0"/>
              <a:t>Learning Outcome</a:t>
            </a:r>
          </a:p>
        </p:txBody>
      </p:sp>
      <p:sp>
        <p:nvSpPr>
          <p:cNvPr id="3" name="Content Placeholder 2">
            <a:extLst>
              <a:ext uri="{FF2B5EF4-FFF2-40B4-BE49-F238E27FC236}">
                <a16:creationId xmlns:a16="http://schemas.microsoft.com/office/drawing/2014/main" id="{A8CEE687-0C32-4E7D-B41C-1ACEB69A1EE4}"/>
              </a:ext>
            </a:extLst>
          </p:cNvPr>
          <p:cNvSpPr>
            <a:spLocks noGrp="1"/>
          </p:cNvSpPr>
          <p:nvPr>
            <p:ph idx="1"/>
          </p:nvPr>
        </p:nvSpPr>
        <p:spPr>
          <a:xfrm>
            <a:off x="457200" y="1472574"/>
            <a:ext cx="10896600" cy="4704389"/>
          </a:xfrm>
        </p:spPr>
        <p:txBody>
          <a:bodyPr>
            <a:normAutofit/>
          </a:bodyPr>
          <a:lstStyle/>
          <a:p>
            <a:pPr algn="l">
              <a:buFont typeface="Arial" panose="020B0604020202020204" pitchFamily="34" charset="0"/>
              <a:buChar char="•"/>
            </a:pPr>
            <a:r>
              <a:rPr lang="en-US" sz="3200" dirty="0">
                <a:effectLst/>
                <a:ea typeface="Calibri" panose="020F0502020204030204" pitchFamily="34" charset="0"/>
                <a:cs typeface="Times New Roman" panose="02020603050405020304" pitchFamily="18" charset="0"/>
              </a:rPr>
              <a:t>Choose the correct programing structures to use for various problems and data structures </a:t>
            </a:r>
          </a:p>
          <a:p>
            <a:pPr algn="l">
              <a:buFont typeface="Arial" panose="020B0604020202020204" pitchFamily="34" charset="0"/>
              <a:buChar char="•"/>
            </a:pPr>
            <a:r>
              <a:rPr lang="en-US" sz="3200" dirty="0">
                <a:effectLst/>
                <a:ea typeface="Calibri" panose="020F0502020204030204" pitchFamily="34" charset="0"/>
                <a:cs typeface="Times New Roman" panose="02020603050405020304" pitchFamily="18" charset="0"/>
              </a:rPr>
              <a:t>Use Jupyter Notebooks to write interactive Python programs</a:t>
            </a:r>
          </a:p>
          <a:p>
            <a:pPr algn="l">
              <a:buFont typeface="Arial" panose="020B0604020202020204" pitchFamily="34" charset="0"/>
              <a:buChar char="•"/>
            </a:pPr>
            <a:r>
              <a:rPr lang="en-US" sz="3200">
                <a:effectLst/>
                <a:ea typeface="Calibri" panose="020F0502020204030204" pitchFamily="34" charset="0"/>
              </a:rPr>
              <a:t>Maintain </a:t>
            </a:r>
            <a:r>
              <a:rPr lang="en-US" sz="3200" dirty="0">
                <a:effectLst/>
                <a:ea typeface="Calibri" panose="020F0502020204030204" pitchFamily="34" charset="0"/>
              </a:rPr>
              <a:t>a code repository for sharing code</a:t>
            </a:r>
            <a:endParaRPr lang="en-US" sz="3200" dirty="0"/>
          </a:p>
        </p:txBody>
      </p:sp>
    </p:spTree>
    <p:extLst>
      <p:ext uri="{BB962C8B-B14F-4D97-AF65-F5344CB8AC3E}">
        <p14:creationId xmlns:p14="http://schemas.microsoft.com/office/powerpoint/2010/main" val="1950215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726B-2C5E-425C-AA40-740D13E408FF}"/>
              </a:ext>
            </a:extLst>
          </p:cNvPr>
          <p:cNvSpPr>
            <a:spLocks noGrp="1"/>
          </p:cNvSpPr>
          <p:nvPr>
            <p:ph type="title"/>
          </p:nvPr>
        </p:nvSpPr>
        <p:spPr>
          <a:xfrm>
            <a:off x="225641" y="81040"/>
            <a:ext cx="10515600" cy="1325563"/>
          </a:xfrm>
        </p:spPr>
        <p:txBody>
          <a:bodyPr/>
          <a:lstStyle/>
          <a:p>
            <a:r>
              <a:rPr lang="en-US" dirty="0"/>
              <a:t>Jupyter Notebook in Anaconda Python</a:t>
            </a:r>
          </a:p>
        </p:txBody>
      </p:sp>
      <p:sp>
        <p:nvSpPr>
          <p:cNvPr id="3" name="Content Placeholder 2">
            <a:extLst>
              <a:ext uri="{FF2B5EF4-FFF2-40B4-BE49-F238E27FC236}">
                <a16:creationId xmlns:a16="http://schemas.microsoft.com/office/drawing/2014/main" id="{44B27BD6-B5DC-49D3-A45F-DA645DE887F5}"/>
              </a:ext>
            </a:extLst>
          </p:cNvPr>
          <p:cNvSpPr>
            <a:spLocks noGrp="1"/>
          </p:cNvSpPr>
          <p:nvPr>
            <p:ph idx="1"/>
          </p:nvPr>
        </p:nvSpPr>
        <p:spPr>
          <a:xfrm>
            <a:off x="142043" y="1690688"/>
            <a:ext cx="6489576" cy="5167312"/>
          </a:xfrm>
        </p:spPr>
        <p:txBody>
          <a:bodyPr>
            <a:normAutofit/>
          </a:bodyPr>
          <a:lstStyle/>
          <a:p>
            <a:r>
              <a:rPr lang="en-US" b="0" i="0" dirty="0">
                <a:solidFill>
                  <a:schemeClr val="tx1"/>
                </a:solidFill>
                <a:effectLst/>
              </a:rPr>
              <a:t>The </a:t>
            </a:r>
            <a:r>
              <a:rPr lang="en-US" b="1" i="0" dirty="0">
                <a:solidFill>
                  <a:schemeClr val="tx1"/>
                </a:solidFill>
                <a:effectLst/>
              </a:rPr>
              <a:t>Jupyter Notebook interface</a:t>
            </a:r>
            <a:r>
              <a:rPr lang="en-US" b="0" i="0" dirty="0">
                <a:solidFill>
                  <a:schemeClr val="tx1"/>
                </a:solidFill>
                <a:effectLst/>
              </a:rPr>
              <a:t> is a Web-based application for authoring documents that combine live-code with narrative text, equations and visualizations</a:t>
            </a:r>
          </a:p>
          <a:p>
            <a:pPr marL="0" indent="0">
              <a:buNone/>
            </a:pPr>
            <a:endParaRPr lang="en-US" b="0" i="0" dirty="0">
              <a:solidFill>
                <a:schemeClr val="tx1"/>
              </a:solidFill>
              <a:effectLst/>
            </a:endParaRPr>
          </a:p>
          <a:p>
            <a:r>
              <a:rPr lang="en-US" sz="2400" dirty="0">
                <a:solidFill>
                  <a:schemeClr val="tx1"/>
                </a:solidFill>
                <a:effectLst/>
                <a:ea typeface="Calibri" panose="020F0502020204030204" pitchFamily="34" charset="0"/>
              </a:rPr>
              <a:t>Spyder:</a:t>
            </a:r>
            <a:r>
              <a:rPr lang="en-US" sz="2400" b="0" i="0" dirty="0">
                <a:solidFill>
                  <a:schemeClr val="tx1"/>
                </a:solidFill>
                <a:effectLst/>
              </a:rPr>
              <a:t> Scientific Python Development Environment, is a free integrated development environment (IDE) that is included with Anaconda. It includes editing, interactive testing, debugging, and introspection features.</a:t>
            </a:r>
            <a:endParaRPr lang="en-US" sz="3600" dirty="0">
              <a:solidFill>
                <a:schemeClr val="tx1"/>
              </a:solidFill>
            </a:endParaRPr>
          </a:p>
        </p:txBody>
      </p:sp>
      <p:pic>
        <p:nvPicPr>
          <p:cNvPr id="3076" name="Picture 4" descr="Python - Install Anaconda, Jupyter Notebook, Spyder on Windows 10 - YouTube">
            <a:extLst>
              <a:ext uri="{FF2B5EF4-FFF2-40B4-BE49-F238E27FC236}">
                <a16:creationId xmlns:a16="http://schemas.microsoft.com/office/drawing/2014/main" id="{1E280319-247B-4E40-9110-21C9966A4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3431" y="2076209"/>
            <a:ext cx="4831394" cy="2705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57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install and use Anaconda - wiki.math.ntnu.no">
            <a:extLst>
              <a:ext uri="{FF2B5EF4-FFF2-40B4-BE49-F238E27FC236}">
                <a16:creationId xmlns:a16="http://schemas.microsoft.com/office/drawing/2014/main" id="{2AAB416D-026B-4CBA-882B-B42FA2D01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3989" y="3895724"/>
            <a:ext cx="4328011" cy="26051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9717D60-949B-46B5-B84F-799642D4118A}"/>
              </a:ext>
            </a:extLst>
          </p:cNvPr>
          <p:cNvSpPr>
            <a:spLocks noGrp="1"/>
          </p:cNvSpPr>
          <p:nvPr>
            <p:ph type="title"/>
          </p:nvPr>
        </p:nvSpPr>
        <p:spPr>
          <a:xfrm>
            <a:off x="119111" y="0"/>
            <a:ext cx="10515600" cy="1325563"/>
          </a:xfrm>
        </p:spPr>
        <p:txBody>
          <a:bodyPr/>
          <a:lstStyle/>
          <a:p>
            <a:r>
              <a:rPr lang="en-US" dirty="0"/>
              <a:t>Downloading Anaconda</a:t>
            </a:r>
          </a:p>
        </p:txBody>
      </p:sp>
      <p:sp>
        <p:nvSpPr>
          <p:cNvPr id="3" name="Content Placeholder 2">
            <a:extLst>
              <a:ext uri="{FF2B5EF4-FFF2-40B4-BE49-F238E27FC236}">
                <a16:creationId xmlns:a16="http://schemas.microsoft.com/office/drawing/2014/main" id="{BFDD5EAB-29FE-4E3B-97A4-787B98729EA3}"/>
              </a:ext>
            </a:extLst>
          </p:cNvPr>
          <p:cNvSpPr>
            <a:spLocks noGrp="1"/>
          </p:cNvSpPr>
          <p:nvPr>
            <p:ph idx="1"/>
          </p:nvPr>
        </p:nvSpPr>
        <p:spPr>
          <a:xfrm>
            <a:off x="0" y="1325563"/>
            <a:ext cx="9666488" cy="5377078"/>
          </a:xfrm>
        </p:spPr>
        <p:txBody>
          <a:bodyPr>
            <a:normAutofit fontScale="92500" lnSpcReduction="20000"/>
          </a:bodyPr>
          <a:lstStyle/>
          <a:p>
            <a:pPr marL="514350" indent="-514350" algn="l">
              <a:buFont typeface="+mj-lt"/>
              <a:buAutoNum type="arabicPeriod"/>
            </a:pPr>
            <a:r>
              <a:rPr lang="en-US" i="0" dirty="0">
                <a:solidFill>
                  <a:schemeClr val="tx1"/>
                </a:solidFill>
                <a:effectLst/>
              </a:rPr>
              <a:t>Visit  https://www.anaconda.com/products/individual </a:t>
            </a:r>
          </a:p>
          <a:p>
            <a:pPr marL="514350" indent="-514350" algn="l">
              <a:buFont typeface="+mj-lt"/>
              <a:buAutoNum type="arabicPeriod"/>
            </a:pPr>
            <a:r>
              <a:rPr lang="en-US" i="0" dirty="0">
                <a:solidFill>
                  <a:schemeClr val="tx1"/>
                </a:solidFill>
                <a:effectLst/>
              </a:rPr>
              <a:t>Select suitable operating system (Windows/MacOS/Linux) where the three operating systems are listed</a:t>
            </a:r>
          </a:p>
          <a:p>
            <a:pPr marL="514350" indent="-514350" algn="l">
              <a:buFont typeface="+mj-lt"/>
              <a:buAutoNum type="arabicPeriod"/>
            </a:pPr>
            <a:r>
              <a:rPr lang="en-US" i="0" dirty="0">
                <a:solidFill>
                  <a:schemeClr val="tx1"/>
                </a:solidFill>
                <a:effectLst/>
              </a:rPr>
              <a:t>Download ...</a:t>
            </a:r>
          </a:p>
          <a:p>
            <a:pPr marL="514350" indent="-514350" algn="l">
              <a:buFont typeface="+mj-lt"/>
              <a:buAutoNum type="arabicPeriod"/>
            </a:pPr>
            <a:r>
              <a:rPr lang="en-US" i="0" dirty="0">
                <a:solidFill>
                  <a:schemeClr val="tx1"/>
                </a:solidFill>
                <a:effectLst/>
              </a:rPr>
              <a:t>Open and run the installer ...</a:t>
            </a:r>
          </a:p>
          <a:p>
            <a:pPr marL="514350" indent="-514350" algn="l">
              <a:buFont typeface="+mj-lt"/>
              <a:buAutoNum type="arabicPeriod"/>
            </a:pPr>
            <a:r>
              <a:rPr lang="en-US" b="0" i="0" dirty="0">
                <a:solidFill>
                  <a:schemeClr val="tx1"/>
                </a:solidFill>
                <a:effectLst/>
              </a:rPr>
              <a:t>Open the </a:t>
            </a:r>
            <a:r>
              <a:rPr lang="en-US" b="1" i="0" dirty="0">
                <a:solidFill>
                  <a:schemeClr val="tx1"/>
                </a:solidFill>
                <a:effectLst/>
              </a:rPr>
              <a:t>Anaconda</a:t>
            </a:r>
            <a:r>
              <a:rPr lang="en-US" b="0" i="0" dirty="0">
                <a:solidFill>
                  <a:schemeClr val="tx1"/>
                </a:solidFill>
                <a:effectLst/>
              </a:rPr>
              <a:t> Prompt from the start menu:</a:t>
            </a:r>
          </a:p>
          <a:p>
            <a:pPr lvl="1">
              <a:buFont typeface="Wingdings" panose="05000000000000000000" pitchFamily="2" charset="2"/>
              <a:buChar char="§"/>
            </a:pPr>
            <a:r>
              <a:rPr lang="en-US" sz="2000" b="1" i="0" dirty="0">
                <a:solidFill>
                  <a:schemeClr val="tx1"/>
                </a:solidFill>
                <a:effectLst/>
              </a:rPr>
              <a:t>Windows</a:t>
            </a:r>
            <a:r>
              <a:rPr lang="en-US" sz="2000" b="0" i="0" dirty="0">
                <a:solidFill>
                  <a:schemeClr val="tx1"/>
                </a:solidFill>
                <a:effectLst/>
              </a:rPr>
              <a:t>: Click </a:t>
            </a:r>
            <a:r>
              <a:rPr lang="en-US" sz="2000" b="1" i="0" dirty="0">
                <a:solidFill>
                  <a:schemeClr val="tx1"/>
                </a:solidFill>
                <a:effectLst/>
              </a:rPr>
              <a:t>Start</a:t>
            </a:r>
            <a:r>
              <a:rPr lang="en-US" sz="2000" b="0" i="0" dirty="0">
                <a:solidFill>
                  <a:schemeClr val="tx1"/>
                </a:solidFill>
                <a:effectLst/>
              </a:rPr>
              <a:t>, search </a:t>
            </a:r>
            <a:r>
              <a:rPr lang="en-US" sz="2000" b="1" i="0" dirty="0">
                <a:solidFill>
                  <a:schemeClr val="tx1"/>
                </a:solidFill>
                <a:effectLst/>
              </a:rPr>
              <a:t>Anaconda Prompt</a:t>
            </a:r>
            <a:r>
              <a:rPr lang="en-US" sz="2000" b="0" i="0" dirty="0">
                <a:solidFill>
                  <a:schemeClr val="tx1"/>
                </a:solidFill>
                <a:effectLst/>
              </a:rPr>
              <a:t> from the </a:t>
            </a:r>
            <a:r>
              <a:rPr lang="en-US" sz="2000" b="1" i="0" dirty="0">
                <a:solidFill>
                  <a:schemeClr val="tx1"/>
                </a:solidFill>
                <a:effectLst/>
              </a:rPr>
              <a:t>menu</a:t>
            </a:r>
            <a:r>
              <a:rPr lang="en-US" sz="2000" b="0" i="0" dirty="0">
                <a:solidFill>
                  <a:schemeClr val="tx1"/>
                </a:solidFill>
                <a:effectLst/>
              </a:rPr>
              <a:t>.</a:t>
            </a:r>
          </a:p>
          <a:p>
            <a:pPr lvl="1">
              <a:buFont typeface="Wingdings" panose="05000000000000000000" pitchFamily="2" charset="2"/>
              <a:buChar char="§"/>
            </a:pPr>
            <a:r>
              <a:rPr lang="en-US" sz="2000" dirty="0">
                <a:solidFill>
                  <a:schemeClr val="tx1"/>
                </a:solidFill>
              </a:rPr>
              <a:t>M</a:t>
            </a:r>
            <a:r>
              <a:rPr lang="en-US" sz="2000" b="0" i="0" dirty="0">
                <a:solidFill>
                  <a:schemeClr val="tx1"/>
                </a:solidFill>
                <a:effectLst/>
              </a:rPr>
              <a:t>acOS: </a:t>
            </a:r>
            <a:r>
              <a:rPr lang="en-US" sz="2000" b="0" i="0" dirty="0" err="1">
                <a:solidFill>
                  <a:schemeClr val="tx1"/>
                </a:solidFill>
                <a:effectLst/>
              </a:rPr>
              <a:t>Cmd+Space</a:t>
            </a:r>
            <a:r>
              <a:rPr lang="en-US" sz="2000" b="0" i="0" dirty="0">
                <a:solidFill>
                  <a:schemeClr val="tx1"/>
                </a:solidFill>
                <a:effectLst/>
              </a:rPr>
              <a:t> to </a:t>
            </a:r>
            <a:r>
              <a:rPr lang="en-US" sz="2000" b="1" i="0" dirty="0">
                <a:solidFill>
                  <a:schemeClr val="tx1"/>
                </a:solidFill>
                <a:effectLst/>
              </a:rPr>
              <a:t>open</a:t>
            </a:r>
            <a:r>
              <a:rPr lang="en-US" sz="2000" b="0" i="0" dirty="0">
                <a:solidFill>
                  <a:schemeClr val="tx1"/>
                </a:solidFill>
                <a:effectLst/>
              </a:rPr>
              <a:t> Spotlight Search and </a:t>
            </a:r>
          </a:p>
          <a:p>
            <a:pPr marL="457200" lvl="1" indent="0">
              <a:buNone/>
            </a:pPr>
            <a:r>
              <a:rPr lang="en-US" sz="2000" b="0" i="0" dirty="0">
                <a:solidFill>
                  <a:schemeClr val="tx1"/>
                </a:solidFill>
                <a:effectLst/>
              </a:rPr>
              <a:t>type </a:t>
            </a:r>
            <a:r>
              <a:rPr lang="en-US" sz="2000" b="1" i="0" dirty="0">
                <a:solidFill>
                  <a:schemeClr val="tx1"/>
                </a:solidFill>
                <a:effectLst/>
              </a:rPr>
              <a:t>“Navigator” </a:t>
            </a:r>
            <a:r>
              <a:rPr lang="en-US" sz="2000" b="0" i="0" dirty="0">
                <a:solidFill>
                  <a:schemeClr val="tx1"/>
                </a:solidFill>
                <a:effectLst/>
              </a:rPr>
              <a:t>to </a:t>
            </a:r>
            <a:r>
              <a:rPr lang="en-US" sz="2000" b="1" i="0" dirty="0">
                <a:solidFill>
                  <a:schemeClr val="tx1"/>
                </a:solidFill>
                <a:effectLst/>
              </a:rPr>
              <a:t>open</a:t>
            </a:r>
            <a:r>
              <a:rPr lang="en-US" sz="2000" b="0" i="0" dirty="0">
                <a:solidFill>
                  <a:schemeClr val="tx1"/>
                </a:solidFill>
                <a:effectLst/>
              </a:rPr>
              <a:t> the program.</a:t>
            </a:r>
          </a:p>
          <a:p>
            <a:pPr lvl="1">
              <a:buFont typeface="Wingdings" panose="05000000000000000000" pitchFamily="2" charset="2"/>
              <a:buChar char="§"/>
            </a:pPr>
            <a:r>
              <a:rPr lang="en-US" sz="2000" b="0" i="0" dirty="0">
                <a:solidFill>
                  <a:schemeClr val="tx1"/>
                </a:solidFill>
                <a:effectLst/>
              </a:rPr>
              <a:t>Linux: </a:t>
            </a:r>
            <a:r>
              <a:rPr lang="en-US" sz="2000" b="1" i="0" dirty="0">
                <a:solidFill>
                  <a:schemeClr val="tx1"/>
                </a:solidFill>
                <a:effectLst/>
              </a:rPr>
              <a:t>Open</a:t>
            </a:r>
            <a:r>
              <a:rPr lang="en-US" sz="2000" b="0" i="0" dirty="0">
                <a:solidFill>
                  <a:schemeClr val="tx1"/>
                </a:solidFill>
                <a:effectLst/>
              </a:rPr>
              <a:t> Applications - System Tools - terminal.</a:t>
            </a:r>
          </a:p>
          <a:p>
            <a:pPr marL="457200" indent="-457200">
              <a:buAutoNum type="arabicPeriod" startAt="6"/>
            </a:pPr>
            <a:r>
              <a:rPr lang="en-US" sz="2400" dirty="0">
                <a:solidFill>
                  <a:schemeClr val="tx1"/>
                </a:solidFill>
              </a:rPr>
              <a:t>Terminal – type python --version</a:t>
            </a:r>
          </a:p>
          <a:p>
            <a:pPr marL="0" indent="0">
              <a:buNone/>
            </a:pPr>
            <a:r>
              <a:rPr lang="en-US" sz="2400" dirty="0">
                <a:solidFill>
                  <a:schemeClr val="tx1"/>
                </a:solidFill>
              </a:rPr>
              <a:t>        </a:t>
            </a:r>
          </a:p>
          <a:p>
            <a:pPr marL="457200" indent="-457200">
              <a:buAutoNum type="arabicPeriod" startAt="6"/>
            </a:pPr>
            <a:endParaRPr lang="en-US" sz="2400" b="0" i="0" dirty="0">
              <a:solidFill>
                <a:schemeClr val="tx1"/>
              </a:solidFill>
              <a:effectLst/>
            </a:endParaRPr>
          </a:p>
          <a:p>
            <a:pPr marL="514350" indent="-514350" algn="l">
              <a:buFont typeface="+mj-lt"/>
              <a:buAutoNum type="arabicPeriod"/>
            </a:pPr>
            <a:endParaRPr lang="en-US" b="0" i="0" dirty="0">
              <a:solidFill>
                <a:schemeClr val="tx1"/>
              </a:solidFill>
              <a:effectLst/>
              <a:latin typeface="Roboto" panose="020B0604020202020204" pitchFamily="2" charset="0"/>
            </a:endParaRPr>
          </a:p>
          <a:p>
            <a:endParaRPr lang="en-US" dirty="0"/>
          </a:p>
        </p:txBody>
      </p:sp>
    </p:spTree>
    <p:extLst>
      <p:ext uri="{BB962C8B-B14F-4D97-AF65-F5344CB8AC3E}">
        <p14:creationId xmlns:p14="http://schemas.microsoft.com/office/powerpoint/2010/main" val="2121063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9CD4-8869-46BD-B862-97938CB93B3F}"/>
              </a:ext>
            </a:extLst>
          </p:cNvPr>
          <p:cNvSpPr>
            <a:spLocks noGrp="1"/>
          </p:cNvSpPr>
          <p:nvPr>
            <p:ph type="title"/>
          </p:nvPr>
        </p:nvSpPr>
        <p:spPr>
          <a:xfrm>
            <a:off x="349685" y="16923"/>
            <a:ext cx="10515600" cy="1325563"/>
          </a:xfrm>
        </p:spPr>
        <p:txBody>
          <a:bodyPr/>
          <a:lstStyle/>
          <a:p>
            <a:r>
              <a:rPr lang="en-US" dirty="0"/>
              <a:t>Work with Jupyter Notebook</a:t>
            </a:r>
          </a:p>
        </p:txBody>
      </p:sp>
      <p:sp>
        <p:nvSpPr>
          <p:cNvPr id="3" name="Content Placeholder 2">
            <a:extLst>
              <a:ext uri="{FF2B5EF4-FFF2-40B4-BE49-F238E27FC236}">
                <a16:creationId xmlns:a16="http://schemas.microsoft.com/office/drawing/2014/main" id="{1D94B175-ABAA-49F2-9550-98346233D402}"/>
              </a:ext>
            </a:extLst>
          </p:cNvPr>
          <p:cNvSpPr>
            <a:spLocks noGrp="1"/>
          </p:cNvSpPr>
          <p:nvPr>
            <p:ph sz="half" idx="1"/>
          </p:nvPr>
        </p:nvSpPr>
        <p:spPr>
          <a:xfrm>
            <a:off x="219075" y="1343818"/>
            <a:ext cx="5800725" cy="4833145"/>
          </a:xfrm>
        </p:spPr>
        <p:txBody>
          <a:bodyPr>
            <a:normAutofit fontScale="92500"/>
          </a:bodyPr>
          <a:lstStyle/>
          <a:p>
            <a:r>
              <a:rPr lang="en-US" b="0" i="0" dirty="0">
                <a:effectLst/>
              </a:rPr>
              <a:t>A notebook integrates code and its output into a single document that combines visualizations, narrative text, mathematical equations, and other rich media. </a:t>
            </a:r>
          </a:p>
          <a:p>
            <a:r>
              <a:rPr lang="en-US" b="0" i="0" dirty="0">
                <a:effectLst/>
              </a:rPr>
              <a:t>In other words: it's a single document where you can run code, display the output, add explanations, formulas, charts, and make your work more transparent, understandable, repeatable, and shareable</a:t>
            </a:r>
            <a:endParaRPr lang="en-US" dirty="0"/>
          </a:p>
        </p:txBody>
      </p:sp>
      <p:pic>
        <p:nvPicPr>
          <p:cNvPr id="6" name="Content Placeholder 5">
            <a:extLst>
              <a:ext uri="{FF2B5EF4-FFF2-40B4-BE49-F238E27FC236}">
                <a16:creationId xmlns:a16="http://schemas.microsoft.com/office/drawing/2014/main" id="{FE8476DC-E98E-4817-B131-D465198E7DEB}"/>
              </a:ext>
            </a:extLst>
          </p:cNvPr>
          <p:cNvPicPr>
            <a:picLocks noGrp="1" noChangeAspect="1"/>
          </p:cNvPicPr>
          <p:nvPr>
            <p:ph sz="half" idx="2"/>
          </p:nvPr>
        </p:nvPicPr>
        <p:blipFill>
          <a:blip r:embed="rId2"/>
          <a:stretch>
            <a:fillRect/>
          </a:stretch>
        </p:blipFill>
        <p:spPr>
          <a:xfrm>
            <a:off x="6524625" y="1447982"/>
            <a:ext cx="5181600" cy="2211024"/>
          </a:xfrm>
        </p:spPr>
      </p:pic>
      <p:sp>
        <p:nvSpPr>
          <p:cNvPr id="8" name="TextBox 7">
            <a:extLst>
              <a:ext uri="{FF2B5EF4-FFF2-40B4-BE49-F238E27FC236}">
                <a16:creationId xmlns:a16="http://schemas.microsoft.com/office/drawing/2014/main" id="{7D400A15-DBE8-4196-8DAD-A0E323147536}"/>
              </a:ext>
            </a:extLst>
          </p:cNvPr>
          <p:cNvSpPr txBox="1"/>
          <p:nvPr/>
        </p:nvSpPr>
        <p:spPr>
          <a:xfrm>
            <a:off x="6682665" y="4427283"/>
            <a:ext cx="5290260" cy="1877437"/>
          </a:xfrm>
          <a:prstGeom prst="rect">
            <a:avLst/>
          </a:prstGeom>
          <a:noFill/>
        </p:spPr>
        <p:txBody>
          <a:bodyPr wrap="square">
            <a:spAutoFit/>
          </a:bodyPr>
          <a:lstStyle/>
          <a:p>
            <a:r>
              <a:rPr lang="en-US" sz="2800" dirty="0"/>
              <a:t>Terminal – type </a:t>
            </a:r>
            <a:r>
              <a:rPr lang="en-US" sz="2800" b="1" dirty="0"/>
              <a:t>Jupyter Notebook</a:t>
            </a:r>
          </a:p>
          <a:p>
            <a:r>
              <a:rPr lang="en-US" sz="3200" i="0" dirty="0">
                <a:effectLst/>
                <a:latin typeface="SSP Local"/>
              </a:rPr>
              <a:t>Cells: Code and Markdown</a:t>
            </a:r>
          </a:p>
          <a:p>
            <a:r>
              <a:rPr lang="en-US" sz="2800" b="1" dirty="0">
                <a:solidFill>
                  <a:schemeClr val="accent6">
                    <a:lumMod val="50000"/>
                  </a:schemeClr>
                </a:solidFill>
              </a:rPr>
              <a:t> </a:t>
            </a:r>
          </a:p>
        </p:txBody>
      </p:sp>
    </p:spTree>
    <p:extLst>
      <p:ext uri="{BB962C8B-B14F-4D97-AF65-F5344CB8AC3E}">
        <p14:creationId xmlns:p14="http://schemas.microsoft.com/office/powerpoint/2010/main" val="290698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62836" y="-74627"/>
            <a:ext cx="10515600" cy="1325563"/>
          </a:xfrm>
        </p:spPr>
        <p:txBody>
          <a:bodyPr/>
          <a:lstStyle/>
          <a:p>
            <a:r>
              <a:rPr lang="en-US" dirty="0"/>
              <a:t>Your first program-Jupyter Notebook</a:t>
            </a:r>
          </a:p>
        </p:txBody>
      </p:sp>
      <p:sp>
        <p:nvSpPr>
          <p:cNvPr id="21507" name="Content Placeholder 2"/>
          <p:cNvSpPr>
            <a:spLocks noGrp="1"/>
          </p:cNvSpPr>
          <p:nvPr>
            <p:ph idx="1"/>
          </p:nvPr>
        </p:nvSpPr>
        <p:spPr>
          <a:xfrm>
            <a:off x="223411" y="1190282"/>
            <a:ext cx="7543801" cy="421394"/>
          </a:xfrm>
        </p:spPr>
        <p:txBody>
          <a:bodyPr>
            <a:normAutofit fontScale="70000" lnSpcReduction="20000"/>
          </a:bodyPr>
          <a:lstStyle/>
          <a:p>
            <a:r>
              <a:rPr lang="en-US" dirty="0"/>
              <a:t>Traditional </a:t>
            </a:r>
            <a:r>
              <a:rPr lang="ja-JP" altLang="en-US" dirty="0"/>
              <a:t>‘</a:t>
            </a:r>
            <a:r>
              <a:rPr lang="en-US" altLang="ja-JP" dirty="0"/>
              <a:t>Hello World</a:t>
            </a:r>
            <a:r>
              <a:rPr lang="ja-JP" altLang="en-US" dirty="0"/>
              <a:t>’</a:t>
            </a:r>
            <a:r>
              <a:rPr lang="en-US" altLang="ja-JP" dirty="0"/>
              <a:t> program in Python</a:t>
            </a:r>
          </a:p>
          <a:p>
            <a:endParaRPr lang="en-US" dirty="0"/>
          </a:p>
          <a:p>
            <a:endParaRPr lang="en-US" dirty="0"/>
          </a:p>
          <a:p>
            <a:endParaRPr lang="en-US" dirty="0"/>
          </a:p>
        </p:txBody>
      </p:sp>
      <p:sp>
        <p:nvSpPr>
          <p:cNvPr id="3" name="Slide Number Placeholder 2"/>
          <p:cNvSpPr>
            <a:spLocks noGrp="1"/>
          </p:cNvSpPr>
          <p:nvPr>
            <p:ph type="sldNum" sz="quarter" idx="12"/>
          </p:nvPr>
        </p:nvSpPr>
        <p:spPr/>
        <p:txBody>
          <a:bodyPr/>
          <a:lstStyle/>
          <a:p>
            <a:fld id="{10AC2DB3-9000-4EC8-B97E-74B7B115971C}" type="slidenum">
              <a:rPr lang="en-US" smtClean="0"/>
              <a:pPr/>
              <a:t>9</a:t>
            </a:fld>
            <a:endParaRPr lang="en-US" dirty="0"/>
          </a:p>
        </p:txBody>
      </p:sp>
      <p:sp>
        <p:nvSpPr>
          <p:cNvPr id="8" name="Content Placeholder 2"/>
          <p:cNvSpPr txBox="1">
            <a:spLocks/>
          </p:cNvSpPr>
          <p:nvPr/>
        </p:nvSpPr>
        <p:spPr>
          <a:xfrm>
            <a:off x="1988599" y="5152094"/>
            <a:ext cx="10068314" cy="1569381"/>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Tx/>
              <a:buFont typeface="Arial" panose="020B0604020202020204" pitchFamily="34" charset="0"/>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3pPr>
            <a:lvl4pPr marL="9144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143000" indent="-228600" algn="l" defTabSz="914400" rtl="0" eaLnBrk="1" latinLnBrk="0" hangingPunct="1">
              <a:lnSpc>
                <a:spcPct val="90000"/>
              </a:lnSpc>
              <a:spcBef>
                <a:spcPts val="200"/>
              </a:spcBef>
              <a:spcAft>
                <a:spcPts val="400"/>
              </a:spcAft>
              <a:buClrTx/>
              <a:buFont typeface="Arial" panose="020B0604020202020204"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85750" indent="-285750"/>
            <a:r>
              <a:rPr lang="en-US" dirty="0"/>
              <a:t>We will examine this program in the next section</a:t>
            </a:r>
          </a:p>
          <a:p>
            <a:pPr marL="742950" lvl="1" indent="-285750"/>
            <a:r>
              <a:rPr lang="en-US" dirty="0"/>
              <a:t>Typing the program into your IDE would be good practice!</a:t>
            </a:r>
          </a:p>
          <a:p>
            <a:pPr marL="742950" lvl="1" indent="-285750"/>
            <a:r>
              <a:rPr lang="en-US" dirty="0"/>
              <a:t>Be careful of spelling e.g., </a:t>
            </a:r>
            <a:r>
              <a:rPr lang="ja-JP" altLang="en-US" dirty="0"/>
              <a:t>‘</a:t>
            </a:r>
            <a:r>
              <a:rPr lang="en-US" dirty="0"/>
              <a:t>print</a:t>
            </a:r>
            <a:r>
              <a:rPr lang="ja-JP" altLang="en-US" dirty="0"/>
              <a:t>’</a:t>
            </a:r>
            <a:r>
              <a:rPr lang="en-US" dirty="0"/>
              <a:t> vs. </a:t>
            </a:r>
            <a:r>
              <a:rPr lang="ja-JP" altLang="en-US" dirty="0"/>
              <a:t>‘</a:t>
            </a:r>
            <a:r>
              <a:rPr lang="en-US" dirty="0" err="1"/>
              <a:t>primt</a:t>
            </a:r>
            <a:r>
              <a:rPr lang="ja-JP" altLang="en-US" dirty="0"/>
              <a:t>’</a:t>
            </a:r>
            <a:endParaRPr lang="en-US" dirty="0"/>
          </a:p>
          <a:p>
            <a:pPr marL="742950" lvl="1" indent="-285750"/>
            <a:r>
              <a:rPr lang="en-US" dirty="0"/>
              <a:t>Python is </a:t>
            </a:r>
            <a:r>
              <a:rPr lang="en-US" b="1" dirty="0"/>
              <a:t>case sensitive</a:t>
            </a:r>
            <a:r>
              <a:rPr lang="en-US" dirty="0"/>
              <a:t>.</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C09BA134-523E-4579-B44E-AB3579283386}"/>
              </a:ext>
            </a:extLst>
          </p:cNvPr>
          <p:cNvPicPr>
            <a:picLocks noChangeAspect="1"/>
          </p:cNvPicPr>
          <p:nvPr/>
        </p:nvPicPr>
        <p:blipFill>
          <a:blip r:embed="rId2"/>
          <a:stretch>
            <a:fillRect/>
          </a:stretch>
        </p:blipFill>
        <p:spPr>
          <a:xfrm>
            <a:off x="300037" y="1795462"/>
            <a:ext cx="11591925" cy="3267075"/>
          </a:xfrm>
          <a:prstGeom prst="rect">
            <a:avLst/>
          </a:prstGeom>
        </p:spPr>
      </p:pic>
    </p:spTree>
    <p:extLst>
      <p:ext uri="{BB962C8B-B14F-4D97-AF65-F5344CB8AC3E}">
        <p14:creationId xmlns:p14="http://schemas.microsoft.com/office/powerpoint/2010/main" val="302276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1020</TotalTime>
  <Words>1120</Words>
  <Application>Microsoft Office PowerPoint</Application>
  <PresentationFormat>Widescreen</PresentationFormat>
  <Paragraphs>129</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Calisto MT</vt:lpstr>
      <vt:lpstr>Lora</vt:lpstr>
      <vt:lpstr>Roboto</vt:lpstr>
      <vt:lpstr>SSP Local</vt:lpstr>
      <vt:lpstr>Times New Roman</vt:lpstr>
      <vt:lpstr>Wingdings</vt:lpstr>
      <vt:lpstr>Wingdings 2</vt:lpstr>
      <vt:lpstr>Slate</vt:lpstr>
      <vt:lpstr>Computer Programming for the Liberal Arts- Introduction to Python Programming Language and Jupyter Notebook </vt:lpstr>
      <vt:lpstr>The Python Language</vt:lpstr>
      <vt:lpstr>Translating a program to machine language</vt:lpstr>
      <vt:lpstr>Course Materials</vt:lpstr>
      <vt:lpstr>Learning Outcome</vt:lpstr>
      <vt:lpstr>Jupyter Notebook in Anaconda Python</vt:lpstr>
      <vt:lpstr>Downloading Anaconda</vt:lpstr>
      <vt:lpstr>Work with Jupyter Notebook</vt:lpstr>
      <vt:lpstr>Your first program-Jupyter Notebook</vt:lpstr>
      <vt:lpstr>Using Markdown in Jupyter Notebook</vt:lpstr>
      <vt:lpstr>Some Markdown Syntax supported by Jupyter NB</vt:lpstr>
      <vt:lpstr>Your first program-Spyder</vt:lpstr>
      <vt:lpstr>Jupyter Notebook vs Spyder</vt:lpstr>
      <vt:lpstr>GitHub</vt:lpstr>
      <vt:lpstr>Work with Github</vt:lpstr>
      <vt:lpstr>How to create a new Repository</vt:lpstr>
      <vt:lpstr>The new Repository</vt:lpstr>
      <vt:lpstr>Adding files into new Repository</vt:lpstr>
      <vt:lpstr>How to submit on Moodle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Programming for the Liberal Arts Fall 2021</dc:title>
  <dc:creator>Sayani Sarkar</dc:creator>
  <cp:lastModifiedBy>Sayani Sarkar</cp:lastModifiedBy>
  <cp:revision>38</cp:revision>
  <dcterms:created xsi:type="dcterms:W3CDTF">2021-06-08T14:39:45Z</dcterms:created>
  <dcterms:modified xsi:type="dcterms:W3CDTF">2022-08-26T12:36:52Z</dcterms:modified>
</cp:coreProperties>
</file>