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ebb3a0e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ebb3a0e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aef598a5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aef598a5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aef598a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aef598a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Juncheng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11901db4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11901db4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1901db4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11901db4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1901db4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1901db4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16754987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16754987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155eff5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155eff5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1901db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1901db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Carsyn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ebb3a0e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ebb3a0e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g7XpMYZ0dFk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Leopard Seal Recognition System (ALSRS): Sprint 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 Robinson, Carson Buntin, Carsyn Smeda, Nathan Hontz, Juncheng Li, Ryan Huntington, Omar Darwish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665349"/>
            <a:ext cx="6447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Seal Team 6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Development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42294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datasets on S3 bucket for mutual access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 the addition of new seals into the datasets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python server to continuously run models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650" y="1161950"/>
            <a:ext cx="4229400" cy="28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Current lack of effective tools to detect and identify individual leopard seals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Develop API for Happywhale.com capable of receiving leopard seal photographs and returning the identity of any recognized seals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Utilization of two machine learning models for detection and identification of leopard seals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192" y="1152474"/>
            <a:ext cx="4098132" cy="307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Finalizing all weights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Retrained each model a final time and exported weights with best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DeiT: Top 1 Accuracy = 94%, Top 5 Accuracy = 99%, BAC = 92%, F1 = 92%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Mask-RCNN: mAP score = 0.91. Detection of both seals &amp; non-seals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Faster RCNN: Detection for only leopard seals, Precision = 99%, Recall = 98.74%, F1-score = 99.37%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331" y="2449825"/>
            <a:ext cx="2493975" cy="22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74275"/>
            <a:ext cx="2979525" cy="22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988" y="2552775"/>
            <a:ext cx="2860025" cy="20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Retraining Scripts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model has retraining scripts if more fine-tuning is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preparation also has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Scripts take zip file to dataset currently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extended to future solutions easily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steps to retrain each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Documentation on how to prepare data for each specific model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825" y="3373825"/>
            <a:ext cx="1372625" cy="13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452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up S3 bucket for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for users to send S3 key to API then the key is used to </a:t>
            </a:r>
            <a:r>
              <a:rPr lang="en"/>
              <a:t>retrieve</a:t>
            </a:r>
            <a:r>
              <a:rPr lang="en"/>
              <a:t>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Eliminates the need for images to be sent to the API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50" y="1096825"/>
            <a:ext cx="4412375" cy="2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Documentation</a:t>
            </a:r>
            <a:endParaRPr sz="2500"/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solidFill>
                  <a:schemeClr val="accent3"/>
                </a:solidFill>
              </a:rPr>
              <a:t>Project Overview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solidFill>
                  <a:schemeClr val="accent3"/>
                </a:solidFill>
              </a:rPr>
              <a:t>Model Output Visualizations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solidFill>
                  <a:schemeClr val="accent3"/>
                </a:solidFill>
              </a:rPr>
              <a:t>New Installation steps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Bash Scripts</a:t>
            </a:r>
            <a:endParaRPr>
              <a:solidFill>
                <a:schemeClr val="accent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-"/>
            </a:pPr>
            <a:r>
              <a:rPr lang="en">
                <a:solidFill>
                  <a:schemeClr val="accent3"/>
                </a:solidFill>
              </a:rPr>
              <a:t>Manual Installation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solidFill>
                  <a:schemeClr val="accent3"/>
                </a:solidFill>
              </a:rPr>
              <a:t>Retraining Documentation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676" y="445013"/>
            <a:ext cx="2961250" cy="40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Cleanup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45125"/>
            <a:ext cx="37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Removing unused imports, methods, data members,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Refactoring 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Fixing all JavaDoc errors and warnings, standardizing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Moving files from being developer hosted to client hosted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625" y="1145125"/>
            <a:ext cx="4344900" cy="2993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2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11" name="Google Shape;111;p20" title="Fronte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100" y="801275"/>
            <a:ext cx="6951750" cy="39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823350" y="152410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Burndown Chart and User Stories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21722" l="30985" r="36789" t="38081"/>
          <a:stretch/>
        </p:blipFill>
        <p:spPr>
          <a:xfrm>
            <a:off x="463449" y="356250"/>
            <a:ext cx="3249725" cy="228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44589" l="26160" r="51045" t="31454"/>
          <a:stretch/>
        </p:blipFill>
        <p:spPr>
          <a:xfrm>
            <a:off x="577775" y="2936774"/>
            <a:ext cx="3249725" cy="192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