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CE085BC-C3E6-0A4C-A321-6810F8B8732C}">
          <p14:sldIdLst>
            <p14:sldId id="256"/>
          </p14:sldIdLst>
        </p14:section>
        <p14:section name="목차" id="{C27F1068-D29C-8F47-97A0-2566B500D217}">
          <p14:sldIdLst>
            <p14:sldId id="257"/>
          </p14:sldIdLst>
        </p14:section>
        <p14:section name="프로젝트 소개" id="{FE64FE26-35EC-A146-BCAA-E31651956283}">
          <p14:sldIdLst>
            <p14:sldId id="258"/>
            <p14:sldId id="259"/>
            <p14:sldId id="260"/>
            <p14:sldId id="261"/>
            <p14:sldId id="262"/>
          </p14:sldIdLst>
        </p14:section>
        <p14:section name="프로젝트 진행과정" id="{C8285721-70CD-2B4E-B396-B0395CD2A6BF}">
          <p14:sldIdLst>
            <p14:sldId id="263"/>
            <p14:sldId id="264"/>
            <p14:sldId id="265"/>
            <p14:sldId id="266"/>
          </p14:sldIdLst>
        </p14:section>
        <p14:section name="프로젝트 결과" id="{0DDB4A3C-33C5-D84C-8B48-150AC37857BB}">
          <p14:sldIdLst>
            <p14:sldId id="267"/>
            <p14:sldId id="268"/>
            <p14:sldId id="269"/>
            <p14:sldId id="270"/>
          </p14:sldIdLst>
        </p14:section>
        <p14:section name="마무리" id="{76E0E9F0-3904-674B-BB46-EEEE04A72822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5"/>
    <p:restoredTop sz="86376"/>
  </p:normalViewPr>
  <p:slideViewPr>
    <p:cSldViewPr snapToGrid="0" snapToObjects="1">
      <p:cViewPr varScale="1">
        <p:scale>
          <a:sx n="44" d="100"/>
          <a:sy n="44" d="100"/>
        </p:scale>
        <p:origin x="224" y="1528"/>
      </p:cViewPr>
      <p:guideLst/>
    </p:cSldViewPr>
  </p:slideViewPr>
  <p:outlineViewPr>
    <p:cViewPr>
      <p:scale>
        <a:sx n="33" d="100"/>
        <a:sy n="33" d="100"/>
      </p:scale>
      <p:origin x="0" y="-5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C8E93-23BC-A241-A95F-E4054365FE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EF66-BE69-5446-9489-D5C922A3F439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8362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53203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10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07204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11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25751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12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9556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13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83715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14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55688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15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673137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16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73304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17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37739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18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677114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19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0893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2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80605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20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48764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21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6415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3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00055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4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42756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5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2581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6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77327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7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3270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8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76094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EF66-BE69-5446-9489-D5C922A3F439}" type="slidenum">
              <a:rPr kumimoji="1" lang="ko-Kore-US" altLang="en-US" smtClean="0"/>
              <a:t>9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2612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C8FCC-905C-1842-A249-73837E87B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5C993-2132-674B-9381-565E312CA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6B50-D4E6-F346-948F-478EB411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30660-32A6-3045-A729-647D959B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40440-1889-FB4C-A68D-B97B347D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80323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5459F-A0C7-5F4F-8458-8EA12BA0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3326D-E223-6845-9958-EAA95F021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2316-F768-2647-AB95-5DC13939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8A8BA-F880-A646-928B-01ABBB8C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FC7A4-9F5D-B247-AE04-CB9E4FC4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37525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CA571-AD88-5A4E-8BCF-5E1403559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F473F-958D-044A-B7EA-749D64428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148E7-337A-F346-9F69-32F18AAA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0732-2719-B24E-A476-E0DB83F3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E45D5-98F9-AC44-B4BC-C845E4BB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6270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DB30-11EC-9043-B470-4974E522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A578-281F-3D4F-A968-A6362F54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D153D-27A3-0F4C-86B5-BAE94B5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0C0BF-197A-FD46-98A6-21A32D69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E948D-B3F9-894C-8B5F-DE13F053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4956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D5EF-D375-6340-8F8B-9D62CEE2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14807-6974-7B4C-AD4C-8536C80E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F0AFB-C7BB-834E-9E91-402BCBC3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CF10B-F604-1C49-9ED0-0E8B6A2F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B5781-1C5E-7D48-9459-D45BC2E8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83898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7BCAF-E3D6-124D-9743-1150064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15058-E14C-154C-9771-F437ACBEE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57AE-001F-294C-BC91-C38AA56D3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7A6CE-DA0E-0B41-B875-EA6A6A6D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7B815-1408-3D4F-8158-6D4F5045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0A1B2-BF25-B348-BDA3-84BC0A8E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6648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17AEF-640C-3A48-9CF1-60D42DCC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94072-D23E-A345-854A-6B97E84E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E8619-D8B5-D843-8D21-8CF41A4C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431F70-C98D-6344-A7CC-EB1107E37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8EE47-C546-084C-B548-FFF717EBE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25A64-DDED-F64F-B1DC-82CD87CA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517831-E513-744C-AEAD-3DFFC9AC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F6FBD2-6A26-4046-BC9F-4166595F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81459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2788-0CE4-844E-A10E-CF8031C4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823E9-54FA-C34A-ABA3-57594733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8A344-D3C1-2F44-8F8C-ED290DCA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7C381-15FF-E54F-87FF-73192303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1600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3C44A-F80E-274C-AA33-EB70093C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618C5D-CED3-644D-A890-F5389A34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2AB76-F161-6941-A837-BF6AE757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018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CEE33-A2F5-E641-940F-2BB1046F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07263-D0A9-9143-87CE-E0051306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EC7EC-7C3B-A747-AE56-54B7E6E3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5D710-586C-664A-A447-B4FAF8B1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F4D75-41C7-444A-9B68-791ED7FF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415F5-0772-2140-B171-AEE6FF25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7308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A2DA2-661B-E64A-984A-894F8EFA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EC427-D985-F34C-9C02-6FA7F884D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0AB77-DCA3-AB43-96C3-45C7449E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B6AC5-A2EF-E44F-92F4-6016043C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7ACEA-D05C-5C47-8D57-D7ED41D2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C6CC9-FE33-D94D-BAFC-7AE18F6E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76808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21969-EC9F-894B-99D7-7A99B0EE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0438-0157-2444-9605-92B1DD2CE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0ACC9-B0D3-8549-A6DD-E71CF103B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B47F-5057-BF43-9A48-B3F2AFDC5263}" type="datetimeFigureOut">
              <a:rPr kumimoji="1" lang="ko-Kore-US" altLang="en-US" smtClean="0"/>
              <a:t>2020. 8. 18.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44F08-7373-084F-9D53-EAB7C710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3ADC1-C799-FF48-8691-0270E169D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65FC-844E-F046-93F6-3AAF8F980EE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10852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C864A-B061-B74C-91C3-4FDBC71FF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US" dirty="0" err="1"/>
              <a:t>Mini_project</a:t>
            </a:r>
            <a:endParaRPr kumimoji="1" lang="ko-Kore-US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85414A-80CC-EE4D-AD03-C90E1656F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유기견</a:t>
            </a:r>
            <a:r>
              <a:rPr kumimoji="1" lang="ko-KR" altLang="en-US" dirty="0"/>
              <a:t> 솔루션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588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C4D42-CDCB-4040-A17E-FA3B33B8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ore-US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프로젝트</a:t>
            </a:r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흐름도</a:t>
            </a:r>
            <a:endParaRPr lang="ko-Kore-US" altLang="ko-Kore-US" dirty="0">
              <a:effectLst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20F80-4A74-B349-99D4-C6657160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1392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CF638-3FCF-1E44-B425-F0EAF72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활용 데이터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6660D-393E-C14B-B978-BA868754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6944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2F902-51ED-CA42-AD84-8121775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분석 시나리오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B158A-5995-FF45-9D2F-87C12C4E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7070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2DE1-549A-3C42-A7AB-2F2BC52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진행 상황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C6DDF-4DE3-9040-9B7C-B3BB43D40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88498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08F8-1405-2543-BC49-8F746E9F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ore-US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프로젝트</a:t>
            </a:r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결과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1B597-8F2A-A440-A0DB-2CB8DD73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75583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CEBBD-DD2E-DA46-A0B6-AB025B4B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결과물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9CD40-3EF0-2B4B-9ED1-911508DE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82149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EC7A5-A8BE-FF4B-99A9-D91C2533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기대효과 및 활용 방안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BD020-406F-3548-8A53-75D6F3FC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91110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67706-E763-3F43-BFB4-F98FBCC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발전 방향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88670-DD2A-3D48-8D16-328AE55B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43088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9F54F-4A90-4F48-96D2-59DC855D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R" alt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endParaRPr kumimoji="1" lang="ko-Kore-US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26C22-9D3B-8949-BF25-87672C5D1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376101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B94A8-48D4-8749-842C-A94A26AF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ore-US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개발</a:t>
            </a:r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환경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977BF-010E-8548-8C1C-6208BD41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5939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0F20-0A9D-6B4B-BC1F-964101B9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US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87386-DC43-8749-B754-65A73555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71500" lvl="0" indent="-571500">
              <a:buFont typeface="+mj-lt"/>
              <a:buAutoNum type="romanUcPeriod"/>
            </a:pPr>
            <a:r>
              <a:rPr kumimoji="1" lang="ko-Kore-US" altLang="en-US" dirty="0"/>
              <a:t>프로젝트</a:t>
            </a:r>
            <a:r>
              <a:rPr kumimoji="1" lang="ko-KR" altLang="en-US" dirty="0"/>
              <a:t> 소개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팀원 소개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en-US" altLang="ko-KR" dirty="0"/>
              <a:t>Sustainable</a:t>
            </a:r>
            <a:r>
              <a:rPr kumimoji="1" lang="en-US" altLang="ko-KR" baseline="0" dirty="0"/>
              <a:t> development goals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ore-US" altLang="en-US" dirty="0"/>
              <a:t>프로젝트</a:t>
            </a:r>
            <a:r>
              <a:rPr kumimoji="1" lang="ko-KR" altLang="en-US" dirty="0"/>
              <a:t> 개요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프로젝트 선정 이유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주요 내용</a:t>
            </a:r>
            <a:endParaRPr kumimoji="1" lang="en-US" altLang="ko-KR" dirty="0"/>
          </a:p>
          <a:p>
            <a:pPr marL="571500" lvl="0" indent="-571500">
              <a:buFont typeface="+mj-lt"/>
              <a:buAutoNum type="romanUcPeriod"/>
            </a:pPr>
            <a:r>
              <a:rPr kumimoji="1" lang="ko-Kore-US" altLang="en-US" dirty="0"/>
              <a:t>프로젝트</a:t>
            </a:r>
            <a:r>
              <a:rPr kumimoji="1" lang="ko-KR" altLang="en-US" dirty="0"/>
              <a:t> 진행과정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ore-US" altLang="en-US" dirty="0"/>
              <a:t>프로젝트</a:t>
            </a:r>
            <a:r>
              <a:rPr kumimoji="1" lang="ko-KR" altLang="en-US" dirty="0"/>
              <a:t> 흐름도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활용 데이터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분석 시나리오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진행 상황</a:t>
            </a:r>
            <a:endParaRPr kumimoji="1" lang="en-US" altLang="ko-KR" dirty="0"/>
          </a:p>
          <a:p>
            <a:pPr marL="571500" lvl="0" indent="-571500">
              <a:buFont typeface="+mj-lt"/>
              <a:buAutoNum type="romanUcPeriod"/>
            </a:pPr>
            <a:r>
              <a:rPr kumimoji="1" lang="ko-Kore-US" altLang="en-US" dirty="0"/>
              <a:t>프로젝트</a:t>
            </a:r>
            <a:r>
              <a:rPr kumimoji="1" lang="ko-KR" altLang="en-US" dirty="0"/>
              <a:t> 결과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ore-US" altLang="en-US" dirty="0"/>
              <a:t>예상</a:t>
            </a:r>
            <a:r>
              <a:rPr kumimoji="1" lang="ko-KR" altLang="en-US" dirty="0"/>
              <a:t> 결과물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기대효과 및 활용 방안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R" altLang="en-US" dirty="0"/>
              <a:t>발전 방향</a:t>
            </a:r>
            <a:endParaRPr kumimoji="1" lang="en-US" altLang="ko-KR" dirty="0"/>
          </a:p>
          <a:p>
            <a:pPr marL="571500" lvl="0" indent="-571500">
              <a:buFont typeface="+mj-lt"/>
              <a:buAutoNum type="romanUcPeriod"/>
            </a:pPr>
            <a:r>
              <a:rPr kumimoji="1" lang="ko-Kore-US" altLang="en-US" dirty="0"/>
              <a:t>개발</a:t>
            </a:r>
            <a:r>
              <a:rPr kumimoji="1" lang="ko-KR" altLang="en-US" dirty="0"/>
              <a:t> 환경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ko-Kore-US" altLang="en-US" dirty="0"/>
              <a:t>개발</a:t>
            </a:r>
            <a:r>
              <a:rPr kumimoji="1" lang="ko-KR" altLang="en-US" dirty="0"/>
              <a:t> 환경</a:t>
            </a:r>
            <a:endParaRPr kumimoji="1" lang="en-US" altLang="ko-KR" dirty="0"/>
          </a:p>
          <a:p>
            <a:pPr marL="971550" lvl="1" indent="-514350">
              <a:buFont typeface="+mj-lt"/>
              <a:buAutoNum type="romanUcPeriod"/>
            </a:pPr>
            <a:r>
              <a:rPr kumimoji="1" lang="en-US" altLang="ko-Kore-US" dirty="0" err="1"/>
              <a:t>Github</a:t>
            </a:r>
            <a:r>
              <a:rPr kumimoji="1" lang="en-US" altLang="ko-Kore-US" baseline="0" dirty="0"/>
              <a:t> </a:t>
            </a:r>
            <a:r>
              <a:rPr kumimoji="1" lang="ko-KR" altLang="en-US" baseline="0" dirty="0"/>
              <a:t>주소</a:t>
            </a:r>
            <a:endParaRPr kumimoji="1" lang="en-US" altLang="ko-KR" baseline="0" dirty="0"/>
          </a:p>
          <a:p>
            <a:pPr marL="971550" lvl="1" indent="-514350">
              <a:buFont typeface="+mj-lt"/>
              <a:buAutoNum type="romanUcPeriod"/>
            </a:pPr>
            <a:r>
              <a:rPr kumimoji="1" lang="en-US" altLang="ko-Kore-US" baseline="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2820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7DC1-F8A9-6842-8F1F-AEB2D0BF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kumimoji="1" lang="en-US" altLang="ko-Kore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Github</a:t>
            </a:r>
            <a:r>
              <a:rPr kumimoji="1" lang="en-US" altLang="ko-Kore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1" lang="ko-KR" altLang="ko-Kore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주소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E48CD-AE6F-5840-BB38-B4CC1933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87797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720B2-E43C-014B-A6F0-4D134E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kumimoji="1" lang="en-US" altLang="ko-Kore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 &amp; A</a:t>
            </a:r>
            <a:endParaRPr lang="ko-Kore-US" altLang="ko-Kore-US" dirty="0">
              <a:effectLst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07F23-78EB-E44F-98FA-E5AADAE51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4396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A34B9-CE5C-6B45-8557-80CAC044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US" altLang="en-US" dirty="0"/>
              <a:t>프로젝트</a:t>
            </a:r>
            <a:r>
              <a:rPr kumimoji="1" lang="ko-KR" altLang="en-US" dirty="0"/>
              <a:t> 소개</a:t>
            </a:r>
            <a:endParaRPr kumimoji="1" lang="ko-Kore-US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64E8-678A-7F48-AEA0-A80F61A38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261099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BED50-9E17-6B40-A2EA-39A8E4A2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US" dirty="0"/>
              <a:t>R</a:t>
            </a:r>
            <a:r>
              <a:rPr kumimoji="1" lang="en-US" altLang="ko-Kore-US" baseline="0" dirty="0"/>
              <a:t> &amp; R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4BBB6-DA5C-A747-BB7B-6A91A021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US" altLang="en-US" dirty="0"/>
              <a:t>박지은</a:t>
            </a:r>
            <a:endParaRPr kumimoji="1" lang="en-US" altLang="ko-Kore-US" dirty="0"/>
          </a:p>
          <a:p>
            <a:r>
              <a:rPr kumimoji="1" lang="ko-Kore-US" altLang="en-US" dirty="0"/>
              <a:t>최기훈</a:t>
            </a:r>
            <a:endParaRPr kumimoji="1" lang="en-US" altLang="ko-Kore-US" dirty="0"/>
          </a:p>
          <a:p>
            <a:r>
              <a:rPr kumimoji="1" lang="ko-Kore-US" altLang="en-US" dirty="0"/>
              <a:t>김락형</a:t>
            </a:r>
            <a:endParaRPr kumimoji="1" lang="en-US" altLang="ko-Kore-US" dirty="0"/>
          </a:p>
          <a:p>
            <a:r>
              <a:rPr kumimoji="1" lang="ko-Kore-US" altLang="en-US" dirty="0"/>
              <a:t>황인규</a:t>
            </a:r>
            <a:endParaRPr kumimoji="1" lang="en-US" altLang="ko-Kore-US" dirty="0"/>
          </a:p>
        </p:txBody>
      </p:sp>
    </p:spTree>
    <p:extLst>
      <p:ext uri="{BB962C8B-B14F-4D97-AF65-F5344CB8AC3E}">
        <p14:creationId xmlns:p14="http://schemas.microsoft.com/office/powerpoint/2010/main" val="281814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2D780-DA68-C847-B1C3-2C0AA746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en-US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Sustainable</a:t>
            </a:r>
            <a:r>
              <a:rPr kumimoji="1" lang="en-US" altLang="ko-Kore-US" sz="44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development goals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5BC6D-DD0C-D340-8D4A-55C1451D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60702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939A7-367F-9A4F-AFC3-D0CAAD5E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ore-US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프로젝트</a:t>
            </a:r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개요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34757-4B4C-8141-B514-72B8DA1D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US" altLang="en-US" dirty="0"/>
              <a:t>목적</a:t>
            </a:r>
            <a:r>
              <a:rPr kumimoji="1" lang="en-US" altLang="ko-Kore-US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유기견의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입양률을</a:t>
            </a:r>
            <a:r>
              <a:rPr kumimoji="1" lang="ko-KR" altLang="en-US" dirty="0"/>
              <a:t> 예측하는</a:t>
            </a:r>
            <a:r>
              <a:rPr kumimoji="1" lang="ko-KR" altLang="en-US" baseline="0" dirty="0"/>
              <a:t> </a:t>
            </a:r>
            <a:r>
              <a:rPr kumimoji="1" lang="ko-KR" altLang="en-US" baseline="0" dirty="0" err="1"/>
              <a:t>딥러닝</a:t>
            </a:r>
            <a:r>
              <a:rPr kumimoji="1" lang="ko-KR" altLang="en-US" baseline="0" dirty="0"/>
              <a:t> 모델을 설계</a:t>
            </a:r>
            <a:endParaRPr kumimoji="1" lang="en-US" altLang="ko-KR" baseline="0" dirty="0"/>
          </a:p>
          <a:p>
            <a:r>
              <a:rPr kumimoji="1" lang="ko-KR" altLang="en-US" baseline="0" dirty="0"/>
              <a:t>필요성 </a:t>
            </a:r>
            <a:r>
              <a:rPr kumimoji="1" lang="en-US" altLang="ko-KR" baseline="0" dirty="0"/>
              <a:t>:</a:t>
            </a:r>
            <a:r>
              <a:rPr kumimoji="1" lang="ko-KR" altLang="en-US" baseline="0" dirty="0"/>
              <a:t> </a:t>
            </a:r>
            <a:r>
              <a:rPr kumimoji="1" lang="ko-KR" altLang="en-US" baseline="0" dirty="0" err="1"/>
              <a:t>유기견</a:t>
            </a:r>
            <a:r>
              <a:rPr kumimoji="1" lang="ko-KR" altLang="en-US" baseline="0" dirty="0"/>
              <a:t> 입양 가능성을 조기에 판단하여 효율적인 </a:t>
            </a:r>
            <a:r>
              <a:rPr kumimoji="1" lang="ko-KR" altLang="en-US" baseline="0" dirty="0" err="1"/>
              <a:t>시설운영이</a:t>
            </a:r>
            <a:r>
              <a:rPr kumimoji="1" lang="ko-KR" altLang="en-US" baseline="0" dirty="0"/>
              <a:t> 가능하도록 한다</a:t>
            </a:r>
            <a:r>
              <a:rPr kumimoji="1" lang="en-US" altLang="ko-KR" baseline="0" dirty="0"/>
              <a:t>.</a:t>
            </a:r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296309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BD24C-98BA-1448-B1AC-D55E5F2C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프로젝트 선정 이유</a:t>
            </a:r>
            <a:endParaRPr lang="ko-Kore-US" altLang="ko-Kore-US" dirty="0">
              <a:effectLst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817B3-F35C-7248-9985-69574F40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/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 월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유기되는 </a:t>
            </a:r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유기견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수는 약 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천여 마리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매년 개체 수 증가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입양이 되지 않는 </a:t>
            </a:r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유기견은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안락사’될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가능성이 큼  </a:t>
            </a:r>
          </a:p>
          <a:p>
            <a:pPr rtl="0" fontAlgn="base"/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네이버 검색 플랫폼 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소셜미디어의 ‘</a:t>
            </a:r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유기견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입양’ 관련 검색 및 조회 수 증가 추세</a:t>
            </a:r>
          </a:p>
          <a:p>
            <a:pPr rtl="0" fontAlgn="base"/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모델링을 통해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안락사 확률이 높은 </a:t>
            </a:r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유기견을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조기 발견</a:t>
            </a:r>
            <a:endParaRPr lang="en-US" altLang="ko-KR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유기견의</a:t>
            </a:r>
            <a:r>
              <a:rPr lang="ko-KR" altLang="en-US" sz="28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관리를 용이하게 하도록 유도한다</a:t>
            </a:r>
            <a:r>
              <a:rPr lang="en-US" altLang="ko-KR" sz="28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4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0337-5870-AE4B-B903-823BEC17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주요 내용</a:t>
            </a:r>
            <a:endParaRPr kumimoji="1" lang="ko-Kore-US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A6851-0A3F-E14B-B2BE-C551A01A6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/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입양률에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영향을 미치는 특성 분석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유기견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입양 정보를 이용하여 </a:t>
            </a:r>
            <a:r>
              <a:rPr lang="ko-KR" altLang="en-US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입양률</a:t>
            </a:r>
            <a:r>
              <a:rPr lang="ko-KR" altLang="en-US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 모델 개발</a:t>
            </a:r>
            <a:r>
              <a:rPr lang="en-US" altLang="ko-KR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8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F12FD-DF16-0644-8AA1-56D4DA40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kumimoji="1" lang="ko-Kore-US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프로젝트</a:t>
            </a:r>
            <a:r>
              <a:rPr kumimoji="1" lang="ko-KR" altLang="ko-Kore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진행과정</a:t>
            </a:r>
            <a:endParaRPr kumimoji="1" lang="ko-Kore-US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CF7E3-ABB0-F641-9521-A7183D53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US" altLang="en-US"/>
          </a:p>
        </p:txBody>
      </p:sp>
    </p:spTree>
    <p:extLst>
      <p:ext uri="{BB962C8B-B14F-4D97-AF65-F5344CB8AC3E}">
        <p14:creationId xmlns:p14="http://schemas.microsoft.com/office/powerpoint/2010/main" val="100732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211</Words>
  <Application>Microsoft Macintosh PowerPoint</Application>
  <PresentationFormat>와이드스크린</PresentationFormat>
  <Paragraphs>75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테마</vt:lpstr>
      <vt:lpstr>Mini_project</vt:lpstr>
      <vt:lpstr>목차</vt:lpstr>
      <vt:lpstr>프로젝트 소개</vt:lpstr>
      <vt:lpstr>R &amp; R</vt:lpstr>
      <vt:lpstr>Sustainable development goals</vt:lpstr>
      <vt:lpstr>프로젝트 개요</vt:lpstr>
      <vt:lpstr>프로젝트 선정 이유</vt:lpstr>
      <vt:lpstr>주요 내용</vt:lpstr>
      <vt:lpstr>프로젝트 진행과정</vt:lpstr>
      <vt:lpstr>프로젝트 흐름도</vt:lpstr>
      <vt:lpstr>활용 데이터</vt:lpstr>
      <vt:lpstr>분석 시나리오</vt:lpstr>
      <vt:lpstr>진행 상황</vt:lpstr>
      <vt:lpstr>프로젝트 결과</vt:lpstr>
      <vt:lpstr>결과물</vt:lpstr>
      <vt:lpstr>기대효과 및 활용 방안</vt:lpstr>
      <vt:lpstr>발전 방향</vt:lpstr>
      <vt:lpstr>마무리</vt:lpstr>
      <vt:lpstr>개발 환경</vt:lpstr>
      <vt:lpstr>Github 주소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Mini_project</dc:title>
  <dc:creator>황인규</dc:creator>
  <cp:lastModifiedBy>황인규</cp:lastModifiedBy>
  <cp:revision>6</cp:revision>
  <dcterms:created xsi:type="dcterms:W3CDTF">2020-08-18T13:41:21Z</dcterms:created>
  <dcterms:modified xsi:type="dcterms:W3CDTF">2020-08-18T14:34:18Z</dcterms:modified>
</cp:coreProperties>
</file>