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7" r:id="rId4"/>
    <p:sldId id="268" r:id="rId5"/>
    <p:sldId id="258" r:id="rId6"/>
    <p:sldId id="269" r:id="rId7"/>
    <p:sldId id="260" r:id="rId8"/>
    <p:sldId id="261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7FBCD1-0B47-4318-A908-18AD58B458E3}">
          <p14:sldIdLst>
            <p14:sldId id="256"/>
          </p14:sldIdLst>
        </p14:section>
        <p14:section name="Summary Section" id="{47BC4F7D-ED9C-4076-9A64-D3123F4CFDB7}">
          <p14:sldIdLst/>
        </p14:section>
        <p14:section name="Agenda" id="{55D5E2A9-B758-4A2F-832F-F372A5932E23}">
          <p14:sldIdLst>
            <p14:sldId id="257"/>
          </p14:sldIdLst>
        </p14:section>
        <p14:section name="Introduction" id="{9DD87A98-8A97-47D6-8254-B816E43C2259}">
          <p14:sldIdLst>
            <p14:sldId id="267"/>
          </p14:sldIdLst>
        </p14:section>
        <p14:section name="Objective" id="{896651B6-118A-458B-B466-10316B442779}">
          <p14:sldIdLst>
            <p14:sldId id="268"/>
          </p14:sldIdLst>
        </p14:section>
        <p14:section name="Data" id="{158DC7DE-CF1B-42E2-B024-557039113E7F}">
          <p14:sldIdLst>
            <p14:sldId id="258"/>
            <p14:sldId id="269"/>
          </p14:sldIdLst>
        </p14:section>
        <p14:section name="Demo" id="{E9DA1D47-F8F9-4D17-921B-2138A76BDE51}">
          <p14:sldIdLst>
            <p14:sldId id="260"/>
          </p14:sldIdLst>
        </p14:section>
        <p14:section name="Future Exploration" id="{F1CD74F9-3EF5-437C-A479-42A2809AE0EB}">
          <p14:sldIdLst>
            <p14:sldId id="261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3154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CA" b="1" dirty="0"/>
            <a:t>20</a:t>
          </a:r>
          <a:endParaRPr lang="en-US" b="1" dirty="0"/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 b="1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 b="1"/>
        </a:p>
      </dgm:t>
    </dgm:pt>
    <dgm:pt modelId="{33EAD35F-38F2-4CB7-9A6D-B04FFD8A51FD}">
      <dgm:prSet phldrT="[Text]"/>
      <dgm:spPr/>
      <dgm:t>
        <a:bodyPr/>
        <a:lstStyle/>
        <a:p>
          <a:r>
            <a:rPr lang="en-CA" b="1" dirty="0"/>
            <a:t>Seasons</a:t>
          </a:r>
          <a:endParaRPr lang="en-US" b="1" dirty="0"/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 b="1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 b="1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b="1" dirty="0"/>
            <a:t>3,955,504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 b="1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 b="1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b="1" dirty="0"/>
            <a:t>Rows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 b="1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 b="1"/>
        </a:p>
      </dgm:t>
    </dgm:pt>
    <dgm:pt modelId="{CC6B7442-0B72-4EF2-9F13-1325B51AFF9F}">
      <dgm:prSet phldrT="[Text]"/>
      <dgm:spPr/>
      <dgm:t>
        <a:bodyPr/>
        <a:lstStyle/>
        <a:p>
          <a:r>
            <a:rPr lang="en-CA" b="1" dirty="0"/>
            <a:t>31</a:t>
          </a:r>
          <a:endParaRPr lang="en-US" b="1" dirty="0"/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 b="1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 b="1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b="1" dirty="0"/>
            <a:t>Features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 b="1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 b="1"/>
        </a:p>
      </dgm:t>
    </dgm:pt>
    <dgm:pt modelId="{6B0534F2-AA02-4F5B-8EB9-A6C8597E57BE}">
      <dgm:prSet phldrT="[Text]"/>
      <dgm:spPr/>
      <dgm:t>
        <a:bodyPr/>
        <a:lstStyle/>
        <a:p>
          <a:r>
            <a:rPr lang="en-CA" b="1" dirty="0"/>
            <a:t>30</a:t>
          </a:r>
          <a:endParaRPr lang="en-US" b="1" dirty="0"/>
        </a:p>
      </dgm:t>
    </dgm:pt>
    <dgm:pt modelId="{B031C04C-82F5-4F8F-972F-1436DF9B8E1C}" type="parTrans" cxnId="{F15CD8D8-8F26-4A3F-9105-4918C3B0DD77}">
      <dgm:prSet/>
      <dgm:spPr/>
      <dgm:t>
        <a:bodyPr/>
        <a:lstStyle/>
        <a:p>
          <a:endParaRPr lang="en-US"/>
        </a:p>
      </dgm:t>
    </dgm:pt>
    <dgm:pt modelId="{5D4FA7EE-A109-464F-8EEA-C165FC60FB20}" type="sibTrans" cxnId="{F15CD8D8-8F26-4A3F-9105-4918C3B0DD77}">
      <dgm:prSet/>
      <dgm:spPr/>
      <dgm:t>
        <a:bodyPr/>
        <a:lstStyle/>
        <a:p>
          <a:endParaRPr lang="en-US"/>
        </a:p>
      </dgm:t>
    </dgm:pt>
    <dgm:pt modelId="{EA09FCC7-066B-4E27-8C9D-32948EACE6FB}">
      <dgm:prSet phldrT="[Text]"/>
      <dgm:spPr/>
      <dgm:t>
        <a:bodyPr/>
        <a:lstStyle/>
        <a:p>
          <a:r>
            <a:rPr lang="en-CA" b="1" dirty="0"/>
            <a:t>Teams</a:t>
          </a:r>
          <a:endParaRPr lang="en-US" b="1" dirty="0"/>
        </a:p>
      </dgm:t>
    </dgm:pt>
    <dgm:pt modelId="{7D206A1B-4DB8-4063-A827-BDF56A4AF85A}" type="parTrans" cxnId="{E3EF643E-2318-4238-9AFA-85A6FDB3B0A0}">
      <dgm:prSet/>
      <dgm:spPr/>
      <dgm:t>
        <a:bodyPr/>
        <a:lstStyle/>
        <a:p>
          <a:endParaRPr lang="en-US"/>
        </a:p>
      </dgm:t>
    </dgm:pt>
    <dgm:pt modelId="{10335A35-41BC-4E6A-A4A9-488075AE3C6D}" type="sibTrans" cxnId="{E3EF643E-2318-4238-9AFA-85A6FDB3B0A0}">
      <dgm:prSet/>
      <dgm:spPr/>
      <dgm:t>
        <a:bodyPr/>
        <a:lstStyle/>
        <a:p>
          <a:endParaRPr lang="en-US"/>
        </a:p>
      </dgm:t>
    </dgm:pt>
    <dgm:pt modelId="{3B9B09EB-6E5A-4FF6-98C1-ADA96D990511}">
      <dgm:prSet phldrT="[Text]"/>
      <dgm:spPr/>
      <dgm:t>
        <a:bodyPr/>
        <a:lstStyle/>
        <a:p>
          <a:r>
            <a:rPr lang="en-CA" b="1" dirty="0"/>
            <a:t>4,501</a:t>
          </a:r>
          <a:endParaRPr lang="en-US" b="1" dirty="0"/>
        </a:p>
      </dgm:t>
    </dgm:pt>
    <dgm:pt modelId="{0A796074-E54B-472B-AF12-EBA21AF0D47F}" type="parTrans" cxnId="{946BB7FC-616C-47FC-B849-5E5B718C1C63}">
      <dgm:prSet/>
      <dgm:spPr/>
      <dgm:t>
        <a:bodyPr/>
        <a:lstStyle/>
        <a:p>
          <a:endParaRPr lang="en-US"/>
        </a:p>
      </dgm:t>
    </dgm:pt>
    <dgm:pt modelId="{7EAAF6F4-2DF4-44C2-813A-54BBD89B2DE4}" type="sibTrans" cxnId="{946BB7FC-616C-47FC-B849-5E5B718C1C63}">
      <dgm:prSet/>
      <dgm:spPr/>
      <dgm:t>
        <a:bodyPr/>
        <a:lstStyle/>
        <a:p>
          <a:endParaRPr lang="en-US"/>
        </a:p>
      </dgm:t>
    </dgm:pt>
    <dgm:pt modelId="{FE20FA17-FA43-4EFF-BC1A-37D3D9B1DFC5}">
      <dgm:prSet phldrT="[Text]"/>
      <dgm:spPr/>
      <dgm:t>
        <a:bodyPr/>
        <a:lstStyle/>
        <a:p>
          <a:r>
            <a:rPr lang="en-CA" b="1" dirty="0"/>
            <a:t>Players</a:t>
          </a:r>
          <a:endParaRPr lang="en-US" b="1" dirty="0"/>
        </a:p>
      </dgm:t>
    </dgm:pt>
    <dgm:pt modelId="{7B605140-69C3-40CF-B76B-09F6F36FE42E}" type="parTrans" cxnId="{B9A8C8E9-C2F6-4175-A515-E21BDE4DF5BD}">
      <dgm:prSet/>
      <dgm:spPr/>
      <dgm:t>
        <a:bodyPr/>
        <a:lstStyle/>
        <a:p>
          <a:endParaRPr lang="en-US"/>
        </a:p>
      </dgm:t>
    </dgm:pt>
    <dgm:pt modelId="{78FF3E80-C8DA-4C29-B678-336635C66543}" type="sibTrans" cxnId="{B9A8C8E9-C2F6-4175-A515-E21BDE4DF5BD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920D06B8-8B37-47C2-AB92-3178474A7709}" type="pres">
      <dgm:prSet presAssocID="{C111C18A-FD96-4E63-821A-54D70D8DC65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EC61631-B302-4930-B3C9-A173B1A9BC13}" type="pres">
      <dgm:prSet presAssocID="{C111C18A-FD96-4E63-821A-54D70D8DC65F}" presName="childText" presStyleLbl="revTx" presStyleIdx="0" presStyleCnt="5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5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5">
        <dgm:presLayoutVars>
          <dgm:bulletEnabled val="1"/>
        </dgm:presLayoutVars>
      </dgm:prSet>
      <dgm:spPr/>
    </dgm:pt>
    <dgm:pt modelId="{228286D8-9169-441B-BDEB-9886803DAD3A}" type="pres">
      <dgm:prSet presAssocID="{6B0534F2-AA02-4F5B-8EB9-A6C8597E57B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B9A370B-5F9D-4A52-9C31-610FD2F15683}" type="pres">
      <dgm:prSet presAssocID="{6B0534F2-AA02-4F5B-8EB9-A6C8597E57BE}" presName="childText" presStyleLbl="revTx" presStyleIdx="3" presStyleCnt="5">
        <dgm:presLayoutVars>
          <dgm:bulletEnabled val="1"/>
        </dgm:presLayoutVars>
      </dgm:prSet>
      <dgm:spPr/>
    </dgm:pt>
    <dgm:pt modelId="{4AF82E90-A4D3-40E5-84CE-65BCB75D8B1C}" type="pres">
      <dgm:prSet presAssocID="{3B9B09EB-6E5A-4FF6-98C1-ADA96D990511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E6FB3BD-07DD-4300-9497-D94AF7B0121C}" type="pres">
      <dgm:prSet presAssocID="{3B9B09EB-6E5A-4FF6-98C1-ADA96D990511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3C344605-7D74-4671-B3F5-4B670BA2E3EE}" type="presOf" srcId="{FE20FA17-FA43-4EFF-BC1A-37D3D9B1DFC5}" destId="{AE6FB3BD-07DD-4300-9497-D94AF7B0121C}" srcOrd="0" destOrd="0" presId="urn:microsoft.com/office/officeart/2005/8/layout/vList2"/>
    <dgm:cxn modelId="{31C75409-9220-4CC9-A955-C8268820D7EE}" type="presOf" srcId="{3B9B09EB-6E5A-4FF6-98C1-ADA96D990511}" destId="{4AF82E90-A4D3-40E5-84CE-65BCB75D8B1C}" srcOrd="0" destOrd="0" presId="urn:microsoft.com/office/officeart/2005/8/layout/vList2"/>
    <dgm:cxn modelId="{FAC3D40F-8E66-452D-9CA4-C2871F2D10EF}" srcId="{C111C18A-FD96-4E63-821A-54D70D8DC65F}" destId="{33EAD35F-38F2-4CB7-9A6D-B04FFD8A51FD}" srcOrd="0" destOrd="0" parTransId="{81FE7DB1-4BFC-4407-80A9-E5514E94C61D}" sibTransId="{4B66B839-1910-459B-92B2-14846EBA7A70}"/>
    <dgm:cxn modelId="{6C4AD825-8644-400E-8831-2C88C832D248}" type="presOf" srcId="{6B0534F2-AA02-4F5B-8EB9-A6C8597E57BE}" destId="{228286D8-9169-441B-BDEB-9886803DAD3A}" srcOrd="0" destOrd="0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8D61952B-0C20-407B-8493-1B780B9A7F9C}" type="presOf" srcId="{EA09FCC7-066B-4E27-8C9D-32948EACE6FB}" destId="{6B9A370B-5F9D-4A52-9C31-610FD2F15683}" srcOrd="0" destOrd="0" presId="urn:microsoft.com/office/officeart/2005/8/layout/vList2"/>
    <dgm:cxn modelId="{E3EF643E-2318-4238-9AFA-85A6FDB3B0A0}" srcId="{6B0534F2-AA02-4F5B-8EB9-A6C8597E57BE}" destId="{EA09FCC7-066B-4E27-8C9D-32948EACE6FB}" srcOrd="0" destOrd="0" parTransId="{7D206A1B-4DB8-4063-A827-BDF56A4AF85A}" sibTransId="{10335A35-41BC-4E6A-A4A9-488075AE3C6D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FFD8B471-C98F-4DB5-8DE3-2AB7E896ADD5}" srcId="{90119837-5B71-4D44-BB01-DB0B084933C8}" destId="{C111C18A-FD96-4E63-821A-54D70D8DC65F}" srcOrd="0" destOrd="0" parTransId="{83BE74EF-FAB4-45A2-BBED-7CD5259AB210}" sibTransId="{B4F34DE2-2DAE-4F88-8C78-BD8892EBF4FF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ED982CA2-3533-432A-A256-8C3A774EA693}" type="presOf" srcId="{33EAD35F-38F2-4CB7-9A6D-B04FFD8A51FD}" destId="{BEC61631-B302-4930-B3C9-A173B1A9BC13}" srcOrd="0" destOrd="0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F15CD8D8-8F26-4A3F-9105-4918C3B0DD77}" srcId="{90119837-5B71-4D44-BB01-DB0B084933C8}" destId="{6B0534F2-AA02-4F5B-8EB9-A6C8597E57BE}" srcOrd="3" destOrd="0" parTransId="{B031C04C-82F5-4F8F-972F-1436DF9B8E1C}" sibTransId="{5D4FA7EE-A109-464F-8EEA-C165FC60FB20}"/>
    <dgm:cxn modelId="{B9A8C8E9-C2F6-4175-A515-E21BDE4DF5BD}" srcId="{3B9B09EB-6E5A-4FF6-98C1-ADA96D990511}" destId="{FE20FA17-FA43-4EFF-BC1A-37D3D9B1DFC5}" srcOrd="0" destOrd="0" parTransId="{7B605140-69C3-40CF-B76B-09F6F36FE42E}" sibTransId="{78FF3E80-C8DA-4C29-B678-336635C66543}"/>
    <dgm:cxn modelId="{4AD88FEA-F823-4C86-B8B6-304B6574AE03}" type="presOf" srcId="{C111C18A-FD96-4E63-821A-54D70D8DC65F}" destId="{920D06B8-8B37-47C2-AB92-3178474A7709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946BB7FC-616C-47FC-B849-5E5B718C1C63}" srcId="{90119837-5B71-4D44-BB01-DB0B084933C8}" destId="{3B9B09EB-6E5A-4FF6-98C1-ADA96D990511}" srcOrd="4" destOrd="0" parTransId="{0A796074-E54B-472B-AF12-EBA21AF0D47F}" sibTransId="{7EAAF6F4-2DF4-44C2-813A-54BBD89B2DE4}"/>
    <dgm:cxn modelId="{A2987C84-27A3-4385-8277-663223A87225}" type="presParOf" srcId="{ED5DCCC5-BCA8-4491-AA37-BAF153ECA184}" destId="{920D06B8-8B37-47C2-AB92-3178474A7709}" srcOrd="0" destOrd="0" presId="urn:microsoft.com/office/officeart/2005/8/layout/vList2"/>
    <dgm:cxn modelId="{55FE53EE-029F-432B-893D-4554422E97C2}" type="presParOf" srcId="{ED5DCCC5-BCA8-4491-AA37-BAF153ECA184}" destId="{BEC61631-B302-4930-B3C9-A173B1A9BC13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  <dgm:cxn modelId="{DB0187A7-B76F-47FE-AD8D-B22A6D79FD30}" type="presParOf" srcId="{ED5DCCC5-BCA8-4491-AA37-BAF153ECA184}" destId="{228286D8-9169-441B-BDEB-9886803DAD3A}" srcOrd="6" destOrd="0" presId="urn:microsoft.com/office/officeart/2005/8/layout/vList2"/>
    <dgm:cxn modelId="{DDBCDE2D-8805-4397-9495-C37AF21E5D7B}" type="presParOf" srcId="{ED5DCCC5-BCA8-4491-AA37-BAF153ECA184}" destId="{6B9A370B-5F9D-4A52-9C31-610FD2F15683}" srcOrd="7" destOrd="0" presId="urn:microsoft.com/office/officeart/2005/8/layout/vList2"/>
    <dgm:cxn modelId="{A8EAEF98-80D0-4A0B-995F-22C6AD074AAD}" type="presParOf" srcId="{ED5DCCC5-BCA8-4491-AA37-BAF153ECA184}" destId="{4AF82E90-A4D3-40E5-84CE-65BCB75D8B1C}" srcOrd="8" destOrd="0" presId="urn:microsoft.com/office/officeart/2005/8/layout/vList2"/>
    <dgm:cxn modelId="{B4F80CF3-BF4D-4C6B-BD6A-6199E1384833}" type="presParOf" srcId="{ED5DCCC5-BCA8-4491-AA37-BAF153ECA184}" destId="{AE6FB3BD-07DD-4300-9497-D94AF7B0121C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D06B8-8B37-47C2-AB92-3178474A7709}">
      <dsp:nvSpPr>
        <dsp:cNvPr id="0" name=""/>
        <dsp:cNvSpPr/>
      </dsp:nvSpPr>
      <dsp:spPr>
        <a:xfrm>
          <a:off x="0" y="47849"/>
          <a:ext cx="4421187" cy="5031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/>
            <a:t>20</a:t>
          </a:r>
          <a:endParaRPr lang="en-US" sz="2000" b="1" kern="1200" dirty="0"/>
        </a:p>
      </dsp:txBody>
      <dsp:txXfrm>
        <a:off x="24559" y="72408"/>
        <a:ext cx="4372069" cy="453982"/>
      </dsp:txXfrm>
    </dsp:sp>
    <dsp:sp modelId="{BEC61631-B302-4930-B3C9-A173B1A9BC13}">
      <dsp:nvSpPr>
        <dsp:cNvPr id="0" name=""/>
        <dsp:cNvSpPr/>
      </dsp:nvSpPr>
      <dsp:spPr>
        <a:xfrm>
          <a:off x="0" y="550949"/>
          <a:ext cx="4421187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73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600" b="1" kern="1200" dirty="0"/>
            <a:t>Seasons</a:t>
          </a:r>
          <a:endParaRPr lang="en-US" sz="1600" b="1" kern="1200" dirty="0"/>
        </a:p>
      </dsp:txBody>
      <dsp:txXfrm>
        <a:off x="0" y="550949"/>
        <a:ext cx="4421187" cy="331200"/>
      </dsp:txXfrm>
    </dsp:sp>
    <dsp:sp modelId="{81203336-F3DE-4B3A-BCF4-0F68C23AC2BB}">
      <dsp:nvSpPr>
        <dsp:cNvPr id="0" name=""/>
        <dsp:cNvSpPr/>
      </dsp:nvSpPr>
      <dsp:spPr>
        <a:xfrm>
          <a:off x="0" y="882149"/>
          <a:ext cx="4421187" cy="5031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3,955,504</a:t>
          </a:r>
        </a:p>
      </dsp:txBody>
      <dsp:txXfrm>
        <a:off x="24559" y="906708"/>
        <a:ext cx="4372069" cy="453982"/>
      </dsp:txXfrm>
    </dsp:sp>
    <dsp:sp modelId="{782956A5-ADC8-4959-B856-589B9D9B9635}">
      <dsp:nvSpPr>
        <dsp:cNvPr id="0" name=""/>
        <dsp:cNvSpPr/>
      </dsp:nvSpPr>
      <dsp:spPr>
        <a:xfrm>
          <a:off x="0" y="1385250"/>
          <a:ext cx="4421187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73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Rows</a:t>
          </a:r>
        </a:p>
      </dsp:txBody>
      <dsp:txXfrm>
        <a:off x="0" y="1385250"/>
        <a:ext cx="4421187" cy="331200"/>
      </dsp:txXfrm>
    </dsp:sp>
    <dsp:sp modelId="{D64CB5D5-837D-47FC-9E42-A26D800BC695}">
      <dsp:nvSpPr>
        <dsp:cNvPr id="0" name=""/>
        <dsp:cNvSpPr/>
      </dsp:nvSpPr>
      <dsp:spPr>
        <a:xfrm>
          <a:off x="0" y="1716450"/>
          <a:ext cx="4421187" cy="5031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/>
            <a:t>31</a:t>
          </a:r>
          <a:endParaRPr lang="en-US" sz="2000" b="1" kern="1200" dirty="0"/>
        </a:p>
      </dsp:txBody>
      <dsp:txXfrm>
        <a:off x="24559" y="1741009"/>
        <a:ext cx="4372069" cy="453982"/>
      </dsp:txXfrm>
    </dsp:sp>
    <dsp:sp modelId="{08B7B17B-8600-44B0-B235-389E5D71D804}">
      <dsp:nvSpPr>
        <dsp:cNvPr id="0" name=""/>
        <dsp:cNvSpPr/>
      </dsp:nvSpPr>
      <dsp:spPr>
        <a:xfrm>
          <a:off x="0" y="2219550"/>
          <a:ext cx="4421187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73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Features</a:t>
          </a:r>
        </a:p>
      </dsp:txBody>
      <dsp:txXfrm>
        <a:off x="0" y="2219550"/>
        <a:ext cx="4421187" cy="331200"/>
      </dsp:txXfrm>
    </dsp:sp>
    <dsp:sp modelId="{228286D8-9169-441B-BDEB-9886803DAD3A}">
      <dsp:nvSpPr>
        <dsp:cNvPr id="0" name=""/>
        <dsp:cNvSpPr/>
      </dsp:nvSpPr>
      <dsp:spPr>
        <a:xfrm>
          <a:off x="0" y="2550749"/>
          <a:ext cx="4421187" cy="5031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/>
            <a:t>30</a:t>
          </a:r>
          <a:endParaRPr lang="en-US" sz="2000" b="1" kern="1200" dirty="0"/>
        </a:p>
      </dsp:txBody>
      <dsp:txXfrm>
        <a:off x="24559" y="2575308"/>
        <a:ext cx="4372069" cy="453982"/>
      </dsp:txXfrm>
    </dsp:sp>
    <dsp:sp modelId="{6B9A370B-5F9D-4A52-9C31-610FD2F15683}">
      <dsp:nvSpPr>
        <dsp:cNvPr id="0" name=""/>
        <dsp:cNvSpPr/>
      </dsp:nvSpPr>
      <dsp:spPr>
        <a:xfrm>
          <a:off x="0" y="3053849"/>
          <a:ext cx="4421187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73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600" b="1" kern="1200" dirty="0"/>
            <a:t>Teams</a:t>
          </a:r>
          <a:endParaRPr lang="en-US" sz="1600" b="1" kern="1200" dirty="0"/>
        </a:p>
      </dsp:txBody>
      <dsp:txXfrm>
        <a:off x="0" y="3053849"/>
        <a:ext cx="4421187" cy="331200"/>
      </dsp:txXfrm>
    </dsp:sp>
    <dsp:sp modelId="{4AF82E90-A4D3-40E5-84CE-65BCB75D8B1C}">
      <dsp:nvSpPr>
        <dsp:cNvPr id="0" name=""/>
        <dsp:cNvSpPr/>
      </dsp:nvSpPr>
      <dsp:spPr>
        <a:xfrm>
          <a:off x="0" y="3385050"/>
          <a:ext cx="4421187" cy="5031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/>
            <a:t>4,501</a:t>
          </a:r>
          <a:endParaRPr lang="en-US" sz="2000" b="1" kern="1200" dirty="0"/>
        </a:p>
      </dsp:txBody>
      <dsp:txXfrm>
        <a:off x="24559" y="3409609"/>
        <a:ext cx="4372069" cy="453982"/>
      </dsp:txXfrm>
    </dsp:sp>
    <dsp:sp modelId="{AE6FB3BD-07DD-4300-9497-D94AF7B0121C}">
      <dsp:nvSpPr>
        <dsp:cNvPr id="0" name=""/>
        <dsp:cNvSpPr/>
      </dsp:nvSpPr>
      <dsp:spPr>
        <a:xfrm>
          <a:off x="0" y="3888150"/>
          <a:ext cx="4421187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73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600" b="1" kern="1200" dirty="0"/>
            <a:t>Players</a:t>
          </a:r>
          <a:endParaRPr lang="en-US" sz="1600" b="1" kern="1200" dirty="0"/>
        </a:p>
      </dsp:txBody>
      <dsp:txXfrm>
        <a:off x="0" y="3888150"/>
        <a:ext cx="4421187" cy="331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8/7/2020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8/7/2020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2810" y="1905000"/>
            <a:ext cx="9146381" cy="2667000"/>
          </a:xfrm>
        </p:spPr>
        <p:txBody>
          <a:bodyPr>
            <a:noAutofit/>
          </a:bodyPr>
          <a:lstStyle>
            <a:lvl1pPr>
              <a:defRPr sz="4051" b="1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810" y="5105400"/>
            <a:ext cx="9146381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811" y="1514475"/>
            <a:ext cx="10572328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468003">
              <a:defRPr/>
            </a:lvl6pPr>
            <a:lvl7pPr marL="1468003">
              <a:defRPr/>
            </a:lvl7pPr>
            <a:lvl8pPr marL="1468003">
              <a:defRPr/>
            </a:lvl8pPr>
            <a:lvl9pPr marL="1468003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©WCD - Aug 2020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EE4A-3804-433E-AFCF-F3204A0980D1}" type="datetime1">
              <a:rPr lang="en-US" smtClean="0"/>
              <a:t>8/7/2020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1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7045" y="3472591"/>
            <a:ext cx="6492240" cy="64025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171" y="277815"/>
            <a:ext cx="9146383" cy="5898573"/>
          </a:xfrm>
        </p:spPr>
        <p:txBody>
          <a:bodyPr vert="eaVert"/>
          <a:lstStyle>
            <a:lvl5pPr>
              <a:defRPr/>
            </a:lvl5pPr>
            <a:lvl6pPr marL="946656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©WCD - Aug 2020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D760-B149-4C0D-9E15-E04A145AF79B}" type="datetime1">
              <a:rPr lang="en-US" smtClean="0"/>
              <a:t>8/7/2020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811" y="1514475"/>
            <a:ext cx="10572328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11590">
              <a:defRPr/>
            </a:lvl2pPr>
            <a:lvl3pPr marL="583085">
              <a:defRPr/>
            </a:lvl3pPr>
            <a:lvl4pPr marL="754581">
              <a:defRPr/>
            </a:lvl4pPr>
            <a:lvl5pPr marL="926077">
              <a:defRPr/>
            </a:lvl5pPr>
            <a:lvl6pPr marL="1097573">
              <a:defRPr baseline="0"/>
            </a:lvl6pPr>
            <a:lvl7pPr marL="1269068">
              <a:defRPr baseline="0"/>
            </a:lvl7pPr>
            <a:lvl8pPr marL="1440564">
              <a:defRPr baseline="0"/>
            </a:lvl8pPr>
            <a:lvl9pPr marL="161206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©WCD - Aug 2020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3D8A-51C2-493B-BC6F-E70CF66D28B1}" type="datetime1">
              <a:rPr lang="en-US" smtClean="0"/>
              <a:t>8/7/2020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1" cy="2667000"/>
          </a:xfrm>
        </p:spPr>
        <p:txBody>
          <a:bodyPr anchor="b">
            <a:noAutofit/>
          </a:bodyPr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7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©WCD - Aug 2020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4FC0-F4F0-462A-9A7C-31F35BC57459}" type="datetime1">
              <a:rPr lang="en-US" smtClean="0"/>
              <a:t>8/7/2020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811" y="1514475"/>
            <a:ext cx="10572328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1" cy="4267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 marL="1468003">
              <a:defRPr sz="1200"/>
            </a:lvl6pPr>
            <a:lvl7pPr marL="1468003">
              <a:defRPr sz="1200" baseline="0"/>
            </a:lvl7pPr>
            <a:lvl8pPr marL="1468003">
              <a:defRPr sz="1200" baseline="0"/>
            </a:lvl8pPr>
            <a:lvl9pPr marL="1468003"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3" y="1905000"/>
            <a:ext cx="4420749" cy="4267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 marL="1468003">
              <a:defRPr sz="1200"/>
            </a:lvl6pPr>
            <a:lvl7pPr marL="1468003">
              <a:defRPr sz="1200"/>
            </a:lvl7pPr>
            <a:lvl8pPr marL="1468003">
              <a:defRPr sz="1200" baseline="0"/>
            </a:lvl8pPr>
            <a:lvl9pPr marL="1468003"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©WCD - Aug 2020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B3EC-7E0C-44B2-90C5-FD938AFED6DF}" type="datetime1">
              <a:rPr lang="en-US" smtClean="0"/>
              <a:t>8/7/2020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811" y="1514475"/>
            <a:ext cx="10572328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3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1"/>
            <a:ext cx="4417703" cy="335280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 marL="1468003">
              <a:defRPr sz="1200"/>
            </a:lvl6pPr>
            <a:lvl7pPr marL="1468003">
              <a:defRPr sz="1200" baseline="0"/>
            </a:lvl7pPr>
            <a:lvl8pPr marL="1468003">
              <a:defRPr sz="1200" baseline="0"/>
            </a:lvl8pPr>
            <a:lvl9pPr marL="1468003"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3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819401"/>
            <a:ext cx="4417703" cy="335280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 marL="1468003">
              <a:defRPr sz="1200"/>
            </a:lvl5pPr>
            <a:lvl6pPr marL="1468003">
              <a:defRPr sz="1200"/>
            </a:lvl6pPr>
            <a:lvl7pPr marL="1468003">
              <a:defRPr sz="1200"/>
            </a:lvl7pPr>
            <a:lvl8pPr marL="1468003">
              <a:defRPr sz="1200"/>
            </a:lvl8pPr>
            <a:lvl9pPr marL="1468003"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©WCD - Aug 2020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4E00-9C7E-4DB4-B3B8-FC966E33DA68}" type="datetime1">
              <a:rPr lang="en-US" smtClean="0"/>
              <a:t>8/7/2020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811" y="1514475"/>
            <a:ext cx="10572328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350" dirty="0"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©WCD - Aug 2020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539C-2FC6-4641-9C26-B95EDA8108A8}" type="datetime1">
              <a:rPr lang="en-US" smtClean="0"/>
              <a:t>8/7/2020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©WCD - Aug 2020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436D-7955-4BC6-8549-C1684C5FE04B}" type="datetime1">
              <a:rPr lang="en-US" smtClean="0"/>
              <a:t>8/7/2020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2401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8" y="1905000"/>
            <a:ext cx="5670757" cy="4038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 baseline="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8989" y="1630823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©WCD - Aug 2020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B263-FB58-45CF-A89F-702BEF70FA78}" type="datetime1">
              <a:rPr lang="en-US" smtClean="0"/>
              <a:t>8/7/2020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2401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6292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877" y="1630823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35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9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©WCD - Aug 2020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77E7-6EDE-4564-BAE3-79E62E59D742}" type="datetime1">
              <a:rPr lang="en-US" smtClean="0"/>
              <a:t>8/7/2020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1" y="1905000"/>
            <a:ext cx="9146381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1"/>
            <a:ext cx="6326247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©WCD - Aug 2020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7717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18FC9-6988-46CD-A2E2-0BBF41D8DAA9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893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2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95" indent="-205795" algn="l" defTabSz="685983" rtl="0" eaLnBrk="1" latinLnBrk="0" hangingPunct="1">
        <a:lnSpc>
          <a:spcPct val="90000"/>
        </a:lnSpc>
        <a:spcBef>
          <a:spcPts val="135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2169" indent="-205795" algn="l" defTabSz="685983" rtl="0" eaLnBrk="1" latinLnBrk="0" hangingPunct="1">
        <a:lnSpc>
          <a:spcPct val="90000"/>
        </a:lnSpc>
        <a:spcBef>
          <a:spcPts val="450"/>
        </a:spcBef>
        <a:buSzPct val="100000"/>
        <a:buFont typeface="Consolas" pitchFamily="49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03665" indent="-171496" algn="l" defTabSz="685983" rtl="0" eaLnBrk="1" latinLnBrk="0" hangingPunct="1">
        <a:lnSpc>
          <a:spcPct val="90000"/>
        </a:lnSpc>
        <a:spcBef>
          <a:spcPts val="450"/>
        </a:spcBef>
        <a:buSzPct val="100000"/>
        <a:buFont typeface="Arial" pitchFamily="34" charset="0"/>
        <a:buChar char="▪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775161" indent="-171496" algn="l" defTabSz="685983" rtl="0" eaLnBrk="1" latinLnBrk="0" hangingPunct="1">
        <a:lnSpc>
          <a:spcPct val="90000"/>
        </a:lnSpc>
        <a:spcBef>
          <a:spcPts val="450"/>
        </a:spcBef>
        <a:buSzPct val="100000"/>
        <a:buFont typeface="Consolas" pitchFamily="49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46656" indent="-171496" algn="l" defTabSz="685983" rtl="0" eaLnBrk="1" latinLnBrk="0" hangingPunct="1">
        <a:lnSpc>
          <a:spcPct val="90000"/>
        </a:lnSpc>
        <a:spcBef>
          <a:spcPts val="450"/>
        </a:spcBef>
        <a:buSzPct val="100000"/>
        <a:buFont typeface="Arial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118152" indent="-171496" algn="l" defTabSz="685983" rtl="0" eaLnBrk="1" latinLnBrk="0" hangingPunct="1">
        <a:lnSpc>
          <a:spcPct val="90000"/>
        </a:lnSpc>
        <a:spcBef>
          <a:spcPts val="450"/>
        </a:spcBef>
        <a:buSzPct val="100000"/>
        <a:buFont typeface="Consolas" pitchFamily="49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89648" indent="-171496" algn="l" defTabSz="685983" rtl="0" eaLnBrk="1" latinLnBrk="0" hangingPunct="1">
        <a:lnSpc>
          <a:spcPct val="90000"/>
        </a:lnSpc>
        <a:spcBef>
          <a:spcPts val="450"/>
        </a:spcBef>
        <a:buSzPct val="100000"/>
        <a:buFont typeface="Arial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144" indent="-171496" algn="l" defTabSz="685983" rtl="0" eaLnBrk="1" latinLnBrk="0" hangingPunct="1">
        <a:lnSpc>
          <a:spcPct val="90000"/>
        </a:lnSpc>
        <a:spcBef>
          <a:spcPts val="450"/>
        </a:spcBef>
        <a:buSzPct val="100000"/>
        <a:buFont typeface="Consolas" pitchFamily="49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32639" indent="-171496" algn="l" defTabSz="685983" rtl="0" eaLnBrk="1" latinLnBrk="0" hangingPunct="1">
        <a:lnSpc>
          <a:spcPct val="90000"/>
        </a:lnSpc>
        <a:spcBef>
          <a:spcPts val="450"/>
        </a:spcBef>
        <a:buSzPct val="100000"/>
        <a:buFont typeface="Arial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12" Type="http://schemas.openxmlformats.org/officeDocument/2006/relationships/slide" Target="slide4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11" Type="http://schemas.openxmlformats.org/officeDocument/2006/relationships/slide" Target="slide3.xml"/><Relationship Id="rId5" Type="http://schemas.openxmlformats.org/officeDocument/2006/relationships/image" Target="../media/image22.png"/><Relationship Id="rId15" Type="http://schemas.openxmlformats.org/officeDocument/2006/relationships/slide" Target="slide8.xml"/><Relationship Id="rId10" Type="http://schemas.openxmlformats.org/officeDocument/2006/relationships/slide" Target="slide2.xml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481" y="548680"/>
            <a:ext cx="6192688" cy="1080120"/>
          </a:xfrm>
        </p:spPr>
        <p:txBody>
          <a:bodyPr anchor="b"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7908019" y="2924944"/>
            <a:ext cx="3804605" cy="3240360"/>
          </a:xfrm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CA" sz="2800" b="1" u="sng" dirty="0"/>
              <a:t>B</a:t>
            </a:r>
            <a:r>
              <a:rPr lang="en-US" sz="2800" b="1" u="sng" dirty="0"/>
              <a:t>y</a:t>
            </a:r>
          </a:p>
          <a:p>
            <a:pPr algn="ctr">
              <a:lnSpc>
                <a:spcPct val="100000"/>
              </a:lnSpc>
            </a:pPr>
            <a:r>
              <a:rPr lang="en-US" sz="2800" b="1" dirty="0"/>
              <a:t>Taz Khan</a:t>
            </a:r>
          </a:p>
          <a:p>
            <a:pPr algn="ctr">
              <a:lnSpc>
                <a:spcPct val="100000"/>
              </a:lnSpc>
            </a:pPr>
            <a:r>
              <a:rPr lang="en-US" sz="2800" b="1" dirty="0"/>
              <a:t>Saud Ishaq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95F21-F24B-4D1A-B006-C78FABA00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757" y="2070716"/>
            <a:ext cx="2689128" cy="1358284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2054" name="Picture 6" descr="NBA Logo Wallpaper (68+ images)">
            <a:extLst>
              <a:ext uri="{FF2B5EF4-FFF2-40B4-BE49-F238E27FC236}">
                <a16:creationId xmlns:a16="http://schemas.microsoft.com/office/drawing/2014/main" id="{333DAAB7-045B-49E7-9D9D-EF3A8440FA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7" t="122" r="7519" b="-122"/>
          <a:stretch/>
        </p:blipFill>
        <p:spPr bwMode="auto">
          <a:xfrm>
            <a:off x="1540065" y="1772816"/>
            <a:ext cx="6068103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17175F-EE07-4B80-A9FC-B5DA4FF14D4B}"/>
              </a:ext>
            </a:extLst>
          </p:cNvPr>
          <p:cNvSpPr txBox="1"/>
          <p:nvPr/>
        </p:nvSpPr>
        <p:spPr>
          <a:xfrm>
            <a:off x="-456728" y="6055072"/>
            <a:ext cx="3192756" cy="680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sz="1800" b="1" u="sng" dirty="0"/>
              <a:t>August / 07 / 2020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Agenda</a:t>
            </a:r>
            <a:endParaRPr lang="en-US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b="1" dirty="0"/>
              <a:t>Overview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b="1" dirty="0"/>
              <a:t>Objective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b="1" dirty="0"/>
              <a:t>Data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b="1" dirty="0"/>
              <a:t>Visualization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b="1" dirty="0"/>
              <a:t>Opportunities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E005F6-D572-4AAB-9ABB-EA489CB6C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©WCD - Aug 2020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2EDAC2-73AF-4641-B60B-2676A14F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2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855EC2C-D97D-4C06-BDD0-6B3EA9046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19723"/>
            <a:ext cx="613400" cy="30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C02766A-FF00-4AE0-846D-AD057FACF2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1" r="6631"/>
          <a:stretch/>
        </p:blipFill>
        <p:spPr bwMode="auto">
          <a:xfrm>
            <a:off x="1522811" y="1905000"/>
            <a:ext cx="9146381" cy="4267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B8E48-15D6-4123-8AEF-763CE082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2810" y="6400801"/>
            <a:ext cx="6326247" cy="27622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©WCD - Aug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22CF0-7295-4CEC-AD19-25AF7DF1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25893" y="6400801"/>
            <a:ext cx="1143300" cy="27622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5BA54BD-C84D-46CE-8B72-31BFB26ABA4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pic>
        <p:nvPicPr>
          <p:cNvPr id="3078" name="Picture 6" descr="A Simple Change That Makes the New Logo 10x Better : torontoraptors">
            <a:extLst>
              <a:ext uri="{FF2B5EF4-FFF2-40B4-BE49-F238E27FC236}">
                <a16:creationId xmlns:a16="http://schemas.microsoft.com/office/drawing/2014/main" id="{7B73B679-1736-4087-BAF2-9791805D9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392" y="548680"/>
            <a:ext cx="950957" cy="870025"/>
          </a:xfrm>
          <a:prstGeom prst="rect">
            <a:avLst/>
          </a:prstGeom>
          <a:ln>
            <a:noFill/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lack Patches Added to All NBA Jerseys for David Stern ...">
            <a:extLst>
              <a:ext uri="{FF2B5EF4-FFF2-40B4-BE49-F238E27FC236}">
                <a16:creationId xmlns:a16="http://schemas.microsoft.com/office/drawing/2014/main" id="{2086BAB3-C36C-4368-BD32-10707B3980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7" r="30895"/>
          <a:stretch/>
        </p:blipFill>
        <p:spPr bwMode="auto">
          <a:xfrm>
            <a:off x="8708347" y="397943"/>
            <a:ext cx="678405" cy="102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5F4D0B-9477-4657-A338-02659715A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352" y="119723"/>
            <a:ext cx="613400" cy="30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Easily interpreted 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Players affect (defending and scoring)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Interactive court graph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Comparative dashboard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Trends (shooting behaviour)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C07C8-27BF-4FAE-9ACB-EAB175E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©WCD - Aug 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E180B6-6C7B-4E2B-BA36-75BCBD8560C0}"/>
              </a:ext>
            </a:extLst>
          </p:cNvPr>
          <p:cNvSpPr/>
          <p:nvPr/>
        </p:nvSpPr>
        <p:spPr>
          <a:xfrm>
            <a:off x="6456040" y="1977502"/>
            <a:ext cx="5040560" cy="433181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698E2-8D15-458D-8CF7-0EB1CAE2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0C36E1-50C1-40E4-B605-B6FE1DC6BA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27" b="15666"/>
          <a:stretch/>
        </p:blipFill>
        <p:spPr>
          <a:xfrm>
            <a:off x="6744072" y="2492896"/>
            <a:ext cx="2984445" cy="3096121"/>
          </a:xfr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941FE982-27FB-416B-A41C-6315608ADC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331" y="4574187"/>
            <a:ext cx="1403323" cy="132829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  <a:effectLst/>
        </p:spPr>
      </p:pic>
      <p:pic>
        <p:nvPicPr>
          <p:cNvPr id="15" name="Picture 14" descr="A picture containing screenshot, computer, clock&#10;&#10;Description automatically generated">
            <a:extLst>
              <a:ext uri="{FF2B5EF4-FFF2-40B4-BE49-F238E27FC236}">
                <a16:creationId xmlns:a16="http://schemas.microsoft.com/office/drawing/2014/main" id="{3D3C6E50-910D-4BC0-96A9-9EF5579D139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67" b="19551"/>
          <a:stretch/>
        </p:blipFill>
        <p:spPr>
          <a:xfrm>
            <a:off x="9694436" y="2758942"/>
            <a:ext cx="1603859" cy="15925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0998EE-A37D-4769-B7C7-01E8A787D8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352" y="119723"/>
            <a:ext cx="613400" cy="30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AB4C6B-DF80-47BB-A161-A782CD68DA59}"/>
              </a:ext>
            </a:extLst>
          </p:cNvPr>
          <p:cNvSpPr/>
          <p:nvPr/>
        </p:nvSpPr>
        <p:spPr>
          <a:xfrm>
            <a:off x="4079776" y="1977502"/>
            <a:ext cx="7416824" cy="433181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912F0-A0ED-4098-8D24-6242FDC4E8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  <a:p>
            <a:r>
              <a:rPr lang="en-US" dirty="0"/>
              <a:t>Selenium</a:t>
            </a:r>
          </a:p>
          <a:p>
            <a:r>
              <a:rPr lang="en-US" dirty="0"/>
              <a:t>Tableau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927AF-89B4-41BC-AB15-3199BD68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©WCD - Aug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6955B-F1F6-4B3C-814B-AF55FE94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BC1C2F-ACE4-451B-B56C-FDF223421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612" y="2204864"/>
            <a:ext cx="3501735" cy="24482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D35122-3E0E-465E-A36B-FAD4DA769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52" y="119723"/>
            <a:ext cx="613400" cy="309829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99BB4F-F237-4AE2-A4BD-ECCC2E10B7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8"/>
          <a:stretch/>
        </p:blipFill>
        <p:spPr>
          <a:xfrm>
            <a:off x="8328248" y="2132856"/>
            <a:ext cx="3096344" cy="334284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92B0E8-F633-4ADA-B566-6434D993BAC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664" y="5002674"/>
            <a:ext cx="4878627" cy="1242028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77944881"/>
              </p:ext>
            </p:extLst>
          </p:nvPr>
        </p:nvGraphicFramePr>
        <p:xfrm>
          <a:off x="1522413" y="1905000"/>
          <a:ext cx="4421187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E35619-0FB8-4C22-8451-BCBE92E9D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©WCD - Aug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11775-453C-4B29-9CF7-DE1B0CE1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F478E0-4DF6-4388-ABF5-6B6FA16F68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352" y="119723"/>
            <a:ext cx="613400" cy="309829"/>
          </a:xfrm>
          <a:prstGeom prst="rect">
            <a:avLst/>
          </a:prstGeom>
        </p:spPr>
      </p:pic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EF71EC3B-68B9-48E5-8477-6E1E2D7A6EBC}"/>
              </a:ext>
            </a:extLst>
          </p:cNvPr>
          <p:cNvSpPr/>
          <p:nvPr/>
        </p:nvSpPr>
        <p:spPr>
          <a:xfrm>
            <a:off x="6609132" y="1975892"/>
            <a:ext cx="4032448" cy="3744416"/>
          </a:xfrm>
          <a:prstGeom prst="foldedCorner">
            <a:avLst/>
          </a:prstGeom>
          <a:ln>
            <a:miter lim="800000"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122,620,624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Dashboard Demo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9929AB-FCFB-418C-AA8D-52BE5D7C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2810" y="6400801"/>
            <a:ext cx="6326247" cy="27622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©WCD - Aug 2020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9D99C4-49AF-4570-8246-3BABB448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25893" y="6400801"/>
            <a:ext cx="1143300" cy="27622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5BA54BD-C84D-46CE-8B72-31BFB26ABA4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pic>
        <p:nvPicPr>
          <p:cNvPr id="5128" name="Picture 8" descr="Tableau Desktop Review | PCMag">
            <a:extLst>
              <a:ext uri="{FF2B5EF4-FFF2-40B4-BE49-F238E27FC236}">
                <a16:creationId xmlns:a16="http://schemas.microsoft.com/office/drawing/2014/main" id="{9064FF27-7A1F-40B2-B179-1072F16B6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2152175"/>
            <a:ext cx="5997178" cy="336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Tableau Desktop Review | PCMag">
            <a:extLst>
              <a:ext uri="{FF2B5EF4-FFF2-40B4-BE49-F238E27FC236}">
                <a16:creationId xmlns:a16="http://schemas.microsoft.com/office/drawing/2014/main" id="{662C2D12-727B-4998-BAD1-8DA08EB63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766" y="2152175"/>
            <a:ext cx="5997178" cy="336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Tableau Desktop Review | PCMag">
            <a:extLst>
              <a:ext uri="{FF2B5EF4-FFF2-40B4-BE49-F238E27FC236}">
                <a16:creationId xmlns:a16="http://schemas.microsoft.com/office/drawing/2014/main" id="{C25EC775-4EEE-4C93-8C02-4CA47A57B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766" y="2152175"/>
            <a:ext cx="5997178" cy="336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Tableau Desktop Review | PCMag">
            <a:extLst>
              <a:ext uri="{FF2B5EF4-FFF2-40B4-BE49-F238E27FC236}">
                <a16:creationId xmlns:a16="http://schemas.microsoft.com/office/drawing/2014/main" id="{189028CD-7A1D-460C-8155-62B9B790B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876" y="2152175"/>
            <a:ext cx="5997178" cy="336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Tableau Desktop Review | PCMag">
            <a:extLst>
              <a:ext uri="{FF2B5EF4-FFF2-40B4-BE49-F238E27FC236}">
                <a16:creationId xmlns:a16="http://schemas.microsoft.com/office/drawing/2014/main" id="{4003D7A3-D3D2-4B0C-927A-23A38C245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876" y="2152175"/>
            <a:ext cx="5997178" cy="336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C9F0115-1002-456A-85F0-7090F8CB8A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352" y="119723"/>
            <a:ext cx="613400" cy="30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Future Exploration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AB77C1-9266-458B-9D50-F9F2679B3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810" y="2276871"/>
            <a:ext cx="4417703" cy="3384377"/>
          </a:xfrm>
        </p:spPr>
        <p:txBody>
          <a:bodyPr>
            <a:normAutofit/>
          </a:bodyPr>
          <a:lstStyle/>
          <a:p>
            <a:r>
              <a:rPr lang="en-US" sz="2000" b="1" dirty="0"/>
              <a:t>Nearest defender impact on shot</a:t>
            </a:r>
          </a:p>
          <a:p>
            <a:r>
              <a:rPr lang="en-US" sz="2000" b="1" dirty="0"/>
              <a:t>Better interface</a:t>
            </a:r>
          </a:p>
          <a:p>
            <a:pPr lvl="1"/>
            <a:r>
              <a:rPr lang="en-US" sz="1700" b="1" dirty="0"/>
              <a:t>Conditional filters</a:t>
            </a:r>
          </a:p>
          <a:p>
            <a:r>
              <a:rPr lang="en-US" sz="2000" b="1" dirty="0"/>
              <a:t>Image integration</a:t>
            </a:r>
          </a:p>
          <a:p>
            <a:endParaRPr lang="en-US" sz="20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73308A-350D-46A5-AD7B-32CE96CE6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2810" y="6400801"/>
            <a:ext cx="6326247" cy="27622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©WCD - Aug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25BE8-3F5C-449C-A02F-1B048108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25893" y="6400801"/>
            <a:ext cx="1143300" cy="27622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5BA54BD-C84D-46CE-8B72-31BFB26ABA4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6AB376-26F2-41F3-A501-A483660BB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19723"/>
            <a:ext cx="613400" cy="30982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94FFC8F-9B1D-4C99-AA96-65C7A99361E5}"/>
              </a:ext>
            </a:extLst>
          </p:cNvPr>
          <p:cNvSpPr/>
          <p:nvPr/>
        </p:nvSpPr>
        <p:spPr>
          <a:xfrm>
            <a:off x="5441508" y="1951236"/>
            <a:ext cx="6415131" cy="433181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9E96AF1-22CF-4CCD-8D99-1E11B8BDE58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735960" y="2492896"/>
            <a:ext cx="5847219" cy="339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6157365" cy="1020762"/>
          </a:xfrm>
        </p:spPr>
        <p:txBody>
          <a:bodyPr/>
          <a:lstStyle/>
          <a:p>
            <a:pPr algn="ctr"/>
            <a:r>
              <a:rPr lang="en-US" sz="4400" b="1" dirty="0"/>
              <a:t>Questions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9" y="2420888"/>
            <a:ext cx="4020629" cy="3734060"/>
          </a:xfrm>
        </p:spPr>
        <p:txBody>
          <a:bodyPr/>
          <a:lstStyle/>
          <a:p>
            <a:pPr algn="ctr"/>
            <a:r>
              <a:rPr lang="en-CA" dirty="0"/>
              <a:t>Taz Khan</a:t>
            </a:r>
          </a:p>
          <a:p>
            <a:pPr algn="ctr"/>
            <a:r>
              <a:rPr lang="en-CA" dirty="0"/>
              <a:t>Saud Alkoheji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1F5B1-BB6D-401D-850F-D26AFE29C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©WCD - Aug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A9B57-7593-4A13-8505-8906718B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9</a:t>
            </a:fld>
            <a:endParaRPr lang="en-US" dirty="0"/>
          </a:p>
        </p:txBody>
      </p:sp>
      <p:pic>
        <p:nvPicPr>
          <p:cNvPr id="7174" name="Picture 6" descr="Glowing Question Mark Images, Stock Photos &amp; Vectors | Shutterstock">
            <a:extLst>
              <a:ext uri="{FF2B5EF4-FFF2-40B4-BE49-F238E27FC236}">
                <a16:creationId xmlns:a16="http://schemas.microsoft.com/office/drawing/2014/main" id="{3362609C-B351-4E92-824A-648CD93D08F2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5" t="11259" r="515" b="22555"/>
          <a:stretch/>
        </p:blipFill>
        <p:spPr bwMode="auto">
          <a:xfrm>
            <a:off x="8461924" y="2597037"/>
            <a:ext cx="3271237" cy="23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53C448-B16A-4FCC-9548-A1D00F81D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19723"/>
            <a:ext cx="613400" cy="309829"/>
          </a:xfrm>
          <a:prstGeom prst="rect">
            <a:avLst/>
          </a:prstGeom>
        </p:spPr>
      </p:pic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10" name="Summary Zoom 9">
                <a:extLst>
                  <a:ext uri="{FF2B5EF4-FFF2-40B4-BE49-F238E27FC236}">
                    <a16:creationId xmlns:a16="http://schemas.microsoft.com/office/drawing/2014/main" id="{34FB0345-ACF5-404E-B9D9-B73CB3A6C7E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52676343"/>
                  </p:ext>
                </p:extLst>
              </p:nvPr>
            </p:nvGraphicFramePr>
            <p:xfrm>
              <a:off x="1703512" y="1772816"/>
              <a:ext cx="5760640" cy="4248472"/>
            </p:xfrm>
            <a:graphic>
              <a:graphicData uri="http://schemas.microsoft.com/office/powerpoint/2016/summaryzoom">
                <psuz:summaryZm>
                  <psuz:summaryZmObj sectionId="{55D5E2A9-B758-4A2F-832F-F372A5932E23}">
                    <psuz:zmPr id="{8085ACFE-D8DC-44C8-83AC-B08BEEFE11FF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71984" y="127455"/>
                          <a:ext cx="2265851" cy="127454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DD87A98-8A97-47D6-8254-B816E43C2259}">
                    <psuz:zmPr id="{265B7D45-EE30-4D27-9146-2B8455AF7FD2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22804" y="127455"/>
                          <a:ext cx="2265851" cy="127454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96651B6-118A-458B-B466-10316B442779}">
                    <psuz:zmPr id="{9F7F6905-31CB-4BEC-B92C-A2B02F79F45C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71984" y="1486965"/>
                          <a:ext cx="2265851" cy="127454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58DC7DE-CF1B-42E2-B024-557039113E7F}">
                    <psuz:zmPr id="{465974A6-9F11-4757-A2AB-5E2EC5F1EA34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22804" y="1486965"/>
                          <a:ext cx="2265851" cy="127454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9DA1D47-F8F9-4D17-921B-2138A76BDE51}">
                    <psuz:zmPr id="{BB876367-2A21-44DC-9249-FB461098E3AF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71984" y="2846475"/>
                          <a:ext cx="2265851" cy="127454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1CD74F9-3EF5-437C-A479-42A2809AE0EB}">
                    <psuz:zmPr id="{C2C2E620-477F-4ABF-BD42-6E45B6BEF071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22804" y="2846475"/>
                          <a:ext cx="2265851" cy="127454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10" name="Summary Zoom 9">
                <a:extLst>
                  <a:ext uri="{FF2B5EF4-FFF2-40B4-BE49-F238E27FC236}">
                    <a16:creationId xmlns:a16="http://schemas.microsoft.com/office/drawing/2014/main" id="{34FB0345-ACF5-404E-B9D9-B73CB3A6C7E3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1703512" y="1772816"/>
                <a:ext cx="5760640" cy="4248472"/>
                <a:chOff x="1703512" y="1772816"/>
                <a:chExt cx="5760640" cy="4248472"/>
              </a:xfrm>
            </p:grpSpPr>
            <p:pic>
              <p:nvPicPr>
                <p:cNvPr id="11" name="Picture 11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75496" y="1900271"/>
                  <a:ext cx="2265851" cy="127454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Picture 12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26316" y="1900271"/>
                  <a:ext cx="2265851" cy="127454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3" name="Picture 13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75496" y="3259781"/>
                  <a:ext cx="2265851" cy="127454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5" name="Picture 15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26316" y="3259781"/>
                  <a:ext cx="2265851" cy="127454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6" name="Picture 16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75496" y="4619291"/>
                  <a:ext cx="2265851" cy="127454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7" name="Picture 17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26316" y="4619291"/>
                  <a:ext cx="2265851" cy="127454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ustom 1">
      <a:majorFont>
        <a:latin typeface="Bradley Hand ITC"/>
        <a:ea typeface=""/>
        <a:cs typeface=""/>
      </a:majorFont>
      <a:minorFont>
        <a:latin typeface="Bradley Hand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124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Bradley Hand ITC</vt:lpstr>
      <vt:lpstr>Consolas</vt:lpstr>
      <vt:lpstr>Corbel</vt:lpstr>
      <vt:lpstr>Chalkboard 16x9</vt:lpstr>
      <vt:lpstr>Data Visualization</vt:lpstr>
      <vt:lpstr>Agenda</vt:lpstr>
      <vt:lpstr>Introduction</vt:lpstr>
      <vt:lpstr>Objective</vt:lpstr>
      <vt:lpstr>Data</vt:lpstr>
      <vt:lpstr>Data </vt:lpstr>
      <vt:lpstr>Dashboard Demo</vt:lpstr>
      <vt:lpstr>Future Exploration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Data Visualization</dc:title>
  <dc:creator>Saud .</dc:creator>
  <cp:lastModifiedBy>Saud .</cp:lastModifiedBy>
  <cp:revision>8</cp:revision>
  <dcterms:created xsi:type="dcterms:W3CDTF">2020-08-07T12:55:34Z</dcterms:created>
  <dcterms:modified xsi:type="dcterms:W3CDTF">2020-08-07T13:55:14Z</dcterms:modified>
</cp:coreProperties>
</file>