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  <p:sldMasterId id="2147483708" r:id="rId6"/>
    <p:sldMasterId id="2147483723" r:id="rId7"/>
    <p:sldMasterId id="2147483738" r:id="rId8"/>
    <p:sldMasterId id="2147483753" r:id="rId9"/>
  </p:sldMasterIdLst>
  <p:notesMasterIdLst>
    <p:notesMasterId r:id="rId13"/>
  </p:notesMasterIdLst>
  <p:handoutMasterIdLst>
    <p:handoutMasterId r:id="rId34"/>
  </p:handoutMasterIdLst>
  <p:sldIdLst>
    <p:sldId id="340" r:id="rId10"/>
    <p:sldId id="341" r:id="rId11"/>
    <p:sldId id="266" r:id="rId12"/>
    <p:sldId id="369" r:id="rId14"/>
    <p:sldId id="270" r:id="rId15"/>
    <p:sldId id="366" r:id="rId16"/>
    <p:sldId id="370" r:id="rId17"/>
    <p:sldId id="333" r:id="rId18"/>
    <p:sldId id="334" r:id="rId19"/>
    <p:sldId id="367" r:id="rId20"/>
    <p:sldId id="342" r:id="rId21"/>
    <p:sldId id="371" r:id="rId22"/>
    <p:sldId id="335" r:id="rId23"/>
    <p:sldId id="343" r:id="rId24"/>
    <p:sldId id="372" r:id="rId25"/>
    <p:sldId id="337" r:id="rId26"/>
    <p:sldId id="345" r:id="rId27"/>
    <p:sldId id="273" r:id="rId28"/>
    <p:sldId id="373" r:id="rId29"/>
    <p:sldId id="376" r:id="rId30"/>
    <p:sldId id="374" r:id="rId31"/>
    <p:sldId id="37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7"/>
    <a:srgbClr val="FFC000"/>
    <a:srgbClr val="767171"/>
    <a:srgbClr val="595959"/>
    <a:srgbClr val="FEC311"/>
    <a:srgbClr val="05BDBB"/>
    <a:srgbClr val="003560"/>
    <a:srgbClr val="006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80" y="102"/>
      </p:cViewPr>
      <p:guideLst>
        <p:guide orient="horz" pos="2309"/>
        <p:guide pos="3840"/>
        <p:guide pos="257"/>
        <p:guide pos="7446"/>
        <p:guide orient="horz" pos="673"/>
        <p:guide orient="horz" pos="3928"/>
        <p:guide orient="horz" pos="3861"/>
        <p:guide orient="horz" pos="996"/>
        <p:guide orient="horz" pos="2411"/>
        <p:guide orient="horz" pos="3624"/>
        <p:guide pos="52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42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1893-440A-4A25-B89D-FD75381465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8AA-AB8A-4EB3-888B-25176960F7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2E6C1-CE29-4D34-AA0D-F0B855AC6A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65F09-0934-4B57-8660-432086F2C6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65F09-0934-4B57-8660-432086F2C6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65F09-0934-4B57-8660-432086F2C6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65F09-0934-4B57-8660-432086F2C6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5F09-0934-4B57-8660-432086F2C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865F09-0934-4B57-8660-432086F2C6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, 围栏,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5"/>
          <a:stretch>
            <a:fillRect/>
          </a:stretch>
        </p:blipFill>
        <p:spPr>
          <a:xfrm>
            <a:off x="5213352" y="0"/>
            <a:ext cx="6978648" cy="6858000"/>
          </a:xfrm>
          <a:custGeom>
            <a:avLst/>
            <a:gdLst>
              <a:gd name="connsiteX0" fmla="*/ 0 w 6978648"/>
              <a:gd name="connsiteY0" fmla="*/ 0 h 6858000"/>
              <a:gd name="connsiteX1" fmla="*/ 6978648 w 6978648"/>
              <a:gd name="connsiteY1" fmla="*/ 0 h 6858000"/>
              <a:gd name="connsiteX2" fmla="*/ 6978648 w 6978648"/>
              <a:gd name="connsiteY2" fmla="*/ 6858000 h 6858000"/>
              <a:gd name="connsiteX3" fmla="*/ 1606549 w 6978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648" h="6858000">
                <a:moveTo>
                  <a:pt x="0" y="0"/>
                </a:moveTo>
                <a:lnTo>
                  <a:pt x="6978648" y="0"/>
                </a:lnTo>
                <a:lnTo>
                  <a:pt x="6978648" y="6858000"/>
                </a:lnTo>
                <a:lnTo>
                  <a:pt x="1606549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6200000">
            <a:off x="5273677" y="-60327"/>
            <a:ext cx="6857999" cy="6978649"/>
          </a:xfrm>
          <a:custGeom>
            <a:avLst/>
            <a:gdLst>
              <a:gd name="connsiteX0" fmla="*/ 6857999 w 6857999"/>
              <a:gd name="connsiteY0" fmla="*/ 0 h 6978649"/>
              <a:gd name="connsiteX1" fmla="*/ 6857999 w 6857999"/>
              <a:gd name="connsiteY1" fmla="*/ 6978649 h 6978649"/>
              <a:gd name="connsiteX2" fmla="*/ 0 w 6857999"/>
              <a:gd name="connsiteY2" fmla="*/ 6978648 h 6978649"/>
              <a:gd name="connsiteX3" fmla="*/ 0 w 6857999"/>
              <a:gd name="connsiteY3" fmla="*/ 1606549 h 69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6978649">
                <a:moveTo>
                  <a:pt x="6857999" y="0"/>
                </a:moveTo>
                <a:lnTo>
                  <a:pt x="6857999" y="6978649"/>
                </a:lnTo>
                <a:lnTo>
                  <a:pt x="0" y="6978648"/>
                </a:lnTo>
                <a:lnTo>
                  <a:pt x="0" y="1606549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rot="16200000">
            <a:off x="2549525" y="2587624"/>
            <a:ext cx="6858001" cy="1682750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16200000">
            <a:off x="3149270" y="1889455"/>
            <a:ext cx="5007639" cy="1228726"/>
          </a:xfrm>
          <a:custGeom>
            <a:avLst/>
            <a:gdLst>
              <a:gd name="connsiteX0" fmla="*/ 6858001 w 6858001"/>
              <a:gd name="connsiteY0" fmla="*/ 0 h 1682750"/>
              <a:gd name="connsiteX1" fmla="*/ 6858001 w 6858001"/>
              <a:gd name="connsiteY1" fmla="*/ 76200 h 1682750"/>
              <a:gd name="connsiteX2" fmla="*/ 0 w 6858001"/>
              <a:gd name="connsiteY2" fmla="*/ 1682750 h 1682750"/>
              <a:gd name="connsiteX3" fmla="*/ 0 w 6858001"/>
              <a:gd name="connsiteY3" fmla="*/ 16065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1" h="1682750">
                <a:moveTo>
                  <a:pt x="6858001" y="0"/>
                </a:moveTo>
                <a:lnTo>
                  <a:pt x="6858001" y="76200"/>
                </a:lnTo>
                <a:lnTo>
                  <a:pt x="0" y="1682750"/>
                </a:lnTo>
                <a:lnTo>
                  <a:pt x="0" y="160655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348730" y="4484470"/>
            <a:ext cx="580708" cy="2454492"/>
          </a:xfrm>
          <a:prstGeom prst="line">
            <a:avLst/>
          </a:prstGeom>
          <a:ln w="69850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9673733" y="4776366"/>
            <a:ext cx="2149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目录</a:t>
            </a:r>
            <a:endParaRPr lang="zh-CN" altLang="en-US" sz="6600" b="1" spc="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310962" y="542925"/>
            <a:ext cx="207938" cy="154781"/>
            <a:chOff x="11258565" y="542925"/>
            <a:chExt cx="260335" cy="19050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1258565" y="5429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258565" y="63817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258565" y="733425"/>
              <a:ext cx="260335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 userDrawn="1"/>
        </p:nvSpPr>
        <p:spPr>
          <a:xfrm>
            <a:off x="6696076" y="5317449"/>
            <a:ext cx="500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spc="600" dirty="0">
                <a:gradFill>
                  <a:gsLst>
                    <a:gs pos="100000">
                      <a:schemeClr val="bg1">
                        <a:alpha val="48000"/>
                      </a:schemeClr>
                    </a:gs>
                    <a:gs pos="2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CONTENT</a:t>
            </a:r>
            <a:endParaRPr lang="zh-CN" altLang="en-US" sz="5400" b="1" spc="600" dirty="0">
              <a:gradFill>
                <a:gsLst>
                  <a:gs pos="100000">
                    <a:schemeClr val="bg1">
                      <a:alpha val="48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660400" y="1331684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279525" y="1343124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1" name="椭圆 30"/>
          <p:cNvSpPr/>
          <p:nvPr userDrawn="1"/>
        </p:nvSpPr>
        <p:spPr>
          <a:xfrm>
            <a:off x="660400" y="2306193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79525" y="2317633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660400" y="328070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79525" y="3292142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5" name="椭圆 34"/>
          <p:cNvSpPr/>
          <p:nvPr userDrawn="1"/>
        </p:nvSpPr>
        <p:spPr>
          <a:xfrm>
            <a:off x="660400" y="4255211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79525" y="4266651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7" name="椭圆 36"/>
          <p:cNvSpPr/>
          <p:nvPr userDrawn="1"/>
        </p:nvSpPr>
        <p:spPr>
          <a:xfrm>
            <a:off x="660400" y="5229720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79525" y="5241160"/>
            <a:ext cx="3649663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建筑, 屋顶, 高楼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3" b="13150"/>
          <a:stretch>
            <a:fillRect/>
          </a:stretch>
        </p:blipFill>
        <p:spPr>
          <a:xfrm>
            <a:off x="-11111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4330 h 3655148"/>
              <a:gd name="connsiteX3" fmla="*/ 11986483 w 12192000"/>
              <a:gd name="connsiteY3" fmla="*/ 2951584 h 3655148"/>
              <a:gd name="connsiteX4" fmla="*/ 6107111 w 12192000"/>
              <a:gd name="connsiteY4" fmla="*/ 3655148 h 3655148"/>
              <a:gd name="connsiteX5" fmla="*/ 227739 w 12192000"/>
              <a:gd name="connsiteY5" fmla="*/ 2951584 h 3655148"/>
              <a:gd name="connsiteX6" fmla="*/ 0 w 12192000"/>
              <a:gd name="connsiteY6" fmla="*/ 2888139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4330"/>
                </a:lnTo>
                <a:lnTo>
                  <a:pt x="11986483" y="2951584"/>
                </a:lnTo>
                <a:cubicBezTo>
                  <a:pt x="10308183" y="3395778"/>
                  <a:pt x="8284964" y="3655148"/>
                  <a:pt x="6107111" y="3655148"/>
                </a:cubicBezTo>
                <a:cubicBezTo>
                  <a:pt x="3929259" y="3655148"/>
                  <a:pt x="1906040" y="3395778"/>
                  <a:pt x="227739" y="2951584"/>
                </a:cubicBezTo>
                <a:lnTo>
                  <a:pt x="0" y="2888139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>
            <a:off x="0" y="0"/>
            <a:ext cx="12192000" cy="3655148"/>
          </a:xfrm>
          <a:custGeom>
            <a:avLst/>
            <a:gdLst>
              <a:gd name="connsiteX0" fmla="*/ 0 w 12192000"/>
              <a:gd name="connsiteY0" fmla="*/ 0 h 3655148"/>
              <a:gd name="connsiteX1" fmla="*/ 12192000 w 12192000"/>
              <a:gd name="connsiteY1" fmla="*/ 0 h 3655148"/>
              <a:gd name="connsiteX2" fmla="*/ 12192000 w 12192000"/>
              <a:gd name="connsiteY2" fmla="*/ 2891235 h 3655148"/>
              <a:gd name="connsiteX3" fmla="*/ 11975372 w 12192000"/>
              <a:gd name="connsiteY3" fmla="*/ 2951584 h 3655148"/>
              <a:gd name="connsiteX4" fmla="*/ 6096000 w 12192000"/>
              <a:gd name="connsiteY4" fmla="*/ 3655148 h 3655148"/>
              <a:gd name="connsiteX5" fmla="*/ 216628 w 12192000"/>
              <a:gd name="connsiteY5" fmla="*/ 2951584 h 3655148"/>
              <a:gd name="connsiteX6" fmla="*/ 0 w 12192000"/>
              <a:gd name="connsiteY6" fmla="*/ 2891235 h 365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55148">
                <a:moveTo>
                  <a:pt x="0" y="0"/>
                </a:moveTo>
                <a:lnTo>
                  <a:pt x="12192000" y="0"/>
                </a:lnTo>
                <a:lnTo>
                  <a:pt x="12192000" y="2891235"/>
                </a:lnTo>
                <a:lnTo>
                  <a:pt x="11975372" y="2951584"/>
                </a:lnTo>
                <a:cubicBezTo>
                  <a:pt x="10297072" y="3395778"/>
                  <a:pt x="8273853" y="3655148"/>
                  <a:pt x="6096000" y="3655148"/>
                </a:cubicBezTo>
                <a:cubicBezTo>
                  <a:pt x="3918148" y="3655148"/>
                  <a:pt x="1894929" y="3395778"/>
                  <a:pt x="216628" y="2951584"/>
                </a:cubicBezTo>
                <a:lnTo>
                  <a:pt x="0" y="289123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887231"/>
            <a:ext cx="12192000" cy="913061"/>
          </a:xfrm>
          <a:custGeom>
            <a:avLst/>
            <a:gdLst>
              <a:gd name="connsiteX0" fmla="*/ 0 w 12192000"/>
              <a:gd name="connsiteY0" fmla="*/ 0 h 913061"/>
              <a:gd name="connsiteX1" fmla="*/ 374975 w 12192000"/>
              <a:gd name="connsiteY1" fmla="*/ 105454 h 913061"/>
              <a:gd name="connsiteX2" fmla="*/ 6096002 w 12192000"/>
              <a:gd name="connsiteY2" fmla="*/ 767918 h 913061"/>
              <a:gd name="connsiteX3" fmla="*/ 11817028 w 12192000"/>
              <a:gd name="connsiteY3" fmla="*/ 105454 h 913061"/>
              <a:gd name="connsiteX4" fmla="*/ 12192000 w 12192000"/>
              <a:gd name="connsiteY4" fmla="*/ 1 h 913061"/>
              <a:gd name="connsiteX5" fmla="*/ 12192000 w 12192000"/>
              <a:gd name="connsiteY5" fmla="*/ 149148 h 913061"/>
              <a:gd name="connsiteX6" fmla="*/ 11975374 w 12192000"/>
              <a:gd name="connsiteY6" fmla="*/ 209497 h 913061"/>
              <a:gd name="connsiteX7" fmla="*/ 6096002 w 12192000"/>
              <a:gd name="connsiteY7" fmla="*/ 913061 h 913061"/>
              <a:gd name="connsiteX8" fmla="*/ 216629 w 12192000"/>
              <a:gd name="connsiteY8" fmla="*/ 209497 h 913061"/>
              <a:gd name="connsiteX9" fmla="*/ 0 w 12192000"/>
              <a:gd name="connsiteY9" fmla="*/ 149147 h 9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913061">
                <a:moveTo>
                  <a:pt x="0" y="0"/>
                </a:moveTo>
                <a:lnTo>
                  <a:pt x="374975" y="105454"/>
                </a:lnTo>
                <a:cubicBezTo>
                  <a:pt x="2021532" y="524505"/>
                  <a:pt x="3986207" y="767918"/>
                  <a:pt x="6096002" y="767918"/>
                </a:cubicBezTo>
                <a:cubicBezTo>
                  <a:pt x="8205796" y="767918"/>
                  <a:pt x="10170470" y="524505"/>
                  <a:pt x="11817028" y="105454"/>
                </a:cubicBezTo>
                <a:lnTo>
                  <a:pt x="12192000" y="1"/>
                </a:lnTo>
                <a:lnTo>
                  <a:pt x="12192000" y="149148"/>
                </a:lnTo>
                <a:lnTo>
                  <a:pt x="11975374" y="209497"/>
                </a:lnTo>
                <a:cubicBezTo>
                  <a:pt x="10297073" y="653691"/>
                  <a:pt x="8273854" y="913061"/>
                  <a:pt x="6096002" y="913061"/>
                </a:cubicBezTo>
                <a:cubicBezTo>
                  <a:pt x="3918149" y="913061"/>
                  <a:pt x="1894930" y="653691"/>
                  <a:pt x="216629" y="209497"/>
                </a:cubicBezTo>
                <a:lnTo>
                  <a:pt x="0" y="149147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13511" r="114" b="47278"/>
          <a:stretch>
            <a:fillRect/>
          </a:stretch>
        </p:blipFill>
        <p:spPr>
          <a:xfrm>
            <a:off x="0" y="1"/>
            <a:ext cx="12192000" cy="3593641"/>
          </a:xfrm>
          <a:custGeom>
            <a:avLst/>
            <a:gdLst>
              <a:gd name="connsiteX0" fmla="*/ 0 w 12192000"/>
              <a:gd name="connsiteY0" fmla="*/ 0 h 3593641"/>
              <a:gd name="connsiteX1" fmla="*/ 12192000 w 12192000"/>
              <a:gd name="connsiteY1" fmla="*/ 0 h 3593641"/>
              <a:gd name="connsiteX2" fmla="*/ 12192000 w 12192000"/>
              <a:gd name="connsiteY2" fmla="*/ 3593641 h 3593641"/>
              <a:gd name="connsiteX3" fmla="*/ 0 w 12192000"/>
              <a:gd name="connsiteY3" fmla="*/ 3593641 h 35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3641">
                <a:moveTo>
                  <a:pt x="0" y="0"/>
                </a:moveTo>
                <a:lnTo>
                  <a:pt x="12192000" y="0"/>
                </a:lnTo>
                <a:lnTo>
                  <a:pt x="12192000" y="3593641"/>
                </a:lnTo>
                <a:lnTo>
                  <a:pt x="0" y="3593641"/>
                </a:lnTo>
                <a:close/>
              </a:path>
            </a:pathLst>
          </a:custGeom>
        </p:spPr>
      </p:pic>
      <p:sp>
        <p:nvSpPr>
          <p:cNvPr id="10" name="任意多边形: 形状 9"/>
          <p:cNvSpPr/>
          <p:nvPr userDrawn="1"/>
        </p:nvSpPr>
        <p:spPr>
          <a:xfrm>
            <a:off x="1" y="1944655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0"/>
            <a:ext cx="12192000" cy="2956427"/>
          </a:xfrm>
          <a:custGeom>
            <a:avLst/>
            <a:gdLst>
              <a:gd name="connsiteX0" fmla="*/ 0 w 12192000"/>
              <a:gd name="connsiteY0" fmla="*/ 0 h 2956427"/>
              <a:gd name="connsiteX1" fmla="*/ 12192000 w 12192000"/>
              <a:gd name="connsiteY1" fmla="*/ 0 h 2956427"/>
              <a:gd name="connsiteX2" fmla="*/ 12192000 w 12192000"/>
              <a:gd name="connsiteY2" fmla="*/ 1944656 h 2956427"/>
              <a:gd name="connsiteX3" fmla="*/ 11679533 w 12192000"/>
              <a:gd name="connsiteY3" fmla="*/ 2084495 h 2956427"/>
              <a:gd name="connsiteX4" fmla="*/ 6154741 w 12192000"/>
              <a:gd name="connsiteY4" fmla="*/ 2755837 h 2956427"/>
              <a:gd name="connsiteX5" fmla="*/ 609885 w 12192000"/>
              <a:gd name="connsiteY5" fmla="*/ 2277716 h 2956427"/>
              <a:gd name="connsiteX6" fmla="*/ 1 w 12192000"/>
              <a:gd name="connsiteY6" fmla="*/ 2133963 h 2956427"/>
              <a:gd name="connsiteX7" fmla="*/ 1 w 12192000"/>
              <a:gd name="connsiteY7" fmla="*/ 2956427 h 2956427"/>
              <a:gd name="connsiteX8" fmla="*/ 0 w 12192000"/>
              <a:gd name="connsiteY8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56427">
                <a:moveTo>
                  <a:pt x="0" y="0"/>
                </a:moveTo>
                <a:lnTo>
                  <a:pt x="12192000" y="0"/>
                </a:lnTo>
                <a:lnTo>
                  <a:pt x="12192000" y="1944656"/>
                </a:lnTo>
                <a:lnTo>
                  <a:pt x="11679533" y="2084495"/>
                </a:lnTo>
                <a:cubicBezTo>
                  <a:pt x="10105919" y="2474928"/>
                  <a:pt x="8204965" y="2720050"/>
                  <a:pt x="6154741" y="2755837"/>
                </a:cubicBezTo>
                <a:cubicBezTo>
                  <a:pt x="4104517" y="2791624"/>
                  <a:pt x="2196166" y="2612994"/>
                  <a:pt x="609885" y="2277716"/>
                </a:cubicBezTo>
                <a:lnTo>
                  <a:pt x="1" y="2133963"/>
                </a:lnTo>
                <a:lnTo>
                  <a:pt x="1" y="2956427"/>
                </a:lnTo>
                <a:lnTo>
                  <a:pt x="0" y="2956427"/>
                </a:ln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-60000">
            <a:off x="4854" y="1962135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4381500"/>
            <a:ext cx="12192000" cy="2476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16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775372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45" name="图片占位符 44"/>
          <p:cNvSpPr>
            <a:spLocks noGrp="1"/>
          </p:cNvSpPr>
          <p:nvPr>
            <p:ph type="pic" sz="quarter" idx="10"/>
          </p:nvPr>
        </p:nvSpPr>
        <p:spPr>
          <a:xfrm>
            <a:off x="624712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6" name="图片占位符 45"/>
          <p:cNvSpPr>
            <a:spLocks noGrp="1"/>
          </p:cNvSpPr>
          <p:nvPr>
            <p:ph type="pic" sz="quarter" idx="11"/>
          </p:nvPr>
        </p:nvSpPr>
        <p:spPr>
          <a:xfrm>
            <a:off x="4364069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7" name="图片占位符 46"/>
          <p:cNvSpPr>
            <a:spLocks noGrp="1"/>
          </p:cNvSpPr>
          <p:nvPr>
            <p:ph type="pic" sz="quarter" idx="12"/>
          </p:nvPr>
        </p:nvSpPr>
        <p:spPr>
          <a:xfrm>
            <a:off x="8090724" y="3736675"/>
            <a:ext cx="3392487" cy="2137050"/>
          </a:xfrm>
          <a:custGeom>
            <a:avLst/>
            <a:gdLst>
              <a:gd name="connsiteX0" fmla="*/ 0 w 3392487"/>
              <a:gd name="connsiteY0" fmla="*/ 0 h 2468562"/>
              <a:gd name="connsiteX1" fmla="*/ 3392487 w 3392487"/>
              <a:gd name="connsiteY1" fmla="*/ 0 h 2468562"/>
              <a:gd name="connsiteX2" fmla="*/ 3392487 w 3392487"/>
              <a:gd name="connsiteY2" fmla="*/ 2468562 h 2468562"/>
              <a:gd name="connsiteX3" fmla="*/ 0 w 3392487"/>
              <a:gd name="connsiteY3" fmla="*/ 2468562 h 2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487" h="2468562">
                <a:moveTo>
                  <a:pt x="0" y="0"/>
                </a:moveTo>
                <a:lnTo>
                  <a:pt x="3392487" y="0"/>
                </a:lnTo>
                <a:lnTo>
                  <a:pt x="3392487" y="2468562"/>
                </a:lnTo>
                <a:lnTo>
                  <a:pt x="0" y="2468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28682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4364069" y="5876529"/>
            <a:ext cx="3396455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8094694" y="5876529"/>
            <a:ext cx="3388517" cy="3287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29" name="矩形: 圆角 28"/>
          <p:cNvSpPr/>
          <p:nvPr userDrawn="1"/>
        </p:nvSpPr>
        <p:spPr>
          <a:xfrm>
            <a:off x="987425" y="1392238"/>
            <a:ext cx="10204450" cy="3611224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-62094" y="2999954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等腰三角形 36"/>
          <p:cNvSpPr/>
          <p:nvPr userDrawn="1"/>
        </p:nvSpPr>
        <p:spPr>
          <a:xfrm rot="5400000" flipH="1">
            <a:off x="10861519" y="2999956"/>
            <a:ext cx="1392576" cy="395789"/>
          </a:xfrm>
          <a:prstGeom prst="triangle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1232426" y="1579377"/>
            <a:ext cx="3101976" cy="1479922"/>
          </a:xfrm>
          <a:custGeom>
            <a:avLst/>
            <a:gdLst>
              <a:gd name="connsiteX0" fmla="*/ 0 w 3101976"/>
              <a:gd name="connsiteY0" fmla="*/ 0 h 1479922"/>
              <a:gd name="connsiteX1" fmla="*/ 3101976 w 3101976"/>
              <a:gd name="connsiteY1" fmla="*/ 0 h 1479922"/>
              <a:gd name="connsiteX2" fmla="*/ 3101976 w 3101976"/>
              <a:gd name="connsiteY2" fmla="*/ 1479922 h 1479922"/>
              <a:gd name="connsiteX3" fmla="*/ 0 w 3101976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9922">
                <a:moveTo>
                  <a:pt x="0" y="0"/>
                </a:moveTo>
                <a:lnTo>
                  <a:pt x="3101976" y="0"/>
                </a:lnTo>
                <a:lnTo>
                  <a:pt x="3101976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 dirty="0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229753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4545012" y="1570635"/>
            <a:ext cx="3101976" cy="1474809"/>
          </a:xfrm>
          <a:custGeom>
            <a:avLst/>
            <a:gdLst>
              <a:gd name="connsiteX0" fmla="*/ 0 w 3101976"/>
              <a:gd name="connsiteY0" fmla="*/ 0 h 1474809"/>
              <a:gd name="connsiteX1" fmla="*/ 3101976 w 3101976"/>
              <a:gd name="connsiteY1" fmla="*/ 0 h 1474809"/>
              <a:gd name="connsiteX2" fmla="*/ 3101976 w 3101976"/>
              <a:gd name="connsiteY2" fmla="*/ 1474809 h 1474809"/>
              <a:gd name="connsiteX3" fmla="*/ 0 w 3101976"/>
              <a:gd name="connsiteY3" fmla="*/ 1474809 h 147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76" h="1474809">
                <a:moveTo>
                  <a:pt x="0" y="0"/>
                </a:moveTo>
                <a:lnTo>
                  <a:pt x="3101976" y="0"/>
                </a:lnTo>
                <a:lnTo>
                  <a:pt x="3101976" y="1474809"/>
                </a:lnTo>
                <a:lnTo>
                  <a:pt x="0" y="1474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546041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2" name="图片占位符 51"/>
          <p:cNvSpPr>
            <a:spLocks noGrp="1"/>
          </p:cNvSpPr>
          <p:nvPr>
            <p:ph type="pic" sz="quarter" idx="14"/>
          </p:nvPr>
        </p:nvSpPr>
        <p:spPr>
          <a:xfrm>
            <a:off x="7862328" y="1568079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53" name="图片占位符 52"/>
          <p:cNvSpPr>
            <a:spLocks noGrp="1"/>
          </p:cNvSpPr>
          <p:nvPr>
            <p:ph type="pic" sz="quarter" idx="15"/>
          </p:nvPr>
        </p:nvSpPr>
        <p:spPr>
          <a:xfrm>
            <a:off x="7862327" y="3246438"/>
            <a:ext cx="3099919" cy="1479922"/>
          </a:xfrm>
          <a:custGeom>
            <a:avLst/>
            <a:gdLst>
              <a:gd name="connsiteX0" fmla="*/ 0 w 3099919"/>
              <a:gd name="connsiteY0" fmla="*/ 0 h 1479922"/>
              <a:gd name="connsiteX1" fmla="*/ 3099919 w 3099919"/>
              <a:gd name="connsiteY1" fmla="*/ 0 h 1479922"/>
              <a:gd name="connsiteX2" fmla="*/ 3099919 w 3099919"/>
              <a:gd name="connsiteY2" fmla="*/ 1479922 h 1479922"/>
              <a:gd name="connsiteX3" fmla="*/ 0 w 3099919"/>
              <a:gd name="connsiteY3" fmla="*/ 1479922 h 14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19" h="1479922">
                <a:moveTo>
                  <a:pt x="0" y="0"/>
                </a:moveTo>
                <a:lnTo>
                  <a:pt x="3099919" y="0"/>
                </a:lnTo>
                <a:lnTo>
                  <a:pt x="3099919" y="1479922"/>
                </a:lnTo>
                <a:lnTo>
                  <a:pt x="0" y="14799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2" name="图片占位符 31"/>
          <p:cNvSpPr>
            <a:spLocks noGrp="1"/>
          </p:cNvSpPr>
          <p:nvPr>
            <p:ph type="pic" sz="quarter" idx="10"/>
          </p:nvPr>
        </p:nvSpPr>
        <p:spPr>
          <a:xfrm>
            <a:off x="2803157" y="1577607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03157" y="1577607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0427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0315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02037" y="3911232"/>
            <a:ext cx="1150086" cy="11500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0427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280315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51" name="图片占位符 50"/>
          <p:cNvSpPr>
            <a:spLocks noGrp="1"/>
          </p:cNvSpPr>
          <p:nvPr>
            <p:ph type="pic" sz="quarter" idx="13"/>
          </p:nvPr>
        </p:nvSpPr>
        <p:spPr>
          <a:xfrm>
            <a:off x="4602037" y="3911232"/>
            <a:ext cx="1150086" cy="1150086"/>
          </a:xfrm>
          <a:custGeom>
            <a:avLst/>
            <a:gdLst>
              <a:gd name="connsiteX0" fmla="*/ 575043 w 1150086"/>
              <a:gd name="connsiteY0" fmla="*/ 0 h 1150086"/>
              <a:gd name="connsiteX1" fmla="*/ 1150086 w 1150086"/>
              <a:gd name="connsiteY1" fmla="*/ 575043 h 1150086"/>
              <a:gd name="connsiteX2" fmla="*/ 575043 w 1150086"/>
              <a:gd name="connsiteY2" fmla="*/ 1150086 h 1150086"/>
              <a:gd name="connsiteX3" fmla="*/ 0 w 1150086"/>
              <a:gd name="connsiteY3" fmla="*/ 575043 h 1150086"/>
              <a:gd name="connsiteX4" fmla="*/ 575043 w 1150086"/>
              <a:gd name="connsiteY4" fmla="*/ 0 h 115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86" h="1150086">
                <a:moveTo>
                  <a:pt x="575043" y="0"/>
                </a:moveTo>
                <a:cubicBezTo>
                  <a:pt x="892630" y="0"/>
                  <a:pt x="1150086" y="257456"/>
                  <a:pt x="1150086" y="575043"/>
                </a:cubicBezTo>
                <a:cubicBezTo>
                  <a:pt x="1150086" y="892630"/>
                  <a:pt x="892630" y="1150086"/>
                  <a:pt x="575043" y="1150086"/>
                </a:cubicBezTo>
                <a:cubicBezTo>
                  <a:pt x="257456" y="1150086"/>
                  <a:pt x="0" y="892630"/>
                  <a:pt x="0" y="575043"/>
                </a:cubicBezTo>
                <a:cubicBezTo>
                  <a:pt x="0" y="257456"/>
                  <a:pt x="257456" y="0"/>
                  <a:pt x="5750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zh-CN" altLang="en-US"/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0401" y="1432463"/>
            <a:ext cx="5435600" cy="4768311"/>
          </a:xfrm>
          <a:custGeom>
            <a:avLst/>
            <a:gdLst>
              <a:gd name="connsiteX0" fmla="*/ 0 w 5435600"/>
              <a:gd name="connsiteY0" fmla="*/ 0 h 4768311"/>
              <a:gd name="connsiteX1" fmla="*/ 5435600 w 5435600"/>
              <a:gd name="connsiteY1" fmla="*/ 0 h 4768311"/>
              <a:gd name="connsiteX2" fmla="*/ 5435600 w 5435600"/>
              <a:gd name="connsiteY2" fmla="*/ 4768311 h 4768311"/>
              <a:gd name="connsiteX3" fmla="*/ 0 w 5435600"/>
              <a:gd name="connsiteY3" fmla="*/ 4768311 h 47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4768311">
                <a:moveTo>
                  <a:pt x="0" y="0"/>
                </a:moveTo>
                <a:lnTo>
                  <a:pt x="5435600" y="0"/>
                </a:lnTo>
                <a:lnTo>
                  <a:pt x="5435600" y="4768311"/>
                </a:lnTo>
                <a:lnTo>
                  <a:pt x="0" y="4768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096001" y="1438275"/>
            <a:ext cx="5422898" cy="4762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梯形 29"/>
          <p:cNvSpPr/>
          <p:nvPr/>
        </p:nvSpPr>
        <p:spPr>
          <a:xfrm>
            <a:off x="2653134" y="6079447"/>
            <a:ext cx="6885733" cy="417304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3" name="梯形 32"/>
          <p:cNvSpPr/>
          <p:nvPr/>
        </p:nvSpPr>
        <p:spPr>
          <a:xfrm>
            <a:off x="415005" y="5591084"/>
            <a:ext cx="11361990" cy="521930"/>
          </a:xfrm>
          <a:prstGeom prst="trapezoid">
            <a:avLst>
              <a:gd name="adj" fmla="val 62902"/>
            </a:avLst>
          </a:prstGeom>
          <a:gradFill>
            <a:gsLst>
              <a:gs pos="100000">
                <a:schemeClr val="accent4">
                  <a:alpha val="61000"/>
                </a:schemeClr>
              </a:gs>
              <a:gs pos="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43733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3733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679261" y="2225328"/>
            <a:ext cx="0" cy="3534638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216772" y="2225328"/>
            <a:ext cx="2462489" cy="159055"/>
          </a:xfrm>
          <a:prstGeom prst="line">
            <a:avLst/>
          </a:prstGeom>
          <a:ln w="12700" cap="rnd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099733" y="2577484"/>
            <a:ext cx="4018869" cy="3020393"/>
          </a:xfrm>
          <a:custGeom>
            <a:avLst/>
            <a:gdLst>
              <a:gd name="connsiteX0" fmla="*/ 0 w 4018869"/>
              <a:gd name="connsiteY0" fmla="*/ 0 h 3020393"/>
              <a:gd name="connsiteX1" fmla="*/ 4018869 w 4018869"/>
              <a:gd name="connsiteY1" fmla="*/ 0 h 3020393"/>
              <a:gd name="connsiteX2" fmla="*/ 4018869 w 4018869"/>
              <a:gd name="connsiteY2" fmla="*/ 3020393 h 3020393"/>
              <a:gd name="connsiteX3" fmla="*/ 0 w 4018869"/>
              <a:gd name="connsiteY3" fmla="*/ 3020393 h 302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8869" h="3020393">
                <a:moveTo>
                  <a:pt x="0" y="0"/>
                </a:moveTo>
                <a:lnTo>
                  <a:pt x="4018869" y="0"/>
                </a:lnTo>
                <a:lnTo>
                  <a:pt x="4018869" y="3020393"/>
                </a:lnTo>
                <a:lnTo>
                  <a:pt x="0" y="3020393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ContrastingRightFacing" fov="6000000">
              <a:rot lat="0" lon="20928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0" name="图片占位符 49"/>
          <p:cNvSpPr>
            <a:spLocks noGrp="1"/>
          </p:cNvSpPr>
          <p:nvPr>
            <p:ph type="pic" sz="quarter" idx="12"/>
          </p:nvPr>
        </p:nvSpPr>
        <p:spPr>
          <a:xfrm>
            <a:off x="7300235" y="2568069"/>
            <a:ext cx="4027190" cy="3020392"/>
          </a:xfrm>
          <a:custGeom>
            <a:avLst/>
            <a:gdLst>
              <a:gd name="connsiteX0" fmla="*/ 0 w 4027190"/>
              <a:gd name="connsiteY0" fmla="*/ 0 h 3020392"/>
              <a:gd name="connsiteX1" fmla="*/ 4027190 w 4027190"/>
              <a:gd name="connsiteY1" fmla="*/ 0 h 3020392"/>
              <a:gd name="connsiteX2" fmla="*/ 4027190 w 4027190"/>
              <a:gd name="connsiteY2" fmla="*/ 3020392 h 3020392"/>
              <a:gd name="connsiteX3" fmla="*/ 0 w 4027190"/>
              <a:gd name="connsiteY3" fmla="*/ 3020392 h 30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190" h="3020392">
                <a:moveTo>
                  <a:pt x="0" y="0"/>
                </a:moveTo>
                <a:lnTo>
                  <a:pt x="4027190" y="0"/>
                </a:lnTo>
                <a:lnTo>
                  <a:pt x="4027190" y="3020392"/>
                </a:lnTo>
                <a:lnTo>
                  <a:pt x="0" y="302039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perspectiveHeroicExtremeLeftFacing" fov="6000000">
              <a:rot lat="0" lon="673904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0"/>
          </p:nvPr>
        </p:nvSpPr>
        <p:spPr>
          <a:xfrm>
            <a:off x="3634807" y="1892300"/>
            <a:ext cx="5153380" cy="3866596"/>
          </a:xfrm>
          <a:custGeom>
            <a:avLst/>
            <a:gdLst>
              <a:gd name="connsiteX0" fmla="*/ 0 w 5153380"/>
              <a:gd name="connsiteY0" fmla="*/ 0 h 3866596"/>
              <a:gd name="connsiteX1" fmla="*/ 5153380 w 5153380"/>
              <a:gd name="connsiteY1" fmla="*/ 0 h 3866596"/>
              <a:gd name="connsiteX2" fmla="*/ 5153380 w 5153380"/>
              <a:gd name="connsiteY2" fmla="*/ 3866596 h 3866596"/>
              <a:gd name="connsiteX3" fmla="*/ 0 w 5153380"/>
              <a:gd name="connsiteY3" fmla="*/ 3866596 h 38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380" h="3866596">
                <a:moveTo>
                  <a:pt x="0" y="0"/>
                </a:moveTo>
                <a:lnTo>
                  <a:pt x="5153380" y="0"/>
                </a:lnTo>
                <a:lnTo>
                  <a:pt x="5153380" y="3866596"/>
                </a:lnTo>
                <a:lnTo>
                  <a:pt x="0" y="38665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4991" dist="18000" dir="54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cxnSp>
        <p:nvCxnSpPr>
          <p:cNvPr id="40" name="直接连接符 39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412801" y="420997"/>
            <a:ext cx="394444" cy="394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610023" y="689564"/>
            <a:ext cx="171014" cy="1710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74389" y="814133"/>
            <a:ext cx="91582" cy="915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07988" y="1028700"/>
            <a:ext cx="56880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096000" y="1028700"/>
            <a:ext cx="6096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pic>
        <p:nvPicPr>
          <p:cNvPr id="65" name="图形 6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55" t="75623" r="31425"/>
          <a:stretch>
            <a:fillRect/>
          </a:stretch>
        </p:blipFill>
        <p:spPr>
          <a:xfrm>
            <a:off x="15738730" y="845493"/>
            <a:ext cx="45719" cy="88081"/>
          </a:xfrm>
          <a:custGeom>
            <a:avLst/>
            <a:gdLst>
              <a:gd name="connsiteX0" fmla="*/ 0 w 53362"/>
              <a:gd name="connsiteY0" fmla="*/ 0 h 102806"/>
              <a:gd name="connsiteX1" fmla="*/ 53362 w 53362"/>
              <a:gd name="connsiteY1" fmla="*/ 0 h 102806"/>
              <a:gd name="connsiteX2" fmla="*/ 10450 w 53362"/>
              <a:gd name="connsiteY2" fmla="*/ 102806 h 102806"/>
              <a:gd name="connsiteX3" fmla="*/ 0 w 53362"/>
              <a:gd name="connsiteY3" fmla="*/ 102806 h 1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62" h="102806">
                <a:moveTo>
                  <a:pt x="0" y="0"/>
                </a:moveTo>
                <a:lnTo>
                  <a:pt x="53362" y="0"/>
                </a:lnTo>
                <a:lnTo>
                  <a:pt x="10450" y="102806"/>
                </a:lnTo>
                <a:lnTo>
                  <a:pt x="0" y="102806"/>
                </a:lnTo>
                <a:close/>
              </a:path>
            </a:pathLst>
          </a:custGeom>
        </p:spPr>
      </p:pic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790207" y="2232025"/>
            <a:ext cx="3098800" cy="3098800"/>
          </a:xfrm>
          <a:custGeom>
            <a:avLst/>
            <a:gdLst>
              <a:gd name="connsiteX0" fmla="*/ 1549400 w 3098800"/>
              <a:gd name="connsiteY0" fmla="*/ 0 h 3098800"/>
              <a:gd name="connsiteX1" fmla="*/ 3098800 w 3098800"/>
              <a:gd name="connsiteY1" fmla="*/ 1549400 h 3098800"/>
              <a:gd name="connsiteX2" fmla="*/ 1549400 w 3098800"/>
              <a:gd name="connsiteY2" fmla="*/ 3098800 h 3098800"/>
              <a:gd name="connsiteX3" fmla="*/ 0 w 3098800"/>
              <a:gd name="connsiteY3" fmla="*/ 1549400 h 3098800"/>
              <a:gd name="connsiteX4" fmla="*/ 1549400 w 3098800"/>
              <a:gd name="connsiteY4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3098800">
                <a:moveTo>
                  <a:pt x="1549400" y="0"/>
                </a:moveTo>
                <a:cubicBezTo>
                  <a:pt x="2405110" y="0"/>
                  <a:pt x="3098800" y="693690"/>
                  <a:pt x="3098800" y="1549400"/>
                </a:cubicBezTo>
                <a:cubicBezTo>
                  <a:pt x="3098800" y="2405110"/>
                  <a:pt x="2405110" y="3098800"/>
                  <a:pt x="1549400" y="3098800"/>
                </a:cubicBezTo>
                <a:cubicBezTo>
                  <a:pt x="693690" y="3098800"/>
                  <a:pt x="0" y="2405110"/>
                  <a:pt x="0" y="1549400"/>
                </a:cubicBezTo>
                <a:cubicBezTo>
                  <a:pt x="0" y="693690"/>
                  <a:pt x="693690" y="0"/>
                  <a:pt x="1549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1268113"/>
            <a:ext cx="10515600" cy="1212255"/>
          </a:xfrm>
          <a:noFill/>
        </p:spPr>
        <p:txBody>
          <a:bodyPr wrap="square" rtlCol="0">
            <a:spAutoFit/>
          </a:bodyPr>
          <a:lstStyle>
            <a:lvl1pPr algn="l">
              <a:defRPr lang="zh-CN" altLang="en-US" sz="80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pic>
        <p:nvPicPr>
          <p:cNvPr id="10" name="图片 9" descr="建筑的桥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542" b="31501"/>
          <a:stretch>
            <a:fillRect/>
          </a:stretch>
        </p:blipFill>
        <p:spPr>
          <a:xfrm>
            <a:off x="0" y="3478621"/>
            <a:ext cx="12178056" cy="3379379"/>
          </a:xfrm>
          <a:custGeom>
            <a:avLst/>
            <a:gdLst>
              <a:gd name="connsiteX0" fmla="*/ 12178056 w 12178056"/>
              <a:gd name="connsiteY0" fmla="*/ 0 h 3379379"/>
              <a:gd name="connsiteX1" fmla="*/ 12178056 w 12178056"/>
              <a:gd name="connsiteY1" fmla="*/ 3379379 h 3379379"/>
              <a:gd name="connsiteX2" fmla="*/ 0 w 12178056"/>
              <a:gd name="connsiteY2" fmla="*/ 3379379 h 3379379"/>
              <a:gd name="connsiteX3" fmla="*/ 0 w 12178056"/>
              <a:gd name="connsiteY3" fmla="*/ 185502 h 3379379"/>
              <a:gd name="connsiteX4" fmla="*/ 609884 w 12178056"/>
              <a:gd name="connsiteY4" fmla="*/ 329255 h 3379379"/>
              <a:gd name="connsiteX5" fmla="*/ 6154740 w 12178056"/>
              <a:gd name="connsiteY5" fmla="*/ 807376 h 3379379"/>
              <a:gd name="connsiteX6" fmla="*/ 11679532 w 12178056"/>
              <a:gd name="connsiteY6" fmla="*/ 136034 h 337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056" h="3379379">
                <a:moveTo>
                  <a:pt x="12178056" y="0"/>
                </a:moveTo>
                <a:lnTo>
                  <a:pt x="12178056" y="3379379"/>
                </a:lnTo>
                <a:lnTo>
                  <a:pt x="0" y="3379379"/>
                </a:lnTo>
                <a:lnTo>
                  <a:pt x="0" y="185502"/>
                </a:lnTo>
                <a:lnTo>
                  <a:pt x="609884" y="329255"/>
                </a:lnTo>
                <a:cubicBezTo>
                  <a:pt x="2196165" y="664533"/>
                  <a:pt x="4104516" y="843163"/>
                  <a:pt x="6154740" y="807376"/>
                </a:cubicBezTo>
                <a:cubicBezTo>
                  <a:pt x="8204964" y="771589"/>
                  <a:pt x="10105918" y="526467"/>
                  <a:pt x="11679532" y="136034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 userDrawn="1"/>
        </p:nvSpPr>
        <p:spPr>
          <a:xfrm>
            <a:off x="0" y="3451811"/>
            <a:ext cx="12192000" cy="3383184"/>
          </a:xfrm>
          <a:custGeom>
            <a:avLst/>
            <a:gdLst>
              <a:gd name="connsiteX0" fmla="*/ 12192000 w 12192000"/>
              <a:gd name="connsiteY0" fmla="*/ 0 h 3383184"/>
              <a:gd name="connsiteX1" fmla="*/ 12192000 w 12192000"/>
              <a:gd name="connsiteY1" fmla="*/ 3383184 h 3383184"/>
              <a:gd name="connsiteX2" fmla="*/ 0 w 12192000"/>
              <a:gd name="connsiteY2" fmla="*/ 3383184 h 3383184"/>
              <a:gd name="connsiteX3" fmla="*/ 0 w 12192000"/>
              <a:gd name="connsiteY3" fmla="*/ 189307 h 3383184"/>
              <a:gd name="connsiteX4" fmla="*/ 609884 w 12192000"/>
              <a:gd name="connsiteY4" fmla="*/ 333060 h 3383184"/>
              <a:gd name="connsiteX5" fmla="*/ 6154740 w 12192000"/>
              <a:gd name="connsiteY5" fmla="*/ 811181 h 3383184"/>
              <a:gd name="connsiteX6" fmla="*/ 11679532 w 12192000"/>
              <a:gd name="connsiteY6" fmla="*/ 139839 h 33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383184">
                <a:moveTo>
                  <a:pt x="12192000" y="0"/>
                </a:moveTo>
                <a:lnTo>
                  <a:pt x="12192000" y="3383184"/>
                </a:lnTo>
                <a:lnTo>
                  <a:pt x="0" y="3383184"/>
                </a:lnTo>
                <a:lnTo>
                  <a:pt x="0" y="189307"/>
                </a:lnTo>
                <a:lnTo>
                  <a:pt x="609884" y="333060"/>
                </a:lnTo>
                <a:cubicBezTo>
                  <a:pt x="2196165" y="668338"/>
                  <a:pt x="4104516" y="846968"/>
                  <a:pt x="6154740" y="811181"/>
                </a:cubicBezTo>
                <a:cubicBezTo>
                  <a:pt x="8204964" y="775394"/>
                  <a:pt x="10105918" y="530272"/>
                  <a:pt x="11679532" y="139839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 rot="-60000">
            <a:off x="4853" y="3558163"/>
            <a:ext cx="12194839" cy="822679"/>
          </a:xfrm>
          <a:custGeom>
            <a:avLst/>
            <a:gdLst>
              <a:gd name="connsiteX0" fmla="*/ 12194839 w 12194839"/>
              <a:gd name="connsiteY0" fmla="*/ 23803 h 822679"/>
              <a:gd name="connsiteX1" fmla="*/ 12193410 w 12194839"/>
              <a:gd name="connsiteY1" fmla="*/ 105644 h 822679"/>
              <a:gd name="connsiteX2" fmla="*/ 12032950 w 12194839"/>
              <a:gd name="connsiteY2" fmla="*/ 151004 h 822679"/>
              <a:gd name="connsiteX3" fmla="*/ 6166446 w 12194839"/>
              <a:gd name="connsiteY3" fmla="*/ 822669 h 822679"/>
              <a:gd name="connsiteX4" fmla="*/ 407022 w 12194839"/>
              <a:gd name="connsiteY4" fmla="*/ 190287 h 822679"/>
              <a:gd name="connsiteX5" fmla="*/ 0 w 12194839"/>
              <a:gd name="connsiteY5" fmla="*/ 80053 h 822679"/>
              <a:gd name="connsiteX6" fmla="*/ 1397 w 12194839"/>
              <a:gd name="connsiteY6" fmla="*/ 0 h 822679"/>
              <a:gd name="connsiteX7" fmla="*/ 510352 w 12194839"/>
              <a:gd name="connsiteY7" fmla="*/ 131005 h 822679"/>
              <a:gd name="connsiteX8" fmla="*/ 6144355 w 12194839"/>
              <a:gd name="connsiteY8" fmla="*/ 728701 h 822679"/>
              <a:gd name="connsiteX9" fmla="*/ 11778359 w 12194839"/>
              <a:gd name="connsiteY9" fmla="*/ 131005 h 8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839" h="822679">
                <a:moveTo>
                  <a:pt x="12194839" y="23803"/>
                </a:moveTo>
                <a:lnTo>
                  <a:pt x="12193410" y="105644"/>
                </a:lnTo>
                <a:lnTo>
                  <a:pt x="12032950" y="151004"/>
                </a:lnTo>
                <a:cubicBezTo>
                  <a:pt x="10349903" y="583469"/>
                  <a:pt x="8292416" y="820856"/>
                  <a:pt x="6166446" y="822669"/>
                </a:cubicBezTo>
                <a:cubicBezTo>
                  <a:pt x="4090677" y="824439"/>
                  <a:pt x="2075295" y="601498"/>
                  <a:pt x="407022" y="190287"/>
                </a:cubicBezTo>
                <a:lnTo>
                  <a:pt x="0" y="80053"/>
                </a:lnTo>
                <a:lnTo>
                  <a:pt x="1397" y="0"/>
                </a:lnTo>
                <a:lnTo>
                  <a:pt x="510352" y="131005"/>
                </a:lnTo>
                <a:cubicBezTo>
                  <a:pt x="2109567" y="507872"/>
                  <a:pt x="4051100" y="728701"/>
                  <a:pt x="6144355" y="728701"/>
                </a:cubicBezTo>
                <a:cubicBezTo>
                  <a:pt x="8237611" y="728701"/>
                  <a:pt x="10179143" y="507872"/>
                  <a:pt x="11778359" y="131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2B234390-0778-4CA8-B45D-6004E93EA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defRPr>
            </a:lvl1pPr>
          </a:lstStyle>
          <a:p>
            <a:fld id="{0AC97AE4-0AB1-49E5-B8D9-484C22BBBC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阿里巴巴普惠体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0763"/>
            <a:ext cx="10515600" cy="2306955"/>
          </a:xfrm>
        </p:spPr>
        <p:txBody>
          <a:bodyPr/>
          <a:lstStyle/>
          <a:p>
            <a:pPr algn="ctr"/>
            <a:r>
              <a:rPr dirty="0"/>
              <a:t>基于</a:t>
            </a:r>
            <a:r>
              <a:rPr lang="en-US" altLang="zh-CN" dirty="0"/>
              <a:t>Vue+Element Ul</a:t>
            </a:r>
            <a:r>
              <a:rPr dirty="0"/>
              <a:t>的后台系统</a:t>
            </a:r>
            <a:endParaRPr dirty="0"/>
          </a:p>
        </p:txBody>
      </p:sp>
      <p:sp>
        <p:nvSpPr>
          <p:cNvPr id="3" name="矩形: 圆角 2"/>
          <p:cNvSpPr/>
          <p:nvPr/>
        </p:nvSpPr>
        <p:spPr>
          <a:xfrm>
            <a:off x="5022850" y="3670935"/>
            <a:ext cx="2565400" cy="379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答辩人：邱润杰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7910" y="3027847"/>
            <a:ext cx="707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REQUIRED TEMPLATE FOR GRADUATION DEFENSE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>
                <a:sym typeface="+mn-ea"/>
              </a:rPr>
              <a:t>面包屑的逻辑与实现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709420" y="1729740"/>
            <a:ext cx="850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面包屑也是采用读取当前匹配到的路由信息动态生成的面包屑，实现了面包屑的自动追踪能力并手动添加了一级首页的面包屑。并且处理了在</a:t>
            </a:r>
            <a:r>
              <a:rPr lang="en-US" altLang="zh-CN"/>
              <a:t>meta</a:t>
            </a:r>
            <a:r>
              <a:rPr lang="zh-CN" altLang="en-US"/>
              <a:t>中特殊标记的不产生面包屑的配置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2928620"/>
            <a:ext cx="5818505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278577" y="4337816"/>
            <a:ext cx="563484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响应式的处理</a:t>
            </a:r>
            <a:endParaRPr lang="zh-CN" altLang="en-US" sz="6600" spc="400" dirty="0">
              <a:solidFill>
                <a:prstClr val="black">
                  <a:lumMod val="75000"/>
                  <a:lumOff val="25000"/>
                </a:prst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301" y="544581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THESIS RESEARCH OBJECTIVE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阿里巴巴普惠体 R" panose="00020600040101010101" pitchFamily="18" charset="-122"/>
                <a:cs typeface="+mn-cs"/>
              </a:rPr>
              <a:t>03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效果展示页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1058545"/>
            <a:ext cx="6203315" cy="3014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1058545"/>
            <a:ext cx="5320665" cy="2994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具体的逻辑与实现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1071245"/>
            <a:ext cx="5466715" cy="515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21475" y="1677670"/>
            <a:ext cx="4805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这里简易的实现对响应布局的处理 采用 </a:t>
            </a:r>
            <a:r>
              <a:rPr lang="en-US" altLang="zh-CN"/>
              <a:t>vh </a:t>
            </a:r>
            <a:r>
              <a:rPr lang="zh-CN" altLang="en-US"/>
              <a:t>和 </a:t>
            </a:r>
            <a:r>
              <a:rPr lang="en-US" altLang="zh-CN"/>
              <a:t>css</a:t>
            </a:r>
            <a:r>
              <a:rPr lang="zh-CN" altLang="en-US"/>
              <a:t>计算 </a:t>
            </a:r>
            <a:r>
              <a:rPr lang="en-US" altLang="zh-CN"/>
              <a:t>calc</a:t>
            </a:r>
            <a:r>
              <a:rPr lang="zh-CN" altLang="en-US"/>
              <a:t>的方式对剩余空间的计算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考虑到演示时可能在不同的屏幕尺寸 所以 整体项目 采用</a:t>
            </a:r>
            <a:r>
              <a:rPr lang="en-US" altLang="zh-CN"/>
              <a:t>rem </a:t>
            </a:r>
            <a:r>
              <a:rPr lang="zh-CN" altLang="en-US"/>
              <a:t>进行响应式布局。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01700" y="4337685"/>
            <a:ext cx="107207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弹出框的逻辑与实现</a:t>
            </a:r>
            <a:endParaRPr lang="zh-CN" altLang="en-US" sz="6600" spc="400" dirty="0">
              <a:solidFill>
                <a:prstClr val="black">
                  <a:lumMod val="75000"/>
                  <a:lumOff val="25000"/>
                </a:prst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301" y="544581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RESEARCH CONTENT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阿里巴巴普惠体 R" panose="00020600040101010101" pitchFamily="18" charset="-122"/>
                <a:cs typeface="+mn-cs"/>
              </a:rPr>
              <a:t>04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效果展示页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585" y="1352550"/>
            <a:ext cx="7802245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整体逻辑与思路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485900"/>
            <a:ext cx="5406390" cy="3886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5440" y="1485900"/>
            <a:ext cx="360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首先基于</a:t>
            </a:r>
            <a:r>
              <a:rPr lang="en-US" altLang="zh-CN"/>
              <a:t>Element Ul </a:t>
            </a:r>
            <a:r>
              <a:rPr lang="zh-CN" altLang="en-US"/>
              <a:t>的</a:t>
            </a:r>
            <a:r>
              <a:rPr lang="en-US" altLang="zh-CN"/>
              <a:t>dialog </a:t>
            </a:r>
            <a:r>
              <a:rPr lang="zh-CN" altLang="en-US"/>
              <a:t>组件进行二次封装 采用 </a:t>
            </a:r>
            <a:r>
              <a:rPr lang="en-US" altLang="zh-CN"/>
              <a:t>$</a:t>
            </a:r>
            <a:r>
              <a:rPr lang="zh-CN" altLang="en-US">
                <a:sym typeface="+mn-ea"/>
              </a:rPr>
              <a:t>attrs </a:t>
            </a:r>
            <a:r>
              <a:rPr lang="zh-CN" altLang="en-US"/>
              <a:t>和 </a:t>
            </a:r>
            <a:r>
              <a:rPr lang="en-US" altLang="zh-CN"/>
              <a:t>$</a:t>
            </a:r>
            <a:r>
              <a:rPr lang="zh-CN" altLang="en-US">
                <a:sym typeface="+mn-ea"/>
              </a:rPr>
              <a:t>listeners </a:t>
            </a:r>
            <a:r>
              <a:rPr lang="zh-CN" altLang="en-US"/>
              <a:t>的使用 $attrs 和 $listeners 主要实现的是组件多层嵌套的数据及事件的传递</a:t>
            </a:r>
            <a:endParaRPr lang="zh-CN" altLang="en-US"/>
          </a:p>
          <a:p>
            <a:r>
              <a:rPr lang="zh-CN" altLang="en-US"/>
              <a:t>然后重写</a:t>
            </a:r>
            <a:r>
              <a:rPr lang="en-US" altLang="zh-CN"/>
              <a:t>dialog</a:t>
            </a:r>
            <a:r>
              <a:rPr lang="zh-CN" altLang="en-US"/>
              <a:t>的样式。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其次针对 </a:t>
            </a:r>
            <a:r>
              <a:rPr lang="en-US" altLang="zh-CN"/>
              <a:t>el-input el-select </a:t>
            </a:r>
            <a:r>
              <a:rPr lang="zh-CN" altLang="en-US"/>
              <a:t>输入框和多选框的样式重写等。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791335" y="4338955"/>
            <a:ext cx="8701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有向图的实现与设计</a:t>
            </a:r>
            <a:endParaRPr lang="zh-CN" altLang="en-US" sz="6600" spc="400" dirty="0">
              <a:solidFill>
                <a:prstClr val="black">
                  <a:lumMod val="75000"/>
                  <a:lumOff val="25000"/>
                </a:prst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301" y="544581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RESEARCH SUMMARY OUTLOOK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396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阿里巴巴普惠体 R" panose="00020600040101010101" pitchFamily="18" charset="-122"/>
                <a:cs typeface="+mn-cs"/>
              </a:rPr>
              <a:t>05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实现效果展示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1536065"/>
            <a:ext cx="5541645" cy="26365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0" y="1536065"/>
            <a:ext cx="4925695" cy="29641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4172585"/>
            <a:ext cx="222567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整体逻辑与思路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5440" y="1485900"/>
            <a:ext cx="360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整体实现 采用了 </a:t>
            </a:r>
            <a:r>
              <a:rPr lang="en-US" altLang="zh-CN"/>
              <a:t>g6</a:t>
            </a:r>
            <a:r>
              <a:rPr lang="zh-CN" altLang="en-US"/>
              <a:t>的库进行画布的实现 用json-editor-vue 库进行了 格式化</a:t>
            </a:r>
            <a:r>
              <a:rPr lang="en-US" altLang="zh-CN"/>
              <a:t>JSON</a:t>
            </a:r>
            <a:r>
              <a:rPr lang="zh-CN" altLang="en-US"/>
              <a:t>的输出。 左侧的节点数据也是</a:t>
            </a:r>
            <a:r>
              <a:t>读取配置文件获取</a:t>
            </a:r>
            <a:r>
              <a:rPr lang="zh-CN"/>
              <a:t>。右侧为编排画布，能够自由拖动出一个有向图 并切可以保存画布的数据 以及查看 下载 导入元数据内容。 也添加了双击节点进行参数的动态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153795"/>
            <a:ext cx="5458460" cy="5294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9525" y="1343025"/>
            <a:ext cx="4049395" cy="478155"/>
          </a:xfrm>
        </p:spPr>
        <p:txBody>
          <a:bodyPr wrap="square"/>
          <a:lstStyle/>
          <a:p>
            <a:r>
              <a:rPr lang="zh-CN" altLang="en-US" dirty="0"/>
              <a:t>系统整体的架构与思路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79525" y="2317750"/>
            <a:ext cx="5541645" cy="993775"/>
          </a:xfrm>
        </p:spPr>
        <p:txBody>
          <a:bodyPr wrap="square"/>
          <a:lstStyle/>
          <a:p>
            <a:r>
              <a:rPr lang="zh-CN" altLang="en-US" dirty="0"/>
              <a:t>页面菜单与面包屑</a:t>
            </a:r>
            <a:r>
              <a:rPr>
                <a:sym typeface="+mn-ea"/>
              </a:rPr>
              <a:t>的逻辑与实现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1279525" y="3187367"/>
            <a:ext cx="3649663" cy="478155"/>
          </a:xfrm>
        </p:spPr>
        <p:txBody>
          <a:bodyPr/>
          <a:lstStyle/>
          <a:p>
            <a:r>
              <a:rPr>
                <a:sym typeface="+mn-ea"/>
              </a:rPr>
              <a:t>响应式布局的处理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79525" y="4266651"/>
            <a:ext cx="3649663" cy="993775"/>
          </a:xfrm>
        </p:spPr>
        <p:txBody>
          <a:bodyPr/>
          <a:lstStyle/>
          <a:p>
            <a:r>
              <a:rPr>
                <a:sym typeface="+mn-ea"/>
              </a:rPr>
              <a:t>弹出框的逻辑与实现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1279525" y="5241290"/>
            <a:ext cx="4217035" cy="478155"/>
          </a:xfrm>
        </p:spPr>
        <p:txBody>
          <a:bodyPr wrap="square"/>
          <a:lstStyle/>
          <a:p>
            <a:r>
              <a:rPr>
                <a:sym typeface="+mn-ea"/>
              </a:rPr>
              <a:t>拖拽有向图的思路与实现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5440" y="1485900"/>
            <a:ext cx="3603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最后添加一个</a:t>
            </a:r>
            <a:r>
              <a:rPr lang="en-US" altLang="zh-CN"/>
              <a:t>nginx</a:t>
            </a:r>
            <a:r>
              <a:rPr lang="zh-CN" altLang="en-US"/>
              <a:t>的配置文件 和</a:t>
            </a:r>
            <a:r>
              <a:rPr lang="en-US" altLang="zh-CN"/>
              <a:t>docker </a:t>
            </a:r>
            <a:r>
              <a:rPr lang="zh-CN" altLang="en-US"/>
              <a:t>的配置文件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最后添加</a:t>
            </a:r>
            <a:r>
              <a:rPr lang="en-US" altLang="zh-CN"/>
              <a:t>docker</a:t>
            </a:r>
            <a:r>
              <a:rPr lang="zh-CN" altLang="en-US"/>
              <a:t>打包命令 打包成 tar包  就可以一键部署项目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352550"/>
            <a:ext cx="3689985" cy="221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3788410"/>
            <a:ext cx="448627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" y="4959985"/>
            <a:ext cx="45148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791335" y="4338955"/>
            <a:ext cx="8701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spc="400" dirty="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总结</a:t>
            </a:r>
            <a:endParaRPr lang="zh-CN" altLang="en-US" sz="6600" spc="400" dirty="0">
              <a:solidFill>
                <a:prstClr val="black">
                  <a:lumMod val="75000"/>
                  <a:lumOff val="25000"/>
                </a:prst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301" y="544581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RESEARCH SUMMARY OUTLOOK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阿里巴巴普惠体 R" panose="00020600040101010101" pitchFamily="18" charset="-122"/>
                <a:cs typeface="+mn-cs"/>
              </a:rPr>
              <a:t>06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295" y="1760220"/>
            <a:ext cx="11026775" cy="3415030"/>
          </a:xfrm>
        </p:spPr>
        <p:txBody>
          <a:bodyPr wrap="square"/>
          <a:p>
            <a:r>
              <a:rPr lang="zh-CN" altLang="en-US"/>
              <a:t>项目时间比较紧。很多细节可能处理的不是很好。可能存在很多小</a:t>
            </a:r>
            <a:r>
              <a:rPr lang="en-US" altLang="zh-CN"/>
              <a:t>bug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2060"/>
            <a:ext cx="10515600" cy="1198880"/>
          </a:xfrm>
        </p:spPr>
        <p:txBody>
          <a:bodyPr/>
          <a:lstStyle/>
          <a:p>
            <a:pPr algn="ctr"/>
            <a:r>
              <a:rPr lang="zh-CN" altLang="en-US" dirty="0"/>
              <a:t>演示结束 感谢指导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70517" y="4898727"/>
            <a:ext cx="6050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THANK YOU FOR YOUR GUIDANCE 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962650" y="5702300"/>
            <a:ext cx="266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511059" y="3946021"/>
            <a:ext cx="5249892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>
                <a:sym typeface="+mn-ea"/>
              </a:rPr>
              <a:t>系统整体的架构与思路</a:t>
            </a:r>
            <a:endParaRPr lang="zh-CN" altLang="en-US" sz="6600" spc="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09086" y="622305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Background and Significance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396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3800" dirty="0">
                <a:solidFill>
                  <a:schemeClr val="bg1"/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效果展示页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352550"/>
            <a:ext cx="4537710" cy="21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15" y="2348230"/>
            <a:ext cx="4846320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73100" y="1454599"/>
            <a:ext cx="10845800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首先项目是基于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Vue2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和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Element Ul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实现的项目采用传统的后台管理系统的逻辑 包括 项目打包采用的是基于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vue-cil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封装的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webpack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。以及包括项目部署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nginx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的配置和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dockerfile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的配置 实现基于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docker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容器化的方式进行项目部署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代码展示页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417445"/>
            <a:ext cx="5106670" cy="4112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5" y="2218055"/>
            <a:ext cx="3211830" cy="4312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-240030" y="4359910"/>
            <a:ext cx="126720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dirty="0">
                <a:sym typeface="+mn-ea"/>
              </a:rPr>
              <a:t>页面菜单与面包屑</a:t>
            </a:r>
            <a:r>
              <a:rPr sz="6600">
                <a:sym typeface="+mn-ea"/>
              </a:rPr>
              <a:t>的逻辑与实现</a:t>
            </a:r>
            <a:endParaRPr lang="zh-CN" altLang="en-US" sz="6600" dirty="0"/>
          </a:p>
          <a:p>
            <a:pPr lvl="0" algn="ctr">
              <a:defRPr/>
            </a:pPr>
            <a:endParaRPr lang="zh-CN" altLang="en-US" sz="6600" spc="400" dirty="0">
              <a:solidFill>
                <a:prstClr val="black">
                  <a:lumMod val="75000"/>
                  <a:lumOff val="25000"/>
                </a:prst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301" y="5445812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阿里巴巴普惠体 R" panose="00020600040101010101" pitchFamily="18" charset="-122"/>
              </a:rPr>
              <a:t>THESIS RESEARCH OBJECTIVE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0689" y="778492"/>
            <a:ext cx="5170623" cy="2396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阿里巴巴普惠体 R" panose="00020600040101010101" pitchFamily="18" charset="-122"/>
                <a:cs typeface="+mn-cs"/>
              </a:rPr>
              <a:t>02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6008866" y="3114205"/>
            <a:ext cx="174269" cy="150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阿里巴巴普惠体 R" panose="00020600040101010101" pitchFamily="18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lang="zh-CN" altLang="en-US" dirty="0"/>
              <a:t>效果展示页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272665"/>
            <a:ext cx="10624820" cy="2312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 dirty="0"/>
              <a:t>页面菜单的逻辑与实现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309370" y="1218565"/>
            <a:ext cx="9126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页面菜单采用读取路由页面配置</a:t>
            </a:r>
            <a:r>
              <a:rPr lang="zh-CN" altLang="en-US">
                <a:sym typeface="+mn-ea"/>
              </a:rPr>
              <a:t>动态生成的菜单。包括鼠标移进/移出的特效实现。 其中菜单内容是根据路由配置生成的。 后期 路由可以通过请求后端接口 根据不同的用户权限  生成不同权限的页面路由。同时也会生成不同权限的页面菜单。并且可以在路由的</a:t>
            </a:r>
            <a:r>
              <a:rPr lang="en-US" altLang="zh-CN">
                <a:sym typeface="+mn-ea"/>
              </a:rPr>
              <a:t>meta</a:t>
            </a:r>
            <a:r>
              <a:rPr lang="zh-CN" altLang="en-US">
                <a:sym typeface="+mn-ea"/>
              </a:rPr>
              <a:t>对象中写入不同的参数实现菜单的更加个性化配置。比如在</a:t>
            </a:r>
            <a:r>
              <a:rPr lang="en-US" altLang="zh-CN">
                <a:sym typeface="+mn-ea"/>
              </a:rPr>
              <a:t>meata</a:t>
            </a:r>
            <a:r>
              <a:rPr lang="zh-CN" altLang="en-US">
                <a:sym typeface="+mn-ea"/>
              </a:rPr>
              <a:t>中写入菜单的标题、个性化配置菜单的</a:t>
            </a:r>
            <a:r>
              <a:rPr lang="en-US" altLang="zh-CN">
                <a:sym typeface="+mn-ea"/>
              </a:rPr>
              <a:t>icon</a:t>
            </a:r>
            <a:r>
              <a:rPr lang="zh-CN" altLang="en-US">
                <a:sym typeface="+mn-ea"/>
              </a:rPr>
              <a:t>、页面是否</a:t>
            </a:r>
            <a:r>
              <a:rPr lang="en-US" altLang="zh-CN">
                <a:sym typeface="+mn-ea"/>
              </a:rPr>
              <a:t>keep-alive</a:t>
            </a:r>
            <a:r>
              <a:rPr lang="zh-CN" altLang="en-US">
                <a:sym typeface="+mn-ea"/>
              </a:rPr>
              <a:t>等等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2928620"/>
            <a:ext cx="5818505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7012" y="26782"/>
            <a:ext cx="8029214" cy="1325563"/>
          </a:xfrm>
        </p:spPr>
        <p:txBody>
          <a:bodyPr/>
          <a:lstStyle/>
          <a:p>
            <a:r>
              <a:rPr>
                <a:sym typeface="+mn-ea"/>
              </a:rPr>
              <a:t>对带单二级菜单的处理</a:t>
            </a:r>
            <a:endParaRPr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5360" y="1715770"/>
            <a:ext cx="4514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这里简易的处理了三级以上的路由情况 使用递归自身渲染。 以及根据传入的配置 定制化渲染组件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148080"/>
            <a:ext cx="5670550" cy="4382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理工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113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阿里巴巴普惠体 R</vt:lpstr>
      <vt:lpstr>阿里巴巴普惠体 B</vt:lpstr>
      <vt:lpstr>等线</vt:lpstr>
      <vt:lpstr>微软雅黑</vt:lpstr>
      <vt:lpstr>Arial Unicode MS</vt:lpstr>
      <vt:lpstr>Century Gothic</vt:lpstr>
      <vt:lpstr>Segoe Print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基于Vue+Element Ul的后台系统</vt:lpstr>
      <vt:lpstr>PowerPoint 演示文稿</vt:lpstr>
      <vt:lpstr>PowerPoint 演示文稿</vt:lpstr>
      <vt:lpstr>效果展示页</vt:lpstr>
      <vt:lpstr>代码展示页</vt:lpstr>
      <vt:lpstr>PowerPoint 演示文稿</vt:lpstr>
      <vt:lpstr>效果展示页</vt:lpstr>
      <vt:lpstr>页面菜单的逻辑与实现</vt:lpstr>
      <vt:lpstr>对带单二级菜单的处理</vt:lpstr>
      <vt:lpstr>面包屑的逻辑与实现</vt:lpstr>
      <vt:lpstr>PowerPoint 演示文稿</vt:lpstr>
      <vt:lpstr>效果展示页</vt:lpstr>
      <vt:lpstr>具体的逻辑与实现</vt:lpstr>
      <vt:lpstr>PowerPoint 演示文稿</vt:lpstr>
      <vt:lpstr>效果展示页</vt:lpstr>
      <vt:lpstr>整体逻辑与思路</vt:lpstr>
      <vt:lpstr>PowerPoint 演示文稿</vt:lpstr>
      <vt:lpstr>实现效果展示</vt:lpstr>
      <vt:lpstr>整体逻辑与思路</vt:lpstr>
      <vt:lpstr>其他</vt:lpstr>
      <vt:lpstr>PowerPoint 演示文稿</vt:lpstr>
      <vt:lpstr>项目时间比较紧。很多细节可能处理的不是很好。可能存在很多小bug</vt:lpstr>
      <vt:lpstr>演示结束 感谢指导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覃从东</dc:creator>
  <cp:lastModifiedBy>Administrator</cp:lastModifiedBy>
  <cp:revision>112</cp:revision>
  <dcterms:created xsi:type="dcterms:W3CDTF">2019-04-02T06:09:00Z</dcterms:created>
  <dcterms:modified xsi:type="dcterms:W3CDTF">2023-10-23T07:20:42Z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2019-04-13T04:49:50.3261742Z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efa74bd6-23ae-4908-8562-7ed5b5e231f4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2052-11.8.6.8697</vt:lpwstr>
  </property>
</Properties>
</file>