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EA902-CA95-F44C-BCC8-511A1381207B}" v="4" dt="2025-09-22T13:04:0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24DA-8AC4-8542-AB58-F07486833C6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7057E-11F2-3D4D-A178-2F8B721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440C3D-E831-034F-609B-21787B29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D6BA3BE1-8C08-0D08-828C-0090365CE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18551FF4-3BFB-3AC7-7810-C1E4B08EA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55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A17DC27-50DB-EEF3-129E-1A6C4EE2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305FB29E-03E0-4E1B-28BC-5E030CEF9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CAFDCACD-627D-421A-59D3-1184CEA0C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92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48530E0-8377-576F-F1DE-99D953AC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07675E1B-D14C-03D9-E69C-1C0F88291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B905A57C-F058-AF5E-C5B5-3A51AA018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46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691DA5-D75C-44D9-26BB-1D23F1CA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21272726-8FD4-6A07-CB96-BCD8AFA1D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91FEDAC8-2B1E-E203-3A47-92FD75196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055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0B49D19-52EF-AA5C-2B5C-B026E287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9DF8A27D-37B6-0AD3-A7D5-FA97A315F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707E60FC-53E8-B5AB-991A-FAA423F93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091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1019F7-7500-4873-01A3-5BC5644D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7A4B4BAD-5C11-50ED-9AAB-1A9C39B09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37B24914-B87A-1A85-4B7E-A1F22D819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49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6315A29-9B9A-1D17-8A02-D5082D53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E50583EB-156A-FD68-5A66-C174FB7C1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2DDC778F-C28E-A1C9-4ED9-D4F395905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241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19F0B27-AE54-6C8F-5E87-353F51BC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0A2EE8AB-0839-0073-C9EF-03F6A9F04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2B66E129-BBB7-1C8F-662B-727A002866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3071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BADF8CD-C451-852F-E6DB-FA9ABF8D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9EE1FDA5-ED70-2CDB-3B5E-69BD76BD4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8BA33BB8-0601-61AA-27EB-DB5EFD99D5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43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DE71BE4-E028-CEF5-2AF9-B28313DC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BC78A023-5595-89E0-9B49-7CC65CB78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6EA2D79D-706D-09C4-B979-956EDF863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479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62F7FA8-AF71-3D97-CEEE-359A00E1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379994AC-B987-9280-15C3-53F0929C93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755A3076-E92A-DAD3-28F4-62055AEF1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497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CB40731-82C0-EFE9-02BD-9E476ACF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5A886CB8-A292-AC8D-14A2-6F6BF7759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C690A2E2-2D15-5D96-956D-F866DD003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330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48C9DD3-40D7-815E-79A3-BCE7F041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DF8764D2-11F7-C252-8590-9568A46BE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6E7C01DC-F6EA-1F24-42CA-9F2854B25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0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7DE22F6-A0CF-45D3-6108-7960AEC6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D78FD992-68B8-6D63-998F-A973A0446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9707FD9B-325E-5B70-C3D5-B41887F40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88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4E87198-406F-8C64-F948-A5BA9E4E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F12F96FF-5EB3-2DC6-3A39-DFCC16A7A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A8E2837C-E65A-0CE8-DD29-BF19E940B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4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529F70-F442-3A33-6C4F-3A42BD14C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3D26A85F-9DA5-D36E-6408-5D0522647F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5E5DD4AB-335A-037B-648F-27AA36ABD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922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C724E69-3359-655A-6E2A-F7DA6F7B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190A77D4-EFF9-FFA0-B945-875A97C32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67E4FC63-8C9D-A7CC-D0A9-2FA94B822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86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72C255E-884E-DE9C-F62D-B949B046B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8F6BDD13-3D2D-EC62-8857-B34F03851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7BAA463C-959D-FDE4-9233-700926A23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93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E5BB27D-BED7-8E60-7CBA-7301687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>
            <a:extLst>
              <a:ext uri="{FF2B5EF4-FFF2-40B4-BE49-F238E27FC236}">
                <a16:creationId xmlns:a16="http://schemas.microsoft.com/office/drawing/2014/main" id="{1AE94154-54DE-0B4F-67A3-82F578246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>
            <a:extLst>
              <a:ext uri="{FF2B5EF4-FFF2-40B4-BE49-F238E27FC236}">
                <a16:creationId xmlns:a16="http://schemas.microsoft.com/office/drawing/2014/main" id="{F150E0A3-A052-856B-C5D2-6DC0975C7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89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8C5B-56D3-134A-C566-4EB2C746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E38FD-0958-8543-B4F4-A936D8FC6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C211B-2B9C-D307-FF39-2848EB08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EFC0-7BE8-0AE0-D9B6-A7CC4941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545A-E0CD-78CC-1F5D-1B1D934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CAD8-D6DC-31EC-4DFC-206E88A2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A079B-2A5C-C1DB-C487-5F632353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5AF7-61A0-A6CE-3600-A324647E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D9D5-E229-9E73-FFFA-A7D1CCF2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224B-EBBD-6672-54A2-725ED870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A0E64-0554-1B52-F832-9268FE778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19A0-28CB-83C6-6A3A-40C359A6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5133-D06C-F74F-D177-C6BA08E4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685C-4CF8-1EC8-44E1-95841F53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E99B-942B-067F-9126-C6B9910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6B0-01A6-7179-7D9C-164AFD9B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B4-663D-EE5F-D837-BD5F9F8F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A85F-1A3F-6002-EF75-F5636249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3841-200D-552C-405B-2962BB7F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F223-2CC1-19F8-E1E3-36654466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0985-0FEC-FF5F-F291-DDE81B14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A6BE-A183-F8DF-9FE5-6275BA372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9857-DCCA-DD4E-0F46-044EAE25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815D-858D-115B-F41D-B125A082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213E-9A7A-A9C5-042D-6C3C3995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EF83-8199-FF7B-986A-6087C80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9C08-CA3C-539D-42E2-6753490C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C09B-9D5C-8E4B-C23C-166C4537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2E216-237D-5D7F-4F7E-E694E4BB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42AE-9F8B-F3BC-FDA1-2FFAB75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4A02-1F07-B118-D0DB-25785FD3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62B4-5A30-B32C-4E8E-52B233F7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3FA6-57E6-F25B-11B5-7B6D6D28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6E871-C6AE-E393-3F6E-5B999FACC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E4C53-89B8-A814-250F-BD03E599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8C1E0-7261-8FBD-6E7A-BA1EA94DA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664DB-33CE-C103-FF63-4FC4865F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33079-897D-4224-D1D2-87AF3F6E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74095-D0F7-323A-FC2B-C0E500B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6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18E9-5C1A-B1F1-7919-D09C3B16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B9745-93BB-BE31-52EE-C781DDC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C535A-EEFE-241E-DBE0-AE3C700E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D759-F10D-97DF-EA86-669C337D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E544B-A069-4DA7-C7DA-B1D45F3A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9EDA8-F541-E53C-6F4C-9B0B0A04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66AE5-D77E-4237-444C-6959C764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4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1BF4-E036-A697-1751-BD33A163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09BD-4AD6-2184-DB91-A9EBEB0C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FFA66-156C-56DF-AF38-A324D3E91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CC1E-1CD0-0008-487E-7762DFE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52F3-7610-0C8B-0A59-5961F3FE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AB0D-0F58-0CB7-9A85-94D7D167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DB8B-479D-A3B4-447F-CDBA84C3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EC7FC-B6D9-20B7-3634-35D2B597C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872C6-21F1-51D5-E1F5-1C4F21921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074C-9FE7-371F-CA53-6364F31D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7E36C-A102-1F4D-7E20-60D68149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DFCA0-596C-D708-1A10-0AE2D5F0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533E9-0D54-4EF2-3351-59E9122DB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91A8-1B49-212D-E038-8A903B0D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49D4-A3B4-5730-E915-EC2FEF5CA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F5FB0-5259-FC4B-BBF1-3038073C569B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A013-FC98-087D-9EC0-0C4BF3E20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4E95-9527-8310-BE52-E1A81F729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42B79-E322-5F4D-B4FF-861FDB7F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ECS 351L and 851L : Geospatial Data Science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Lecture 6: Machine learning applications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EABC8AB-4F32-CC41-D3EF-53C92501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1F103E-4E3E-7390-F39B-1125111183A9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785C2BD-6E2E-DF8E-99F0-A68173BE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75F922-C538-E9D9-3343-CC98984D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017428" cy="35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6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D2F310A-CBB4-67D4-5E72-4F48FF2B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6B97BA-DE1F-6EEC-D3DE-A26F3F70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245"/>
          <a:stretch/>
        </p:blipFill>
        <p:spPr>
          <a:xfrm>
            <a:off x="0" y="-1"/>
            <a:ext cx="11017428" cy="79878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C56A23-4D6E-A9D3-7620-80930F33B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3469"/>
            <a:ext cx="10383254" cy="49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7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26A4D56-66B6-6EFE-0471-5F841E1C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E67EF2-CADF-89B6-6D79-3E39FF87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0733925" cy="63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879888-C9A4-6C69-BD42-088D40BAA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EFBC8C2-4EB8-531F-EFBA-CC74CFAB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704"/>
          <a:stretch/>
        </p:blipFill>
        <p:spPr>
          <a:xfrm>
            <a:off x="-1" y="0"/>
            <a:ext cx="10733925" cy="71470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C95800-2011-B6CB-48D9-A5FB4941A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2" y="714703"/>
            <a:ext cx="9713377" cy="41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6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EF591CD-5643-F612-7A24-D2E0C5B71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BD5084-BA92-F8B8-3B6E-FB29B85E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704"/>
          <a:stretch/>
        </p:blipFill>
        <p:spPr>
          <a:xfrm>
            <a:off x="-1" y="0"/>
            <a:ext cx="10733925" cy="71470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AB1044-1AB6-4367-6164-AA3801437B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4200"/>
          <a:stretch/>
        </p:blipFill>
        <p:spPr>
          <a:xfrm>
            <a:off x="84082" y="632592"/>
            <a:ext cx="10549069" cy="264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4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50195B3-3F1B-09DB-51DB-401D3697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1D5342-5294-BB16-C9B9-393AABB5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704"/>
          <a:stretch/>
        </p:blipFill>
        <p:spPr>
          <a:xfrm>
            <a:off x="-1" y="0"/>
            <a:ext cx="10733925" cy="71470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669DFF-038E-AE39-23D1-97F804BC2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" y="632592"/>
            <a:ext cx="10549069" cy="577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3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DF62E74-715A-EB32-D025-6C50BBD6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82545B-1E8F-7875-7C30-E21D6940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31570" cy="47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1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C7793FA-0097-0C2C-7E67-4534F9CC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D7431A-CACC-A88F-40E7-D2E3244B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593"/>
          <a:stretch/>
        </p:blipFill>
        <p:spPr>
          <a:xfrm>
            <a:off x="0" y="0"/>
            <a:ext cx="10031570" cy="641131"/>
          </a:xfrm>
          <a:prstGeom prst="rect">
            <a:avLst/>
          </a:prstGeom>
        </p:spPr>
      </p:pic>
      <p:pic>
        <p:nvPicPr>
          <p:cNvPr id="4" name="Picture 3" descr="A table with numbers and lines&#10;&#10;Description automatically generated">
            <a:extLst>
              <a:ext uri="{FF2B5EF4-FFF2-40B4-BE49-F238E27FC236}">
                <a16:creationId xmlns:a16="http://schemas.microsoft.com/office/drawing/2014/main" id="{8096493C-2868-AB84-64F7-591DE9BCD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434224"/>
            <a:ext cx="76200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6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16667B7-F260-9494-4713-C5528406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90247A-C0FB-5587-9715-1BE4DDB34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3090" cy="54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E311983-1801-7B98-8EA3-895BEFC8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74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2A80CDE-62BD-2A8C-D928-622B8B09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B4AC65D4-C123-EF03-BB13-DFFD8693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429"/>
          <a:stretch/>
        </p:blipFill>
        <p:spPr>
          <a:xfrm>
            <a:off x="0" y="0"/>
            <a:ext cx="10558552" cy="27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2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452BD70-63D6-F5C3-59E7-B3387AFB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48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Next time: Specialized neural networks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0622-7667-6014-7461-E2DD70321733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j</a:t>
            </a:r>
            <a:r>
              <a:rPr lang="en-GB" sz="1800" u="sng" dirty="0" err="1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</a:rPr>
              <a:t>onathan.ryan@duke.edu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3101 Grainger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Mondays and Wednesdays 15:00-16:00</a:t>
            </a:r>
          </a:p>
        </p:txBody>
      </p:sp>
      <p:pic>
        <p:nvPicPr>
          <p:cNvPr id="2" name="Picture 1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AAEA41C4-ED91-09F0-A83A-6B72342C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FA84763-CCA4-E847-0FBA-3CC9ADB40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825439F2-D75B-3614-0BED-A2057F18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159"/>
          <a:stretch/>
        </p:blipFill>
        <p:spPr>
          <a:xfrm>
            <a:off x="0" y="0"/>
            <a:ext cx="10558552" cy="41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615F0B1-B725-4A66-6A4E-C2FF0D406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0C3AF6A1-A7EB-9CB0-A678-5B9778C3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0558552" cy="58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DF60488-2623-4462-662F-66444257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aptops flying in the sky&#10;&#10;Description automatically generated">
            <a:extLst>
              <a:ext uri="{FF2B5EF4-FFF2-40B4-BE49-F238E27FC236}">
                <a16:creationId xmlns:a16="http://schemas.microsoft.com/office/drawing/2014/main" id="{303A4E80-C560-00A5-A2FF-A3AADD86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438290" cy="63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12BE61F-7BC6-FF9A-67DA-555260BD2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2D1EB5-0A37-2A75-DEDA-FA67C6FD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921766" cy="66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668960E-59AC-41FF-B0B0-794DE16D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A5BB0A-B4EF-47BA-1E28-0E69E08A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966"/>
          <a:stretch/>
        </p:blipFill>
        <p:spPr>
          <a:xfrm>
            <a:off x="0" y="0"/>
            <a:ext cx="9921766" cy="2543504"/>
          </a:xfrm>
          <a:prstGeom prst="rect">
            <a:avLst/>
          </a:prstGeom>
        </p:spPr>
      </p:pic>
      <p:pic>
        <p:nvPicPr>
          <p:cNvPr id="3" name="Picture 2" descr="A close-up of a rock formation&#10;&#10;Description automatically generated">
            <a:extLst>
              <a:ext uri="{FF2B5EF4-FFF2-40B4-BE49-F238E27FC236}">
                <a16:creationId xmlns:a16="http://schemas.microsoft.com/office/drawing/2014/main" id="{8AE6AF98-9D1E-5BBE-95AD-584503E49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56" y="2779549"/>
            <a:ext cx="9360688" cy="38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5999923-157F-7298-9DC9-E76D5F82D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B57B63-1E40-B185-D02B-4B27F167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0690231" cy="64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2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312A934-EAFA-9C63-53BB-3BAA9551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714B53-6CBF-AE15-FB21-DD517D3F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295"/>
          <a:stretch/>
        </p:blipFill>
        <p:spPr>
          <a:xfrm>
            <a:off x="-1" y="0"/>
            <a:ext cx="10690231" cy="2963917"/>
          </a:xfrm>
          <a:prstGeom prst="rect">
            <a:avLst/>
          </a:prstGeom>
        </p:spPr>
      </p:pic>
      <p:pic>
        <p:nvPicPr>
          <p:cNvPr id="3" name="Picture 2" descr="A close-up of a satellite image&#10;&#10;Description automatically generated">
            <a:extLst>
              <a:ext uri="{FF2B5EF4-FFF2-40B4-BE49-F238E27FC236}">
                <a16:creationId xmlns:a16="http://schemas.microsoft.com/office/drawing/2014/main" id="{3BA9CC1D-DD5D-A8E0-3E90-9157EB97A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57" y="2963917"/>
            <a:ext cx="9434085" cy="38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62</Words>
  <Application>Microsoft Macintosh PowerPoint</Application>
  <PresentationFormat>Widescreen</PresentationFormat>
  <Paragraphs>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Avenir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Johnny Ryan</dc:creator>
  <cp:lastModifiedBy>Johnny Ryan</cp:lastModifiedBy>
  <cp:revision>1</cp:revision>
  <dcterms:created xsi:type="dcterms:W3CDTF">2025-09-19T19:28:00Z</dcterms:created>
  <dcterms:modified xsi:type="dcterms:W3CDTF">2025-09-22T13:10:11Z</dcterms:modified>
</cp:coreProperties>
</file>