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68" r:id="rId4"/>
    <p:sldId id="273" r:id="rId5"/>
    <p:sldId id="274" r:id="rId6"/>
    <p:sldId id="269" r:id="rId7"/>
    <p:sldId id="275" r:id="rId8"/>
    <p:sldId id="276" r:id="rId9"/>
    <p:sldId id="277" r:id="rId10"/>
    <p:sldId id="266" r:id="rId11"/>
    <p:sldId id="260" r:id="rId12"/>
    <p:sldId id="259" r:id="rId13"/>
    <p:sldId id="261" r:id="rId14"/>
    <p:sldId id="262" r:id="rId15"/>
    <p:sldId id="263" r:id="rId16"/>
    <p:sldId id="264" r:id="rId17"/>
    <p:sldId id="26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E10E0-5F82-174E-9D95-FB18A07708B4}" v="21" dt="2025-10-15T13:18:09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ny Ryan" userId="874082db-ab86-4e97-8577-862339cb002f" providerId="ADAL" clId="{37B80A4B-6D53-54BE-A0B1-F9D0895B7056}"/>
    <pc:docChg chg="undo custSel addSld delSld modSld">
      <pc:chgData name="Johnny Ryan" userId="874082db-ab86-4e97-8577-862339cb002f" providerId="ADAL" clId="{37B80A4B-6D53-54BE-A0B1-F9D0895B7056}" dt="2025-10-15T13:18:34.898" v="600" actId="14100"/>
      <pc:docMkLst>
        <pc:docMk/>
      </pc:docMkLst>
      <pc:sldChg chg="del">
        <pc:chgData name="Johnny Ryan" userId="874082db-ab86-4e97-8577-862339cb002f" providerId="ADAL" clId="{37B80A4B-6D53-54BE-A0B1-F9D0895B7056}" dt="2025-10-15T12:37:33.944" v="39" actId="2696"/>
        <pc:sldMkLst>
          <pc:docMk/>
          <pc:sldMk cId="1459041646" sldId="256"/>
        </pc:sldMkLst>
      </pc:sldChg>
      <pc:sldChg chg="addSp delSp modSp mod">
        <pc:chgData name="Johnny Ryan" userId="874082db-ab86-4e97-8577-862339cb002f" providerId="ADAL" clId="{37B80A4B-6D53-54BE-A0B1-F9D0895B7056}" dt="2025-10-15T12:49:33.573" v="107" actId="1076"/>
        <pc:sldMkLst>
          <pc:docMk/>
          <pc:sldMk cId="2936744863" sldId="257"/>
        </pc:sldMkLst>
        <pc:spChg chg="del mod">
          <ac:chgData name="Johnny Ryan" userId="874082db-ab86-4e97-8577-862339cb002f" providerId="ADAL" clId="{37B80A4B-6D53-54BE-A0B1-F9D0895B7056}" dt="2025-10-15T12:48:56.803" v="99" actId="478"/>
          <ac:spMkLst>
            <pc:docMk/>
            <pc:sldMk cId="2936744863" sldId="257"/>
            <ac:spMk id="2" creationId="{7BA22064-1651-98A0-9295-E49600C268E0}"/>
          </ac:spMkLst>
        </pc:spChg>
        <pc:picChg chg="add mod">
          <ac:chgData name="Johnny Ryan" userId="874082db-ab86-4e97-8577-862339cb002f" providerId="ADAL" clId="{37B80A4B-6D53-54BE-A0B1-F9D0895B7056}" dt="2025-10-15T12:49:05.252" v="101" actId="1076"/>
          <ac:picMkLst>
            <pc:docMk/>
            <pc:sldMk cId="2936744863" sldId="257"/>
            <ac:picMk id="4" creationId="{2D4891EF-599B-827C-EE3D-5D2E2016B57C}"/>
          </ac:picMkLst>
        </pc:picChg>
        <pc:picChg chg="del mod">
          <ac:chgData name="Johnny Ryan" userId="874082db-ab86-4e97-8577-862339cb002f" providerId="ADAL" clId="{37B80A4B-6D53-54BE-A0B1-F9D0895B7056}" dt="2025-10-15T12:48:44.623" v="93" actId="478"/>
          <ac:picMkLst>
            <pc:docMk/>
            <pc:sldMk cId="2936744863" sldId="257"/>
            <ac:picMk id="5" creationId="{DC85BD91-C35D-41BE-25A3-E3BE8DDF0ABF}"/>
          </ac:picMkLst>
        </pc:picChg>
        <pc:cxnChg chg="add mod">
          <ac:chgData name="Johnny Ryan" userId="874082db-ab86-4e97-8577-862339cb002f" providerId="ADAL" clId="{37B80A4B-6D53-54BE-A0B1-F9D0895B7056}" dt="2025-10-15T12:49:33.573" v="107" actId="1076"/>
          <ac:cxnSpMkLst>
            <pc:docMk/>
            <pc:sldMk cId="2936744863" sldId="257"/>
            <ac:cxnSpMk id="7" creationId="{BB956F8A-15A7-73EA-3185-18AB62C1715E}"/>
          </ac:cxnSpMkLst>
        </pc:cxnChg>
      </pc:sldChg>
      <pc:sldChg chg="addSp delSp modSp mod">
        <pc:chgData name="Johnny Ryan" userId="874082db-ab86-4e97-8577-862339cb002f" providerId="ADAL" clId="{37B80A4B-6D53-54BE-A0B1-F9D0895B7056}" dt="2025-10-15T12:37:27.042" v="38"/>
        <pc:sldMkLst>
          <pc:docMk/>
          <pc:sldMk cId="0" sldId="258"/>
        </pc:sldMkLst>
        <pc:spChg chg="add mod">
          <ac:chgData name="Johnny Ryan" userId="874082db-ab86-4e97-8577-862339cb002f" providerId="ADAL" clId="{37B80A4B-6D53-54BE-A0B1-F9D0895B7056}" dt="2025-10-15T12:37:16.998" v="34" actId="20577"/>
          <ac:spMkLst>
            <pc:docMk/>
            <pc:sldMk cId="0" sldId="258"/>
            <ac:spMk id="2" creationId="{26E55C62-A840-C3BE-AC41-2372F50EB8EA}"/>
          </ac:spMkLst>
        </pc:spChg>
        <pc:spChg chg="del">
          <ac:chgData name="Johnny Ryan" userId="874082db-ab86-4e97-8577-862339cb002f" providerId="ADAL" clId="{37B80A4B-6D53-54BE-A0B1-F9D0895B7056}" dt="2025-10-15T12:37:26.916" v="37" actId="478"/>
          <ac:spMkLst>
            <pc:docMk/>
            <pc:sldMk cId="0" sldId="258"/>
            <ac:spMk id="4" creationId="{1D093853-130D-610A-118C-9CD4A263465F}"/>
          </ac:spMkLst>
        </pc:spChg>
        <pc:spChg chg="add mod">
          <ac:chgData name="Johnny Ryan" userId="874082db-ab86-4e97-8577-862339cb002f" providerId="ADAL" clId="{37B80A4B-6D53-54BE-A0B1-F9D0895B7056}" dt="2025-10-15T12:37:27.042" v="38"/>
          <ac:spMkLst>
            <pc:docMk/>
            <pc:sldMk cId="0" sldId="258"/>
            <ac:spMk id="6" creationId="{0B1E610C-E517-3317-5666-D6F87822948E}"/>
          </ac:spMkLst>
        </pc:spChg>
        <pc:spChg chg="del">
          <ac:chgData name="Johnny Ryan" userId="874082db-ab86-4e97-8577-862339cb002f" providerId="ADAL" clId="{37B80A4B-6D53-54BE-A0B1-F9D0895B7056}" dt="2025-10-15T12:37:04.480" v="0" actId="478"/>
          <ac:spMkLst>
            <pc:docMk/>
            <pc:sldMk cId="0" sldId="258"/>
            <ac:spMk id="54" creationId="{00000000-0000-0000-0000-000000000000}"/>
          </ac:spMkLst>
        </pc:spChg>
        <pc:picChg chg="del">
          <ac:chgData name="Johnny Ryan" userId="874082db-ab86-4e97-8577-862339cb002f" providerId="ADAL" clId="{37B80A4B-6D53-54BE-A0B1-F9D0895B7056}" dt="2025-10-15T12:37:18.112" v="35" actId="478"/>
          <ac:picMkLst>
            <pc:docMk/>
            <pc:sldMk cId="0" sldId="258"/>
            <ac:picMk id="3" creationId="{EEABC8AB-4F32-CC41-D3EF-53C92501A883}"/>
          </ac:picMkLst>
        </pc:picChg>
        <pc:picChg chg="add mod">
          <ac:chgData name="Johnny Ryan" userId="874082db-ab86-4e97-8577-862339cb002f" providerId="ADAL" clId="{37B80A4B-6D53-54BE-A0B1-F9D0895B7056}" dt="2025-10-15T12:37:21.048" v="36"/>
          <ac:picMkLst>
            <pc:docMk/>
            <pc:sldMk cId="0" sldId="258"/>
            <ac:picMk id="5" creationId="{B443F475-D867-245D-1C2C-9EFA2BB427E3}"/>
          </ac:picMkLst>
        </pc:picChg>
      </pc:sldChg>
      <pc:sldChg chg="addSp delSp modSp mod">
        <pc:chgData name="Johnny Ryan" userId="874082db-ab86-4e97-8577-862339cb002f" providerId="ADAL" clId="{37B80A4B-6D53-54BE-A0B1-F9D0895B7056}" dt="2025-10-15T13:18:34.898" v="600" actId="14100"/>
        <pc:sldMkLst>
          <pc:docMk/>
          <pc:sldMk cId="936755185" sldId="266"/>
        </pc:sldMkLst>
        <pc:spChg chg="mod">
          <ac:chgData name="Johnny Ryan" userId="874082db-ab86-4e97-8577-862339cb002f" providerId="ADAL" clId="{37B80A4B-6D53-54BE-A0B1-F9D0895B7056}" dt="2025-10-15T13:17:12.540" v="589" actId="14100"/>
          <ac:spMkLst>
            <pc:docMk/>
            <pc:sldMk cId="936755185" sldId="266"/>
            <ac:spMk id="2" creationId="{7BA22064-1651-98A0-9295-E49600C268E0}"/>
          </ac:spMkLst>
        </pc:spChg>
        <pc:spChg chg="mod">
          <ac:chgData name="Johnny Ryan" userId="874082db-ab86-4e97-8577-862339cb002f" providerId="ADAL" clId="{37B80A4B-6D53-54BE-A0B1-F9D0895B7056}" dt="2025-10-15T13:17:15.418" v="590" actId="1076"/>
          <ac:spMkLst>
            <pc:docMk/>
            <pc:sldMk cId="936755185" sldId="266"/>
            <ac:spMk id="6" creationId="{D1D05426-E986-BDC1-678F-7713DD00866F}"/>
          </ac:spMkLst>
        </pc:spChg>
        <pc:picChg chg="del">
          <ac:chgData name="Johnny Ryan" userId="874082db-ab86-4e97-8577-862339cb002f" providerId="ADAL" clId="{37B80A4B-6D53-54BE-A0B1-F9D0895B7056}" dt="2025-10-15T13:14:00.449" v="567" actId="478"/>
          <ac:picMkLst>
            <pc:docMk/>
            <pc:sldMk cId="936755185" sldId="266"/>
            <ac:picMk id="4" creationId="{C0A4A968-2C2B-833D-1AAE-F4F7D8A0DD94}"/>
          </ac:picMkLst>
        </pc:picChg>
        <pc:picChg chg="add mod">
          <ac:chgData name="Johnny Ryan" userId="874082db-ab86-4e97-8577-862339cb002f" providerId="ADAL" clId="{37B80A4B-6D53-54BE-A0B1-F9D0895B7056}" dt="2025-10-15T13:14:14.001" v="575" actId="1076"/>
          <ac:picMkLst>
            <pc:docMk/>
            <pc:sldMk cId="936755185" sldId="266"/>
            <ac:picMk id="5" creationId="{B482321B-A88B-F74F-A050-192FF4B95CDB}"/>
          </ac:picMkLst>
        </pc:picChg>
        <pc:picChg chg="del">
          <ac:chgData name="Johnny Ryan" userId="874082db-ab86-4e97-8577-862339cb002f" providerId="ADAL" clId="{37B80A4B-6D53-54BE-A0B1-F9D0895B7056}" dt="2025-10-15T13:14:01.602" v="568" actId="478"/>
          <ac:picMkLst>
            <pc:docMk/>
            <pc:sldMk cId="936755185" sldId="266"/>
            <ac:picMk id="8" creationId="{45BF2C36-AFE4-8788-1F59-69142BB09D7A}"/>
          </ac:picMkLst>
        </pc:picChg>
        <pc:picChg chg="add mod">
          <ac:chgData name="Johnny Ryan" userId="874082db-ab86-4e97-8577-862339cb002f" providerId="ADAL" clId="{37B80A4B-6D53-54BE-A0B1-F9D0895B7056}" dt="2025-10-15T13:15:47.700" v="581" actId="14100"/>
          <ac:picMkLst>
            <pc:docMk/>
            <pc:sldMk cId="936755185" sldId="266"/>
            <ac:picMk id="9" creationId="{18781A56-9912-60DC-E86D-6C4ADD6B610E}"/>
          </ac:picMkLst>
        </pc:picChg>
        <pc:picChg chg="add del mod">
          <ac:chgData name="Johnny Ryan" userId="874082db-ab86-4e97-8577-862339cb002f" providerId="ADAL" clId="{37B80A4B-6D53-54BE-A0B1-F9D0895B7056}" dt="2025-10-15T13:18:07.463" v="592" actId="478"/>
          <ac:picMkLst>
            <pc:docMk/>
            <pc:sldMk cId="936755185" sldId="266"/>
            <ac:picMk id="11" creationId="{342E0E54-D110-F9D1-B7D1-14853481032B}"/>
          </ac:picMkLst>
        </pc:picChg>
        <pc:picChg chg="add mod">
          <ac:chgData name="Johnny Ryan" userId="874082db-ab86-4e97-8577-862339cb002f" providerId="ADAL" clId="{37B80A4B-6D53-54BE-A0B1-F9D0895B7056}" dt="2025-10-15T13:18:34.898" v="600" actId="14100"/>
          <ac:picMkLst>
            <pc:docMk/>
            <pc:sldMk cId="936755185" sldId="266"/>
            <ac:picMk id="13" creationId="{653B077C-15A3-D3F8-A935-4DFFA3AC81C9}"/>
          </ac:picMkLst>
        </pc:picChg>
      </pc:sldChg>
      <pc:sldChg chg="del">
        <pc:chgData name="Johnny Ryan" userId="874082db-ab86-4e97-8577-862339cb002f" providerId="ADAL" clId="{37B80A4B-6D53-54BE-A0B1-F9D0895B7056}" dt="2025-10-15T12:53:19.218" v="143" actId="2696"/>
        <pc:sldMkLst>
          <pc:docMk/>
          <pc:sldMk cId="1132820971" sldId="267"/>
        </pc:sldMkLst>
      </pc:sldChg>
      <pc:sldChg chg="modSp mod">
        <pc:chgData name="Johnny Ryan" userId="874082db-ab86-4e97-8577-862339cb002f" providerId="ADAL" clId="{37B80A4B-6D53-54BE-A0B1-F9D0895B7056}" dt="2025-10-15T12:53:46.413" v="151" actId="732"/>
        <pc:sldMkLst>
          <pc:docMk/>
          <pc:sldMk cId="2346324315" sldId="268"/>
        </pc:sldMkLst>
        <pc:spChg chg="mod">
          <ac:chgData name="Johnny Ryan" userId="874082db-ab86-4e97-8577-862339cb002f" providerId="ADAL" clId="{37B80A4B-6D53-54BE-A0B1-F9D0895B7056}" dt="2025-10-15T12:53:27.312" v="146"/>
          <ac:spMkLst>
            <pc:docMk/>
            <pc:sldMk cId="2346324315" sldId="268"/>
            <ac:spMk id="2" creationId="{7BA22064-1651-98A0-9295-E49600C268E0}"/>
          </ac:spMkLst>
        </pc:spChg>
        <pc:picChg chg="mod modCrop">
          <ac:chgData name="Johnny Ryan" userId="874082db-ab86-4e97-8577-862339cb002f" providerId="ADAL" clId="{37B80A4B-6D53-54BE-A0B1-F9D0895B7056}" dt="2025-10-15T12:53:46.413" v="151" actId="732"/>
          <ac:picMkLst>
            <pc:docMk/>
            <pc:sldMk cId="2346324315" sldId="268"/>
            <ac:picMk id="5" creationId="{DC85BD91-C35D-41BE-25A3-E3BE8DDF0ABF}"/>
          </ac:picMkLst>
        </pc:picChg>
      </pc:sldChg>
      <pc:sldChg chg="addSp delSp modSp mod">
        <pc:chgData name="Johnny Ryan" userId="874082db-ab86-4e97-8577-862339cb002f" providerId="ADAL" clId="{37B80A4B-6D53-54BE-A0B1-F9D0895B7056}" dt="2025-10-15T12:57:21.964" v="220" actId="732"/>
        <pc:sldMkLst>
          <pc:docMk/>
          <pc:sldMk cId="1723039208" sldId="269"/>
        </pc:sldMkLst>
        <pc:spChg chg="del">
          <ac:chgData name="Johnny Ryan" userId="874082db-ab86-4e97-8577-862339cb002f" providerId="ADAL" clId="{37B80A4B-6D53-54BE-A0B1-F9D0895B7056}" dt="2025-10-15T12:56:39.569" v="162" actId="478"/>
          <ac:spMkLst>
            <pc:docMk/>
            <pc:sldMk cId="1723039208" sldId="269"/>
            <ac:spMk id="2" creationId="{7BA22064-1651-98A0-9295-E49600C268E0}"/>
          </ac:spMkLst>
        </pc:spChg>
        <pc:spChg chg="add mod">
          <ac:chgData name="Johnny Ryan" userId="874082db-ab86-4e97-8577-862339cb002f" providerId="ADAL" clId="{37B80A4B-6D53-54BE-A0B1-F9D0895B7056}" dt="2025-10-15T12:56:56.339" v="211" actId="20577"/>
          <ac:spMkLst>
            <pc:docMk/>
            <pc:sldMk cId="1723039208" sldId="269"/>
            <ac:spMk id="3" creationId="{52B9A516-A613-8D7E-7D5D-8273C95DDD32}"/>
          </ac:spMkLst>
        </pc:spChg>
        <pc:picChg chg="del mod">
          <ac:chgData name="Johnny Ryan" userId="874082db-ab86-4e97-8577-862339cb002f" providerId="ADAL" clId="{37B80A4B-6D53-54BE-A0B1-F9D0895B7056}" dt="2025-10-15T12:56:39.962" v="164" actId="478"/>
          <ac:picMkLst>
            <pc:docMk/>
            <pc:sldMk cId="1723039208" sldId="269"/>
            <ac:picMk id="4" creationId="{FC6F9D57-4E47-243C-4D39-FF67724123F4}"/>
          </ac:picMkLst>
        </pc:picChg>
        <pc:picChg chg="add mod modCrop">
          <ac:chgData name="Johnny Ryan" userId="874082db-ab86-4e97-8577-862339cb002f" providerId="ADAL" clId="{37B80A4B-6D53-54BE-A0B1-F9D0895B7056}" dt="2025-10-15T12:57:21.964" v="220" actId="732"/>
          <ac:picMkLst>
            <pc:docMk/>
            <pc:sldMk cId="1723039208" sldId="269"/>
            <ac:picMk id="6" creationId="{4A5EADF5-D816-D637-62A0-020BDBBE87A1}"/>
          </ac:picMkLst>
        </pc:picChg>
      </pc:sldChg>
      <pc:sldChg chg="delSp modSp del mod">
        <pc:chgData name="Johnny Ryan" userId="874082db-ab86-4e97-8577-862339cb002f" providerId="ADAL" clId="{37B80A4B-6D53-54BE-A0B1-F9D0895B7056}" dt="2025-10-15T12:57:15.406" v="219" actId="2696"/>
        <pc:sldMkLst>
          <pc:docMk/>
          <pc:sldMk cId="2228034119" sldId="270"/>
        </pc:sldMkLst>
        <pc:spChg chg="del">
          <ac:chgData name="Johnny Ryan" userId="874082db-ab86-4e97-8577-862339cb002f" providerId="ADAL" clId="{37B80A4B-6D53-54BE-A0B1-F9D0895B7056}" dt="2025-10-15T12:56:30.847" v="152" actId="478"/>
          <ac:spMkLst>
            <pc:docMk/>
            <pc:sldMk cId="2228034119" sldId="270"/>
            <ac:spMk id="2" creationId="{7BA22064-1651-98A0-9295-E49600C268E0}"/>
          </ac:spMkLst>
        </pc:spChg>
        <pc:picChg chg="del mod">
          <ac:chgData name="Johnny Ryan" userId="874082db-ab86-4e97-8577-862339cb002f" providerId="ADAL" clId="{37B80A4B-6D53-54BE-A0B1-F9D0895B7056}" dt="2025-10-15T12:56:31.324" v="154" actId="478"/>
          <ac:picMkLst>
            <pc:docMk/>
            <pc:sldMk cId="2228034119" sldId="270"/>
            <ac:picMk id="4" creationId="{FC6F9D57-4E47-243C-4D39-FF67724123F4}"/>
          </ac:picMkLst>
        </pc:picChg>
      </pc:sldChg>
      <pc:sldChg chg="addSp delSp modSp del mod">
        <pc:chgData name="Johnny Ryan" userId="874082db-ab86-4e97-8577-862339cb002f" providerId="ADAL" clId="{37B80A4B-6D53-54BE-A0B1-F9D0895B7056}" dt="2025-10-15T12:57:39.769" v="223" actId="2696"/>
        <pc:sldMkLst>
          <pc:docMk/>
          <pc:sldMk cId="759364567" sldId="271"/>
        </pc:sldMkLst>
        <pc:spChg chg="del">
          <ac:chgData name="Johnny Ryan" userId="874082db-ab86-4e97-8577-862339cb002f" providerId="ADAL" clId="{37B80A4B-6D53-54BE-A0B1-F9D0895B7056}" dt="2025-10-15T12:56:33.892" v="155" actId="478"/>
          <ac:spMkLst>
            <pc:docMk/>
            <pc:sldMk cId="759364567" sldId="271"/>
            <ac:spMk id="2" creationId="{7BA22064-1651-98A0-9295-E49600C268E0}"/>
          </ac:spMkLst>
        </pc:spChg>
        <pc:picChg chg="del mod">
          <ac:chgData name="Johnny Ryan" userId="874082db-ab86-4e97-8577-862339cb002f" providerId="ADAL" clId="{37B80A4B-6D53-54BE-A0B1-F9D0895B7056}" dt="2025-10-15T12:56:34.308" v="157" actId="478"/>
          <ac:picMkLst>
            <pc:docMk/>
            <pc:sldMk cId="759364567" sldId="271"/>
            <ac:picMk id="4" creationId="{FC6F9D57-4E47-243C-4D39-FF67724123F4}"/>
          </ac:picMkLst>
        </pc:picChg>
        <pc:picChg chg="add mod">
          <ac:chgData name="Johnny Ryan" userId="874082db-ab86-4e97-8577-862339cb002f" providerId="ADAL" clId="{37B80A4B-6D53-54BE-A0B1-F9D0895B7056}" dt="2025-10-15T12:56:36.876" v="161" actId="962"/>
          <ac:picMkLst>
            <pc:docMk/>
            <pc:sldMk cId="759364567" sldId="271"/>
            <ac:picMk id="5" creationId="{0038D35D-2F53-298F-7646-974CFFE2CB83}"/>
          </ac:picMkLst>
        </pc:picChg>
      </pc:sldChg>
      <pc:sldChg chg="modSp add mod">
        <pc:chgData name="Johnny Ryan" userId="874082db-ab86-4e97-8577-862339cb002f" providerId="ADAL" clId="{37B80A4B-6D53-54BE-A0B1-F9D0895B7056}" dt="2025-10-15T12:38:03.742" v="76" actId="20577"/>
        <pc:sldMkLst>
          <pc:docMk/>
          <pc:sldMk cId="0" sldId="272"/>
        </pc:sldMkLst>
        <pc:spChg chg="mod">
          <ac:chgData name="Johnny Ryan" userId="874082db-ab86-4e97-8577-862339cb002f" providerId="ADAL" clId="{37B80A4B-6D53-54BE-A0B1-F9D0895B7056}" dt="2025-10-15T12:38:03.742" v="76" actId="20577"/>
          <ac:spMkLst>
            <pc:docMk/>
            <pc:sldMk cId="0" sldId="272"/>
            <ac:spMk id="54" creationId="{00000000-0000-0000-0000-000000000000}"/>
          </ac:spMkLst>
        </pc:spChg>
      </pc:sldChg>
      <pc:sldChg chg="modSp add mod">
        <pc:chgData name="Johnny Ryan" userId="874082db-ab86-4e97-8577-862339cb002f" providerId="ADAL" clId="{37B80A4B-6D53-54BE-A0B1-F9D0895B7056}" dt="2025-10-15T12:53:41.010" v="150" actId="732"/>
        <pc:sldMkLst>
          <pc:docMk/>
          <pc:sldMk cId="249026388" sldId="273"/>
        </pc:sldMkLst>
        <pc:picChg chg="mod modCrop">
          <ac:chgData name="Johnny Ryan" userId="874082db-ab86-4e97-8577-862339cb002f" providerId="ADAL" clId="{37B80A4B-6D53-54BE-A0B1-F9D0895B7056}" dt="2025-10-15T12:53:41.010" v="150" actId="732"/>
          <ac:picMkLst>
            <pc:docMk/>
            <pc:sldMk cId="249026388" sldId="273"/>
            <ac:picMk id="5" creationId="{7A7539B7-8678-A460-8B06-B0C5E460F054}"/>
          </ac:picMkLst>
        </pc:picChg>
      </pc:sldChg>
      <pc:sldChg chg="delSp modSp add del mod">
        <pc:chgData name="Johnny Ryan" userId="874082db-ab86-4e97-8577-862339cb002f" providerId="ADAL" clId="{37B80A4B-6D53-54BE-A0B1-F9D0895B7056}" dt="2025-10-15T12:53:29.882" v="147" actId="2696"/>
        <pc:sldMkLst>
          <pc:docMk/>
          <pc:sldMk cId="1211282646" sldId="273"/>
        </pc:sldMkLst>
        <pc:spChg chg="mod">
          <ac:chgData name="Johnny Ryan" userId="874082db-ab86-4e97-8577-862339cb002f" providerId="ADAL" clId="{37B80A4B-6D53-54BE-A0B1-F9D0895B7056}" dt="2025-10-15T12:52:19.101" v="133" actId="20577"/>
          <ac:spMkLst>
            <pc:docMk/>
            <pc:sldMk cId="1211282646" sldId="273"/>
            <ac:spMk id="2" creationId="{60453B65-3921-D178-CC79-927C1A402D2C}"/>
          </ac:spMkLst>
        </pc:spChg>
        <pc:picChg chg="del mod">
          <ac:chgData name="Johnny Ryan" userId="874082db-ab86-4e97-8577-862339cb002f" providerId="ADAL" clId="{37B80A4B-6D53-54BE-A0B1-F9D0895B7056}" dt="2025-10-15T12:53:22.345" v="145" actId="478"/>
          <ac:picMkLst>
            <pc:docMk/>
            <pc:sldMk cId="1211282646" sldId="273"/>
            <ac:picMk id="5" creationId="{56E7F81F-D16F-E28D-D440-393B7743E49C}"/>
          </ac:picMkLst>
        </pc:picChg>
      </pc:sldChg>
      <pc:sldChg chg="add">
        <pc:chgData name="Johnny Ryan" userId="874082db-ab86-4e97-8577-862339cb002f" providerId="ADAL" clId="{37B80A4B-6D53-54BE-A0B1-F9D0895B7056}" dt="2025-10-15T12:53:33.355" v="149"/>
        <pc:sldMkLst>
          <pc:docMk/>
          <pc:sldMk cId="2570069993" sldId="274"/>
        </pc:sldMkLst>
      </pc:sldChg>
      <pc:sldChg chg="add del">
        <pc:chgData name="Johnny Ryan" userId="874082db-ab86-4e97-8577-862339cb002f" providerId="ADAL" clId="{37B80A4B-6D53-54BE-A0B1-F9D0895B7056}" dt="2025-10-15T12:53:19.859" v="144" actId="2696"/>
        <pc:sldMkLst>
          <pc:docMk/>
          <pc:sldMk cId="3946486877" sldId="274"/>
        </pc:sldMkLst>
      </pc:sldChg>
      <pc:sldChg chg="modSp add mod">
        <pc:chgData name="Johnny Ryan" userId="874082db-ab86-4e97-8577-862339cb002f" providerId="ADAL" clId="{37B80A4B-6D53-54BE-A0B1-F9D0895B7056}" dt="2025-10-15T12:57:31.134" v="222" actId="732"/>
        <pc:sldMkLst>
          <pc:docMk/>
          <pc:sldMk cId="2770722445" sldId="275"/>
        </pc:sldMkLst>
        <pc:picChg chg="mod modCrop">
          <ac:chgData name="Johnny Ryan" userId="874082db-ab86-4e97-8577-862339cb002f" providerId="ADAL" clId="{37B80A4B-6D53-54BE-A0B1-F9D0895B7056}" dt="2025-10-15T12:57:31.134" v="222" actId="732"/>
          <ac:picMkLst>
            <pc:docMk/>
            <pc:sldMk cId="2770722445" sldId="275"/>
            <ac:picMk id="6" creationId="{2D99B7A4-1B66-557C-11E0-C3B7E4F2CE72}"/>
          </ac:picMkLst>
        </pc:picChg>
      </pc:sldChg>
      <pc:sldChg chg="add">
        <pc:chgData name="Johnny Ryan" userId="874082db-ab86-4e97-8577-862339cb002f" providerId="ADAL" clId="{37B80A4B-6D53-54BE-A0B1-F9D0895B7056}" dt="2025-10-15T12:57:25.166" v="221"/>
        <pc:sldMkLst>
          <pc:docMk/>
          <pc:sldMk cId="4132733504" sldId="276"/>
        </pc:sldMkLst>
      </pc:sldChg>
      <pc:sldChg chg="addSp delSp modSp add mod">
        <pc:chgData name="Johnny Ryan" userId="874082db-ab86-4e97-8577-862339cb002f" providerId="ADAL" clId="{37B80A4B-6D53-54BE-A0B1-F9D0895B7056}" dt="2025-10-15T13:07:01.720" v="566" actId="6549"/>
        <pc:sldMkLst>
          <pc:docMk/>
          <pc:sldMk cId="4087066205" sldId="277"/>
        </pc:sldMkLst>
        <pc:spChg chg="add mod">
          <ac:chgData name="Johnny Ryan" userId="874082db-ab86-4e97-8577-862339cb002f" providerId="ADAL" clId="{37B80A4B-6D53-54BE-A0B1-F9D0895B7056}" dt="2025-10-15T13:07:01.720" v="566" actId="6549"/>
          <ac:spMkLst>
            <pc:docMk/>
            <pc:sldMk cId="4087066205" sldId="277"/>
            <ac:spMk id="2" creationId="{11B5843B-7EC5-AACE-EBDF-51AE5BD1D049}"/>
          </ac:spMkLst>
        </pc:spChg>
        <pc:spChg chg="mod">
          <ac:chgData name="Johnny Ryan" userId="874082db-ab86-4e97-8577-862339cb002f" providerId="ADAL" clId="{37B80A4B-6D53-54BE-A0B1-F9D0895B7056}" dt="2025-10-15T12:58:47.349" v="261" actId="20577"/>
          <ac:spMkLst>
            <pc:docMk/>
            <pc:sldMk cId="4087066205" sldId="277"/>
            <ac:spMk id="3" creationId="{3FA5AAC5-6748-9A41-ABC5-F971ED903DB4}"/>
          </ac:spMkLst>
        </pc:spChg>
        <pc:picChg chg="del">
          <ac:chgData name="Johnny Ryan" userId="874082db-ab86-4e97-8577-862339cb002f" providerId="ADAL" clId="{37B80A4B-6D53-54BE-A0B1-F9D0895B7056}" dt="2025-10-15T12:58:49.531" v="262" actId="478"/>
          <ac:picMkLst>
            <pc:docMk/>
            <pc:sldMk cId="4087066205" sldId="277"/>
            <ac:picMk id="6" creationId="{460A1581-7537-5236-B2A0-A903B4B657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E15B8-B44D-EE48-B562-5D732CA3A0E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0D2F-F742-BB44-970E-BB623182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Landsat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 Landsat images in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2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Detroit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Detroit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0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Seaside Oregon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9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Seaside Oregon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7B12-A56E-BA3E-9D19-37F7E821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C97B0-7C15-EE4E-47D7-D5E2068D8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3DB3-4C22-A393-3F41-F1D58DD8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63A5D-F6AF-1775-9213-83D54A69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DB1F-F61B-5419-FCFF-9380EBF3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C1BF-1A57-4EF2-7F2E-89E5360E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1FAEB-083C-076A-3B53-2B71B347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BE31-64DF-C406-486C-A2229433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0FB7-BFA6-A917-9A43-DD194212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6F710-2BF6-F831-A888-53E14C80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BC15C-5A38-2E52-7201-0E9F59110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B4832-8CEB-5A48-162C-84C887D8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4D95-E42B-8093-1E9B-4E1815F6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FA311-BC78-D21C-1562-CEB97F74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1C68-97CD-5A3C-5F15-42CEF1B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AEF9-A514-C9EF-59AB-A2E151E6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B572-C5B5-5D02-EBB7-E989366D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2156-9BC9-0736-C193-7022CC9E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97B6-BFD9-7320-A491-D6D25813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69E9-2A5D-A3C8-2188-CB8D8B7B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8DC7-C369-DCDE-7471-16006702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799BC-9B3D-B4DF-F6F8-DE6F2668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5AA4-E1E5-0236-D2BD-B9B3B9CB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F9B2-82BF-F047-936E-E37E67F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EBF0-D633-3B62-65C2-AE8A175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9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BC60-C34B-B884-40E5-4B60576B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C04C-4FAB-7B51-A039-B85596648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374B1-8FBC-AEFF-C139-882BAFA23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9116-026F-24DD-AB93-37D3AE06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28D9-94CB-994C-0B68-4D7EB777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39A4-FA0F-5C33-84B6-73BF2CCD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861-41DF-7D6B-5BB2-C117D5C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150E-AF58-59E5-5F11-049EF866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18DF1-585E-5EBD-3F8C-1C1BD2D04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FF4AD-FD37-FB16-6D22-5BDEDF05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0689-7113-F0D8-8939-E99974608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43306-FA31-AE9F-27B2-68C4235C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14128-B64C-108B-E4C4-F8744488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DEF3A-EB6B-1045-D2A2-377C6C77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8800-055A-AD83-AE33-4EE6F89F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2E97D-CA24-968A-0852-EF85B317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64785-F66E-D856-A811-E40539A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FFD01-92C7-D76B-DF76-EACFD8F0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8044C-FA96-B6FB-D7F7-5440CE58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563B0-3427-9984-F9B2-27347DAA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9BAFB-B321-BB64-C053-CCC8238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C69D-3764-66E4-187D-2F0B6274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EE39-5B5D-DFA9-F8B9-C620C771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0CB4C-77D1-4DD8-241D-9D57D4E3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3ECFE-AFAC-6EFE-B8FB-84EA5841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593BD-8463-0E91-D39E-C0132AD0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D9F0-B78E-F4B1-A4F7-73EF0D47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0714-F2C5-8ABB-A9A5-9C3CD0AB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EDF3F-770B-174F-19BB-3FCDCAF4D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DD9B4-FDCC-7A8C-32D3-CB1AA140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2DB40-2020-FB65-1474-6A35A366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1E7F7-9777-0F45-73D7-6A580CB3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4EE37-6139-3942-3CC8-061F8F66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8F6C0-D414-3D62-B909-8801D398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B37A5-7519-514A-0A2B-68DA36A9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9C75-B1BE-942A-099D-7C143FB9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46B7F-4B8A-EA41-B6F2-9932ED79004B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216B-DE0A-1A01-7681-1A194C2B6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E48E-510F-F746-2054-C958DFEB4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2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26E55C62-A840-C3BE-AC41-2372F50EB8EA}"/>
              </a:ext>
            </a:extLst>
          </p:cNvPr>
          <p:cNvSpPr txBox="1"/>
          <p:nvPr/>
        </p:nvSpPr>
        <p:spPr>
          <a:xfrm>
            <a:off x="1249000" y="210767"/>
            <a:ext cx="9694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ECS 351L and 851L : Geospatial Data Science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Bonus lecture: Previous class projects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B443F475-D867-245D-1C2C-9EFA2BB4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22" y="1688054"/>
            <a:ext cx="5633156" cy="4084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E610C-E517-3317-5666-D6F87822948E}"/>
              </a:ext>
            </a:extLst>
          </p:cNvPr>
          <p:cNvSpPr txBox="1"/>
          <p:nvPr/>
        </p:nvSpPr>
        <p:spPr>
          <a:xfrm>
            <a:off x="0" y="5934670"/>
            <a:ext cx="6810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Email: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800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onathan.ryan@duke.edu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Avenir"/>
                <a:ea typeface="Avenir"/>
                <a:cs typeface="Avenir"/>
                <a:sym typeface="Avenir"/>
              </a:rPr>
              <a:t>Office: </a:t>
            </a:r>
            <a:r>
              <a:rPr lang="en-GB" sz="1800" dirty="0">
                <a:latin typeface="Avenir"/>
                <a:ea typeface="Avenir"/>
                <a:cs typeface="Avenir"/>
                <a:sym typeface="Avenir"/>
              </a:rPr>
              <a:t>3101 Grainger Hall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Office hours: 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Mondays and Wednesdays 15:00-16:00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-1" y="0"/>
            <a:ext cx="772339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Machine learning </a:t>
            </a:r>
            <a:r>
              <a:rPr lang="en-US" sz="2800" dirty="0" err="1">
                <a:latin typeface="Avenir"/>
                <a:ea typeface="Avenir"/>
                <a:cs typeface="Avenir"/>
                <a:sym typeface="Avenir"/>
              </a:rPr>
              <a:t>AirBnB</a:t>
            </a: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 rates in Portland</a:t>
            </a:r>
            <a:endParaRPr sz="28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05426-E986-BDC1-678F-7713DD00866F}"/>
              </a:ext>
            </a:extLst>
          </p:cNvPr>
          <p:cNvSpPr txBox="1"/>
          <p:nvPr/>
        </p:nvSpPr>
        <p:spPr>
          <a:xfrm>
            <a:off x="7829716" y="809728"/>
            <a:ext cx="327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https://</a:t>
            </a:r>
            <a:r>
              <a:rPr lang="en-US" dirty="0" err="1">
                <a:latin typeface="Avenir Book" panose="02000503020000020003" pitchFamily="2" charset="0"/>
              </a:rPr>
              <a:t>insideairbnb.com</a:t>
            </a:r>
            <a:r>
              <a:rPr lang="en-US" dirty="0">
                <a:latin typeface="Avenir Book" panose="02000503020000020003" pitchFamily="2" charset="0"/>
              </a:rPr>
              <a:t>/</a:t>
            </a:r>
          </a:p>
        </p:txBody>
      </p:sp>
      <p:pic>
        <p:nvPicPr>
          <p:cNvPr id="5" name="Picture 4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B482321B-A88B-F74F-A050-192FF4B9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3" y="1444699"/>
            <a:ext cx="5655340" cy="4278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81A56-9912-60DC-E86D-6C4ADD6B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6062"/>
            <a:ext cx="12192000" cy="881939"/>
          </a:xfrm>
          <a:prstGeom prst="rect">
            <a:avLst/>
          </a:prstGeom>
        </p:spPr>
      </p:pic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653B077C-15A3-D3F8-A935-4DFFA3AC8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661" y="1419676"/>
            <a:ext cx="3462302" cy="39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446690" y="199590"/>
            <a:ext cx="1129862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Post-fire vegetation recovery for the Holiday Farm Fire, Oregon</a:t>
            </a:r>
          </a:p>
        </p:txBody>
      </p:sp>
      <p:pic>
        <p:nvPicPr>
          <p:cNvPr id="4" name="Picture 3" descr="A screenshot of a red and yellow map&#10;&#10;Description automatically generated">
            <a:extLst>
              <a:ext uri="{FF2B5EF4-FFF2-40B4-BE49-F238E27FC236}">
                <a16:creationId xmlns:a16="http://schemas.microsoft.com/office/drawing/2014/main" id="{DEDA747B-4397-1B83-E2AE-1870C66775B3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r="2235" b="58467"/>
          <a:stretch/>
        </p:blipFill>
        <p:spPr>
          <a:xfrm>
            <a:off x="2465294" y="830317"/>
            <a:ext cx="7099120" cy="2848303"/>
          </a:xfrm>
          <a:prstGeom prst="rect">
            <a:avLst/>
          </a:prstGeom>
        </p:spPr>
      </p:pic>
      <p:pic>
        <p:nvPicPr>
          <p:cNvPr id="5" name="Picture 4" descr="A screenshot of a red and yellow map&#10;&#10;Description automatically generated">
            <a:extLst>
              <a:ext uri="{FF2B5EF4-FFF2-40B4-BE49-F238E27FC236}">
                <a16:creationId xmlns:a16="http://schemas.microsoft.com/office/drawing/2014/main" id="{51DD65AD-3A11-4B10-3606-7DF3576F490A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53410" r="1221"/>
          <a:stretch/>
        </p:blipFill>
        <p:spPr>
          <a:xfrm>
            <a:off x="2465294" y="3678620"/>
            <a:ext cx="7172692" cy="31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6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446690" y="199590"/>
            <a:ext cx="1129862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Post-fire Vegetation Recovery for the Douglas Fire Complex, Oregon</a:t>
            </a:r>
          </a:p>
        </p:txBody>
      </p:sp>
      <p:pic>
        <p:nvPicPr>
          <p:cNvPr id="9" name="Picture 8" descr="A graph of a recovery trend&#10;&#10;Description automatically generated with medium confidence">
            <a:extLst>
              <a:ext uri="{FF2B5EF4-FFF2-40B4-BE49-F238E27FC236}">
                <a16:creationId xmlns:a16="http://schemas.microsoft.com/office/drawing/2014/main" id="{3EA3C9AF-50EB-82F9-942F-D68959BAA1F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144180" y="1219271"/>
            <a:ext cx="5903640" cy="50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446690" y="199590"/>
            <a:ext cx="1129862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Parking lot surface area coverage in U.S. Cities</a:t>
            </a: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228AA36A-318F-13A8-46C8-EED03DBC2B2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8056" b="1313"/>
          <a:stretch/>
        </p:blipFill>
        <p:spPr>
          <a:xfrm>
            <a:off x="3289300" y="1214052"/>
            <a:ext cx="5613400" cy="5444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43D48-619D-B142-1937-032D3F70A2B8}"/>
              </a:ext>
            </a:extLst>
          </p:cNvPr>
          <p:cNvSpPr txBox="1"/>
          <p:nvPr/>
        </p:nvSpPr>
        <p:spPr>
          <a:xfrm>
            <a:off x="305895" y="1618032"/>
            <a:ext cx="3278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OSMnx</a:t>
            </a:r>
            <a:r>
              <a:rPr lang="en-US" dirty="0"/>
              <a:t> to download geospatial data from OpenStreetMap that contained the tag “parking”</a:t>
            </a:r>
          </a:p>
        </p:txBody>
      </p:sp>
    </p:spTree>
    <p:extLst>
      <p:ext uri="{BB962C8B-B14F-4D97-AF65-F5344CB8AC3E}">
        <p14:creationId xmlns:p14="http://schemas.microsoft.com/office/powerpoint/2010/main" val="4598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223345" y="199590"/>
            <a:ext cx="1174531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Spatial distributions of COVID-19 vaccine availability according to race</a:t>
            </a:r>
          </a:p>
        </p:txBody>
      </p:sp>
      <p:pic>
        <p:nvPicPr>
          <p:cNvPr id="5" name="Picture 4" descr="A map of different colors&#10;&#10;Description automatically generated">
            <a:extLst>
              <a:ext uri="{FF2B5EF4-FFF2-40B4-BE49-F238E27FC236}">
                <a16:creationId xmlns:a16="http://schemas.microsoft.com/office/drawing/2014/main" id="{C4FC8DD9-2649-D50A-F409-5A5FA38C8FD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709397" y="984380"/>
            <a:ext cx="4773205" cy="567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4F52E-B0DA-9476-7F84-BDF5DBC1FBCE}"/>
              </a:ext>
            </a:extLst>
          </p:cNvPr>
          <p:cNvSpPr txBox="1"/>
          <p:nvPr/>
        </p:nvSpPr>
        <p:spPr>
          <a:xfrm>
            <a:off x="305895" y="1618032"/>
            <a:ext cx="32781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OSMnx</a:t>
            </a:r>
            <a:r>
              <a:rPr lang="en-US" dirty="0"/>
              <a:t> to download street network data from OpenStreetMap to compute walking and driving distances to nearest vaccination clinic.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12597-21B2-6844-B100-2E6AEF7CB602}"/>
              </a:ext>
            </a:extLst>
          </p:cNvPr>
          <p:cNvSpPr txBox="1"/>
          <p:nvPr/>
        </p:nvSpPr>
        <p:spPr>
          <a:xfrm>
            <a:off x="327305" y="3599232"/>
            <a:ext cx="3278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census</a:t>
            </a:r>
            <a:r>
              <a:rPr lang="en-US" dirty="0"/>
              <a:t> package to download population and race/ethnicity data for Detroit, Michigan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A04B4-C15E-190B-8B3D-4922C3791977}"/>
              </a:ext>
            </a:extLst>
          </p:cNvPr>
          <p:cNvSpPr txBox="1"/>
          <p:nvPr/>
        </p:nvSpPr>
        <p:spPr>
          <a:xfrm>
            <a:off x="327305" y="5063881"/>
            <a:ext cx="3278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Won the Trussell Family Scholarship ($2000)</a:t>
            </a:r>
          </a:p>
        </p:txBody>
      </p:sp>
    </p:spTree>
    <p:extLst>
      <p:ext uri="{BB962C8B-B14F-4D97-AF65-F5344CB8AC3E}">
        <p14:creationId xmlns:p14="http://schemas.microsoft.com/office/powerpoint/2010/main" val="298322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223345" y="199590"/>
            <a:ext cx="1174531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Machine learning the discharge of the Nisqually River</a:t>
            </a:r>
          </a:p>
        </p:txBody>
      </p:sp>
      <p:pic>
        <p:nvPicPr>
          <p:cNvPr id="4" name="Picture 3" descr="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C8BB797D-A767-4BFA-6034-FF6B57D0FEE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74725" y="1441079"/>
            <a:ext cx="10242550" cy="32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223345" y="199590"/>
            <a:ext cx="1174531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Tsunami evacuation times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3BF9F52D-0A58-A498-59EB-B765832209D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610162" y="1187668"/>
            <a:ext cx="8971676" cy="51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3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507124" y="372567"/>
            <a:ext cx="570448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Lamprey habitat suitability modeling</a:t>
            </a:r>
          </a:p>
        </p:txBody>
      </p:sp>
      <p:pic>
        <p:nvPicPr>
          <p:cNvPr id="4" name="Picture 3" descr="A comparison of a map&#10;&#10;Description automatically generated">
            <a:extLst>
              <a:ext uri="{FF2B5EF4-FFF2-40B4-BE49-F238E27FC236}">
                <a16:creationId xmlns:a16="http://schemas.microsoft.com/office/drawing/2014/main" id="{77296983-3A1F-E83C-6BA0-3A2344712AB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863256" y="0"/>
            <a:ext cx="5255172" cy="474385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D3051C-3799-26E5-0C2B-E07F55B2FBE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88578" y="4715331"/>
            <a:ext cx="10766571" cy="19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4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49000" y="210767"/>
            <a:ext cx="9694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Next time: Specialized neural networks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B0622-7667-6014-7461-E2DD70321733}"/>
              </a:ext>
            </a:extLst>
          </p:cNvPr>
          <p:cNvSpPr txBox="1"/>
          <p:nvPr/>
        </p:nvSpPr>
        <p:spPr>
          <a:xfrm>
            <a:off x="0" y="5934670"/>
            <a:ext cx="6810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Email: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800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onathan.ryan@duke.edu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Avenir"/>
                <a:ea typeface="Avenir"/>
                <a:cs typeface="Avenir"/>
                <a:sym typeface="Avenir"/>
              </a:rPr>
              <a:t>Office: </a:t>
            </a:r>
            <a:r>
              <a:rPr lang="en-GB" sz="1800" dirty="0">
                <a:latin typeface="Avenir"/>
                <a:ea typeface="Avenir"/>
                <a:cs typeface="Avenir"/>
                <a:sym typeface="Avenir"/>
              </a:rPr>
              <a:t>3101 Grainger Hall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Office hours: 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Mondays and Wednesdays 15:00-16:00</a:t>
            </a:r>
          </a:p>
        </p:txBody>
      </p:sp>
      <p:pic>
        <p:nvPicPr>
          <p:cNvPr id="2" name="Picture 1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AAEA41C4-ED91-09F0-A83A-6B72342C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22" y="1688054"/>
            <a:ext cx="5633156" cy="40840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2D4891EF-599B-827C-EE3D-5D2E2016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24" y="0"/>
            <a:ext cx="6952751" cy="6859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956F8A-15A7-73EA-3185-18AB62C1715E}"/>
              </a:ext>
            </a:extLst>
          </p:cNvPr>
          <p:cNvCxnSpPr>
            <a:cxnSpLocks/>
          </p:cNvCxnSpPr>
          <p:nvPr/>
        </p:nvCxnSpPr>
        <p:spPr>
          <a:xfrm flipH="1">
            <a:off x="9572375" y="5879805"/>
            <a:ext cx="84753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4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1979568" y="214950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Assignment 7 (due Oct 22)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C85BD91-C35D-41BE-25A3-E3BE8DDF0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9" b="68085"/>
          <a:stretch>
            <a:fillRect/>
          </a:stretch>
        </p:blipFill>
        <p:spPr>
          <a:xfrm>
            <a:off x="245680" y="1202611"/>
            <a:ext cx="10082366" cy="11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2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5586B-58EC-C079-2D70-E8177E523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A63CDC2-3D88-6065-B1D2-1B70BAE734D6}"/>
              </a:ext>
            </a:extLst>
          </p:cNvPr>
          <p:cNvSpPr txBox="1"/>
          <p:nvPr/>
        </p:nvSpPr>
        <p:spPr>
          <a:xfrm>
            <a:off x="1979568" y="214950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Assignment 7 (due Oct 22)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7A7539B7-8678-A460-8B06-B0C5E460F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9" b="48841"/>
          <a:stretch>
            <a:fillRect/>
          </a:stretch>
        </p:blipFill>
        <p:spPr>
          <a:xfrm>
            <a:off x="245680" y="1202612"/>
            <a:ext cx="10082366" cy="2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97A3-82B8-0549-C9A7-DA0B8FB8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97E588EF-28B4-1DCE-E9D2-8F0D9B672FC8}"/>
              </a:ext>
            </a:extLst>
          </p:cNvPr>
          <p:cNvSpPr txBox="1"/>
          <p:nvPr/>
        </p:nvSpPr>
        <p:spPr>
          <a:xfrm>
            <a:off x="1979568" y="214950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Assignment 7 (due Oct 22)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C07DA8F-CB41-F1A6-0BF4-9F22B4489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9"/>
          <a:stretch/>
        </p:blipFill>
        <p:spPr>
          <a:xfrm>
            <a:off x="245680" y="1202611"/>
            <a:ext cx="10082366" cy="54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6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52B9A516-A613-8D7E-7D5D-8273C95DDD32}"/>
              </a:ext>
            </a:extLst>
          </p:cNvPr>
          <p:cNvSpPr txBox="1"/>
          <p:nvPr/>
        </p:nvSpPr>
        <p:spPr>
          <a:xfrm>
            <a:off x="1979568" y="214950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Final project report (due Dec 5)</a:t>
            </a:r>
          </a:p>
        </p:txBody>
      </p:sp>
      <p:pic>
        <p:nvPicPr>
          <p:cNvPr id="6" name="Picture 5" descr="A close-up of a questionnaire&#10;&#10;AI-generated content may be incorrect.">
            <a:extLst>
              <a:ext uri="{FF2B5EF4-FFF2-40B4-BE49-F238E27FC236}">
                <a16:creationId xmlns:a16="http://schemas.microsoft.com/office/drawing/2014/main" id="{4A5EADF5-D816-D637-62A0-020BDBBE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3854"/>
          <a:stretch>
            <a:fillRect/>
          </a:stretch>
        </p:blipFill>
        <p:spPr>
          <a:xfrm>
            <a:off x="115291" y="999740"/>
            <a:ext cx="11961417" cy="19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68A-53D5-8562-F37B-9B87F61B8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60686511-DB29-6D9F-809A-1BFF356F4D2E}"/>
              </a:ext>
            </a:extLst>
          </p:cNvPr>
          <p:cNvSpPr txBox="1"/>
          <p:nvPr/>
        </p:nvSpPr>
        <p:spPr>
          <a:xfrm>
            <a:off x="1979568" y="214950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Final project report (due Dec 5)</a:t>
            </a:r>
          </a:p>
        </p:txBody>
      </p:sp>
      <p:pic>
        <p:nvPicPr>
          <p:cNvPr id="6" name="Picture 5" descr="A close-up of a questionnaire&#10;&#10;AI-generated content may be incorrect.">
            <a:extLst>
              <a:ext uri="{FF2B5EF4-FFF2-40B4-BE49-F238E27FC236}">
                <a16:creationId xmlns:a16="http://schemas.microsoft.com/office/drawing/2014/main" id="{2D99B7A4-1B66-557C-11E0-C3B7E4F2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083"/>
          <a:stretch>
            <a:fillRect/>
          </a:stretch>
        </p:blipFill>
        <p:spPr>
          <a:xfrm>
            <a:off x="115291" y="999740"/>
            <a:ext cx="11961417" cy="26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2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20552-4E26-3256-C72B-B6026645F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57E840E7-7927-F819-B613-B22ACB219726}"/>
              </a:ext>
            </a:extLst>
          </p:cNvPr>
          <p:cNvSpPr txBox="1"/>
          <p:nvPr/>
        </p:nvSpPr>
        <p:spPr>
          <a:xfrm>
            <a:off x="1979568" y="214950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Final project report (due Dec 5)</a:t>
            </a:r>
          </a:p>
        </p:txBody>
      </p:sp>
      <p:pic>
        <p:nvPicPr>
          <p:cNvPr id="6" name="Picture 5" descr="A close-up of a questionnaire&#10;&#10;AI-generated content may be incorrect.">
            <a:extLst>
              <a:ext uri="{FF2B5EF4-FFF2-40B4-BE49-F238E27FC236}">
                <a16:creationId xmlns:a16="http://schemas.microsoft.com/office/drawing/2014/main" id="{A8E50609-8763-318C-31A5-41CF65B2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1" y="999740"/>
            <a:ext cx="11961417" cy="54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3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F8D31-A7FE-6EE7-826B-167A3DC17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3FA5AAC5-6748-9A41-ABC5-F971ED903DB4}"/>
              </a:ext>
            </a:extLst>
          </p:cNvPr>
          <p:cNvSpPr txBox="1"/>
          <p:nvPr/>
        </p:nvSpPr>
        <p:spPr>
          <a:xfrm>
            <a:off x="1979568" y="214950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Final project presentations (week starting Dec 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5843B-7EC5-AACE-EBDF-51AE5BD1D049}"/>
              </a:ext>
            </a:extLst>
          </p:cNvPr>
          <p:cNvSpPr txBox="1"/>
          <p:nvPr/>
        </p:nvSpPr>
        <p:spPr>
          <a:xfrm>
            <a:off x="414668" y="1158948"/>
            <a:ext cx="6932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10-minute presentation with 2 minutes for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10 slides, one minute per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Similar structure to final project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6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280</Words>
  <Application>Microsoft Macintosh PowerPoint</Application>
  <PresentationFormat>Widescreen</PresentationFormat>
  <Paragraphs>47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Avenir</vt:lpstr>
      <vt:lpstr>Avenir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Ryan</dc:creator>
  <cp:lastModifiedBy>Johnny Ryan</cp:lastModifiedBy>
  <cp:revision>4</cp:revision>
  <dcterms:created xsi:type="dcterms:W3CDTF">2024-04-08T21:39:56Z</dcterms:created>
  <dcterms:modified xsi:type="dcterms:W3CDTF">2025-10-15T13:18:40Z</dcterms:modified>
</cp:coreProperties>
</file>