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7" r:id="rId4"/>
    <p:sldId id="268" r:id="rId5"/>
    <p:sldId id="269" r:id="rId6"/>
    <p:sldId id="270" r:id="rId7"/>
    <p:sldId id="271" r:id="rId8"/>
    <p:sldId id="266" r:id="rId9"/>
    <p:sldId id="260" r:id="rId10"/>
    <p:sldId id="259" r:id="rId11"/>
    <p:sldId id="261" r:id="rId12"/>
    <p:sldId id="262" r:id="rId13"/>
    <p:sldId id="263" r:id="rId14"/>
    <p:sldId id="264" r:id="rId15"/>
    <p:sldId id="265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E15B8-B44D-EE48-B562-5D732CA3A0EC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30D2F-F742-BB44-970E-BB6231828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0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a536046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a536046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 Landsat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5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 Landsat images in 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2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2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Detroit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3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Detroit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09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Seaside Oregon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9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Seaside Oregon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30D2F-F742-BB44-970E-BB62318288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7B12-A56E-BA3E-9D19-37F7E821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C97B0-7C15-EE4E-47D7-D5E2068D8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3DB3-4C22-A393-3F41-F1D58DD8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63A5D-F6AF-1775-9213-83D54A69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DB1F-F61B-5419-FCFF-9380EBF3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C1BF-1A57-4EF2-7F2E-89E5360E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1FAEB-083C-076A-3B53-2B71B3477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BE31-64DF-C406-486C-A2229433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0FB7-BFA6-A917-9A43-DD194212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6F710-2BF6-F831-A888-53E14C80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BC15C-5A38-2E52-7201-0E9F59110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B4832-8CEB-5A48-162C-84C887D8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4D95-E42B-8093-1E9B-4E1815F6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FA311-BC78-D21C-1562-CEB97F74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1C68-97CD-5A3C-5F15-42CEF1B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6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AEF9-A514-C9EF-59AB-A2E151E6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0B572-C5B5-5D02-EBB7-E989366D0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2156-9BC9-0736-C193-7022CC9E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97B6-BFD9-7320-A491-D6D25813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69E9-2A5D-A3C8-2188-CB8D8B7B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8DC7-C369-DCDE-7471-16006702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799BC-9B3D-B4DF-F6F8-DE6F2668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05AA4-E1E5-0236-D2BD-B9B3B9CB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F9B2-82BF-F047-936E-E37E67F2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EBF0-D633-3B62-65C2-AE8A175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9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BC60-C34B-B884-40E5-4B60576B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C04C-4FAB-7B51-A039-B85596648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374B1-8FBC-AEFF-C139-882BAFA2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9116-026F-24DD-AB93-37D3AE06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628D9-94CB-994C-0B68-4D7EB777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39A4-FA0F-5C33-84B6-73BF2CCD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A861-41DF-7D6B-5BB2-C117D5C3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150E-AF58-59E5-5F11-049EF866E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18DF1-585E-5EBD-3F8C-1C1BD2D04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FF4AD-FD37-FB16-6D22-5BDEDF055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30689-7113-F0D8-8939-E99974608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43306-FA31-AE9F-27B2-68C4235C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14128-B64C-108B-E4C4-F8744488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DEF3A-EB6B-1045-D2A2-377C6C77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800-055A-AD83-AE33-4EE6F89F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2E97D-CA24-968A-0852-EF85B317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64785-F66E-D856-A811-E40539A8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FFD01-92C7-D76B-DF76-EACFD8F0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8044C-FA96-B6FB-D7F7-5440CE58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563B0-3427-9984-F9B2-27347DAA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9BAFB-B321-BB64-C053-CCC82382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8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C69D-3764-66E4-187D-2F0B6274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EE39-5B5D-DFA9-F8B9-C620C771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0CB4C-77D1-4DD8-241D-9D57D4E3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3ECFE-AFAC-6EFE-B8FB-84EA5841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93BD-8463-0E91-D39E-C0132AD0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D9F0-B78E-F4B1-A4F7-73EF0D47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0714-F2C5-8ABB-A9A5-9C3CD0AB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EDF3F-770B-174F-19BB-3FCDCAF4D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DD9B4-FDCC-7A8C-32D3-CB1AA1408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2DB40-2020-FB65-1474-6A35A366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1E7F7-9777-0F45-73D7-6A580CB3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4EE37-6139-3942-3CC8-061F8F66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3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8F6C0-D414-3D62-B909-8801D398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B37A5-7519-514A-0A2B-68DA36A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9C75-B1BE-942A-099D-7C143FB90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46B7F-4B8A-EA41-B6F2-9932ED79004B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216B-DE0A-1A01-7681-1A194C2B6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E48E-510F-F746-2054-C958DFEB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3FD27-83AB-734E-B52D-017D274F9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2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ryan4@uorego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9000" y="210767"/>
            <a:ext cx="96940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GEOG 4/590: Geospatial Data Science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  <a:p>
            <a:pPr algn="ctr">
              <a:lnSpc>
                <a:spcPct val="125454"/>
              </a:lnSpc>
            </a:pPr>
            <a:r>
              <a:rPr lang="en-GB" sz="3200" dirty="0">
                <a:latin typeface="Avenir"/>
                <a:ea typeface="Avenir"/>
                <a:cs typeface="Avenir"/>
                <a:sym typeface="Avenir"/>
              </a:rPr>
              <a:t>Lecture 4.5: Previous class projects</a:t>
            </a:r>
            <a:endParaRPr sz="32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 descr="A picture containing text, writing implement, stationary, pencil&#10;&#10;Description automatically generated">
            <a:extLst>
              <a:ext uri="{FF2B5EF4-FFF2-40B4-BE49-F238E27FC236}">
                <a16:creationId xmlns:a16="http://schemas.microsoft.com/office/drawing/2014/main" id="{EEABC8AB-4F32-CC41-D3EF-53C92501A88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279422" y="1688054"/>
            <a:ext cx="5633156" cy="4084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93853-130D-610A-118C-9CD4A263465F}"/>
              </a:ext>
            </a:extLst>
          </p:cNvPr>
          <p:cNvSpPr txBox="1"/>
          <p:nvPr/>
        </p:nvSpPr>
        <p:spPr>
          <a:xfrm>
            <a:off x="0" y="5934670"/>
            <a:ext cx="6810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Email: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800" u="sng" dirty="0">
                <a:solidFill>
                  <a:srgbClr val="0097A7"/>
                </a:solidFill>
                <a:latin typeface="Avenir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jryan4@uoregon.edu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Avenir"/>
                <a:ea typeface="Avenir"/>
                <a:cs typeface="Avenir"/>
                <a:sym typeface="Avenir"/>
              </a:rPr>
              <a:t>Office: </a:t>
            </a:r>
            <a:r>
              <a:rPr lang="en-GB" sz="1800" dirty="0">
                <a:latin typeface="Avenir"/>
                <a:ea typeface="Avenir"/>
                <a:cs typeface="Avenir"/>
                <a:sym typeface="Avenir"/>
              </a:rPr>
              <a:t>163A Condon Hall</a:t>
            </a:r>
            <a:endParaRPr lang="en-GB" sz="1800" dirty="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Office hours: </a:t>
            </a:r>
            <a:r>
              <a:rPr lang="en-GB" sz="1800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Monday 14:00-16:00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446690" y="199590"/>
            <a:ext cx="1129862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Post-fire Vegetation Recovery for the Douglas Fire Complex, Oregon</a:t>
            </a:r>
          </a:p>
        </p:txBody>
      </p:sp>
      <p:pic>
        <p:nvPicPr>
          <p:cNvPr id="9" name="Picture 8" descr="A graph of a recovery trend&#10;&#10;Description automatically generated with medium confidence">
            <a:extLst>
              <a:ext uri="{FF2B5EF4-FFF2-40B4-BE49-F238E27FC236}">
                <a16:creationId xmlns:a16="http://schemas.microsoft.com/office/drawing/2014/main" id="{3EA3C9AF-50EB-82F9-942F-D68959BAA1F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44180" y="1219271"/>
            <a:ext cx="5903640" cy="508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446690" y="199590"/>
            <a:ext cx="1129862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Parking lot surface area coverage in U.S. Cities</a:t>
            </a:r>
          </a:p>
        </p:txBody>
      </p:sp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228AA36A-318F-13A8-46C8-EED03DBC2B2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8056" b="1313"/>
          <a:stretch/>
        </p:blipFill>
        <p:spPr>
          <a:xfrm>
            <a:off x="3289300" y="1214052"/>
            <a:ext cx="5613400" cy="5444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B43D48-619D-B142-1937-032D3F70A2B8}"/>
              </a:ext>
            </a:extLst>
          </p:cNvPr>
          <p:cNvSpPr txBox="1"/>
          <p:nvPr/>
        </p:nvSpPr>
        <p:spPr>
          <a:xfrm>
            <a:off x="305895" y="1618032"/>
            <a:ext cx="3278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OSMnx</a:t>
            </a:r>
            <a:r>
              <a:rPr lang="en-US" dirty="0"/>
              <a:t> to download geospatial data from OpenStreetMap that contained the tag “parking”</a:t>
            </a:r>
          </a:p>
        </p:txBody>
      </p:sp>
    </p:spTree>
    <p:extLst>
      <p:ext uri="{BB962C8B-B14F-4D97-AF65-F5344CB8AC3E}">
        <p14:creationId xmlns:p14="http://schemas.microsoft.com/office/powerpoint/2010/main" val="4598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223345" y="199590"/>
            <a:ext cx="117453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Spatial distributions of COVID-19 vaccine availability according to race</a:t>
            </a:r>
          </a:p>
        </p:txBody>
      </p:sp>
      <p:pic>
        <p:nvPicPr>
          <p:cNvPr id="5" name="Picture 4" descr="A map of different colors&#10;&#10;Description automatically generated">
            <a:extLst>
              <a:ext uri="{FF2B5EF4-FFF2-40B4-BE49-F238E27FC236}">
                <a16:creationId xmlns:a16="http://schemas.microsoft.com/office/drawing/2014/main" id="{C4FC8DD9-2649-D50A-F409-5A5FA38C8F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09397" y="984380"/>
            <a:ext cx="4773205" cy="56740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4F52E-B0DA-9476-7F84-BDF5DBC1FBCE}"/>
              </a:ext>
            </a:extLst>
          </p:cNvPr>
          <p:cNvSpPr txBox="1"/>
          <p:nvPr/>
        </p:nvSpPr>
        <p:spPr>
          <a:xfrm>
            <a:off x="305895" y="1618032"/>
            <a:ext cx="3278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OSMnx</a:t>
            </a:r>
            <a:r>
              <a:rPr lang="en-US" dirty="0"/>
              <a:t> to download street network data from OpenStreetMap to compute walking and driving distances to nearest vaccination clinic.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12597-21B2-6844-B100-2E6AEF7CB602}"/>
              </a:ext>
            </a:extLst>
          </p:cNvPr>
          <p:cNvSpPr txBox="1"/>
          <p:nvPr/>
        </p:nvSpPr>
        <p:spPr>
          <a:xfrm>
            <a:off x="327305" y="3599232"/>
            <a:ext cx="3278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census</a:t>
            </a:r>
            <a:r>
              <a:rPr lang="en-US" dirty="0"/>
              <a:t> package to download population and race/ethnicity data for Detroit, Michigan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A04B4-C15E-190B-8B3D-4922C3791977}"/>
              </a:ext>
            </a:extLst>
          </p:cNvPr>
          <p:cNvSpPr txBox="1"/>
          <p:nvPr/>
        </p:nvSpPr>
        <p:spPr>
          <a:xfrm>
            <a:off x="327305" y="5063881"/>
            <a:ext cx="3278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Won the Trussell Family Scholarship ($2000)</a:t>
            </a:r>
          </a:p>
        </p:txBody>
      </p:sp>
    </p:spTree>
    <p:extLst>
      <p:ext uri="{BB962C8B-B14F-4D97-AF65-F5344CB8AC3E}">
        <p14:creationId xmlns:p14="http://schemas.microsoft.com/office/powerpoint/2010/main" val="298322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223345" y="199590"/>
            <a:ext cx="117453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Machine learning the discharge of the Nisqually River</a:t>
            </a:r>
          </a:p>
        </p:txBody>
      </p:sp>
      <p:pic>
        <p:nvPicPr>
          <p:cNvPr id="4" name="Picture 3" descr="A graph showing a number of values&#10;&#10;Description automatically generated with medium confidence">
            <a:extLst>
              <a:ext uri="{FF2B5EF4-FFF2-40B4-BE49-F238E27FC236}">
                <a16:creationId xmlns:a16="http://schemas.microsoft.com/office/drawing/2014/main" id="{C8BB797D-A767-4BFA-6034-FF6B57D0FEE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74725" y="1441079"/>
            <a:ext cx="10242550" cy="32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223345" y="199590"/>
            <a:ext cx="1174531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Tsunami evacuation times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3BF9F52D-0A58-A498-59EB-B765832209D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10162" y="1187668"/>
            <a:ext cx="8971676" cy="5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507124" y="372567"/>
            <a:ext cx="570448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Lamprey habitat suitability modeling</a:t>
            </a:r>
          </a:p>
        </p:txBody>
      </p:sp>
      <p:pic>
        <p:nvPicPr>
          <p:cNvPr id="4" name="Picture 3" descr="A comparison of a map&#10;&#10;Description automatically generated">
            <a:extLst>
              <a:ext uri="{FF2B5EF4-FFF2-40B4-BE49-F238E27FC236}">
                <a16:creationId xmlns:a16="http://schemas.microsoft.com/office/drawing/2014/main" id="{77296983-3A1F-E83C-6BA0-3A2344712AB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863256" y="0"/>
            <a:ext cx="5255172" cy="474385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D3051C-3799-26E5-0C2B-E07F55B2FBE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88578" y="4715331"/>
            <a:ext cx="10766571" cy="19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4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layer, hitting, screenshot&#10;&#10;Description automatically generated">
            <a:extLst>
              <a:ext uri="{FF2B5EF4-FFF2-40B4-BE49-F238E27FC236}">
                <a16:creationId xmlns:a16="http://schemas.microsoft.com/office/drawing/2014/main" id="{40665D73-D617-E0BC-7630-27E6C85D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4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projects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C85BD91-C35D-41BE-25A3-E3BE8DDF0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9" b="67684"/>
          <a:stretch/>
        </p:blipFill>
        <p:spPr>
          <a:xfrm>
            <a:off x="245680" y="1202612"/>
            <a:ext cx="10082366" cy="121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projects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C85BD91-C35D-41BE-25A3-E3BE8DDF0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9" b="48156"/>
          <a:stretch/>
        </p:blipFill>
        <p:spPr>
          <a:xfrm>
            <a:off x="245680" y="1202612"/>
            <a:ext cx="10082366" cy="24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1979568" y="214950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projects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C85BD91-C35D-41BE-25A3-E3BE8DDF0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59"/>
          <a:stretch/>
        </p:blipFill>
        <p:spPr>
          <a:xfrm>
            <a:off x="245680" y="1202611"/>
            <a:ext cx="10082366" cy="54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2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-493987" y="0"/>
            <a:ext cx="372754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projects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 descr="A screenshot of a white paper&#10;&#10;Description automatically generated">
            <a:extLst>
              <a:ext uri="{FF2B5EF4-FFF2-40B4-BE49-F238E27FC236}">
                <a16:creationId xmlns:a16="http://schemas.microsoft.com/office/drawing/2014/main" id="{FC6F9D57-4E47-243C-4D39-FF6772412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853"/>
          <a:stretch/>
        </p:blipFill>
        <p:spPr>
          <a:xfrm>
            <a:off x="2830047" y="134912"/>
            <a:ext cx="8657760" cy="178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3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-493987" y="0"/>
            <a:ext cx="372754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projects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 descr="A screenshot of a white paper&#10;&#10;Description automatically generated">
            <a:extLst>
              <a:ext uri="{FF2B5EF4-FFF2-40B4-BE49-F238E27FC236}">
                <a16:creationId xmlns:a16="http://schemas.microsoft.com/office/drawing/2014/main" id="{FC6F9D57-4E47-243C-4D39-FF6772412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900"/>
          <a:stretch/>
        </p:blipFill>
        <p:spPr>
          <a:xfrm>
            <a:off x="2830047" y="134913"/>
            <a:ext cx="8657760" cy="28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3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-493987" y="0"/>
            <a:ext cx="372754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Final projects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 descr="A screenshot of a white paper&#10;&#10;Description automatically generated">
            <a:extLst>
              <a:ext uri="{FF2B5EF4-FFF2-40B4-BE49-F238E27FC236}">
                <a16:creationId xmlns:a16="http://schemas.microsoft.com/office/drawing/2014/main" id="{FC6F9D57-4E47-243C-4D39-FF6772412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47" y="134912"/>
            <a:ext cx="8657760" cy="65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6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-84171" y="362095"/>
            <a:ext cx="8232864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Machine learning </a:t>
            </a:r>
            <a:r>
              <a:rPr lang="en-US" sz="2800" dirty="0" err="1">
                <a:latin typeface="Avenir"/>
                <a:ea typeface="Avenir"/>
                <a:cs typeface="Avenir"/>
                <a:sym typeface="Avenir"/>
              </a:rPr>
              <a:t>AirBnB</a:t>
            </a: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 rates in Portland</a:t>
            </a:r>
            <a:endParaRPr sz="2800" dirty="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 descr="A blue and white website&#10;&#10;Description automatically generated">
            <a:extLst>
              <a:ext uri="{FF2B5EF4-FFF2-40B4-BE49-F238E27FC236}">
                <a16:creationId xmlns:a16="http://schemas.microsoft.com/office/drawing/2014/main" id="{C0A4A968-2C2B-833D-1AAE-F4F7D8A0DD9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74364" y="1514295"/>
            <a:ext cx="7772400" cy="2287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05426-E986-BDC1-678F-7713DD00866F}"/>
              </a:ext>
            </a:extLst>
          </p:cNvPr>
          <p:cNvSpPr txBox="1"/>
          <p:nvPr/>
        </p:nvSpPr>
        <p:spPr>
          <a:xfrm>
            <a:off x="2817868" y="4701349"/>
            <a:ext cx="3278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insideairbnb.com</a:t>
            </a:r>
            <a:r>
              <a:rPr lang="en-US" dirty="0"/>
              <a:t>/</a:t>
            </a:r>
          </a:p>
        </p:txBody>
      </p:sp>
      <p:pic>
        <p:nvPicPr>
          <p:cNvPr id="8" name="Picture 7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45BF2C36-AFE4-8788-1F59-69142BB09D7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250621" y="107043"/>
            <a:ext cx="3856201" cy="664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7BA22064-1651-98A0-9295-E49600C268E0}"/>
              </a:ext>
            </a:extLst>
          </p:cNvPr>
          <p:cNvSpPr txBox="1"/>
          <p:nvPr/>
        </p:nvSpPr>
        <p:spPr>
          <a:xfrm>
            <a:off x="446690" y="199590"/>
            <a:ext cx="1129862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25454"/>
              </a:lnSpc>
            </a:pPr>
            <a:r>
              <a:rPr lang="en-US" sz="2800" dirty="0">
                <a:latin typeface="Avenir"/>
                <a:ea typeface="Avenir"/>
                <a:cs typeface="Avenir"/>
                <a:sym typeface="Avenir"/>
              </a:rPr>
              <a:t>Post-fire vegetation recovery for the Holiday Farm Fire, Oregon</a:t>
            </a:r>
          </a:p>
        </p:txBody>
      </p:sp>
      <p:pic>
        <p:nvPicPr>
          <p:cNvPr id="4" name="Picture 3" descr="A screenshot of a red and yellow map&#10;&#10;Description automatically generated">
            <a:extLst>
              <a:ext uri="{FF2B5EF4-FFF2-40B4-BE49-F238E27FC236}">
                <a16:creationId xmlns:a16="http://schemas.microsoft.com/office/drawing/2014/main" id="{DEDA747B-4397-1B83-E2AE-1870C66775B3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2235" b="58467"/>
          <a:stretch/>
        </p:blipFill>
        <p:spPr>
          <a:xfrm>
            <a:off x="2465294" y="830317"/>
            <a:ext cx="7099120" cy="2848303"/>
          </a:xfrm>
          <a:prstGeom prst="rect">
            <a:avLst/>
          </a:prstGeom>
        </p:spPr>
      </p:pic>
      <p:pic>
        <p:nvPicPr>
          <p:cNvPr id="5" name="Picture 4" descr="A screenshot of a red and yellow map&#10;&#10;Description automatically generated">
            <a:extLst>
              <a:ext uri="{FF2B5EF4-FFF2-40B4-BE49-F238E27FC236}">
                <a16:creationId xmlns:a16="http://schemas.microsoft.com/office/drawing/2014/main" id="{51DD65AD-3A11-4B10-3606-7DF3576F490A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t="53410" r="1221"/>
          <a:stretch/>
        </p:blipFill>
        <p:spPr>
          <a:xfrm>
            <a:off x="2465294" y="3678620"/>
            <a:ext cx="7172692" cy="319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6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185</Words>
  <Application>Microsoft Macintosh PowerPoint</Application>
  <PresentationFormat>Widescreen</PresentationFormat>
  <Paragraphs>37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Avenir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Ryan</dc:creator>
  <cp:lastModifiedBy>Johnny Ryan</cp:lastModifiedBy>
  <cp:revision>4</cp:revision>
  <dcterms:created xsi:type="dcterms:W3CDTF">2024-04-08T21:39:56Z</dcterms:created>
  <dcterms:modified xsi:type="dcterms:W3CDTF">2024-04-23T15:53:57Z</dcterms:modified>
</cp:coreProperties>
</file>