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700D-0688-2045-ADC6-BA4AE5E43EA5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7CBDA-B49E-9249-AE7E-B1B8A4EF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7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07FA-ADBC-52CE-A3D7-7A9884AD7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C8EF9-37A9-D75C-FD9E-69252B94B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C526-1AD2-FBBC-3688-3B41FF84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A35E-59C7-08B1-B909-269FB8D7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8B05-6033-0623-40D3-0530A978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72F1-8131-4210-ACEB-87373790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C9070-773E-2A57-D993-6D28458EB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8614-98D9-5FDB-D293-D1AF910E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28B9-69DB-982E-08E1-28531BDB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EC03-9105-C2AF-B647-DAAF6BC1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528D-1EBF-FC66-DD68-B98777043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E07F1-C36C-1DEF-8300-4684566A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470A-BBA1-DD24-6876-FB40464D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62AC-E042-7DA7-31E9-4DAE6490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220E-CC1E-5A50-4541-51180350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1963-058C-33F7-A649-55B96B05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E32C-3545-603D-2F5F-6C7A2B6E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0713-2AE8-1D27-974D-5DDDADD0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29F3B-354A-0E26-E5BC-BAAC426C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2EDE-26D0-D7A5-C002-CEC0CF43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579C-DF21-80A8-1829-837E483F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8BF6C-BE86-1763-91AC-C7B647BC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0473B-4D2B-C886-3FF4-71A1719A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CD27-858E-72B9-1CF7-D399B926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17D9-AE6D-4914-CFF6-56DBF4D9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8A86-E962-6FB1-A5C6-C39BC5BE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6F8C-58FD-CC68-D16C-4C652796D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E965E-D639-CD8F-B2E3-E590A52D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6BD4-004F-6E5B-A894-D70B87B8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D9EFF-FB8E-061D-6370-9E05DECD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75965-DDE8-BB90-3467-3546AECD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E244-E898-99BF-242A-A1496655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3702-0D96-6F88-38AF-A7023887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DDE77-9AEC-6D95-9E08-FCE7F512F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8FA5C-433C-6722-BC9D-C39AA283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96513-E8B5-7FE2-0524-672B3C796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99C2F-2566-099E-F0DF-C0CB1B92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9CC0-45BA-81F3-F4FA-54CBA62C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35ECD-9688-83EE-B1EC-C074F490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9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5A9A-EFDD-78DC-7B37-011FF700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6962E-4E18-D67F-106D-C718E6A6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0A78F-EFE1-5A2B-2705-B34D7565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537CE-596F-C158-0A3E-DD6FDF4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8A29C-EB0F-7145-615D-B9600961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D9253-7447-8B6D-54AE-1CFC142C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D38E9-3E9F-A215-E25E-45BC7743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93A5-95D4-B5B5-C13D-5EEA263F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294E-A981-FA34-E1D5-5119DB168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00CFB-80A3-70F9-2796-E7C1A514C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6431A-C6DD-79A2-1674-B70A53DE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87068-381C-7100-321C-2135DECB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801FB-C383-1C12-084C-42671317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D46C-4361-0494-DE03-C8BE7239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2971E-D7FD-F604-6B0E-88652B0BF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455D5-69B4-99B6-F96C-0EC224438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7A2A-608F-3738-2568-CB2739F2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3C08E-6A1A-B0F2-BD05-0B6B7290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C9A92-53C8-C5CA-6F2E-7E1A24D0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B269D-0F06-C3E1-E7F1-054984D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E107-70F1-AF66-650D-D5A5D9170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91E64-6061-7830-5CCC-B57EAD831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43F73-541B-154F-83D7-ACF8916AE43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FB80-682E-40FD-30C0-567C22BE5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CC3E-06C1-5142-79C1-1FD98A8D6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95159-B1B8-3548-85C6-16CC8CACD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49000" y="210767"/>
            <a:ext cx="9694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ECS 351L and 851L : Geospatial Data Science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Lecture 7: Specialized neural networks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EEABC8AB-4F32-CC41-D3EF-53C92501A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22" y="1688054"/>
            <a:ext cx="5633156" cy="40840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1F103E-4E3E-7390-F39B-1125111183A9}"/>
              </a:ext>
            </a:extLst>
          </p:cNvPr>
          <p:cNvSpPr txBox="1"/>
          <p:nvPr/>
        </p:nvSpPr>
        <p:spPr>
          <a:xfrm>
            <a:off x="0" y="5934670"/>
            <a:ext cx="6810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Email: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800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onathan.ryan@duke.edu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Avenir"/>
                <a:ea typeface="Avenir"/>
                <a:cs typeface="Avenir"/>
                <a:sym typeface="Avenir"/>
              </a:rPr>
              <a:t>Office: </a:t>
            </a:r>
            <a:r>
              <a:rPr lang="en-GB" sz="1800" dirty="0">
                <a:latin typeface="Avenir"/>
                <a:ea typeface="Avenir"/>
                <a:cs typeface="Avenir"/>
                <a:sym typeface="Avenir"/>
              </a:rPr>
              <a:t>3101 Grainger Hall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Office hours: 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Mondays and Wednesdays 15:00-16:00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99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49000" y="210767"/>
            <a:ext cx="9694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Next time: No class (fall break)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B0622-7667-6014-7461-E2DD70321733}"/>
              </a:ext>
            </a:extLst>
          </p:cNvPr>
          <p:cNvSpPr txBox="1"/>
          <p:nvPr/>
        </p:nvSpPr>
        <p:spPr>
          <a:xfrm>
            <a:off x="0" y="5934670"/>
            <a:ext cx="6810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Email: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800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onathan.ryan@duke.edu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Avenir"/>
                <a:ea typeface="Avenir"/>
                <a:cs typeface="Avenir"/>
                <a:sym typeface="Avenir"/>
              </a:rPr>
              <a:t>Office: </a:t>
            </a:r>
            <a:r>
              <a:rPr lang="en-GB" sz="1800" dirty="0">
                <a:latin typeface="Avenir"/>
                <a:ea typeface="Avenir"/>
                <a:cs typeface="Avenir"/>
                <a:sym typeface="Avenir"/>
              </a:rPr>
              <a:t>3101 Grainger Hall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Office hours: 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Mondays and Wednesdays 15:00-16:00</a:t>
            </a:r>
          </a:p>
        </p:txBody>
      </p:sp>
      <p:pic>
        <p:nvPicPr>
          <p:cNvPr id="2" name="Picture 1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AAEA41C4-ED91-09F0-A83A-6B72342C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22" y="1688054"/>
            <a:ext cx="5633156" cy="40840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</Words>
  <Application>Microsoft Macintosh PowerPoint</Application>
  <PresentationFormat>Widescreen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Avenir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Johnny Ryan</dc:creator>
  <cp:lastModifiedBy>Johnny Ryan</cp:lastModifiedBy>
  <cp:revision>1</cp:revision>
  <dcterms:created xsi:type="dcterms:W3CDTF">2025-09-22T15:47:08Z</dcterms:created>
  <dcterms:modified xsi:type="dcterms:W3CDTF">2025-09-22T15:48:35Z</dcterms:modified>
</cp:coreProperties>
</file>