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65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8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463E5-5503-49F5-92C0-FC44BBBD3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1633220"/>
          </a:xfrm>
        </p:spPr>
        <p:txBody>
          <a:bodyPr>
            <a:normAutofit/>
          </a:bodyPr>
          <a:lstStyle/>
          <a:p>
            <a:r>
              <a:rPr lang="en-US" dirty="0" err="1"/>
              <a:t>Malwaredevour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Digital financial graphs">
            <a:extLst>
              <a:ext uri="{FF2B5EF4-FFF2-40B4-BE49-F238E27FC236}">
                <a16:creationId xmlns:a16="http://schemas.microsoft.com/office/drawing/2014/main" id="{1CB2FEB8-5B9C-89EF-C614-3DDEFD27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91" r="996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39EF648C-4C95-436E-93E7-B56241B3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EBE7ADD-44A6-4795-BD77-4BEC438E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9FAA1A3C-966E-4445-8008-79046390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2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C7D4A9C-A085-481F-BA73-6F903B8C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83CD13A-DE09-4E53-8438-42FCBA92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3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959A517D-C382-49AF-BCA0-D092B8F3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2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C2B8AA0-3351-432D-843E-79136B51C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987F3B-3154-4455-8AD9-76975880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2" y="4018"/>
            <a:ext cx="12199152" cy="68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748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1"/>
      </a:lt2>
      <a:accent1>
        <a:srgbClr val="D13FBA"/>
      </a:accent1>
      <a:accent2>
        <a:srgbClr val="9A2DBF"/>
      </a:accent2>
      <a:accent3>
        <a:srgbClr val="6F3FD1"/>
      </a:accent3>
      <a:accent4>
        <a:srgbClr val="313EC0"/>
      </a:accent4>
      <a:accent5>
        <a:srgbClr val="3F89D1"/>
      </a:accent5>
      <a:accent6>
        <a:srgbClr val="2DB4BF"/>
      </a:accent6>
      <a:hlink>
        <a:srgbClr val="3F6B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Rockwell Nova Light</vt:lpstr>
      <vt:lpstr>Wingdings</vt:lpstr>
      <vt:lpstr>LeafVTI</vt:lpstr>
      <vt:lpstr>Malwaredevour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Malwaredevour </dc:title>
  <dc:creator>Ryan Longoria</dc:creator>
  <cp:lastModifiedBy>Ryan Longoria</cp:lastModifiedBy>
  <cp:revision>1</cp:revision>
  <dcterms:created xsi:type="dcterms:W3CDTF">2022-03-27T17:13:52Z</dcterms:created>
  <dcterms:modified xsi:type="dcterms:W3CDTF">2022-03-27T17:27:33Z</dcterms:modified>
</cp:coreProperties>
</file>