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18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AA58-C383-B695-FCB7-915F33960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A1FA9-24EE-7D88-35E6-4BA9E08F4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85036-5E76-C303-82AB-DF9E7C3E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EAEC3-6920-DF18-37CD-6D1F762A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EB09-DE8E-E9C1-C2DB-2941CE36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4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E3E1-86EE-A407-635C-294CDC25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6F71A-0788-28C3-ADE9-63F6028D8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92D6C-0A32-5285-5032-D236EEFB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AFDAC-3E81-B00B-53A6-5F11BA9A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498-8F8F-5E3F-A85C-326EFFA3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2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EBCB6-E973-9D42-742F-EBE7E29FA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11034-1BF9-E3CF-B8ED-951D130D0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E0103-2A79-5768-1AFB-9B273C7D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19227-3314-9578-B704-637C3CDE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1CFA-FAD7-12DE-2854-114504E3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6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FA34-9E96-A81C-916B-9D768C1D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9EEA9-7B43-647C-AD4B-F733040A7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6DFE6-1747-D3AC-0118-F9966434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72320-F9B7-CB65-7735-C396C93C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502DA-8D88-B29A-82AD-40FA2A7E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3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7E-FAC9-1402-A9AE-DE43B306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A0DB9-8821-6779-AFCE-31FC58C2A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D4F18-6E09-C502-B76F-67A5F640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3B281-4D84-931E-FA5B-E76DC7AE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20B33-15D0-ABAD-1400-B0920A09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0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B4C0-B824-DE6C-71F0-4DDFC518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35250-10C1-911F-4BA5-FA1BB13E6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05915-45F0-93D2-43F1-B351C3465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A42EB-7FF7-6EAD-E259-33796141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E70D9-0096-B9F2-9404-2121110F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74252-8E40-A510-E804-1067B034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6A78-B41F-A858-78FC-ED68DEAE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665D2-DFBE-340C-0E83-569D822CC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CE081-8FD3-7BCA-C5DE-1B57FF8FA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40D83-D84E-C48F-D69A-D3093833F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88509-A7D8-1A49-D0D0-6FEDCB7A5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CBED5-9DA1-A545-F8CB-FEC869B0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F2058-F4A2-5095-7FBD-9AA1A314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DC27FA-A79E-A815-C25B-8B0D1FEC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6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1E8A-4E0E-205C-71C0-A9A61C2C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67418-2A8E-1FCD-5957-3DDE7E84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D8056-A62A-DFC3-697A-35BF5383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2C1CA-77AF-6532-157C-C833C99D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DB5B4-EC03-1E93-698C-64BD8E4E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93C11-13FA-A2C9-406A-2F4DBA09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03AD9-0B60-9EDE-0225-B822F7A2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1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C616-A0CF-B0AE-E2B6-B361C755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4BC4-A63E-4B24-876C-7B4FC243E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90ACF-79AB-85C0-D28C-777D44C9E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F0666-6FA3-8EC8-8028-11205096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C7240-6C2B-EA33-E684-7D8CC421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4A667-A4FD-005E-CE4E-CC95C58F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938A-47DB-54C0-798A-3303624B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322D4-F7D2-3092-5217-FFCEF02A7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226D7-7A29-DF8D-6CB5-893A1F67D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2A528-023C-B0AE-10A5-04F4A06A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9E140-DFB4-8C63-E61E-EA617D0E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5F5FD-EA50-DF2B-659C-E28A7FA8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8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10ADF-45B0-827A-0468-D74C07E2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28D1B-F542-8896-3CFC-F485973B4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A057C-60FD-9C06-8916-3D395553C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53598-5776-B238-B033-DB6898313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B044-059D-FBC9-68F1-437F927AD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0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10106-D3CA-E5B8-16B6-6300DFB42397}"/>
              </a:ext>
            </a:extLst>
          </p:cNvPr>
          <p:cNvSpPr txBox="1"/>
          <p:nvPr/>
        </p:nvSpPr>
        <p:spPr>
          <a:xfrm>
            <a:off x="441789" y="441789"/>
            <a:ext cx="910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Kestra store secure credentials? How would our solution store these types of secrets?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FA2BD-D517-6DEA-9604-D2767014B2B3}"/>
              </a:ext>
            </a:extLst>
          </p:cNvPr>
          <p:cNvSpPr txBox="1"/>
          <p:nvPr/>
        </p:nvSpPr>
        <p:spPr>
          <a:xfrm>
            <a:off x="522270" y="1015429"/>
            <a:ext cx="10670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airflow architecture: Worker separated from meta node – allowing more secure deployment.</a:t>
            </a:r>
          </a:p>
          <a:p>
            <a:r>
              <a:rPr lang="en-US" dirty="0"/>
              <a:t>https://airflow.apache.org/docs/apache-airflow/stable/core-concepts/overview.html#airflow-components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901877-6BA2-8E40-4C01-99BB75F93462}"/>
              </a:ext>
            </a:extLst>
          </p:cNvPr>
          <p:cNvSpPr txBox="1"/>
          <p:nvPr/>
        </p:nvSpPr>
        <p:spPr>
          <a:xfrm>
            <a:off x="686656" y="1970926"/>
            <a:ext cx="959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Questions:</a:t>
            </a:r>
          </a:p>
          <a:p>
            <a:r>
              <a:rPr lang="en-US" dirty="0"/>
              <a:t>1. Would our offering be something that could be ‘sold’ on the AWS (or other CSP</a:t>
            </a:r>
            <a:r>
              <a:rPr lang="en-US"/>
              <a:t>) marketplace?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45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72EB4-F2F1-A8F3-94FD-9AF80A014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49CA14-A168-055D-A1AF-8DD00BD253C3}"/>
              </a:ext>
            </a:extLst>
          </p:cNvPr>
          <p:cNvSpPr/>
          <p:nvPr/>
        </p:nvSpPr>
        <p:spPr>
          <a:xfrm>
            <a:off x="7422993" y="4935619"/>
            <a:ext cx="2194560" cy="1463040"/>
          </a:xfrm>
          <a:prstGeom prst="roundRect">
            <a:avLst>
              <a:gd name="adj" fmla="val 8824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7CE1D5-CDBB-E00E-431B-2670F78D0DA8}"/>
              </a:ext>
            </a:extLst>
          </p:cNvPr>
          <p:cNvSpPr/>
          <p:nvPr/>
        </p:nvSpPr>
        <p:spPr>
          <a:xfrm>
            <a:off x="9806170" y="4935619"/>
            <a:ext cx="2194560" cy="1463040"/>
          </a:xfrm>
          <a:prstGeom prst="roundRect">
            <a:avLst>
              <a:gd name="adj" fmla="val 8824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23E984-22B8-58F7-9C77-2938BAF56E1F}"/>
              </a:ext>
            </a:extLst>
          </p:cNvPr>
          <p:cNvSpPr/>
          <p:nvPr/>
        </p:nvSpPr>
        <p:spPr>
          <a:xfrm>
            <a:off x="273465" y="4935619"/>
            <a:ext cx="2194560" cy="1463040"/>
          </a:xfrm>
          <a:prstGeom prst="roundRect">
            <a:avLst>
              <a:gd name="adj" fmla="val 8824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6D9C2D-4652-BABE-E500-1E2663D29C64}"/>
              </a:ext>
            </a:extLst>
          </p:cNvPr>
          <p:cNvSpPr/>
          <p:nvPr/>
        </p:nvSpPr>
        <p:spPr>
          <a:xfrm>
            <a:off x="2656641" y="4935619"/>
            <a:ext cx="2194560" cy="1463040"/>
          </a:xfrm>
          <a:prstGeom prst="roundRect">
            <a:avLst>
              <a:gd name="adj" fmla="val 8824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ED6244-DAB6-B566-EA67-7343A81368D3}"/>
              </a:ext>
            </a:extLst>
          </p:cNvPr>
          <p:cNvSpPr/>
          <p:nvPr/>
        </p:nvSpPr>
        <p:spPr>
          <a:xfrm>
            <a:off x="5039817" y="4935619"/>
            <a:ext cx="2194560" cy="1463040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001FA9-2DF5-4BE0-6A0E-6701ACB5B639}"/>
              </a:ext>
            </a:extLst>
          </p:cNvPr>
          <p:cNvSpPr/>
          <p:nvPr/>
        </p:nvSpPr>
        <p:spPr>
          <a:xfrm>
            <a:off x="2661436" y="459341"/>
            <a:ext cx="3264612" cy="1174249"/>
          </a:xfrm>
          <a:prstGeom prst="roundRect">
            <a:avLst>
              <a:gd name="adj" fmla="val 8824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A5934BD-72F5-FC79-648B-D31090615075}"/>
              </a:ext>
            </a:extLst>
          </p:cNvPr>
          <p:cNvSpPr/>
          <p:nvPr/>
        </p:nvSpPr>
        <p:spPr>
          <a:xfrm>
            <a:off x="6265953" y="459341"/>
            <a:ext cx="3264612" cy="1174249"/>
          </a:xfrm>
          <a:prstGeom prst="roundRect">
            <a:avLst>
              <a:gd name="adj" fmla="val 8824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EB53E3-1B68-BB75-9ADB-308289FBA6E8}"/>
              </a:ext>
            </a:extLst>
          </p:cNvPr>
          <p:cNvSpPr/>
          <p:nvPr/>
        </p:nvSpPr>
        <p:spPr>
          <a:xfrm>
            <a:off x="1227335" y="2270246"/>
            <a:ext cx="9737331" cy="2028717"/>
          </a:xfrm>
          <a:prstGeom prst="roundRect">
            <a:avLst>
              <a:gd name="adj" fmla="val 8824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2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77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Miles</dc:creator>
  <cp:lastModifiedBy>Ryan Miles</cp:lastModifiedBy>
  <cp:revision>3</cp:revision>
  <dcterms:created xsi:type="dcterms:W3CDTF">2025-05-31T21:02:09Z</dcterms:created>
  <dcterms:modified xsi:type="dcterms:W3CDTF">2025-05-31T21:05:54Z</dcterms:modified>
</cp:coreProperties>
</file>