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CB6E-CACE-4A02-904D-7EB68AAA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BC2E-1A40-472F-A475-1F672704C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4807-0B68-4998-80E6-19549376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8198-AFB1-4444-B2C2-ADA08DF8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941A-7EDB-49A4-B10E-C37ECB65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0969-728C-4D5E-8015-ADD7C231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07C32-A21D-47F7-98FC-0203F528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55A8-DD50-4EEE-A47E-245F3748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CC1C-EB10-46C4-9BDE-26EA40F8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5A2F-3C42-48FF-9039-B967C95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EAB9E-AA5C-44A8-98A3-E7FFFECF7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03F7-2060-4DE8-BF22-F2BBB48F2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F400-5584-4D59-8165-A9D823FE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F924-02E8-4AEB-87BA-56E61B2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5182-DE6D-4FDD-B427-01C8BC04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A407-C408-436C-94E0-56C2D345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F4DD-3264-4F68-BC85-F7E36F12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9881-C7BF-41AB-A60A-99B829C4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B3E2-3FD8-47DB-BAD3-1B81A139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9C44-97DF-4B52-8BDC-93059BAF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DE2D-E02D-4D48-972B-4BF59036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D057-CFED-44D4-8C31-21F15DE6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FAAF-6350-40FF-87F9-8F974F33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A134-7344-4BFE-A619-4C25393D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FC93-A9DE-48BA-BA4F-3A86857E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7787-523A-487D-A58D-E3A8086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93EC-EE16-46C0-9561-08EE113A9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BBFE-1B7B-4742-BCB0-BC67B8740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45236-4C4D-4248-92CC-6F078C69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CD4C-C9B0-44F3-9085-B30940B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491C-D98E-481B-AE7E-A33398EC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330D-98F8-4C89-8D33-FC7DF5B1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FC2C-AD2C-4694-B541-7DA8222C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B245E-700B-4FB2-9C49-0B5FB80C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03D27-F249-401B-9BD4-5F6258984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7869F-4F17-4B0A-9DC4-74E8DF46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FF40-829A-4D53-AADB-40380F06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3A775-9186-451B-9D14-52F724FC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D30A-3C17-46A5-AEF4-693D0933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D103-DDD7-4671-B2FB-17086E3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E2C1E-5017-4AF2-837C-89C97BD0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1E6B2-AE6C-49F8-8990-C70D9C1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9A77B-EF85-43AB-906E-1E9A03D8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EB84D-48F2-436B-91EB-1ACD8DE4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A27D8-9628-4D9C-8504-38D0219E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E5EA4-B03F-42E2-8EBD-43F61BC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B331-CB3A-489C-9E1F-2B599839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369C-7E16-498F-B590-E86E5ED4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5903F-FC6E-4B84-A621-5A757F49B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1E6F-CE81-4A39-BD74-650EF45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8F85-B475-4FC8-A271-12904EEA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A5DDF-89F1-4DBC-A4A0-6C23172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D43D-0736-4ED3-A374-7274F4D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042EC-F413-4439-AA92-C7F20DC4C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19C6-586D-4DF9-BB70-B502AF31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3E981-317F-4354-8242-2BA6F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E2B89-727F-450A-B15F-F291A4A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1603-A528-4D65-A6C6-CB2C38FE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76F56-105C-4B3F-B1FB-FE816187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203B-C316-4C19-AA21-3655A5E5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8E3B-1B1C-494D-B0AF-51BD310A4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02AB-7FC6-4DBD-993F-6638F44D2C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0ED2-6A63-4F87-97A6-5A7A220C1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6523-6046-4ED3-BF04-609AD1B50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F02B-7508-4779-AA08-941668DF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A8A46DDF-C127-4B17-A32F-2EE162F9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607" b="71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C49F8-05BA-47AD-A985-17A163912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Java Memory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58998-61AE-49C7-8B73-FD2EF3689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4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B20F2-0E5D-446D-8FA9-215E6F93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Introduction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47A-9492-47FA-9595-3ACC5651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Java Virtual Machine(JVM) consumes some of the available space on host OS memory</a:t>
            </a:r>
          </a:p>
          <a:p>
            <a:r>
              <a:rPr lang="en-US" sz="2400"/>
              <a:t>This takes place in the RAM of the machine</a:t>
            </a:r>
          </a:p>
          <a:p>
            <a:r>
              <a:rPr lang="en-US" sz="2400"/>
              <a:t>Inside the JVM there are separate memory spaces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Non-Heap</a:t>
            </a:r>
          </a:p>
          <a:p>
            <a:pPr lvl="1"/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562142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E7897-9548-4E7F-8C29-C903FC91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Heap Memory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2925-0507-4D98-AF40-17B31AB5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2 parts</a:t>
            </a:r>
          </a:p>
          <a:p>
            <a:pPr lvl="1"/>
            <a:r>
              <a:rPr lang="en-US" dirty="0"/>
              <a:t>New Generation</a:t>
            </a:r>
          </a:p>
          <a:p>
            <a:pPr lvl="1"/>
            <a:r>
              <a:rPr lang="en-US" dirty="0"/>
              <a:t>Old Generation</a:t>
            </a:r>
          </a:p>
          <a:p>
            <a:r>
              <a:rPr lang="en-US" sz="2400"/>
              <a:t>Heap is allocated when JVM starts up</a:t>
            </a:r>
          </a:p>
          <a:p>
            <a:r>
              <a:rPr lang="en-US" sz="2400"/>
              <a:t>Increases/decreases as the application is running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107E1-6818-42FC-8F25-023D1845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Young Generation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9199-0446-458B-92EC-1C2F845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Contains newly allocated objects</a:t>
            </a:r>
          </a:p>
          <a:p>
            <a:r>
              <a:rPr lang="en-US" sz="2400" dirty="0"/>
              <a:t>3 parts</a:t>
            </a:r>
          </a:p>
          <a:p>
            <a:pPr lvl="1"/>
            <a:r>
              <a:rPr lang="en-US" dirty="0"/>
              <a:t>Eden Memory</a:t>
            </a:r>
          </a:p>
          <a:p>
            <a:pPr lvl="1"/>
            <a:r>
              <a:rPr lang="en-US" dirty="0"/>
              <a:t>2 Survivor Memories (S0, S1)</a:t>
            </a:r>
          </a:p>
          <a:p>
            <a:r>
              <a:rPr lang="en-US" sz="2400" dirty="0"/>
              <a:t>Most newly created objects go to Eden</a:t>
            </a:r>
          </a:p>
          <a:p>
            <a:r>
              <a:rPr lang="en-US" sz="2400" dirty="0"/>
              <a:t>When Eden is filled Minor GC is performed</a:t>
            </a:r>
          </a:p>
          <a:p>
            <a:pPr lvl="1"/>
            <a:r>
              <a:rPr lang="en-US" dirty="0"/>
              <a:t>Survivor objects are sent to one of the survivor memories</a:t>
            </a:r>
          </a:p>
          <a:p>
            <a:pPr lvl="1"/>
            <a:r>
              <a:rPr lang="en-US" dirty="0"/>
              <a:t>If there are objects </a:t>
            </a:r>
            <a:r>
              <a:rPr lang="en-US"/>
              <a:t>in there, </a:t>
            </a:r>
            <a:r>
              <a:rPr lang="en-US" dirty="0"/>
              <a:t>they get sent to the other </a:t>
            </a:r>
            <a:r>
              <a:rPr lang="en-US"/>
              <a:t>survivor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43C50-7740-4688-8D43-DF4E9594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Old Generation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B1C-0229-47EB-A913-B7C9C942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Reserved for long lived objects that survive many Minor GCs</a:t>
            </a:r>
          </a:p>
          <a:p>
            <a:r>
              <a:rPr lang="en-US" sz="2400" dirty="0"/>
              <a:t>When Old Generation is full Major GC happens</a:t>
            </a:r>
          </a:p>
          <a:p>
            <a:pPr lvl="1"/>
            <a:r>
              <a:rPr lang="en-US" sz="2000" dirty="0"/>
              <a:t>Clears out the old unused objects</a:t>
            </a:r>
          </a:p>
        </p:txBody>
      </p:sp>
    </p:spTree>
    <p:extLst>
      <p:ext uri="{BB962C8B-B14F-4D97-AF65-F5344CB8AC3E}">
        <p14:creationId xmlns:p14="http://schemas.microsoft.com/office/powerpoint/2010/main" val="261110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A955-48A4-4408-A496-46542FE1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Non-Heap Memory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868E-1222-465F-8EA5-F6523C5D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Includes Permanent Generation</a:t>
            </a:r>
          </a:p>
          <a:p>
            <a:r>
              <a:rPr lang="en-US" sz="2400"/>
              <a:t>Permanent Generation stores per class structures such as:</a:t>
            </a:r>
          </a:p>
          <a:p>
            <a:pPr lvl="1"/>
            <a:r>
              <a:rPr lang="en-US" dirty="0"/>
              <a:t>Runtime constant pool</a:t>
            </a:r>
          </a:p>
          <a:p>
            <a:pPr lvl="1"/>
            <a:r>
              <a:rPr lang="en-US" dirty="0"/>
              <a:t>Field and method data</a:t>
            </a:r>
          </a:p>
          <a:p>
            <a:pPr lvl="1"/>
            <a:r>
              <a:rPr lang="en-US" dirty="0"/>
              <a:t>Code for methods and constructors</a:t>
            </a:r>
          </a:p>
          <a:p>
            <a:pPr lvl="1"/>
            <a:r>
              <a:rPr lang="en-US" dirty="0"/>
              <a:t>Interned strings</a:t>
            </a:r>
          </a:p>
        </p:txBody>
      </p:sp>
    </p:spTree>
    <p:extLst>
      <p:ext uri="{BB962C8B-B14F-4D97-AF65-F5344CB8AC3E}">
        <p14:creationId xmlns:p14="http://schemas.microsoft.com/office/powerpoint/2010/main" val="11197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37E72-E425-4059-8E54-58C83DA6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Cache Memory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2660-E3AE-4EE2-BF73-59A87112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Includes Code Cache</a:t>
            </a:r>
          </a:p>
          <a:p>
            <a:r>
              <a:rPr lang="en-US" sz="2400"/>
              <a:t>Stores complied code from the JIT Complier</a:t>
            </a:r>
          </a:p>
          <a:p>
            <a:r>
              <a:rPr lang="en-US" sz="2400"/>
              <a:t>Stores Internal Structures</a:t>
            </a:r>
          </a:p>
          <a:p>
            <a:r>
              <a:rPr lang="en-US" sz="2400"/>
              <a:t>Loaded agent code and data</a:t>
            </a:r>
          </a:p>
          <a:p>
            <a:r>
              <a:rPr lang="en-US" sz="2400"/>
              <a:t>When the Code Cache is full it gets flushed</a:t>
            </a:r>
          </a:p>
          <a:p>
            <a:pPr lvl="1"/>
            <a:r>
              <a:rPr lang="en-US" dirty="0"/>
              <a:t>Objects aren’t relocated</a:t>
            </a:r>
          </a:p>
        </p:txBody>
      </p:sp>
    </p:spTree>
    <p:extLst>
      <p:ext uri="{BB962C8B-B14F-4D97-AF65-F5344CB8AC3E}">
        <p14:creationId xmlns:p14="http://schemas.microsoft.com/office/powerpoint/2010/main" val="156066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D9FF6-2374-4A19-9B7B-1386621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Java 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AF2B-026B-47B5-B062-661CD569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96" y="354237"/>
            <a:ext cx="6675120" cy="1463040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Stack Memory is used for execution of a thread</a:t>
            </a:r>
          </a:p>
          <a:p>
            <a:r>
              <a:rPr lang="en-US" sz="1700">
                <a:solidFill>
                  <a:schemeClr val="bg1"/>
                </a:solidFill>
              </a:rPr>
              <a:t>Contains method specific values and references to other objects in the Heap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A62B704-76EE-487B-A0A6-CFC4F3B9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6" y="2879905"/>
            <a:ext cx="5212080" cy="302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A39BF-86D1-4E5A-805E-B65181858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87"/>
          <a:stretch/>
        </p:blipFill>
        <p:spPr>
          <a:xfrm>
            <a:off x="6514505" y="2565531"/>
            <a:ext cx="4874942" cy="36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Java Memory Model</vt:lpstr>
      <vt:lpstr>Introduction</vt:lpstr>
      <vt:lpstr>Heap Memory</vt:lpstr>
      <vt:lpstr>Young Generation</vt:lpstr>
      <vt:lpstr>Old Generation</vt:lpstr>
      <vt:lpstr>Non-Heap Memory</vt:lpstr>
      <vt:lpstr>Cache Memory</vt:lpstr>
      <vt:lpstr>Java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Memory Model</dc:title>
  <dc:creator>Sam Schmitz</dc:creator>
  <cp:lastModifiedBy>Sam Schmitz</cp:lastModifiedBy>
  <cp:revision>5</cp:revision>
  <dcterms:created xsi:type="dcterms:W3CDTF">2021-11-03T00:53:53Z</dcterms:created>
  <dcterms:modified xsi:type="dcterms:W3CDTF">2021-11-03T02:59:36Z</dcterms:modified>
</cp:coreProperties>
</file>