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60" r:id="rId3"/>
    <p:sldId id="257" r:id="rId4"/>
    <p:sldId id="262" r:id="rId5"/>
    <p:sldId id="258" r:id="rId6"/>
    <p:sldId id="259" r:id="rId7"/>
    <p:sldId id="261"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01" y="-523"/>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60" name="Group 24"/>
          <p:cNvGrpSpPr>
            <a:grpSpLocks/>
          </p:cNvGrpSpPr>
          <p:nvPr/>
        </p:nvGrpSpPr>
        <p:grpSpPr bwMode="auto">
          <a:xfrm>
            <a:off x="0" y="0"/>
            <a:ext cx="9144000" cy="6858000"/>
            <a:chOff x="0" y="0"/>
            <a:chExt cx="5760" cy="4320"/>
          </a:xfrm>
        </p:grpSpPr>
        <p:sp>
          <p:nvSpPr>
            <p:cNvPr id="3993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39942" name="Rectangle 6"/>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grpSp>
          <p:nvGrpSpPr>
            <p:cNvPr id="39958" name="Group 22"/>
            <p:cNvGrpSpPr>
              <a:grpSpLocks/>
            </p:cNvGrpSpPr>
            <p:nvPr/>
          </p:nvGrpSpPr>
          <p:grpSpPr bwMode="auto">
            <a:xfrm>
              <a:off x="0" y="672"/>
              <a:ext cx="1806" cy="1989"/>
              <a:chOff x="0" y="672"/>
              <a:chExt cx="1806" cy="1989"/>
            </a:xfrm>
          </p:grpSpPr>
          <p:sp>
            <p:nvSpPr>
              <p:cNvPr id="39943" name="Rectangle 7"/>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44" name="Rectangle 8"/>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5" name="Rectangle 9"/>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6" name="Rectangle 10"/>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9947" name="Rectangle 11"/>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48" name="Rectangle 12"/>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9" name="Rectangle 13"/>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9950" name="Rectangle 14"/>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51" name="Rectangle 15"/>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52" name="Rectangle 16"/>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grpSp>
      </p:grpSp>
      <p:sp>
        <p:nvSpPr>
          <p:cNvPr id="39939" name="Rectangle 3"/>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39940" name="Rectangle 4"/>
          <p:cNvSpPr>
            <a:spLocks noGrp="1" noChangeArrowheads="1"/>
          </p:cNvSpPr>
          <p:nvPr>
            <p:ph type="ftr" sz="quarter" idx="3"/>
          </p:nvPr>
        </p:nvSpPr>
        <p:spPr/>
        <p:txBody>
          <a:bodyPr/>
          <a:lstStyle>
            <a:lvl1pPr>
              <a:defRPr/>
            </a:lvl1pPr>
          </a:lstStyle>
          <a:p>
            <a:endParaRPr lang="en-US"/>
          </a:p>
        </p:txBody>
      </p:sp>
      <p:sp>
        <p:nvSpPr>
          <p:cNvPr id="39941" name="Rectangle 5"/>
          <p:cNvSpPr>
            <a:spLocks noGrp="1" noChangeArrowheads="1"/>
          </p:cNvSpPr>
          <p:nvPr>
            <p:ph type="sldNum" sz="quarter" idx="4"/>
          </p:nvPr>
        </p:nvSpPr>
        <p:spPr/>
        <p:txBody>
          <a:bodyPr/>
          <a:lstStyle>
            <a:lvl1pPr>
              <a:defRPr/>
            </a:lvl1pPr>
          </a:lstStyle>
          <a:p>
            <a:fld id="{7C9C53B0-9183-427B-B229-684FA837DD7C}" type="slidenum">
              <a:rPr lang="en-US"/>
              <a:pPr/>
              <a:t>‹#›</a:t>
            </a:fld>
            <a:endParaRPr lang="en-US"/>
          </a:p>
        </p:txBody>
      </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smtClean="0"/>
              <a:t>Click to edit Master title style</a:t>
            </a:r>
            <a:endParaRPr lang="en-US"/>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D5A606-D1AF-437B-B8EF-0D69E7875A0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69682FD-6562-4F6E-BF90-849A3E33B49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AFCC268-B503-4521-BE99-427894A3481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E35A0DD-96FF-4E12-B142-399E3421107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BF031BE-4BC1-4127-8A7C-EA02800BA0F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E44C6D73-4086-446B-B7CE-3103ECF56F78}"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3DCD869C-93B3-462A-8E0C-CD5D5C4D0A8B}"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FAD712F2-6562-433A-94EF-6A91CF6FC2F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8D11E74-CDD2-40F8-9396-DF8413F1CACE}"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C5066B5-9ECD-4076-81DD-E96200DAD272}"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3636303E-FD3C-4744-8D73-D854FFE45B8C}" type="slidenum">
              <a:rPr lang="en-US"/>
              <a:pPr/>
              <a:t>‹#›</a:t>
            </a:fld>
            <a:endParaRPr lang="en-US"/>
          </a:p>
        </p:txBody>
      </p:sp>
      <p:grpSp>
        <p:nvGrpSpPr>
          <p:cNvPr id="38947"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38926"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38927"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 2: Poker App</a:t>
            </a:r>
            <a:endParaRPr lang="en-US" dirty="0"/>
          </a:p>
        </p:txBody>
      </p:sp>
      <p:sp>
        <p:nvSpPr>
          <p:cNvPr id="3" name="Subtitle 2"/>
          <p:cNvSpPr>
            <a:spLocks noGrp="1"/>
          </p:cNvSpPr>
          <p:nvPr>
            <p:ph type="subTitle" idx="1"/>
          </p:nvPr>
        </p:nvSpPr>
        <p:spPr/>
        <p:txBody>
          <a:bodyPr/>
          <a:lstStyle/>
          <a:p>
            <a:r>
              <a:rPr lang="en-US" dirty="0" smtClean="0"/>
              <a:t>By James Fallon, Ryan Pratt, and Jacob </a:t>
            </a:r>
            <a:r>
              <a:rPr lang="en-US" dirty="0" err="1" smtClean="0"/>
              <a:t>Zahn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Our goal is to create a cross platform application with IOS, Android, and PC capabilities to play the poker game blackjack.</a:t>
            </a:r>
          </a:p>
          <a:p>
            <a:r>
              <a:rPr lang="en-US" dirty="0" smtClean="0"/>
              <a:t>We utilize JavaScript within the </a:t>
            </a:r>
            <a:r>
              <a:rPr lang="en-US" dirty="0" err="1" smtClean="0"/>
              <a:t>Vue</a:t>
            </a:r>
            <a:r>
              <a:rPr lang="en-US" dirty="0" smtClean="0"/>
              <a:t>-Native framework to implement this goal.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a:t>
            </a:r>
            <a:endParaRPr lang="en-US" dirty="0"/>
          </a:p>
        </p:txBody>
      </p:sp>
      <p:sp>
        <p:nvSpPr>
          <p:cNvPr id="3" name="Content Placeholder 2"/>
          <p:cNvSpPr>
            <a:spLocks noGrp="1"/>
          </p:cNvSpPr>
          <p:nvPr>
            <p:ph idx="1"/>
          </p:nvPr>
        </p:nvSpPr>
        <p:spPr/>
        <p:txBody>
          <a:bodyPr/>
          <a:lstStyle/>
          <a:p>
            <a:r>
              <a:rPr lang="en-US" dirty="0" smtClean="0"/>
              <a:t>Blackjack is played with a traditional 52 card deck against the AI dealer.</a:t>
            </a:r>
          </a:p>
          <a:p>
            <a:r>
              <a:rPr lang="en-US" dirty="0" smtClean="0"/>
              <a:t>The goal of the game is to get a score of 21 or as close as possible to 21. The game is played between the user and dealer and whoever is closer wins the pot bet at the beginning of the round.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 Features</a:t>
            </a:r>
            <a:endParaRPr lang="en-US" dirty="0"/>
          </a:p>
        </p:txBody>
      </p:sp>
      <p:sp>
        <p:nvSpPr>
          <p:cNvPr id="3" name="Content Placeholder 2"/>
          <p:cNvSpPr>
            <a:spLocks noGrp="1"/>
          </p:cNvSpPr>
          <p:nvPr>
            <p:ph idx="1"/>
          </p:nvPr>
        </p:nvSpPr>
        <p:spPr/>
        <p:txBody>
          <a:bodyPr/>
          <a:lstStyle/>
          <a:p>
            <a:r>
              <a:rPr lang="en-US" dirty="0" smtClean="0"/>
              <a:t>Aces are counted as 1 or 11, 2 to 10 is according to the pip value, and face cards are counted as 10’s. The player and dealer initially draw two cards and sum together the total.</a:t>
            </a:r>
          </a:p>
          <a:p>
            <a:r>
              <a:rPr lang="en-US" dirty="0" smtClean="0"/>
              <a:t>The player may do the following actions: hit, stand, split, or double down.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Vue</a:t>
            </a:r>
            <a:r>
              <a:rPr lang="en-US" dirty="0" smtClean="0"/>
              <a:t>-Native</a:t>
            </a:r>
            <a:endParaRPr lang="en-US" dirty="0"/>
          </a:p>
        </p:txBody>
      </p:sp>
      <p:sp>
        <p:nvSpPr>
          <p:cNvPr id="3" name="Content Placeholder 2"/>
          <p:cNvSpPr>
            <a:spLocks noGrp="1"/>
          </p:cNvSpPr>
          <p:nvPr>
            <p:ph idx="1"/>
          </p:nvPr>
        </p:nvSpPr>
        <p:spPr/>
        <p:txBody>
          <a:bodyPr/>
          <a:lstStyle/>
          <a:p>
            <a:r>
              <a:rPr lang="en-US" dirty="0" smtClean="0"/>
              <a:t>Is the JavaScript based framework we utilized in the project.</a:t>
            </a:r>
          </a:p>
          <a:p>
            <a:r>
              <a:rPr lang="en-US" dirty="0" smtClean="0"/>
              <a:t>It utilizes an HTML based template to build the layout of the application.</a:t>
            </a:r>
          </a:p>
          <a:p>
            <a:r>
              <a:rPr lang="en-US" dirty="0" smtClean="0"/>
              <a:t>It is a flexible framework that is compatible through multiple platforms.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lstStyle/>
          <a:p>
            <a:r>
              <a:rPr lang="en-US" dirty="0" smtClean="0"/>
              <a:t>Our group started by brainstorming some ideas before deciding to take on the poker application.</a:t>
            </a:r>
          </a:p>
          <a:p>
            <a:r>
              <a:rPr lang="en-US" dirty="0" smtClean="0"/>
              <a:t>On paper we came up with the components of the game that helped us build the requirements specifications.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US" dirty="0"/>
          </a:p>
        </p:txBody>
      </p:sp>
      <p:sp>
        <p:nvSpPr>
          <p:cNvPr id="3" name="Content Placeholder 2"/>
          <p:cNvSpPr>
            <a:spLocks noGrp="1"/>
          </p:cNvSpPr>
          <p:nvPr>
            <p:ph idx="1"/>
          </p:nvPr>
        </p:nvSpPr>
        <p:spPr/>
        <p:txBody>
          <a:bodyPr/>
          <a:lstStyle/>
          <a:p>
            <a:r>
              <a:rPr lang="en-US" dirty="0" smtClean="0"/>
              <a:t>Group meetings and text communication were our main sources of organizing. </a:t>
            </a:r>
          </a:p>
          <a:p>
            <a:r>
              <a:rPr lang="en-US" dirty="0" smtClean="0"/>
              <a:t>Our schedules conflicted but we found time to meet during the allotted group work days and weekends.</a:t>
            </a:r>
          </a:p>
          <a:p>
            <a:r>
              <a:rPr lang="en-US" dirty="0" err="1" smtClean="0"/>
              <a:t>GitHub</a:t>
            </a:r>
            <a:r>
              <a:rPr lang="en-US" dirty="0" smtClean="0"/>
              <a:t> served as the median of version control.</a:t>
            </a:r>
            <a:endParaRPr lang="en-US" dirty="0"/>
          </a:p>
        </p:txBody>
      </p:sp>
    </p:spTree>
  </p:cSld>
  <p:clrMapOvr>
    <a:masterClrMapping/>
  </p:clrMapOvr>
</p:sld>
</file>

<file path=ppt/theme/theme1.xml><?xml version="1.0" encoding="utf-8"?>
<a:theme xmlns:a="http://schemas.openxmlformats.org/drawingml/2006/main" name="Pixel design template">
  <a:themeElements>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Them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Them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Them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Them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Them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Them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 design template</Template>
  <TotalTime>33</TotalTime>
  <Words>286</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Wingdings</vt:lpstr>
      <vt:lpstr>Arial Black</vt:lpstr>
      <vt:lpstr>Pixel design template</vt:lpstr>
      <vt:lpstr>Software Engineering 2: Poker App</vt:lpstr>
      <vt:lpstr>Application</vt:lpstr>
      <vt:lpstr>Blackjack</vt:lpstr>
      <vt:lpstr>Blackjack Features</vt:lpstr>
      <vt:lpstr>Vue-Native</vt:lpstr>
      <vt:lpstr>Planning</vt:lpstr>
      <vt:lpstr>Organization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 </dc:title>
  <dc:creator>JP Fallon</dc:creator>
  <cp:lastModifiedBy>JP Fallon</cp:lastModifiedBy>
  <cp:revision>6</cp:revision>
  <cp:lastPrinted>1601-01-01T00:00:00Z</cp:lastPrinted>
  <dcterms:created xsi:type="dcterms:W3CDTF">2019-04-11T03:05:47Z</dcterms:created>
  <dcterms:modified xsi:type="dcterms:W3CDTF">2019-04-11T03:38:56Z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