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60" r:id="rId3"/>
    <p:sldId id="257" r:id="rId4"/>
    <p:sldId id="262" r:id="rId5"/>
    <p:sldId id="258" r:id="rId6"/>
    <p:sldId id="259" r:id="rId7"/>
    <p:sldId id="261"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573"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Pratt" userId="eeaf307ba43dde01" providerId="LiveId" clId="{FA353F60-449F-43DD-9C7D-1194BE1F446D}"/>
    <pc:docChg chg="custSel modSld">
      <pc:chgData name="Ryan Pratt" userId="eeaf307ba43dde01" providerId="LiveId" clId="{FA353F60-449F-43DD-9C7D-1194BE1F446D}" dt="2019-04-11T04:00:44.160" v="66" actId="20577"/>
      <pc:docMkLst>
        <pc:docMk/>
      </pc:docMkLst>
      <pc:sldChg chg="modSp">
        <pc:chgData name="Ryan Pratt" userId="eeaf307ba43dde01" providerId="LiveId" clId="{FA353F60-449F-43DD-9C7D-1194BE1F446D}" dt="2019-04-11T04:00:06.663" v="62" actId="20577"/>
        <pc:sldMkLst>
          <pc:docMk/>
          <pc:sldMk cId="0" sldId="258"/>
        </pc:sldMkLst>
        <pc:spChg chg="mod">
          <ac:chgData name="Ryan Pratt" userId="eeaf307ba43dde01" providerId="LiveId" clId="{FA353F60-449F-43DD-9C7D-1194BE1F446D}" dt="2019-04-11T04:00:06.663" v="62" actId="20577"/>
          <ac:spMkLst>
            <pc:docMk/>
            <pc:sldMk cId="0" sldId="258"/>
            <ac:spMk id="3" creationId="{00000000-0000-0000-0000-000000000000}"/>
          </ac:spMkLst>
        </pc:spChg>
      </pc:sldChg>
      <pc:sldChg chg="modSp">
        <pc:chgData name="Ryan Pratt" userId="eeaf307ba43dde01" providerId="LiveId" clId="{FA353F60-449F-43DD-9C7D-1194BE1F446D}" dt="2019-04-11T03:59:13.238" v="14" actId="20577"/>
        <pc:sldMkLst>
          <pc:docMk/>
          <pc:sldMk cId="0" sldId="260"/>
        </pc:sldMkLst>
        <pc:spChg chg="mod">
          <ac:chgData name="Ryan Pratt" userId="eeaf307ba43dde01" providerId="LiveId" clId="{FA353F60-449F-43DD-9C7D-1194BE1F446D}" dt="2019-04-11T03:59:13.238" v="14" actId="20577"/>
          <ac:spMkLst>
            <pc:docMk/>
            <pc:sldMk cId="0" sldId="260"/>
            <ac:spMk id="3" creationId="{00000000-0000-0000-0000-000000000000}"/>
          </ac:spMkLst>
        </pc:spChg>
      </pc:sldChg>
      <pc:sldChg chg="modSp">
        <pc:chgData name="Ryan Pratt" userId="eeaf307ba43dde01" providerId="LiveId" clId="{FA353F60-449F-43DD-9C7D-1194BE1F446D}" dt="2019-04-11T04:00:44.160" v="66" actId="20577"/>
        <pc:sldMkLst>
          <pc:docMk/>
          <pc:sldMk cId="0" sldId="261"/>
        </pc:sldMkLst>
        <pc:spChg chg="mod">
          <ac:chgData name="Ryan Pratt" userId="eeaf307ba43dde01" providerId="LiveId" clId="{FA353F60-449F-43DD-9C7D-1194BE1F446D}" dt="2019-04-11T04:00:44.160" v="66" actId="20577"/>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9144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39939" name="Rectangle 3"/>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39940" name="Rectangle 4"/>
          <p:cNvSpPr>
            <a:spLocks noGrp="1" noChangeArrowheads="1"/>
          </p:cNvSpPr>
          <p:nvPr>
            <p:ph type="ftr" sz="quarter" idx="3"/>
          </p:nvPr>
        </p:nvSpPr>
        <p:spPr/>
        <p:txBody>
          <a:bodyPr/>
          <a:lstStyle>
            <a:lvl1pPr>
              <a:defRPr/>
            </a:lvl1pPr>
          </a:lstStyle>
          <a:p>
            <a:endParaRPr lang="en-US"/>
          </a:p>
        </p:txBody>
      </p:sp>
      <p:sp>
        <p:nvSpPr>
          <p:cNvPr id="39941" name="Rectangle 5"/>
          <p:cNvSpPr>
            <a:spLocks noGrp="1" noChangeArrowheads="1"/>
          </p:cNvSpPr>
          <p:nvPr>
            <p:ph type="sldNum" sz="quarter" idx="4"/>
          </p:nvPr>
        </p:nvSpPr>
        <p:spPr/>
        <p:txBody>
          <a:bodyPr/>
          <a:lstStyle>
            <a:lvl1pPr>
              <a:defRPr/>
            </a:lvl1pPr>
          </a:lstStyle>
          <a:p>
            <a:fld id="{7C9C53B0-9183-427B-B229-684FA837DD7C}" type="slidenum">
              <a:rPr lang="en-US"/>
              <a:pPr/>
              <a:t>‹#›</a:t>
            </a:fld>
            <a:endParaRPr lang="en-US"/>
          </a:p>
        </p:txBody>
      </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D5A606-D1AF-437B-B8EF-0D69E7875A0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69682FD-6562-4F6E-BF90-849A3E33B49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AFCC268-B503-4521-BE99-427894A3481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E35A0DD-96FF-4E12-B142-399E3421107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BF031BE-4BC1-4127-8A7C-EA02800BA0F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E44C6D73-4086-446B-B7CE-3103ECF56F78}"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DCD869C-93B3-462A-8E0C-CD5D5C4D0A8B}"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AD712F2-6562-433A-94EF-6A91CF6FC2F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8D11E74-CDD2-40F8-9396-DF8413F1CAC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C5066B5-9ECD-4076-81DD-E96200DAD272}"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636303E-FD3C-4744-8D73-D854FFE45B8C}" type="slidenum">
              <a:rPr lang="en-US"/>
              <a:pPr/>
              <a:t>‹#›</a:t>
            </a:fld>
            <a:endParaRPr lang="en-US"/>
          </a:p>
        </p:txBody>
      </p:sp>
      <p:grpSp>
        <p:nvGrpSpPr>
          <p:cNvPr id="38947"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38926"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8927"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 2: Poker App</a:t>
            </a:r>
          </a:p>
        </p:txBody>
      </p:sp>
      <p:sp>
        <p:nvSpPr>
          <p:cNvPr id="3" name="Subtitle 2"/>
          <p:cNvSpPr>
            <a:spLocks noGrp="1"/>
          </p:cNvSpPr>
          <p:nvPr>
            <p:ph type="subTitle" idx="1"/>
          </p:nvPr>
        </p:nvSpPr>
        <p:spPr/>
        <p:txBody>
          <a:bodyPr/>
          <a:lstStyle/>
          <a:p>
            <a:r>
              <a:rPr lang="en-US" dirty="0"/>
              <a:t>By James Fallon, Ryan Pratt, and Jacob </a:t>
            </a:r>
            <a:r>
              <a:rPr lang="en-US" dirty="0" err="1"/>
              <a:t>Zahn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r>
              <a:rPr lang="en-US" dirty="0"/>
              <a:t>Our goal is to create a cross platform application with iOS and Android capabilities to play the poker game blackjack.</a:t>
            </a:r>
          </a:p>
          <a:p>
            <a:r>
              <a:rPr lang="en-US" dirty="0"/>
              <a:t>We utilize JavaScript within the </a:t>
            </a:r>
            <a:r>
              <a:rPr lang="en-US" dirty="0" err="1"/>
              <a:t>Vue</a:t>
            </a:r>
            <a:r>
              <a:rPr lang="en-US" dirty="0"/>
              <a:t>-Native framework to implement this goal.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Blackjack</a:t>
            </a:r>
          </a:p>
        </p:txBody>
      </p:sp>
      <p:sp>
        <p:nvSpPr>
          <p:cNvPr id="3" name="Content Placeholder 2"/>
          <p:cNvSpPr>
            <a:spLocks noGrp="1"/>
          </p:cNvSpPr>
          <p:nvPr>
            <p:ph idx="1"/>
          </p:nvPr>
        </p:nvSpPr>
        <p:spPr/>
        <p:txBody>
          <a:bodyPr/>
          <a:lstStyle/>
          <a:p>
            <a:r>
              <a:rPr lang="en-US" dirty="0"/>
              <a:t>Blackjack is played with a traditional 52 card deck against the AI dealer.</a:t>
            </a:r>
          </a:p>
          <a:p>
            <a:r>
              <a:rPr lang="en-US" dirty="0"/>
              <a:t>The goal of the game is to get a score of 21 or as close as possible to 21. The game is played between the user and dealer and whoever is closer wins the pot bet at the beginning of the 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Blackjack Features</a:t>
            </a:r>
          </a:p>
        </p:txBody>
      </p:sp>
      <p:sp>
        <p:nvSpPr>
          <p:cNvPr id="3" name="Content Placeholder 2"/>
          <p:cNvSpPr>
            <a:spLocks noGrp="1"/>
          </p:cNvSpPr>
          <p:nvPr>
            <p:ph idx="1"/>
          </p:nvPr>
        </p:nvSpPr>
        <p:spPr/>
        <p:txBody>
          <a:bodyPr/>
          <a:lstStyle/>
          <a:p>
            <a:r>
              <a:rPr lang="en-US" dirty="0"/>
              <a:t>Aces are counted as 1 or 11, 2 to 10 is according to the pip value, and face cards are counted as 10’s. The player and dealer initially draw two cards and sum together the total.</a:t>
            </a:r>
          </a:p>
          <a:p>
            <a:r>
              <a:rPr lang="en-US" dirty="0"/>
              <a:t>The player may do the following actions: hit, stand, split, or double down.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Vue</a:t>
            </a:r>
            <a:r>
              <a:rPr lang="en-US" dirty="0"/>
              <a:t>-Native</a:t>
            </a:r>
          </a:p>
        </p:txBody>
      </p:sp>
      <p:sp>
        <p:nvSpPr>
          <p:cNvPr id="3" name="Content Placeholder 2"/>
          <p:cNvSpPr>
            <a:spLocks noGrp="1"/>
          </p:cNvSpPr>
          <p:nvPr>
            <p:ph idx="1"/>
          </p:nvPr>
        </p:nvSpPr>
        <p:spPr/>
        <p:txBody>
          <a:bodyPr/>
          <a:lstStyle/>
          <a:p>
            <a:r>
              <a:rPr lang="en-US" dirty="0"/>
              <a:t>Is the JavaScript based framework we utilized in the project.</a:t>
            </a:r>
          </a:p>
          <a:p>
            <a:r>
              <a:rPr lang="en-US" dirty="0"/>
              <a:t>It utilizes an HTML-like template to build the layout of the application.</a:t>
            </a:r>
          </a:p>
          <a:p>
            <a:r>
              <a:rPr lang="en-US" dirty="0"/>
              <a:t>It is a flexible framework that is compatible through multiple platforms.</a:t>
            </a:r>
          </a:p>
          <a:p>
            <a:r>
              <a:rPr lang="en-US" dirty="0"/>
              <a:t>Built on Facebook’s React Native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lstStyle/>
          <a:p>
            <a:r>
              <a:rPr lang="en-US" dirty="0"/>
              <a:t>Our group started by brainstorming some ideas before deciding to take on the poker application.</a:t>
            </a:r>
          </a:p>
          <a:p>
            <a:r>
              <a:rPr lang="en-US" dirty="0"/>
              <a:t>On paper we came up with the components of the game that helped us build the requirements specifications.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lstStyle/>
          <a:p>
            <a:r>
              <a:rPr lang="en-US" dirty="0"/>
              <a:t>Group meetings and text communication were our main sources of organizing. </a:t>
            </a:r>
          </a:p>
          <a:p>
            <a:r>
              <a:rPr lang="en-US" dirty="0"/>
              <a:t>Our schedules conflicted but we found time to meet during the allotted group work days and weekends.</a:t>
            </a:r>
          </a:p>
          <a:p>
            <a:r>
              <a:rPr lang="en-US" dirty="0"/>
              <a:t>GitHub served as </a:t>
            </a:r>
            <a:r>
              <a:rPr lang="en-US"/>
              <a:t>the medium </a:t>
            </a:r>
            <a:r>
              <a:rPr lang="en-US" dirty="0"/>
              <a:t>of version control.</a:t>
            </a:r>
          </a:p>
        </p:txBody>
      </p:sp>
    </p:spTree>
  </p:cSld>
  <p:clrMapOvr>
    <a:masterClrMapping/>
  </p:clrMapOvr>
</p:sld>
</file>

<file path=ppt/theme/theme1.xml><?xml version="1.0" encoding="utf-8"?>
<a:theme xmlns:a="http://schemas.openxmlformats.org/drawingml/2006/main" name="Pixel design template">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 design template</Template>
  <TotalTime>35</TotalTime>
  <Words>287</Words>
  <Application>Microsoft Office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Times New Roman</vt:lpstr>
      <vt:lpstr>Wingdings</vt:lpstr>
      <vt:lpstr>Pixel design template</vt:lpstr>
      <vt:lpstr>Software Engineering 2: Poker App</vt:lpstr>
      <vt:lpstr>Application</vt:lpstr>
      <vt:lpstr>Blackjack</vt:lpstr>
      <vt:lpstr>Blackjack Features</vt:lpstr>
      <vt:lpstr>Vue-Native</vt:lpstr>
      <vt:lpstr>Planning</vt:lpstr>
      <vt:lpstr>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 </dc:title>
  <dc:creator>JP Fallon</dc:creator>
  <cp:lastModifiedBy>Ryan Pratt</cp:lastModifiedBy>
  <cp:revision>6</cp:revision>
  <cp:lastPrinted>1601-01-01T00:00:00Z</cp:lastPrinted>
  <dcterms:created xsi:type="dcterms:W3CDTF">2019-04-11T03:05:47Z</dcterms:created>
  <dcterms:modified xsi:type="dcterms:W3CDTF">2019-04-11T04:00:49Z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