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5"/>
  </p:notesMasterIdLst>
  <p:sldIdLst>
    <p:sldId id="256" r:id="rId2"/>
    <p:sldId id="280" r:id="rId3"/>
    <p:sldId id="279" r:id="rId4"/>
    <p:sldId id="278" r:id="rId5"/>
    <p:sldId id="282" r:id="rId6"/>
    <p:sldId id="277" r:id="rId7"/>
    <p:sldId id="261" r:id="rId8"/>
    <p:sldId id="283" r:id="rId9"/>
    <p:sldId id="285" r:id="rId10"/>
    <p:sldId id="284" r:id="rId11"/>
    <p:sldId id="281" r:id="rId12"/>
    <p:sldId id="273" r:id="rId13"/>
    <p:sldId id="275" r:id="rId14"/>
  </p:sldIdLst>
  <p:sldSz cx="12192000" cy="6858000"/>
  <p:notesSz cx="6858000" cy="9144000"/>
  <p:embeddedFontLst>
    <p:embeddedFont>
      <p:font typeface="Barlow Condensed" panose="00000506000000000000" pitchFamily="2" charset="0"/>
      <p:regular r:id="rId16"/>
      <p:bold r:id="rId17"/>
      <p:italic r:id="rId18"/>
      <p:boldItalic r:id="rId19"/>
    </p:embeddedFont>
    <p:embeddedFont>
      <p:font typeface="Press Start 2P" panose="020B0604020202020204" charset="0"/>
      <p:regular r:id="rId20"/>
    </p:embeddedFont>
    <p:embeddedFont>
      <p:font typeface="Roboto Mono" panose="00000009000000000000" pitchFamily="49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F6F8C7-D063-4F4C-8582-569310A9C0C6}">
  <a:tblStyle styleId="{51F6F8C7-D063-4F4C-8582-569310A9C0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26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65a5c374d8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65a5c374d8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7293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65a5c374d8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65a5c374d8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13572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65a5c374d8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65a5c374d8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6ee8705a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6ee8705a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65a5c374d8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65a5c374d8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0224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65a5c374d8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65a5c374d8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7542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65a5c374d8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65a5c374d8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4081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65a5c374d8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65a5c374d8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7293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65a5c374d8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65a5c374d8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2584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65a5c374d8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65a5c374d8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65a5c374d8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65a5c374d8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4280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65a5c374d8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65a5c374d8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1377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Google Shape;11;p2"/>
          <p:cNvGraphicFramePr/>
          <p:nvPr/>
        </p:nvGraphicFramePr>
        <p:xfrm>
          <a:off x="9393125" y="-168900"/>
          <a:ext cx="3062800" cy="3169680"/>
        </p:xfrm>
        <a:graphic>
          <a:graphicData uri="http://schemas.openxmlformats.org/drawingml/2006/table">
            <a:tbl>
              <a:tblPr>
                <a:noFill/>
                <a:tableStyleId>{51F6F8C7-D063-4F4C-8582-569310A9C0C6}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2" name="Google Shape;12;p2"/>
          <p:cNvGraphicFramePr/>
          <p:nvPr/>
        </p:nvGraphicFramePr>
        <p:xfrm>
          <a:off x="-152925" y="4252800"/>
          <a:ext cx="2297100" cy="3169680"/>
        </p:xfrm>
        <a:graphic>
          <a:graphicData uri="http://schemas.openxmlformats.org/drawingml/2006/table">
            <a:tbl>
              <a:tblPr>
                <a:noFill/>
                <a:tableStyleId>{51F6F8C7-D063-4F4C-8582-569310A9C0C6}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" name="Google Shape;13;p2"/>
          <p:cNvSpPr/>
          <p:nvPr/>
        </p:nvSpPr>
        <p:spPr>
          <a:xfrm>
            <a:off x="1001175" y="482050"/>
            <a:ext cx="7287000" cy="48834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1012700" y="492125"/>
            <a:ext cx="7287000" cy="513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094850" y="5636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6" name="Google Shape;16;p2"/>
          <p:cNvSpPr/>
          <p:nvPr/>
        </p:nvSpPr>
        <p:spPr>
          <a:xfrm>
            <a:off x="1533025" y="5636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971200" y="5636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605025" y="635663"/>
            <a:ext cx="216000" cy="216000"/>
          </a:xfrm>
          <a:prstGeom prst="frame">
            <a:avLst>
              <a:gd name="adj1" fmla="val 125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2026800" y="810600"/>
            <a:ext cx="248400" cy="28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20;p2"/>
          <p:cNvGrpSpPr/>
          <p:nvPr/>
        </p:nvGrpSpPr>
        <p:grpSpPr>
          <a:xfrm>
            <a:off x="1176750" y="650841"/>
            <a:ext cx="196200" cy="196200"/>
            <a:chOff x="2205246" y="-492159"/>
            <a:chExt cx="196200" cy="196200"/>
          </a:xfrm>
        </p:grpSpPr>
        <p:sp>
          <p:nvSpPr>
            <p:cNvPr id="21" name="Google Shape;21;p2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2"/>
          <p:cNvSpPr/>
          <p:nvPr/>
        </p:nvSpPr>
        <p:spPr>
          <a:xfrm>
            <a:off x="2331188" y="1512950"/>
            <a:ext cx="7287000" cy="4883400"/>
          </a:xfrm>
          <a:prstGeom prst="rect">
            <a:avLst/>
          </a:prstGeom>
          <a:solidFill>
            <a:srgbClr val="F3F3F3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2342713" y="1523025"/>
            <a:ext cx="7287000" cy="513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2424863" y="15945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6" name="Google Shape;26;p2"/>
          <p:cNvSpPr/>
          <p:nvPr/>
        </p:nvSpPr>
        <p:spPr>
          <a:xfrm>
            <a:off x="2863038" y="15945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3301213" y="15945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2935038" y="1666563"/>
            <a:ext cx="216000" cy="216000"/>
          </a:xfrm>
          <a:prstGeom prst="frame">
            <a:avLst>
              <a:gd name="adj1" fmla="val 125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3356813" y="1841500"/>
            <a:ext cx="248400" cy="28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" name="Google Shape;30;p2"/>
          <p:cNvGrpSpPr/>
          <p:nvPr/>
        </p:nvGrpSpPr>
        <p:grpSpPr>
          <a:xfrm>
            <a:off x="2506763" y="1681741"/>
            <a:ext cx="196200" cy="196200"/>
            <a:chOff x="2205246" y="-492159"/>
            <a:chExt cx="196200" cy="196200"/>
          </a:xfrm>
        </p:grpSpPr>
        <p:sp>
          <p:nvSpPr>
            <p:cNvPr id="31" name="Google Shape;31;p2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33;p2"/>
          <p:cNvGrpSpPr/>
          <p:nvPr/>
        </p:nvGrpSpPr>
        <p:grpSpPr>
          <a:xfrm>
            <a:off x="11055475" y="5578813"/>
            <a:ext cx="941400" cy="706475"/>
            <a:chOff x="9799675" y="3601413"/>
            <a:chExt cx="941400" cy="706475"/>
          </a:xfrm>
        </p:grpSpPr>
        <p:sp>
          <p:nvSpPr>
            <p:cNvPr id="34" name="Google Shape;34;p2"/>
            <p:cNvSpPr/>
            <p:nvPr/>
          </p:nvSpPr>
          <p:spPr>
            <a:xfrm>
              <a:off x="9878225" y="3601413"/>
              <a:ext cx="360000" cy="3600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9799675" y="3673388"/>
              <a:ext cx="941400" cy="634500"/>
            </a:xfrm>
            <a:prstGeom prst="roundRect">
              <a:avLst>
                <a:gd name="adj" fmla="val 9522"/>
              </a:avLst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6;p2"/>
          <p:cNvGrpSpPr/>
          <p:nvPr/>
        </p:nvGrpSpPr>
        <p:grpSpPr>
          <a:xfrm>
            <a:off x="2506772" y="5245072"/>
            <a:ext cx="719170" cy="701656"/>
            <a:chOff x="7044125" y="4266813"/>
            <a:chExt cx="1967095" cy="1919190"/>
          </a:xfrm>
        </p:grpSpPr>
        <p:sp>
          <p:nvSpPr>
            <p:cNvPr id="37" name="Google Shape;37;p2"/>
            <p:cNvSpPr/>
            <p:nvPr/>
          </p:nvSpPr>
          <p:spPr>
            <a:xfrm>
              <a:off x="7271874" y="4466242"/>
              <a:ext cx="495300" cy="507900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780013" y="4266813"/>
              <a:ext cx="495300" cy="507900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288165" y="4474492"/>
              <a:ext cx="495300" cy="5079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515920" y="4982390"/>
              <a:ext cx="495300" cy="5079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288181" y="5498557"/>
              <a:ext cx="495300" cy="5079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780013" y="5678102"/>
              <a:ext cx="495300" cy="5079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271880" y="5498539"/>
              <a:ext cx="495300" cy="5079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044125" y="4982408"/>
              <a:ext cx="495300" cy="5079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2"/>
          <p:cNvSpPr/>
          <p:nvPr/>
        </p:nvSpPr>
        <p:spPr>
          <a:xfrm>
            <a:off x="3054119" y="5771400"/>
            <a:ext cx="513894" cy="513894"/>
          </a:xfrm>
          <a:custGeom>
            <a:avLst/>
            <a:gdLst/>
            <a:ahLst/>
            <a:cxnLst/>
            <a:rect l="l" t="t" r="r" b="b"/>
            <a:pathLst>
              <a:path w="7441" h="7441" extrusionOk="0">
                <a:moveTo>
                  <a:pt x="232" y="1"/>
                </a:moveTo>
                <a:cubicBezTo>
                  <a:pt x="107" y="1"/>
                  <a:pt x="0" y="108"/>
                  <a:pt x="0" y="233"/>
                </a:cubicBezTo>
                <a:cubicBezTo>
                  <a:pt x="0" y="268"/>
                  <a:pt x="18" y="286"/>
                  <a:pt x="18" y="304"/>
                </a:cubicBezTo>
                <a:lnTo>
                  <a:pt x="2284" y="7138"/>
                </a:lnTo>
                <a:cubicBezTo>
                  <a:pt x="2327" y="7237"/>
                  <a:pt x="2415" y="7291"/>
                  <a:pt x="2512" y="7291"/>
                </a:cubicBezTo>
                <a:cubicBezTo>
                  <a:pt x="2537" y="7291"/>
                  <a:pt x="2562" y="7288"/>
                  <a:pt x="2588" y="7280"/>
                </a:cubicBezTo>
                <a:cubicBezTo>
                  <a:pt x="2641" y="7263"/>
                  <a:pt x="2695" y="7209"/>
                  <a:pt x="2730" y="7138"/>
                </a:cubicBezTo>
                <a:lnTo>
                  <a:pt x="3587" y="4765"/>
                </a:lnTo>
                <a:lnTo>
                  <a:pt x="6263" y="7441"/>
                </a:lnTo>
                <a:lnTo>
                  <a:pt x="7441" y="6263"/>
                </a:lnTo>
                <a:lnTo>
                  <a:pt x="4764" y="3587"/>
                </a:lnTo>
                <a:lnTo>
                  <a:pt x="7137" y="2731"/>
                </a:lnTo>
                <a:cubicBezTo>
                  <a:pt x="7262" y="2677"/>
                  <a:pt x="7316" y="2552"/>
                  <a:pt x="7280" y="2427"/>
                </a:cubicBezTo>
                <a:cubicBezTo>
                  <a:pt x="7262" y="2374"/>
                  <a:pt x="7191" y="2302"/>
                  <a:pt x="7137" y="2284"/>
                </a:cubicBezTo>
                <a:lnTo>
                  <a:pt x="304" y="18"/>
                </a:lnTo>
                <a:cubicBezTo>
                  <a:pt x="286" y="1"/>
                  <a:pt x="250" y="1"/>
                  <a:pt x="232" y="1"/>
                </a:cubicBez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2935050" y="2828050"/>
            <a:ext cx="6187200" cy="2501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48" name="Google Shape;48;p2"/>
          <p:cNvGrpSpPr/>
          <p:nvPr/>
        </p:nvGrpSpPr>
        <p:grpSpPr>
          <a:xfrm>
            <a:off x="9986763" y="5578813"/>
            <a:ext cx="941400" cy="706475"/>
            <a:chOff x="9799675" y="3601413"/>
            <a:chExt cx="941400" cy="706475"/>
          </a:xfrm>
        </p:grpSpPr>
        <p:sp>
          <p:nvSpPr>
            <p:cNvPr id="49" name="Google Shape;49;p2"/>
            <p:cNvSpPr/>
            <p:nvPr/>
          </p:nvSpPr>
          <p:spPr>
            <a:xfrm>
              <a:off x="9878225" y="3601413"/>
              <a:ext cx="360000" cy="3600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799675" y="3673388"/>
              <a:ext cx="941400" cy="634500"/>
            </a:xfrm>
            <a:prstGeom prst="roundRect">
              <a:avLst>
                <a:gd name="adj" fmla="val 9522"/>
              </a:avLst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" name="Google Shape;174;p7"/>
          <p:cNvGraphicFramePr/>
          <p:nvPr/>
        </p:nvGraphicFramePr>
        <p:xfrm>
          <a:off x="9393125" y="-168900"/>
          <a:ext cx="3062800" cy="3169680"/>
        </p:xfrm>
        <a:graphic>
          <a:graphicData uri="http://schemas.openxmlformats.org/drawingml/2006/table">
            <a:tbl>
              <a:tblPr>
                <a:noFill/>
                <a:tableStyleId>{51F6F8C7-D063-4F4C-8582-569310A9C0C6}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75" name="Google Shape;175;p7"/>
          <p:cNvGraphicFramePr/>
          <p:nvPr/>
        </p:nvGraphicFramePr>
        <p:xfrm>
          <a:off x="-152925" y="4252800"/>
          <a:ext cx="2297100" cy="3169680"/>
        </p:xfrm>
        <a:graphic>
          <a:graphicData uri="http://schemas.openxmlformats.org/drawingml/2006/table">
            <a:tbl>
              <a:tblPr>
                <a:noFill/>
                <a:tableStyleId>{51F6F8C7-D063-4F4C-8582-569310A9C0C6}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6" name="Google Shape;176;p7"/>
          <p:cNvSpPr/>
          <p:nvPr/>
        </p:nvSpPr>
        <p:spPr>
          <a:xfrm>
            <a:off x="183800" y="213850"/>
            <a:ext cx="10383300" cy="48834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7"/>
          <p:cNvSpPr/>
          <p:nvPr/>
        </p:nvSpPr>
        <p:spPr>
          <a:xfrm>
            <a:off x="200222" y="223925"/>
            <a:ext cx="10383300" cy="513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7"/>
          <p:cNvSpPr/>
          <p:nvPr/>
        </p:nvSpPr>
        <p:spPr>
          <a:xfrm>
            <a:off x="277475" y="2954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79" name="Google Shape;179;p7"/>
          <p:cNvSpPr/>
          <p:nvPr/>
        </p:nvSpPr>
        <p:spPr>
          <a:xfrm>
            <a:off x="715650" y="2954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7"/>
          <p:cNvSpPr/>
          <p:nvPr/>
        </p:nvSpPr>
        <p:spPr>
          <a:xfrm>
            <a:off x="1153825" y="2954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7"/>
          <p:cNvSpPr/>
          <p:nvPr/>
        </p:nvSpPr>
        <p:spPr>
          <a:xfrm>
            <a:off x="787650" y="367463"/>
            <a:ext cx="216000" cy="216000"/>
          </a:xfrm>
          <a:prstGeom prst="frame">
            <a:avLst>
              <a:gd name="adj1" fmla="val 125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7"/>
          <p:cNvSpPr/>
          <p:nvPr/>
        </p:nvSpPr>
        <p:spPr>
          <a:xfrm>
            <a:off x="1209425" y="542400"/>
            <a:ext cx="248400" cy="28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" name="Google Shape;183;p7"/>
          <p:cNvGrpSpPr/>
          <p:nvPr/>
        </p:nvGrpSpPr>
        <p:grpSpPr>
          <a:xfrm>
            <a:off x="359375" y="382641"/>
            <a:ext cx="196200" cy="196200"/>
            <a:chOff x="2205246" y="-492159"/>
            <a:chExt cx="196200" cy="196200"/>
          </a:xfrm>
        </p:grpSpPr>
        <p:sp>
          <p:nvSpPr>
            <p:cNvPr id="184" name="Google Shape;184;p7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7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" name="Google Shape;186;p7"/>
          <p:cNvSpPr/>
          <p:nvPr/>
        </p:nvSpPr>
        <p:spPr>
          <a:xfrm>
            <a:off x="1190575" y="1284350"/>
            <a:ext cx="10366800" cy="53319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7"/>
          <p:cNvSpPr/>
          <p:nvPr/>
        </p:nvSpPr>
        <p:spPr>
          <a:xfrm>
            <a:off x="1190574" y="1294425"/>
            <a:ext cx="10366800" cy="513900"/>
          </a:xfrm>
          <a:prstGeom prst="rect">
            <a:avLst/>
          </a:prstGeom>
          <a:solidFill>
            <a:srgbClr val="F3F3F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7"/>
          <p:cNvSpPr/>
          <p:nvPr/>
        </p:nvSpPr>
        <p:spPr>
          <a:xfrm>
            <a:off x="1281863" y="1365963"/>
            <a:ext cx="360000" cy="360000"/>
          </a:xfrm>
          <a:prstGeom prst="rect">
            <a:avLst/>
          </a:prstGeom>
          <a:solidFill>
            <a:srgbClr val="F3F3F3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89" name="Google Shape;189;p7"/>
          <p:cNvSpPr/>
          <p:nvPr/>
        </p:nvSpPr>
        <p:spPr>
          <a:xfrm>
            <a:off x="1720038" y="1365963"/>
            <a:ext cx="360000" cy="360000"/>
          </a:xfrm>
          <a:prstGeom prst="rect">
            <a:avLst/>
          </a:prstGeom>
          <a:solidFill>
            <a:srgbClr val="F3F3F3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7"/>
          <p:cNvSpPr/>
          <p:nvPr/>
        </p:nvSpPr>
        <p:spPr>
          <a:xfrm>
            <a:off x="2158213" y="1365963"/>
            <a:ext cx="360000" cy="360000"/>
          </a:xfrm>
          <a:prstGeom prst="rect">
            <a:avLst/>
          </a:prstGeom>
          <a:solidFill>
            <a:srgbClr val="F3F3F3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7"/>
          <p:cNvSpPr/>
          <p:nvPr/>
        </p:nvSpPr>
        <p:spPr>
          <a:xfrm>
            <a:off x="1792038" y="1437963"/>
            <a:ext cx="216000" cy="216000"/>
          </a:xfrm>
          <a:prstGeom prst="frame">
            <a:avLst>
              <a:gd name="adj1" fmla="val 125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7"/>
          <p:cNvSpPr/>
          <p:nvPr/>
        </p:nvSpPr>
        <p:spPr>
          <a:xfrm>
            <a:off x="2213813" y="1612900"/>
            <a:ext cx="248400" cy="28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3" name="Google Shape;193;p7"/>
          <p:cNvGrpSpPr/>
          <p:nvPr/>
        </p:nvGrpSpPr>
        <p:grpSpPr>
          <a:xfrm>
            <a:off x="1363762" y="1453141"/>
            <a:ext cx="196200" cy="196200"/>
            <a:chOff x="2205246" y="-492159"/>
            <a:chExt cx="196200" cy="196200"/>
          </a:xfrm>
        </p:grpSpPr>
        <p:sp>
          <p:nvSpPr>
            <p:cNvPr id="194" name="Google Shape;194;p7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7"/>
          <p:cNvSpPr txBox="1">
            <a:spLocks noGrp="1"/>
          </p:cNvSpPr>
          <p:nvPr>
            <p:ph type="title"/>
          </p:nvPr>
        </p:nvSpPr>
        <p:spPr>
          <a:xfrm>
            <a:off x="1715851" y="246125"/>
            <a:ext cx="9838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7"/>
          <p:cNvSpPr txBox="1">
            <a:spLocks noGrp="1"/>
          </p:cNvSpPr>
          <p:nvPr>
            <p:ph type="sldNum" idx="12"/>
          </p:nvPr>
        </p:nvSpPr>
        <p:spPr>
          <a:xfrm>
            <a:off x="11307376" y="609159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375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Google Shape;52;p3"/>
          <p:cNvGraphicFramePr/>
          <p:nvPr/>
        </p:nvGraphicFramePr>
        <p:xfrm>
          <a:off x="9393125" y="-168900"/>
          <a:ext cx="3062800" cy="3169680"/>
        </p:xfrm>
        <a:graphic>
          <a:graphicData uri="http://schemas.openxmlformats.org/drawingml/2006/table">
            <a:tbl>
              <a:tblPr>
                <a:noFill/>
                <a:tableStyleId>{51F6F8C7-D063-4F4C-8582-569310A9C0C6}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3" name="Google Shape;53;p3"/>
          <p:cNvGraphicFramePr/>
          <p:nvPr/>
        </p:nvGraphicFramePr>
        <p:xfrm>
          <a:off x="-152925" y="4252800"/>
          <a:ext cx="2297100" cy="3169680"/>
        </p:xfrm>
        <a:graphic>
          <a:graphicData uri="http://schemas.openxmlformats.org/drawingml/2006/table">
            <a:tbl>
              <a:tblPr>
                <a:noFill/>
                <a:tableStyleId>{51F6F8C7-D063-4F4C-8582-569310A9C0C6}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4" name="Google Shape;54;p3"/>
          <p:cNvSpPr/>
          <p:nvPr/>
        </p:nvSpPr>
        <p:spPr>
          <a:xfrm>
            <a:off x="488600" y="518650"/>
            <a:ext cx="10383300" cy="48834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>
            <a:off x="505022" y="528725"/>
            <a:ext cx="10383300" cy="513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>
            <a:off x="582275" y="6002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57" name="Google Shape;57;p3"/>
          <p:cNvSpPr/>
          <p:nvPr/>
        </p:nvSpPr>
        <p:spPr>
          <a:xfrm>
            <a:off x="1020450" y="6002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"/>
          <p:cNvSpPr/>
          <p:nvPr/>
        </p:nvSpPr>
        <p:spPr>
          <a:xfrm>
            <a:off x="1458625" y="6002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1092450" y="672263"/>
            <a:ext cx="216000" cy="216000"/>
          </a:xfrm>
          <a:prstGeom prst="frame">
            <a:avLst>
              <a:gd name="adj1" fmla="val 125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1514225" y="847200"/>
            <a:ext cx="248400" cy="28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664175" y="687441"/>
            <a:ext cx="196200" cy="196200"/>
            <a:chOff x="2205246" y="-492159"/>
            <a:chExt cx="196200" cy="196200"/>
          </a:xfrm>
        </p:grpSpPr>
        <p:sp>
          <p:nvSpPr>
            <p:cNvPr id="62" name="Google Shape;62;p3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3"/>
          <p:cNvSpPr/>
          <p:nvPr/>
        </p:nvSpPr>
        <p:spPr>
          <a:xfrm>
            <a:off x="1190574" y="1512950"/>
            <a:ext cx="10366800" cy="48834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190574" y="1523025"/>
            <a:ext cx="10366800" cy="513900"/>
          </a:xfrm>
          <a:prstGeom prst="rect">
            <a:avLst/>
          </a:prstGeom>
          <a:solidFill>
            <a:srgbClr val="F3F3F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81863" y="1594563"/>
            <a:ext cx="360000" cy="360000"/>
          </a:xfrm>
          <a:prstGeom prst="rect">
            <a:avLst/>
          </a:prstGeom>
          <a:solidFill>
            <a:srgbClr val="F3F3F3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67" name="Google Shape;67;p3"/>
          <p:cNvSpPr/>
          <p:nvPr/>
        </p:nvSpPr>
        <p:spPr>
          <a:xfrm>
            <a:off x="1720038" y="1594563"/>
            <a:ext cx="360000" cy="360000"/>
          </a:xfrm>
          <a:prstGeom prst="rect">
            <a:avLst/>
          </a:prstGeom>
          <a:solidFill>
            <a:srgbClr val="F3F3F3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>
            <a:off x="2158213" y="1594563"/>
            <a:ext cx="360000" cy="360000"/>
          </a:xfrm>
          <a:prstGeom prst="rect">
            <a:avLst/>
          </a:prstGeom>
          <a:solidFill>
            <a:srgbClr val="F3F3F3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1792038" y="1666563"/>
            <a:ext cx="216000" cy="216000"/>
          </a:xfrm>
          <a:prstGeom prst="frame">
            <a:avLst>
              <a:gd name="adj1" fmla="val 125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2213813" y="1841500"/>
            <a:ext cx="248400" cy="28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" name="Google Shape;71;p3"/>
          <p:cNvGrpSpPr/>
          <p:nvPr/>
        </p:nvGrpSpPr>
        <p:grpSpPr>
          <a:xfrm>
            <a:off x="1363762" y="1681741"/>
            <a:ext cx="196200" cy="196200"/>
            <a:chOff x="2205246" y="-492159"/>
            <a:chExt cx="196200" cy="196200"/>
          </a:xfrm>
        </p:grpSpPr>
        <p:sp>
          <p:nvSpPr>
            <p:cNvPr id="72" name="Google Shape;72;p3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3"/>
          <p:cNvSpPr txBox="1">
            <a:spLocks noGrp="1"/>
          </p:cNvSpPr>
          <p:nvPr>
            <p:ph type="title"/>
          </p:nvPr>
        </p:nvSpPr>
        <p:spPr>
          <a:xfrm>
            <a:off x="1720050" y="2517325"/>
            <a:ext cx="9387900" cy="330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4800">
                <a:solidFill>
                  <a:srgbClr val="F3F3F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5" name="Google Shape;75;p3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6" name="Google Shape;76;p3"/>
          <p:cNvSpPr/>
          <p:nvPr/>
        </p:nvSpPr>
        <p:spPr>
          <a:xfrm>
            <a:off x="11220144" y="6120975"/>
            <a:ext cx="513894" cy="513894"/>
          </a:xfrm>
          <a:custGeom>
            <a:avLst/>
            <a:gdLst/>
            <a:ahLst/>
            <a:cxnLst/>
            <a:rect l="l" t="t" r="r" b="b"/>
            <a:pathLst>
              <a:path w="7441" h="7441" extrusionOk="0">
                <a:moveTo>
                  <a:pt x="232" y="1"/>
                </a:moveTo>
                <a:cubicBezTo>
                  <a:pt x="107" y="1"/>
                  <a:pt x="0" y="108"/>
                  <a:pt x="0" y="233"/>
                </a:cubicBezTo>
                <a:cubicBezTo>
                  <a:pt x="0" y="268"/>
                  <a:pt x="18" y="286"/>
                  <a:pt x="18" y="304"/>
                </a:cubicBezTo>
                <a:lnTo>
                  <a:pt x="2284" y="7138"/>
                </a:lnTo>
                <a:cubicBezTo>
                  <a:pt x="2327" y="7237"/>
                  <a:pt x="2415" y="7291"/>
                  <a:pt x="2512" y="7291"/>
                </a:cubicBezTo>
                <a:cubicBezTo>
                  <a:pt x="2537" y="7291"/>
                  <a:pt x="2562" y="7288"/>
                  <a:pt x="2588" y="7280"/>
                </a:cubicBezTo>
                <a:cubicBezTo>
                  <a:pt x="2641" y="7263"/>
                  <a:pt x="2695" y="7209"/>
                  <a:pt x="2730" y="7138"/>
                </a:cubicBezTo>
                <a:lnTo>
                  <a:pt x="3587" y="4765"/>
                </a:lnTo>
                <a:lnTo>
                  <a:pt x="6263" y="7441"/>
                </a:lnTo>
                <a:lnTo>
                  <a:pt x="7441" y="6263"/>
                </a:lnTo>
                <a:lnTo>
                  <a:pt x="4764" y="3587"/>
                </a:lnTo>
                <a:lnTo>
                  <a:pt x="7137" y="2731"/>
                </a:lnTo>
                <a:cubicBezTo>
                  <a:pt x="7262" y="2677"/>
                  <a:pt x="7316" y="2552"/>
                  <a:pt x="7280" y="2427"/>
                </a:cubicBezTo>
                <a:cubicBezTo>
                  <a:pt x="7262" y="2374"/>
                  <a:pt x="7191" y="2302"/>
                  <a:pt x="7137" y="2284"/>
                </a:cubicBezTo>
                <a:lnTo>
                  <a:pt x="304" y="18"/>
                </a:lnTo>
                <a:cubicBezTo>
                  <a:pt x="286" y="1"/>
                  <a:pt x="250" y="1"/>
                  <a:pt x="232" y="1"/>
                </a:cubicBezTo>
                <a:close/>
              </a:path>
            </a:pathLst>
          </a:custGeom>
          <a:solidFill>
            <a:srgbClr val="F3F3F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9" name="Google Shape;199;p8"/>
          <p:cNvGraphicFramePr/>
          <p:nvPr/>
        </p:nvGraphicFramePr>
        <p:xfrm>
          <a:off x="9393125" y="-168900"/>
          <a:ext cx="3062800" cy="3169680"/>
        </p:xfrm>
        <a:graphic>
          <a:graphicData uri="http://schemas.openxmlformats.org/drawingml/2006/table">
            <a:tbl>
              <a:tblPr>
                <a:noFill/>
                <a:tableStyleId>{51F6F8C7-D063-4F4C-8582-569310A9C0C6}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00" name="Google Shape;200;p8"/>
          <p:cNvGraphicFramePr/>
          <p:nvPr/>
        </p:nvGraphicFramePr>
        <p:xfrm>
          <a:off x="-152925" y="4252800"/>
          <a:ext cx="2297100" cy="3169680"/>
        </p:xfrm>
        <a:graphic>
          <a:graphicData uri="http://schemas.openxmlformats.org/drawingml/2006/table">
            <a:tbl>
              <a:tblPr>
                <a:noFill/>
                <a:tableStyleId>{51F6F8C7-D063-4F4C-8582-569310A9C0C6}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01" name="Google Shape;201;p8"/>
          <p:cNvGrpSpPr/>
          <p:nvPr/>
        </p:nvGrpSpPr>
        <p:grpSpPr>
          <a:xfrm>
            <a:off x="652138" y="1208700"/>
            <a:ext cx="7298525" cy="4883400"/>
            <a:chOff x="2331188" y="1512950"/>
            <a:chExt cx="7298525" cy="4883400"/>
          </a:xfrm>
        </p:grpSpPr>
        <p:sp>
          <p:nvSpPr>
            <p:cNvPr id="202" name="Google Shape;202;p8"/>
            <p:cNvSpPr/>
            <p:nvPr/>
          </p:nvSpPr>
          <p:spPr>
            <a:xfrm>
              <a:off x="2331188" y="1512950"/>
              <a:ext cx="7287000" cy="4883400"/>
            </a:xfrm>
            <a:prstGeom prst="rect">
              <a:avLst/>
            </a:prstGeom>
            <a:solidFill>
              <a:srgbClr val="F3F3F3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2342713" y="1523025"/>
              <a:ext cx="7287000" cy="5139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2424863" y="1594563"/>
              <a:ext cx="360000" cy="3600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2863038" y="1594563"/>
              <a:ext cx="360000" cy="3600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3301213" y="1594563"/>
              <a:ext cx="360000" cy="3600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2935038" y="1666563"/>
              <a:ext cx="216000" cy="216000"/>
            </a:xfrm>
            <a:prstGeom prst="frame">
              <a:avLst>
                <a:gd name="adj1" fmla="val 125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8"/>
            <p:cNvSpPr/>
            <p:nvPr/>
          </p:nvSpPr>
          <p:spPr>
            <a:xfrm>
              <a:off x="3356813" y="1841500"/>
              <a:ext cx="248400" cy="288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9" name="Google Shape;209;p8"/>
            <p:cNvGrpSpPr/>
            <p:nvPr/>
          </p:nvGrpSpPr>
          <p:grpSpPr>
            <a:xfrm>
              <a:off x="2506763" y="1681741"/>
              <a:ext cx="196200" cy="196200"/>
              <a:chOff x="2205246" y="-492159"/>
              <a:chExt cx="196200" cy="196200"/>
            </a:xfrm>
          </p:grpSpPr>
          <p:sp>
            <p:nvSpPr>
              <p:cNvPr id="210" name="Google Shape;210;p8"/>
              <p:cNvSpPr/>
              <p:nvPr/>
            </p:nvSpPr>
            <p:spPr>
              <a:xfrm rot="2702936">
                <a:off x="2179143" y="-408484"/>
                <a:ext cx="248407" cy="2885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8"/>
              <p:cNvSpPr/>
              <p:nvPr/>
            </p:nvSpPr>
            <p:spPr>
              <a:xfrm rot="8102936">
                <a:off x="2179143" y="-408484"/>
                <a:ext cx="248407" cy="2885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2" name="Google Shape;212;p8"/>
          <p:cNvSpPr txBox="1">
            <a:spLocks noGrp="1"/>
          </p:cNvSpPr>
          <p:nvPr>
            <p:ph type="title"/>
          </p:nvPr>
        </p:nvSpPr>
        <p:spPr>
          <a:xfrm>
            <a:off x="995628" y="2646600"/>
            <a:ext cx="52491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213" name="Google Shape;213;p8"/>
          <p:cNvSpPr txBox="1">
            <a:spLocks noGrp="1"/>
          </p:cNvSpPr>
          <p:nvPr>
            <p:ph type="body" idx="1"/>
          </p:nvPr>
        </p:nvSpPr>
        <p:spPr>
          <a:xfrm>
            <a:off x="995625" y="3758600"/>
            <a:ext cx="5249100" cy="1735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14" name="Google Shape;214;p8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215" name="Google Shape;215;p8"/>
          <p:cNvGrpSpPr/>
          <p:nvPr/>
        </p:nvGrpSpPr>
        <p:grpSpPr>
          <a:xfrm>
            <a:off x="6714795" y="386000"/>
            <a:ext cx="4581935" cy="4883400"/>
            <a:chOff x="2331195" y="1512950"/>
            <a:chExt cx="4581935" cy="4883400"/>
          </a:xfrm>
        </p:grpSpPr>
        <p:sp>
          <p:nvSpPr>
            <p:cNvPr id="216" name="Google Shape;216;p8"/>
            <p:cNvSpPr/>
            <p:nvPr/>
          </p:nvSpPr>
          <p:spPr>
            <a:xfrm>
              <a:off x="2331195" y="1512950"/>
              <a:ext cx="4574700" cy="4883400"/>
            </a:xfrm>
            <a:prstGeom prst="rect">
              <a:avLst/>
            </a:prstGeom>
            <a:solidFill>
              <a:srgbClr val="F3F3F3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2338431" y="1523025"/>
              <a:ext cx="4574700" cy="5139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2424863" y="1594563"/>
              <a:ext cx="360000" cy="3600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2863038" y="1594563"/>
              <a:ext cx="360000" cy="3600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3301213" y="1594563"/>
              <a:ext cx="360000" cy="3600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2935038" y="1666563"/>
              <a:ext cx="216000" cy="216000"/>
            </a:xfrm>
            <a:prstGeom prst="frame">
              <a:avLst>
                <a:gd name="adj1" fmla="val 125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3356813" y="1841500"/>
              <a:ext cx="248400" cy="288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3" name="Google Shape;223;p8"/>
            <p:cNvGrpSpPr/>
            <p:nvPr/>
          </p:nvGrpSpPr>
          <p:grpSpPr>
            <a:xfrm>
              <a:off x="2506763" y="1681741"/>
              <a:ext cx="196200" cy="196200"/>
              <a:chOff x="2205246" y="-492159"/>
              <a:chExt cx="196200" cy="196200"/>
            </a:xfrm>
          </p:grpSpPr>
          <p:sp>
            <p:nvSpPr>
              <p:cNvPr id="224" name="Google Shape;224;p8"/>
              <p:cNvSpPr/>
              <p:nvPr/>
            </p:nvSpPr>
            <p:spPr>
              <a:xfrm rot="2702936">
                <a:off x="2179143" y="-408484"/>
                <a:ext cx="248407" cy="2885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8"/>
              <p:cNvSpPr/>
              <p:nvPr/>
            </p:nvSpPr>
            <p:spPr>
              <a:xfrm rot="8102936">
                <a:off x="2179143" y="-408484"/>
                <a:ext cx="248407" cy="2885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6" name="Google Shape;226;p8"/>
          <p:cNvGrpSpPr/>
          <p:nvPr/>
        </p:nvGrpSpPr>
        <p:grpSpPr>
          <a:xfrm>
            <a:off x="8866450" y="5894338"/>
            <a:ext cx="941400" cy="706475"/>
            <a:chOff x="9799675" y="3601413"/>
            <a:chExt cx="941400" cy="706475"/>
          </a:xfrm>
        </p:grpSpPr>
        <p:sp>
          <p:nvSpPr>
            <p:cNvPr id="227" name="Google Shape;227;p8"/>
            <p:cNvSpPr/>
            <p:nvPr/>
          </p:nvSpPr>
          <p:spPr>
            <a:xfrm>
              <a:off x="9878225" y="3601413"/>
              <a:ext cx="360000" cy="3600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9799675" y="3673388"/>
              <a:ext cx="941400" cy="634500"/>
            </a:xfrm>
            <a:prstGeom prst="roundRect">
              <a:avLst>
                <a:gd name="adj" fmla="val 9522"/>
              </a:avLst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" name="Google Shape;229;p8"/>
          <p:cNvGrpSpPr/>
          <p:nvPr/>
        </p:nvGrpSpPr>
        <p:grpSpPr>
          <a:xfrm>
            <a:off x="10045775" y="5894338"/>
            <a:ext cx="941400" cy="706475"/>
            <a:chOff x="9799675" y="3601413"/>
            <a:chExt cx="941400" cy="706475"/>
          </a:xfrm>
        </p:grpSpPr>
        <p:sp>
          <p:nvSpPr>
            <p:cNvPr id="230" name="Google Shape;230;p8"/>
            <p:cNvSpPr/>
            <p:nvPr/>
          </p:nvSpPr>
          <p:spPr>
            <a:xfrm>
              <a:off x="9878225" y="3601413"/>
              <a:ext cx="360000" cy="3600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9799675" y="3673388"/>
              <a:ext cx="941400" cy="634500"/>
            </a:xfrm>
            <a:prstGeom prst="roundRect">
              <a:avLst>
                <a:gd name="adj" fmla="val 9522"/>
              </a:avLst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1"/>
          <p:cNvSpPr/>
          <p:nvPr/>
        </p:nvSpPr>
        <p:spPr>
          <a:xfrm>
            <a:off x="6096063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1"/>
          <p:cNvSpPr txBox="1">
            <a:spLocks noGrp="1"/>
          </p:cNvSpPr>
          <p:nvPr>
            <p:ph type="title"/>
          </p:nvPr>
        </p:nvSpPr>
        <p:spPr>
          <a:xfrm>
            <a:off x="354004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293" name="Google Shape;293;p11"/>
          <p:cNvSpPr txBox="1">
            <a:spLocks noGrp="1"/>
          </p:cNvSpPr>
          <p:nvPr>
            <p:ph type="subTitle" idx="1"/>
          </p:nvPr>
        </p:nvSpPr>
        <p:spPr>
          <a:xfrm>
            <a:off x="354004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94" name="Google Shape;294;p11"/>
          <p:cNvSpPr txBox="1">
            <a:spLocks noGrp="1"/>
          </p:cNvSpPr>
          <p:nvPr>
            <p:ph type="body" idx="2"/>
          </p:nvPr>
        </p:nvSpPr>
        <p:spPr>
          <a:xfrm>
            <a:off x="6586068" y="965433"/>
            <a:ext cx="51162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95" name="Google Shape;295;p11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3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0" name="Google Shape;270;p10"/>
          <p:cNvGraphicFramePr/>
          <p:nvPr/>
        </p:nvGraphicFramePr>
        <p:xfrm>
          <a:off x="9393125" y="-168900"/>
          <a:ext cx="3062800" cy="3169680"/>
        </p:xfrm>
        <a:graphic>
          <a:graphicData uri="http://schemas.openxmlformats.org/drawingml/2006/table">
            <a:tbl>
              <a:tblPr>
                <a:noFill/>
                <a:tableStyleId>{51F6F8C7-D063-4F4C-8582-569310A9C0C6}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71" name="Google Shape;271;p10"/>
          <p:cNvGraphicFramePr/>
          <p:nvPr/>
        </p:nvGraphicFramePr>
        <p:xfrm>
          <a:off x="-152925" y="4252800"/>
          <a:ext cx="2297100" cy="3169680"/>
        </p:xfrm>
        <a:graphic>
          <a:graphicData uri="http://schemas.openxmlformats.org/drawingml/2006/table">
            <a:tbl>
              <a:tblPr>
                <a:noFill/>
                <a:tableStyleId>{51F6F8C7-D063-4F4C-8582-569310A9C0C6}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72" name="Google Shape;272;p10"/>
          <p:cNvSpPr/>
          <p:nvPr/>
        </p:nvSpPr>
        <p:spPr>
          <a:xfrm>
            <a:off x="488600" y="518650"/>
            <a:ext cx="10383300" cy="48834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0"/>
          <p:cNvSpPr/>
          <p:nvPr/>
        </p:nvSpPr>
        <p:spPr>
          <a:xfrm>
            <a:off x="505022" y="528725"/>
            <a:ext cx="10383300" cy="513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0"/>
          <p:cNvSpPr/>
          <p:nvPr/>
        </p:nvSpPr>
        <p:spPr>
          <a:xfrm>
            <a:off x="582275" y="6002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75" name="Google Shape;275;p10"/>
          <p:cNvSpPr/>
          <p:nvPr/>
        </p:nvSpPr>
        <p:spPr>
          <a:xfrm>
            <a:off x="1020450" y="6002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0"/>
          <p:cNvSpPr/>
          <p:nvPr/>
        </p:nvSpPr>
        <p:spPr>
          <a:xfrm>
            <a:off x="1458625" y="6002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0"/>
          <p:cNvSpPr/>
          <p:nvPr/>
        </p:nvSpPr>
        <p:spPr>
          <a:xfrm>
            <a:off x="1092450" y="672263"/>
            <a:ext cx="216000" cy="216000"/>
          </a:xfrm>
          <a:prstGeom prst="frame">
            <a:avLst>
              <a:gd name="adj1" fmla="val 125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0"/>
          <p:cNvSpPr/>
          <p:nvPr/>
        </p:nvSpPr>
        <p:spPr>
          <a:xfrm>
            <a:off x="1514225" y="847200"/>
            <a:ext cx="248400" cy="28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" name="Google Shape;279;p10"/>
          <p:cNvGrpSpPr/>
          <p:nvPr/>
        </p:nvGrpSpPr>
        <p:grpSpPr>
          <a:xfrm>
            <a:off x="664175" y="687441"/>
            <a:ext cx="196200" cy="196200"/>
            <a:chOff x="2205246" y="-492159"/>
            <a:chExt cx="196200" cy="196200"/>
          </a:xfrm>
        </p:grpSpPr>
        <p:sp>
          <p:nvSpPr>
            <p:cNvPr id="280" name="Google Shape;280;p10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0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2" name="Google Shape;282;p10"/>
          <p:cNvSpPr txBox="1">
            <a:spLocks noGrp="1"/>
          </p:cNvSpPr>
          <p:nvPr>
            <p:ph type="title"/>
          </p:nvPr>
        </p:nvSpPr>
        <p:spPr>
          <a:xfrm>
            <a:off x="806075" y="1551700"/>
            <a:ext cx="9795300" cy="331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400"/>
              <a:buNone/>
              <a:defRPr sz="6400">
                <a:solidFill>
                  <a:srgbClr val="F3F3F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400"/>
              <a:buNone/>
              <a:defRPr sz="6400">
                <a:solidFill>
                  <a:srgbClr val="F3F3F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400"/>
              <a:buNone/>
              <a:defRPr sz="6400">
                <a:solidFill>
                  <a:srgbClr val="F3F3F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400"/>
              <a:buNone/>
              <a:defRPr sz="6400">
                <a:solidFill>
                  <a:srgbClr val="F3F3F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400"/>
              <a:buNone/>
              <a:defRPr sz="6400">
                <a:solidFill>
                  <a:srgbClr val="F3F3F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400"/>
              <a:buNone/>
              <a:defRPr sz="6400">
                <a:solidFill>
                  <a:srgbClr val="F3F3F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400"/>
              <a:buNone/>
              <a:defRPr sz="6400">
                <a:solidFill>
                  <a:srgbClr val="F3F3F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400"/>
              <a:buNone/>
              <a:defRPr sz="6400">
                <a:solidFill>
                  <a:srgbClr val="F3F3F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400"/>
              <a:buNone/>
              <a:defRPr sz="6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10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284" name="Google Shape;284;p10"/>
          <p:cNvGrpSpPr/>
          <p:nvPr/>
        </p:nvGrpSpPr>
        <p:grpSpPr>
          <a:xfrm>
            <a:off x="9473425" y="5834463"/>
            <a:ext cx="941400" cy="706475"/>
            <a:chOff x="9799675" y="3601413"/>
            <a:chExt cx="941400" cy="706475"/>
          </a:xfrm>
        </p:grpSpPr>
        <p:sp>
          <p:nvSpPr>
            <p:cNvPr id="285" name="Google Shape;285;p10"/>
            <p:cNvSpPr/>
            <p:nvPr/>
          </p:nvSpPr>
          <p:spPr>
            <a:xfrm>
              <a:off x="9878225" y="3601413"/>
              <a:ext cx="360000" cy="3600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0"/>
            <p:cNvSpPr/>
            <p:nvPr/>
          </p:nvSpPr>
          <p:spPr>
            <a:xfrm>
              <a:off x="9799675" y="3673388"/>
              <a:ext cx="941400" cy="634500"/>
            </a:xfrm>
            <a:prstGeom prst="roundRect">
              <a:avLst>
                <a:gd name="adj" fmla="val 9522"/>
              </a:avLst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10"/>
          <p:cNvGrpSpPr/>
          <p:nvPr/>
        </p:nvGrpSpPr>
        <p:grpSpPr>
          <a:xfrm>
            <a:off x="10652750" y="5834463"/>
            <a:ext cx="941400" cy="706475"/>
            <a:chOff x="9799675" y="3601413"/>
            <a:chExt cx="941400" cy="706475"/>
          </a:xfrm>
        </p:grpSpPr>
        <p:sp>
          <p:nvSpPr>
            <p:cNvPr id="288" name="Google Shape;288;p10"/>
            <p:cNvSpPr/>
            <p:nvPr/>
          </p:nvSpPr>
          <p:spPr>
            <a:xfrm>
              <a:off x="9878225" y="3601413"/>
              <a:ext cx="360000" cy="3600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0"/>
            <p:cNvSpPr/>
            <p:nvPr/>
          </p:nvSpPr>
          <p:spPr>
            <a:xfrm>
              <a:off x="9799675" y="3673388"/>
              <a:ext cx="941400" cy="634500"/>
            </a:xfrm>
            <a:prstGeom prst="roundRect">
              <a:avLst>
                <a:gd name="adj" fmla="val 9522"/>
              </a:avLst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94802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Title and Subtitle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2" name="Google Shape;362;p16"/>
          <p:cNvGraphicFramePr/>
          <p:nvPr/>
        </p:nvGraphicFramePr>
        <p:xfrm>
          <a:off x="-152925" y="4252800"/>
          <a:ext cx="2297100" cy="3169680"/>
        </p:xfrm>
        <a:graphic>
          <a:graphicData uri="http://schemas.openxmlformats.org/drawingml/2006/table">
            <a:tbl>
              <a:tblPr>
                <a:noFill/>
                <a:tableStyleId>{51F6F8C7-D063-4F4C-8582-569310A9C0C6}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63" name="Google Shape;363;p16"/>
          <p:cNvSpPr/>
          <p:nvPr/>
        </p:nvSpPr>
        <p:spPr>
          <a:xfrm>
            <a:off x="432300" y="456425"/>
            <a:ext cx="7632900" cy="5964600"/>
          </a:xfrm>
          <a:prstGeom prst="rect">
            <a:avLst/>
          </a:prstGeom>
          <a:solidFill>
            <a:srgbClr val="F3F3F3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6"/>
          <p:cNvSpPr/>
          <p:nvPr/>
        </p:nvSpPr>
        <p:spPr>
          <a:xfrm>
            <a:off x="454380" y="466500"/>
            <a:ext cx="7632900" cy="513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65" name="Google Shape;365;p16"/>
          <p:cNvGraphicFramePr/>
          <p:nvPr/>
        </p:nvGraphicFramePr>
        <p:xfrm>
          <a:off x="9393125" y="-168900"/>
          <a:ext cx="3062800" cy="3169680"/>
        </p:xfrm>
        <a:graphic>
          <a:graphicData uri="http://schemas.openxmlformats.org/drawingml/2006/table">
            <a:tbl>
              <a:tblPr>
                <a:noFill/>
                <a:tableStyleId>{51F6F8C7-D063-4F4C-8582-569310A9C0C6}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66" name="Google Shape;366;p16"/>
          <p:cNvSpPr/>
          <p:nvPr/>
        </p:nvSpPr>
        <p:spPr>
          <a:xfrm>
            <a:off x="5333750" y="253050"/>
            <a:ext cx="6395400" cy="63519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6"/>
          <p:cNvSpPr/>
          <p:nvPr/>
        </p:nvSpPr>
        <p:spPr>
          <a:xfrm>
            <a:off x="5343865" y="263125"/>
            <a:ext cx="6395400" cy="513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6"/>
          <p:cNvSpPr/>
          <p:nvPr/>
        </p:nvSpPr>
        <p:spPr>
          <a:xfrm>
            <a:off x="5427425" y="3346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369" name="Google Shape;369;p16"/>
          <p:cNvSpPr/>
          <p:nvPr/>
        </p:nvSpPr>
        <p:spPr>
          <a:xfrm>
            <a:off x="5865600" y="3346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6"/>
          <p:cNvSpPr/>
          <p:nvPr/>
        </p:nvSpPr>
        <p:spPr>
          <a:xfrm>
            <a:off x="6303775" y="3346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6"/>
          <p:cNvSpPr/>
          <p:nvPr/>
        </p:nvSpPr>
        <p:spPr>
          <a:xfrm>
            <a:off x="5937600" y="406663"/>
            <a:ext cx="216000" cy="216000"/>
          </a:xfrm>
          <a:prstGeom prst="frame">
            <a:avLst>
              <a:gd name="adj1" fmla="val 125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6"/>
          <p:cNvSpPr/>
          <p:nvPr/>
        </p:nvSpPr>
        <p:spPr>
          <a:xfrm>
            <a:off x="6359375" y="581600"/>
            <a:ext cx="248400" cy="28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3" name="Google Shape;373;p16"/>
          <p:cNvGrpSpPr/>
          <p:nvPr/>
        </p:nvGrpSpPr>
        <p:grpSpPr>
          <a:xfrm>
            <a:off x="5509325" y="421841"/>
            <a:ext cx="196200" cy="196200"/>
            <a:chOff x="2205246" y="-492159"/>
            <a:chExt cx="196200" cy="196200"/>
          </a:xfrm>
        </p:grpSpPr>
        <p:sp>
          <p:nvSpPr>
            <p:cNvPr id="374" name="Google Shape;374;p16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6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6" name="Google Shape;376;p16"/>
          <p:cNvSpPr/>
          <p:nvPr/>
        </p:nvSpPr>
        <p:spPr>
          <a:xfrm>
            <a:off x="525963" y="538038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377" name="Google Shape;377;p16"/>
          <p:cNvSpPr/>
          <p:nvPr/>
        </p:nvSpPr>
        <p:spPr>
          <a:xfrm>
            <a:off x="964138" y="538038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6"/>
          <p:cNvSpPr/>
          <p:nvPr/>
        </p:nvSpPr>
        <p:spPr>
          <a:xfrm>
            <a:off x="1402313" y="538038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6"/>
          <p:cNvSpPr/>
          <p:nvPr/>
        </p:nvSpPr>
        <p:spPr>
          <a:xfrm>
            <a:off x="1036138" y="610038"/>
            <a:ext cx="216000" cy="216000"/>
          </a:xfrm>
          <a:prstGeom prst="frame">
            <a:avLst>
              <a:gd name="adj1" fmla="val 125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6"/>
          <p:cNvSpPr/>
          <p:nvPr/>
        </p:nvSpPr>
        <p:spPr>
          <a:xfrm>
            <a:off x="1457913" y="784975"/>
            <a:ext cx="248400" cy="28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1" name="Google Shape;381;p16"/>
          <p:cNvGrpSpPr/>
          <p:nvPr/>
        </p:nvGrpSpPr>
        <p:grpSpPr>
          <a:xfrm>
            <a:off x="607862" y="625216"/>
            <a:ext cx="196200" cy="196200"/>
            <a:chOff x="2205246" y="-492159"/>
            <a:chExt cx="196200" cy="196200"/>
          </a:xfrm>
        </p:grpSpPr>
        <p:sp>
          <p:nvSpPr>
            <p:cNvPr id="382" name="Google Shape;382;p16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6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4" name="Google Shape;384;p16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85" name="Google Shape;385;p16"/>
          <p:cNvSpPr txBox="1">
            <a:spLocks noGrp="1"/>
          </p:cNvSpPr>
          <p:nvPr>
            <p:ph type="title"/>
          </p:nvPr>
        </p:nvSpPr>
        <p:spPr>
          <a:xfrm>
            <a:off x="759901" y="1724450"/>
            <a:ext cx="38601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86" name="Google Shape;386;p16"/>
          <p:cNvSpPr txBox="1">
            <a:spLocks noGrp="1"/>
          </p:cNvSpPr>
          <p:nvPr>
            <p:ph type="subTitle" idx="1"/>
          </p:nvPr>
        </p:nvSpPr>
        <p:spPr>
          <a:xfrm>
            <a:off x="804050" y="3901200"/>
            <a:ext cx="3860100" cy="2190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971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Google Shape;78;p4"/>
          <p:cNvGraphicFramePr/>
          <p:nvPr/>
        </p:nvGraphicFramePr>
        <p:xfrm>
          <a:off x="9393125" y="-168900"/>
          <a:ext cx="3062800" cy="3169680"/>
        </p:xfrm>
        <a:graphic>
          <a:graphicData uri="http://schemas.openxmlformats.org/drawingml/2006/table">
            <a:tbl>
              <a:tblPr>
                <a:noFill/>
                <a:tableStyleId>{51F6F8C7-D063-4F4C-8582-569310A9C0C6}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9" name="Google Shape;79;p4"/>
          <p:cNvGraphicFramePr/>
          <p:nvPr/>
        </p:nvGraphicFramePr>
        <p:xfrm>
          <a:off x="-152925" y="4252800"/>
          <a:ext cx="2297100" cy="3169680"/>
        </p:xfrm>
        <a:graphic>
          <a:graphicData uri="http://schemas.openxmlformats.org/drawingml/2006/table">
            <a:tbl>
              <a:tblPr>
                <a:noFill/>
                <a:tableStyleId>{51F6F8C7-D063-4F4C-8582-569310A9C0C6}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0" name="Google Shape;80;p4"/>
          <p:cNvSpPr/>
          <p:nvPr/>
        </p:nvSpPr>
        <p:spPr>
          <a:xfrm>
            <a:off x="488600" y="518650"/>
            <a:ext cx="10383300" cy="48834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505022" y="528725"/>
            <a:ext cx="10383300" cy="513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582275" y="6002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3" name="Google Shape;83;p4"/>
          <p:cNvSpPr/>
          <p:nvPr/>
        </p:nvSpPr>
        <p:spPr>
          <a:xfrm>
            <a:off x="1020450" y="6002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1458625" y="6002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092450" y="672263"/>
            <a:ext cx="216000" cy="216000"/>
          </a:xfrm>
          <a:prstGeom prst="frame">
            <a:avLst>
              <a:gd name="adj1" fmla="val 125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/>
          <p:nvPr/>
        </p:nvSpPr>
        <p:spPr>
          <a:xfrm>
            <a:off x="1514225" y="847200"/>
            <a:ext cx="248400" cy="28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" name="Google Shape;87;p4"/>
          <p:cNvGrpSpPr/>
          <p:nvPr/>
        </p:nvGrpSpPr>
        <p:grpSpPr>
          <a:xfrm>
            <a:off x="664175" y="687441"/>
            <a:ext cx="196200" cy="196200"/>
            <a:chOff x="2205246" y="-492159"/>
            <a:chExt cx="196200" cy="196200"/>
          </a:xfrm>
        </p:grpSpPr>
        <p:sp>
          <p:nvSpPr>
            <p:cNvPr id="88" name="Google Shape;88;p4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4"/>
          <p:cNvSpPr/>
          <p:nvPr/>
        </p:nvSpPr>
        <p:spPr>
          <a:xfrm>
            <a:off x="1182374" y="1512950"/>
            <a:ext cx="10366800" cy="4883400"/>
          </a:xfrm>
          <a:prstGeom prst="rect">
            <a:avLst/>
          </a:prstGeom>
          <a:solidFill>
            <a:srgbClr val="F3F3F3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4"/>
          <p:cNvSpPr/>
          <p:nvPr/>
        </p:nvSpPr>
        <p:spPr>
          <a:xfrm>
            <a:off x="1198770" y="1523025"/>
            <a:ext cx="10366800" cy="513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4"/>
          <p:cNvSpPr/>
          <p:nvPr/>
        </p:nvSpPr>
        <p:spPr>
          <a:xfrm>
            <a:off x="1281863" y="15945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93" name="Google Shape;93;p4"/>
          <p:cNvSpPr/>
          <p:nvPr/>
        </p:nvSpPr>
        <p:spPr>
          <a:xfrm>
            <a:off x="1720038" y="15945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>
            <a:off x="2158213" y="15945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>
            <a:off x="1792038" y="1666563"/>
            <a:ext cx="216000" cy="216000"/>
          </a:xfrm>
          <a:prstGeom prst="frame">
            <a:avLst>
              <a:gd name="adj1" fmla="val 125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4"/>
          <p:cNvSpPr/>
          <p:nvPr/>
        </p:nvSpPr>
        <p:spPr>
          <a:xfrm>
            <a:off x="2213813" y="1841500"/>
            <a:ext cx="248400" cy="28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" name="Google Shape;97;p4"/>
          <p:cNvGrpSpPr/>
          <p:nvPr/>
        </p:nvGrpSpPr>
        <p:grpSpPr>
          <a:xfrm>
            <a:off x="1363762" y="1681741"/>
            <a:ext cx="196200" cy="196200"/>
            <a:chOff x="2205246" y="-492159"/>
            <a:chExt cx="196200" cy="196200"/>
          </a:xfrm>
        </p:grpSpPr>
        <p:sp>
          <p:nvSpPr>
            <p:cNvPr id="98" name="Google Shape;98;p4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4"/>
          <p:cNvSpPr txBox="1">
            <a:spLocks noGrp="1"/>
          </p:cNvSpPr>
          <p:nvPr>
            <p:ph type="title"/>
          </p:nvPr>
        </p:nvSpPr>
        <p:spPr>
          <a:xfrm>
            <a:off x="1514225" y="2314625"/>
            <a:ext cx="9685500" cy="103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4"/>
          <p:cNvSpPr txBox="1">
            <a:spLocks noGrp="1"/>
          </p:cNvSpPr>
          <p:nvPr>
            <p:ph type="body" idx="1"/>
          </p:nvPr>
        </p:nvSpPr>
        <p:spPr>
          <a:xfrm>
            <a:off x="1514225" y="3834077"/>
            <a:ext cx="9685500" cy="2257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4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103" name="Google Shape;103;p4"/>
          <p:cNvGrpSpPr/>
          <p:nvPr/>
        </p:nvGrpSpPr>
        <p:grpSpPr>
          <a:xfrm>
            <a:off x="10687372" y="5537347"/>
            <a:ext cx="1061241" cy="1040222"/>
            <a:chOff x="4568697" y="5245097"/>
            <a:chExt cx="1061241" cy="1040222"/>
          </a:xfrm>
        </p:grpSpPr>
        <p:grpSp>
          <p:nvGrpSpPr>
            <p:cNvPr id="104" name="Google Shape;104;p4"/>
            <p:cNvGrpSpPr/>
            <p:nvPr/>
          </p:nvGrpSpPr>
          <p:grpSpPr>
            <a:xfrm>
              <a:off x="4568697" y="5245097"/>
              <a:ext cx="719170" cy="701656"/>
              <a:chOff x="7044125" y="4266813"/>
              <a:chExt cx="1967095" cy="1919190"/>
            </a:xfrm>
          </p:grpSpPr>
          <p:sp>
            <p:nvSpPr>
              <p:cNvPr id="105" name="Google Shape;105;p4"/>
              <p:cNvSpPr/>
              <p:nvPr/>
            </p:nvSpPr>
            <p:spPr>
              <a:xfrm>
                <a:off x="7271874" y="4466242"/>
                <a:ext cx="495300" cy="507900"/>
              </a:xfrm>
              <a:prstGeom prst="ellipse">
                <a:avLst/>
              </a:prstGeom>
              <a:solidFill>
                <a:srgbClr val="EAEA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4"/>
              <p:cNvSpPr/>
              <p:nvPr/>
            </p:nvSpPr>
            <p:spPr>
              <a:xfrm>
                <a:off x="7780013" y="4266813"/>
                <a:ext cx="495300" cy="507900"/>
              </a:xfrm>
              <a:prstGeom prst="ellipse">
                <a:avLst/>
              </a:prstGeom>
              <a:solidFill>
                <a:srgbClr val="EAEA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4"/>
              <p:cNvSpPr/>
              <p:nvPr/>
            </p:nvSpPr>
            <p:spPr>
              <a:xfrm>
                <a:off x="8288165" y="4474492"/>
                <a:ext cx="495300" cy="507900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4"/>
              <p:cNvSpPr/>
              <p:nvPr/>
            </p:nvSpPr>
            <p:spPr>
              <a:xfrm>
                <a:off x="8515920" y="4982390"/>
                <a:ext cx="495300" cy="507900"/>
              </a:xfrm>
              <a:prstGeom prst="ellipse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4"/>
              <p:cNvSpPr/>
              <p:nvPr/>
            </p:nvSpPr>
            <p:spPr>
              <a:xfrm>
                <a:off x="8288181" y="5498557"/>
                <a:ext cx="495300" cy="507900"/>
              </a:xfrm>
              <a:prstGeom prst="ellipse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4"/>
              <p:cNvSpPr/>
              <p:nvPr/>
            </p:nvSpPr>
            <p:spPr>
              <a:xfrm>
                <a:off x="7780013" y="5678102"/>
                <a:ext cx="495300" cy="507900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4"/>
              <p:cNvSpPr/>
              <p:nvPr/>
            </p:nvSpPr>
            <p:spPr>
              <a:xfrm>
                <a:off x="7271880" y="5498539"/>
                <a:ext cx="495300" cy="507900"/>
              </a:xfrm>
              <a:prstGeom prst="ellipse">
                <a:avLst/>
              </a:pr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4"/>
              <p:cNvSpPr/>
              <p:nvPr/>
            </p:nvSpPr>
            <p:spPr>
              <a:xfrm>
                <a:off x="7044125" y="4982408"/>
                <a:ext cx="495300" cy="507900"/>
              </a:xfrm>
              <a:prstGeom prst="ellipse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3" name="Google Shape;113;p4"/>
            <p:cNvSpPr/>
            <p:nvPr/>
          </p:nvSpPr>
          <p:spPr>
            <a:xfrm>
              <a:off x="5116044" y="5771425"/>
              <a:ext cx="513894" cy="513894"/>
            </a:xfrm>
            <a:custGeom>
              <a:avLst/>
              <a:gdLst/>
              <a:ahLst/>
              <a:cxnLst/>
              <a:rect l="l" t="t" r="r" b="b"/>
              <a:pathLst>
                <a:path w="7441" h="7441" extrusionOk="0">
                  <a:moveTo>
                    <a:pt x="232" y="1"/>
                  </a:moveTo>
                  <a:cubicBezTo>
                    <a:pt x="107" y="1"/>
                    <a:pt x="0" y="108"/>
                    <a:pt x="0" y="233"/>
                  </a:cubicBezTo>
                  <a:cubicBezTo>
                    <a:pt x="0" y="268"/>
                    <a:pt x="18" y="286"/>
                    <a:pt x="18" y="304"/>
                  </a:cubicBezTo>
                  <a:lnTo>
                    <a:pt x="2284" y="7138"/>
                  </a:lnTo>
                  <a:cubicBezTo>
                    <a:pt x="2327" y="7237"/>
                    <a:pt x="2415" y="7291"/>
                    <a:pt x="2512" y="7291"/>
                  </a:cubicBezTo>
                  <a:cubicBezTo>
                    <a:pt x="2537" y="7291"/>
                    <a:pt x="2562" y="7288"/>
                    <a:pt x="2588" y="7280"/>
                  </a:cubicBezTo>
                  <a:cubicBezTo>
                    <a:pt x="2641" y="7263"/>
                    <a:pt x="2695" y="7209"/>
                    <a:pt x="2730" y="7138"/>
                  </a:cubicBezTo>
                  <a:lnTo>
                    <a:pt x="3587" y="4765"/>
                  </a:lnTo>
                  <a:lnTo>
                    <a:pt x="6263" y="7441"/>
                  </a:lnTo>
                  <a:lnTo>
                    <a:pt x="7441" y="6263"/>
                  </a:lnTo>
                  <a:lnTo>
                    <a:pt x="4764" y="3587"/>
                  </a:lnTo>
                  <a:lnTo>
                    <a:pt x="7137" y="2731"/>
                  </a:lnTo>
                  <a:cubicBezTo>
                    <a:pt x="7262" y="2677"/>
                    <a:pt x="7316" y="2552"/>
                    <a:pt x="7280" y="2427"/>
                  </a:cubicBezTo>
                  <a:cubicBezTo>
                    <a:pt x="7262" y="2374"/>
                    <a:pt x="7191" y="2302"/>
                    <a:pt x="7137" y="2284"/>
                  </a:cubicBezTo>
                  <a:lnTo>
                    <a:pt x="304" y="18"/>
                  </a:lnTo>
                  <a:cubicBezTo>
                    <a:pt x="286" y="1"/>
                    <a:pt x="250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70476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Big Title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3F3F3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5"/>
          <p:cNvSpPr/>
          <p:nvPr/>
        </p:nvSpPr>
        <p:spPr>
          <a:xfrm>
            <a:off x="16401" y="10075"/>
            <a:ext cx="12192000" cy="513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5"/>
          <p:cNvSpPr/>
          <p:nvPr/>
        </p:nvSpPr>
        <p:spPr>
          <a:xfrm>
            <a:off x="99488" y="8161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351" name="Google Shape;351;p15"/>
          <p:cNvSpPr/>
          <p:nvPr/>
        </p:nvSpPr>
        <p:spPr>
          <a:xfrm>
            <a:off x="537663" y="8161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5"/>
          <p:cNvSpPr/>
          <p:nvPr/>
        </p:nvSpPr>
        <p:spPr>
          <a:xfrm>
            <a:off x="975838" y="8161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5"/>
          <p:cNvSpPr/>
          <p:nvPr/>
        </p:nvSpPr>
        <p:spPr>
          <a:xfrm>
            <a:off x="609663" y="153613"/>
            <a:ext cx="216000" cy="216000"/>
          </a:xfrm>
          <a:prstGeom prst="frame">
            <a:avLst>
              <a:gd name="adj1" fmla="val 125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5"/>
          <p:cNvSpPr/>
          <p:nvPr/>
        </p:nvSpPr>
        <p:spPr>
          <a:xfrm>
            <a:off x="1031438" y="328550"/>
            <a:ext cx="248400" cy="28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5" name="Google Shape;355;p15"/>
          <p:cNvGrpSpPr/>
          <p:nvPr/>
        </p:nvGrpSpPr>
        <p:grpSpPr>
          <a:xfrm>
            <a:off x="181388" y="168791"/>
            <a:ext cx="196200" cy="196200"/>
            <a:chOff x="2205246" y="-492159"/>
            <a:chExt cx="196200" cy="196200"/>
          </a:xfrm>
        </p:grpSpPr>
        <p:sp>
          <p:nvSpPr>
            <p:cNvPr id="356" name="Google Shape;356;p15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5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8" name="Google Shape;358;p15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9" name="Google Shape;359;p15"/>
          <p:cNvSpPr txBox="1">
            <a:spLocks noGrp="1"/>
          </p:cNvSpPr>
          <p:nvPr>
            <p:ph type="title"/>
          </p:nvPr>
        </p:nvSpPr>
        <p:spPr>
          <a:xfrm>
            <a:off x="415492" y="1160125"/>
            <a:ext cx="11361000" cy="4736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2800"/>
            </a:lvl9pPr>
          </a:lstStyle>
          <a:p>
            <a:endParaRPr/>
          </a:p>
        </p:txBody>
      </p:sp>
      <p:sp>
        <p:nvSpPr>
          <p:cNvPr id="360" name="Google Shape;360;p15"/>
          <p:cNvSpPr txBox="1"/>
          <p:nvPr/>
        </p:nvSpPr>
        <p:spPr>
          <a:xfrm rot="5400000">
            <a:off x="-632925" y="110472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accen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10292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4" y="593367"/>
            <a:ext cx="113610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ess Start 2P"/>
              <a:buNone/>
              <a:defRPr sz="3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4" y="1536633"/>
            <a:ext cx="11361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"/>
              <a:buChar char="●"/>
              <a:defRPr sz="2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81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"/>
              <a:buChar char="○"/>
              <a:defRPr sz="2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81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"/>
              <a:buChar char="■"/>
              <a:defRPr sz="2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81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"/>
              <a:buChar char="●"/>
              <a:defRPr sz="2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81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"/>
              <a:buChar char="○"/>
              <a:defRPr sz="2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81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"/>
              <a:buChar char="■"/>
              <a:defRPr sz="2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81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"/>
              <a:buChar char="●"/>
              <a:defRPr sz="2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81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"/>
              <a:buChar char="○"/>
              <a:defRPr sz="2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810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400"/>
              <a:buFont typeface="Roboto Mono"/>
              <a:buChar char="■"/>
              <a:defRPr sz="2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 rot="5400000">
            <a:off x="-603150" y="60315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accen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7" r:id="rId4"/>
    <p:sldLayoutId id="2147483659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mania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caesarmario/application-dat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kaggle.com/rikdifos/credit-card-approval-prediction?select=credit_record.csv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</a:rPr>
              <a:t>Predicting</a:t>
            </a:r>
            <a:r>
              <a:rPr lang="en-GB" dirty="0"/>
              <a:t> Credit Card Eligibility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323182-6285-418B-89C2-DC4D5E588796}"/>
              </a:ext>
            </a:extLst>
          </p:cNvPr>
          <p:cNvSpPr txBox="1"/>
          <p:nvPr/>
        </p:nvSpPr>
        <p:spPr>
          <a:xfrm>
            <a:off x="4033520" y="5486400"/>
            <a:ext cx="4744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Press Start 2P" panose="020B0604020202020204" charset="0"/>
              </a:rPr>
              <a:t>Ryan Presnell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D7B8A84-B0AF-47F0-98ED-AC9F8C473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645" y="1950686"/>
            <a:ext cx="7439566" cy="459232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73ECBDF-8E06-434C-B7F7-CA5A234859BB}"/>
              </a:ext>
            </a:extLst>
          </p:cNvPr>
          <p:cNvSpPr/>
          <p:nvPr/>
        </p:nvSpPr>
        <p:spPr>
          <a:xfrm>
            <a:off x="1198107" y="1828800"/>
            <a:ext cx="163075" cy="47853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A1C78B-79D0-4F88-99D2-B4C9434B1EA0}"/>
              </a:ext>
            </a:extLst>
          </p:cNvPr>
          <p:cNvSpPr/>
          <p:nvPr/>
        </p:nvSpPr>
        <p:spPr>
          <a:xfrm>
            <a:off x="8637673" y="1854168"/>
            <a:ext cx="163075" cy="47853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7248B1-223F-49BA-8AEB-F306AB616B59}"/>
              </a:ext>
            </a:extLst>
          </p:cNvPr>
          <p:cNvSpPr/>
          <p:nvPr/>
        </p:nvSpPr>
        <p:spPr>
          <a:xfrm flipH="1">
            <a:off x="1279645" y="1950686"/>
            <a:ext cx="7439566" cy="711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6AA24E-1E1A-4595-9BD9-0B502901CEDD}"/>
              </a:ext>
            </a:extLst>
          </p:cNvPr>
          <p:cNvSpPr/>
          <p:nvPr/>
        </p:nvSpPr>
        <p:spPr>
          <a:xfrm flipH="1">
            <a:off x="1279645" y="6532814"/>
            <a:ext cx="7439566" cy="711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65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215;p8">
            <a:extLst>
              <a:ext uri="{FF2B5EF4-FFF2-40B4-BE49-F238E27FC236}">
                <a16:creationId xmlns:a16="http://schemas.microsoft.com/office/drawing/2014/main" id="{D345FF33-EC45-458B-A844-E08DC4490C2D}"/>
              </a:ext>
            </a:extLst>
          </p:cNvPr>
          <p:cNvGrpSpPr/>
          <p:nvPr/>
        </p:nvGrpSpPr>
        <p:grpSpPr>
          <a:xfrm>
            <a:off x="672530" y="1204037"/>
            <a:ext cx="1839925" cy="1778080"/>
            <a:chOff x="2331195" y="1512950"/>
            <a:chExt cx="4581935" cy="4883400"/>
          </a:xfrm>
        </p:grpSpPr>
        <p:sp>
          <p:nvSpPr>
            <p:cNvPr id="61" name="Google Shape;216;p8">
              <a:extLst>
                <a:ext uri="{FF2B5EF4-FFF2-40B4-BE49-F238E27FC236}">
                  <a16:creationId xmlns:a16="http://schemas.microsoft.com/office/drawing/2014/main" id="{5FCF6994-2075-4B23-8498-28A02864A62F}"/>
                </a:ext>
              </a:extLst>
            </p:cNvPr>
            <p:cNvSpPr/>
            <p:nvPr/>
          </p:nvSpPr>
          <p:spPr>
            <a:xfrm>
              <a:off x="2331195" y="1512950"/>
              <a:ext cx="4574700" cy="4883400"/>
            </a:xfrm>
            <a:prstGeom prst="rect">
              <a:avLst/>
            </a:prstGeom>
            <a:solidFill>
              <a:srgbClr val="F3F3F3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17;p8">
              <a:extLst>
                <a:ext uri="{FF2B5EF4-FFF2-40B4-BE49-F238E27FC236}">
                  <a16:creationId xmlns:a16="http://schemas.microsoft.com/office/drawing/2014/main" id="{F49F2E7C-66A7-45F0-B67E-BB0E3B2903D7}"/>
                </a:ext>
              </a:extLst>
            </p:cNvPr>
            <p:cNvSpPr/>
            <p:nvPr/>
          </p:nvSpPr>
          <p:spPr>
            <a:xfrm>
              <a:off x="2338431" y="1523025"/>
              <a:ext cx="4574700" cy="5139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18;p8">
              <a:extLst>
                <a:ext uri="{FF2B5EF4-FFF2-40B4-BE49-F238E27FC236}">
                  <a16:creationId xmlns:a16="http://schemas.microsoft.com/office/drawing/2014/main" id="{134773E6-7846-43C1-AF08-EF1B8E08762F}"/>
                </a:ext>
              </a:extLst>
            </p:cNvPr>
            <p:cNvSpPr/>
            <p:nvPr/>
          </p:nvSpPr>
          <p:spPr>
            <a:xfrm>
              <a:off x="2424863" y="1594563"/>
              <a:ext cx="360000" cy="3600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64" name="Google Shape;219;p8">
              <a:extLst>
                <a:ext uri="{FF2B5EF4-FFF2-40B4-BE49-F238E27FC236}">
                  <a16:creationId xmlns:a16="http://schemas.microsoft.com/office/drawing/2014/main" id="{43CBD4EE-13D1-4E28-8703-A4F1A94C4A8E}"/>
                </a:ext>
              </a:extLst>
            </p:cNvPr>
            <p:cNvSpPr/>
            <p:nvPr/>
          </p:nvSpPr>
          <p:spPr>
            <a:xfrm>
              <a:off x="2863038" y="1594563"/>
              <a:ext cx="360000" cy="3600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20;p8">
              <a:extLst>
                <a:ext uri="{FF2B5EF4-FFF2-40B4-BE49-F238E27FC236}">
                  <a16:creationId xmlns:a16="http://schemas.microsoft.com/office/drawing/2014/main" id="{4FB9C195-D8A7-4668-A0B5-093F3D64DF52}"/>
                </a:ext>
              </a:extLst>
            </p:cNvPr>
            <p:cNvSpPr/>
            <p:nvPr/>
          </p:nvSpPr>
          <p:spPr>
            <a:xfrm>
              <a:off x="3301213" y="1594563"/>
              <a:ext cx="360000" cy="3600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21;p8">
              <a:extLst>
                <a:ext uri="{FF2B5EF4-FFF2-40B4-BE49-F238E27FC236}">
                  <a16:creationId xmlns:a16="http://schemas.microsoft.com/office/drawing/2014/main" id="{9F8CB7A5-80B2-4D09-89A1-4F80CBFBC8D1}"/>
                </a:ext>
              </a:extLst>
            </p:cNvPr>
            <p:cNvSpPr/>
            <p:nvPr/>
          </p:nvSpPr>
          <p:spPr>
            <a:xfrm>
              <a:off x="2935038" y="1666563"/>
              <a:ext cx="216000" cy="216000"/>
            </a:xfrm>
            <a:prstGeom prst="frame">
              <a:avLst>
                <a:gd name="adj1" fmla="val 125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22;p8">
              <a:extLst>
                <a:ext uri="{FF2B5EF4-FFF2-40B4-BE49-F238E27FC236}">
                  <a16:creationId xmlns:a16="http://schemas.microsoft.com/office/drawing/2014/main" id="{F9FEED9A-D01A-43E3-8FB6-60900F780393}"/>
                </a:ext>
              </a:extLst>
            </p:cNvPr>
            <p:cNvSpPr/>
            <p:nvPr/>
          </p:nvSpPr>
          <p:spPr>
            <a:xfrm>
              <a:off x="3356813" y="1841500"/>
              <a:ext cx="248400" cy="288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" name="Google Shape;223;p8">
              <a:extLst>
                <a:ext uri="{FF2B5EF4-FFF2-40B4-BE49-F238E27FC236}">
                  <a16:creationId xmlns:a16="http://schemas.microsoft.com/office/drawing/2014/main" id="{E7FAB63F-1528-4036-A018-1D3E21F30899}"/>
                </a:ext>
              </a:extLst>
            </p:cNvPr>
            <p:cNvGrpSpPr/>
            <p:nvPr/>
          </p:nvGrpSpPr>
          <p:grpSpPr>
            <a:xfrm>
              <a:off x="2506763" y="1681741"/>
              <a:ext cx="196200" cy="196200"/>
              <a:chOff x="2205246" y="-492159"/>
              <a:chExt cx="196200" cy="196200"/>
            </a:xfrm>
          </p:grpSpPr>
          <p:sp>
            <p:nvSpPr>
              <p:cNvPr id="69" name="Google Shape;224;p8">
                <a:extLst>
                  <a:ext uri="{FF2B5EF4-FFF2-40B4-BE49-F238E27FC236}">
                    <a16:creationId xmlns:a16="http://schemas.microsoft.com/office/drawing/2014/main" id="{E2CD185C-C610-4630-8356-09A7BE460A8A}"/>
                  </a:ext>
                </a:extLst>
              </p:cNvPr>
              <p:cNvSpPr/>
              <p:nvPr/>
            </p:nvSpPr>
            <p:spPr>
              <a:xfrm rot="2702936">
                <a:off x="2179143" y="-408484"/>
                <a:ext cx="248407" cy="2885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225;p8">
                <a:extLst>
                  <a:ext uri="{FF2B5EF4-FFF2-40B4-BE49-F238E27FC236}">
                    <a16:creationId xmlns:a16="http://schemas.microsoft.com/office/drawing/2014/main" id="{8C748782-C155-422F-BB6E-D99791269C2D}"/>
                  </a:ext>
                </a:extLst>
              </p:cNvPr>
              <p:cNvSpPr/>
              <p:nvPr/>
            </p:nvSpPr>
            <p:spPr>
              <a:xfrm rot="8102936">
                <a:off x="2179143" y="-408484"/>
                <a:ext cx="248407" cy="2885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15624AF-4D5E-4DE1-830F-7826428B3224}"/>
              </a:ext>
            </a:extLst>
          </p:cNvPr>
          <p:cNvSpPr txBox="1"/>
          <p:nvPr/>
        </p:nvSpPr>
        <p:spPr>
          <a:xfrm>
            <a:off x="2363462" y="5799260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Press Start 2P" panose="020B0604020202020204" charset="0"/>
              </a:rPr>
              <a:t>ABOUT ME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4C3A0D1-BA3A-4524-9D21-F967E58248F3}"/>
              </a:ext>
            </a:extLst>
          </p:cNvPr>
          <p:cNvSpPr txBox="1"/>
          <p:nvPr/>
        </p:nvSpPr>
        <p:spPr>
          <a:xfrm>
            <a:off x="2766801" y="1813173"/>
            <a:ext cx="708512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Press Start 2P" panose="020B0604020202020204" charset="0"/>
              </a:rPr>
              <a:t>NAME:RYAN PRESNELL</a:t>
            </a:r>
          </a:p>
          <a:p>
            <a:endParaRPr lang="en-US" sz="1800" dirty="0">
              <a:latin typeface="Press Start 2P" panose="020B0604020202020204" charset="0"/>
            </a:endParaRPr>
          </a:p>
          <a:p>
            <a:r>
              <a:rPr lang="en-US" sz="1800" dirty="0">
                <a:latin typeface="Press Start 2P" panose="020B0604020202020204" charset="0"/>
              </a:rPr>
              <a:t>SCHOOL: UNIVERSITY OF NORTH CAROLINA AT CHAPEL HILL</a:t>
            </a:r>
          </a:p>
          <a:p>
            <a:endParaRPr lang="en-US" sz="1800" dirty="0">
              <a:latin typeface="Press Start 2P" panose="020B0604020202020204" charset="0"/>
            </a:endParaRPr>
          </a:p>
          <a:p>
            <a:r>
              <a:rPr lang="en-US" sz="1800" dirty="0">
                <a:latin typeface="Press Start 2P" panose="020B0604020202020204" charset="0"/>
              </a:rPr>
              <a:t>EXPECTED GRADUATION: MAY 2023</a:t>
            </a:r>
          </a:p>
          <a:p>
            <a:endParaRPr lang="en-US" sz="1800" dirty="0">
              <a:latin typeface="Press Start 2P" panose="020B0604020202020204" charset="0"/>
            </a:endParaRPr>
          </a:p>
          <a:p>
            <a:r>
              <a:rPr lang="en-US" sz="1800" dirty="0">
                <a:latin typeface="Press Start 2P" panose="020B0604020202020204" charset="0"/>
              </a:rPr>
              <a:t>MAJOR: STATISTICS &amp; ANALYTICS</a:t>
            </a:r>
          </a:p>
          <a:p>
            <a:endParaRPr lang="en-US" sz="1800" dirty="0">
              <a:latin typeface="Press Start 2P" panose="020B0604020202020204" charset="0"/>
            </a:endParaRPr>
          </a:p>
          <a:p>
            <a:r>
              <a:rPr lang="en-US" sz="1800" dirty="0">
                <a:latin typeface="Press Start 2P" panose="020B0604020202020204" charset="0"/>
              </a:rPr>
              <a:t>MINOR: DATA SCIENCE</a:t>
            </a:r>
          </a:p>
          <a:p>
            <a:endParaRPr lang="en-US" sz="1200" dirty="0">
              <a:latin typeface="Press Start 2P" panose="020B0604020202020204" charset="0"/>
            </a:endParaRPr>
          </a:p>
          <a:p>
            <a:endParaRPr lang="en-US" sz="1200" dirty="0">
              <a:latin typeface="Press Start 2P" panose="020B0604020202020204" charset="0"/>
            </a:endParaRP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EEFE45AD-DFBA-4B4B-9F67-26B5D0B73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846" y="1397676"/>
            <a:ext cx="1802388" cy="156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4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5"/>
          <p:cNvSpPr txBox="1">
            <a:spLocks noGrp="1"/>
          </p:cNvSpPr>
          <p:nvPr>
            <p:ph type="title"/>
          </p:nvPr>
        </p:nvSpPr>
        <p:spPr>
          <a:xfrm>
            <a:off x="415500" y="1822850"/>
            <a:ext cx="11361000" cy="4073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/>
          </a:p>
        </p:txBody>
      </p:sp>
      <p:grpSp>
        <p:nvGrpSpPr>
          <p:cNvPr id="784" name="Google Shape;784;p35"/>
          <p:cNvGrpSpPr/>
          <p:nvPr/>
        </p:nvGrpSpPr>
        <p:grpSpPr>
          <a:xfrm>
            <a:off x="9435196" y="4393522"/>
            <a:ext cx="1774395" cy="1739251"/>
            <a:chOff x="4568697" y="5245097"/>
            <a:chExt cx="1061241" cy="1040222"/>
          </a:xfrm>
        </p:grpSpPr>
        <p:grpSp>
          <p:nvGrpSpPr>
            <p:cNvPr id="785" name="Google Shape;785;p35"/>
            <p:cNvGrpSpPr/>
            <p:nvPr/>
          </p:nvGrpSpPr>
          <p:grpSpPr>
            <a:xfrm>
              <a:off x="4568697" y="5245097"/>
              <a:ext cx="719170" cy="701656"/>
              <a:chOff x="7044125" y="4266813"/>
              <a:chExt cx="1967095" cy="1919190"/>
            </a:xfrm>
          </p:grpSpPr>
          <p:sp>
            <p:nvSpPr>
              <p:cNvPr id="786" name="Google Shape;786;p35"/>
              <p:cNvSpPr/>
              <p:nvPr/>
            </p:nvSpPr>
            <p:spPr>
              <a:xfrm>
                <a:off x="7271874" y="4466242"/>
                <a:ext cx="495300" cy="507900"/>
              </a:xfrm>
              <a:prstGeom prst="ellipse">
                <a:avLst/>
              </a:prstGeom>
              <a:solidFill>
                <a:srgbClr val="EAEA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35"/>
              <p:cNvSpPr/>
              <p:nvPr/>
            </p:nvSpPr>
            <p:spPr>
              <a:xfrm>
                <a:off x="7780013" y="4266813"/>
                <a:ext cx="495300" cy="507900"/>
              </a:xfrm>
              <a:prstGeom prst="ellipse">
                <a:avLst/>
              </a:prstGeom>
              <a:solidFill>
                <a:srgbClr val="EAEA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35"/>
              <p:cNvSpPr/>
              <p:nvPr/>
            </p:nvSpPr>
            <p:spPr>
              <a:xfrm>
                <a:off x="8288165" y="4474492"/>
                <a:ext cx="495300" cy="507900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35"/>
              <p:cNvSpPr/>
              <p:nvPr/>
            </p:nvSpPr>
            <p:spPr>
              <a:xfrm>
                <a:off x="8515920" y="4982390"/>
                <a:ext cx="495300" cy="507900"/>
              </a:xfrm>
              <a:prstGeom prst="ellipse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5"/>
              <p:cNvSpPr/>
              <p:nvPr/>
            </p:nvSpPr>
            <p:spPr>
              <a:xfrm>
                <a:off x="8288181" y="5498557"/>
                <a:ext cx="495300" cy="507900"/>
              </a:xfrm>
              <a:prstGeom prst="ellipse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35"/>
              <p:cNvSpPr/>
              <p:nvPr/>
            </p:nvSpPr>
            <p:spPr>
              <a:xfrm>
                <a:off x="7780013" y="5678102"/>
                <a:ext cx="495300" cy="507900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35"/>
              <p:cNvSpPr/>
              <p:nvPr/>
            </p:nvSpPr>
            <p:spPr>
              <a:xfrm>
                <a:off x="7271880" y="5498539"/>
                <a:ext cx="495300" cy="507900"/>
              </a:xfrm>
              <a:prstGeom prst="ellipse">
                <a:avLst/>
              </a:pr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35"/>
              <p:cNvSpPr/>
              <p:nvPr/>
            </p:nvSpPr>
            <p:spPr>
              <a:xfrm>
                <a:off x="7044125" y="4982408"/>
                <a:ext cx="495300" cy="507900"/>
              </a:xfrm>
              <a:prstGeom prst="ellipse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4" name="Google Shape;794;p35"/>
            <p:cNvSpPr/>
            <p:nvPr/>
          </p:nvSpPr>
          <p:spPr>
            <a:xfrm>
              <a:off x="5116044" y="5771425"/>
              <a:ext cx="513894" cy="513894"/>
            </a:xfrm>
            <a:custGeom>
              <a:avLst/>
              <a:gdLst/>
              <a:ahLst/>
              <a:cxnLst/>
              <a:rect l="l" t="t" r="r" b="b"/>
              <a:pathLst>
                <a:path w="7441" h="7441" extrusionOk="0">
                  <a:moveTo>
                    <a:pt x="232" y="1"/>
                  </a:moveTo>
                  <a:cubicBezTo>
                    <a:pt x="107" y="1"/>
                    <a:pt x="0" y="108"/>
                    <a:pt x="0" y="233"/>
                  </a:cubicBezTo>
                  <a:cubicBezTo>
                    <a:pt x="0" y="268"/>
                    <a:pt x="18" y="286"/>
                    <a:pt x="18" y="304"/>
                  </a:cubicBezTo>
                  <a:lnTo>
                    <a:pt x="2284" y="7138"/>
                  </a:lnTo>
                  <a:cubicBezTo>
                    <a:pt x="2327" y="7237"/>
                    <a:pt x="2415" y="7291"/>
                    <a:pt x="2512" y="7291"/>
                  </a:cubicBezTo>
                  <a:cubicBezTo>
                    <a:pt x="2537" y="7291"/>
                    <a:pt x="2562" y="7288"/>
                    <a:pt x="2588" y="7280"/>
                  </a:cubicBezTo>
                  <a:cubicBezTo>
                    <a:pt x="2641" y="7263"/>
                    <a:pt x="2695" y="7209"/>
                    <a:pt x="2730" y="7138"/>
                  </a:cubicBezTo>
                  <a:lnTo>
                    <a:pt x="3587" y="4765"/>
                  </a:lnTo>
                  <a:lnTo>
                    <a:pt x="6263" y="7441"/>
                  </a:lnTo>
                  <a:lnTo>
                    <a:pt x="7441" y="6263"/>
                  </a:lnTo>
                  <a:lnTo>
                    <a:pt x="4764" y="3587"/>
                  </a:lnTo>
                  <a:lnTo>
                    <a:pt x="7137" y="2731"/>
                  </a:lnTo>
                  <a:cubicBezTo>
                    <a:pt x="7262" y="2677"/>
                    <a:pt x="7316" y="2552"/>
                    <a:pt x="7280" y="2427"/>
                  </a:cubicBezTo>
                  <a:cubicBezTo>
                    <a:pt x="7262" y="2374"/>
                    <a:pt x="7191" y="2302"/>
                    <a:pt x="7137" y="2284"/>
                  </a:cubicBezTo>
                  <a:lnTo>
                    <a:pt x="304" y="18"/>
                  </a:lnTo>
                  <a:cubicBezTo>
                    <a:pt x="286" y="1"/>
                    <a:pt x="250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Credits</a:t>
            </a:r>
            <a:endParaRPr dirty="0"/>
          </a:p>
        </p:txBody>
      </p:sp>
      <p:sp>
        <p:nvSpPr>
          <p:cNvPr id="1089" name="Google Shape;1089;p37"/>
          <p:cNvSpPr txBox="1">
            <a:spLocks noGrp="1"/>
          </p:cNvSpPr>
          <p:nvPr>
            <p:ph type="body" idx="1"/>
          </p:nvPr>
        </p:nvSpPr>
        <p:spPr>
          <a:xfrm>
            <a:off x="1514225" y="3300677"/>
            <a:ext cx="9685500" cy="2257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Press Start 2P" panose="020B0604020202020204" charset="0"/>
              </a:rPr>
              <a:t>Presentation Template: </a:t>
            </a:r>
            <a:r>
              <a:rPr lang="en-GB" sz="1800" u="sng" dirty="0" err="1">
                <a:solidFill>
                  <a:schemeClr val="accent1"/>
                </a:solidFill>
                <a:latin typeface="Press Start 2P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SlidesMania</a:t>
            </a:r>
            <a:endParaRPr sz="1800" dirty="0">
              <a:solidFill>
                <a:schemeClr val="accent1"/>
              </a:solidFill>
              <a:latin typeface="Press Start 2P" panose="020B0604020202020204" charset="0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GB" sz="1800" dirty="0">
                <a:latin typeface="Press Start 2P" panose="020B0604020202020204" charset="0"/>
              </a:rPr>
              <a:t>Images: </a:t>
            </a:r>
            <a:r>
              <a:rPr lang="en-GB" sz="1800" dirty="0" err="1">
                <a:latin typeface="Press Start 2P" panose="020B0604020202020204" charset="0"/>
              </a:rPr>
              <a:t>Unsplash</a:t>
            </a:r>
            <a:endParaRPr sz="1800" dirty="0">
              <a:latin typeface="Press Start 2P" panose="020B0604020202020204" charset="0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GB" sz="1800" dirty="0">
                <a:latin typeface="Press Start 2P" panose="020B0604020202020204" charset="0"/>
              </a:rPr>
              <a:t>Please keep this slide or mention us and the other resources used in the footer of a slide.</a:t>
            </a:r>
            <a:endParaRPr sz="1800" dirty="0">
              <a:latin typeface="Press Start 2P" panose="020B0604020202020204" charset="0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2"/>
          <p:cNvSpPr txBox="1">
            <a:spLocks noGrp="1"/>
          </p:cNvSpPr>
          <p:nvPr>
            <p:ph type="title"/>
          </p:nvPr>
        </p:nvSpPr>
        <p:spPr>
          <a:xfrm>
            <a:off x="1514225" y="2390825"/>
            <a:ext cx="9685500" cy="74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Data Source</a:t>
            </a:r>
            <a:endParaRPr sz="3200" dirty="0"/>
          </a:p>
        </p:txBody>
      </p:sp>
      <p:sp>
        <p:nvSpPr>
          <p:cNvPr id="437" name="Google Shape;437;p22"/>
          <p:cNvSpPr txBox="1">
            <a:spLocks noGrp="1"/>
          </p:cNvSpPr>
          <p:nvPr>
            <p:ph type="body" idx="1"/>
          </p:nvPr>
        </p:nvSpPr>
        <p:spPr>
          <a:xfrm>
            <a:off x="1514225" y="3272150"/>
            <a:ext cx="9685500" cy="28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Press Start 2P" panose="020B0604020202020204" charset="0"/>
              </a:rPr>
              <a:t>I found the </a:t>
            </a:r>
            <a:r>
              <a:rPr lang="en-US" sz="1800" b="1" dirty="0">
                <a:solidFill>
                  <a:schemeClr val="accent1"/>
                </a:solidFill>
                <a:latin typeface="Press Start 2P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main data set</a:t>
            </a:r>
            <a:r>
              <a:rPr lang="en-US" sz="1800" dirty="0">
                <a:latin typeface="Press Start 2P" panose="020B0604020202020204" charset="0"/>
              </a:rPr>
              <a:t>, containing data such as family structure and debt levels, and its accompanying </a:t>
            </a:r>
            <a:r>
              <a:rPr lang="en-US" sz="1800" b="1" dirty="0">
                <a:solidFill>
                  <a:schemeClr val="accent1"/>
                </a:solidFill>
                <a:latin typeface="Press Start 2P" panose="020B060402020202020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credit history data set</a:t>
            </a:r>
            <a:r>
              <a:rPr lang="en-US" sz="1800" dirty="0">
                <a:solidFill>
                  <a:schemeClr val="accent1"/>
                </a:solidFill>
                <a:latin typeface="Press Start 2P" panose="020B0604020202020204" charset="0"/>
              </a:rPr>
              <a:t> </a:t>
            </a:r>
            <a:r>
              <a:rPr lang="en-US" sz="1800" dirty="0">
                <a:latin typeface="Press Start 2P" panose="020B0604020202020204" charset="0"/>
              </a:rPr>
              <a:t>on Kaggle. I also introduced some extra features, such as a variable indicating whether a person had an overdue credit card/loan payment for more than five months.</a:t>
            </a:r>
            <a:endParaRPr sz="1800" dirty="0">
              <a:latin typeface="Press Start 2P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672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dirty="0"/>
              <a:t>Exploratory Data Analysis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3013813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Gender Distribution</a:t>
            </a:r>
            <a:endParaRPr dirty="0"/>
          </a:p>
        </p:txBody>
      </p:sp>
      <p:sp>
        <p:nvSpPr>
          <p:cNvPr id="408" name="Google Shape;408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GB" sz="1600" dirty="0">
                <a:latin typeface="Press Start 2P" panose="020B0604020202020204" charset="0"/>
              </a:rPr>
              <a:t>Men seem to have a much higher rate of credit card ineligibility than women in this data set.</a:t>
            </a:r>
            <a:endParaRPr sz="1600" dirty="0">
              <a:latin typeface="Press Start 2P" panose="020B0604020202020204" charset="0"/>
            </a:endParaRPr>
          </a:p>
        </p:txBody>
      </p:sp>
      <p:pic>
        <p:nvPicPr>
          <p:cNvPr id="409" name="Google Shape;409;p1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776720" y="984040"/>
            <a:ext cx="4511040" cy="41994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0" name="Google Shape;410;p19"/>
          <p:cNvGrpSpPr/>
          <p:nvPr/>
        </p:nvGrpSpPr>
        <p:grpSpPr>
          <a:xfrm>
            <a:off x="4568697" y="5245097"/>
            <a:ext cx="1061241" cy="1040222"/>
            <a:chOff x="4568697" y="5245097"/>
            <a:chExt cx="1061241" cy="1040222"/>
          </a:xfrm>
        </p:grpSpPr>
        <p:grpSp>
          <p:nvGrpSpPr>
            <p:cNvPr id="411" name="Google Shape;411;p19"/>
            <p:cNvGrpSpPr/>
            <p:nvPr/>
          </p:nvGrpSpPr>
          <p:grpSpPr>
            <a:xfrm>
              <a:off x="4568697" y="5245097"/>
              <a:ext cx="719170" cy="701656"/>
              <a:chOff x="7044125" y="4266813"/>
              <a:chExt cx="1967095" cy="1919190"/>
            </a:xfrm>
          </p:grpSpPr>
          <p:sp>
            <p:nvSpPr>
              <p:cNvPr id="412" name="Google Shape;412;p19"/>
              <p:cNvSpPr/>
              <p:nvPr/>
            </p:nvSpPr>
            <p:spPr>
              <a:xfrm>
                <a:off x="7271874" y="4466242"/>
                <a:ext cx="495300" cy="507900"/>
              </a:xfrm>
              <a:prstGeom prst="ellipse">
                <a:avLst/>
              </a:prstGeom>
              <a:solidFill>
                <a:srgbClr val="EAEA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9"/>
              <p:cNvSpPr/>
              <p:nvPr/>
            </p:nvSpPr>
            <p:spPr>
              <a:xfrm>
                <a:off x="7780013" y="4266813"/>
                <a:ext cx="495300" cy="507900"/>
              </a:xfrm>
              <a:prstGeom prst="ellipse">
                <a:avLst/>
              </a:prstGeom>
              <a:solidFill>
                <a:srgbClr val="EAEA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19"/>
              <p:cNvSpPr/>
              <p:nvPr/>
            </p:nvSpPr>
            <p:spPr>
              <a:xfrm>
                <a:off x="8288165" y="4474492"/>
                <a:ext cx="495300" cy="507900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19"/>
              <p:cNvSpPr/>
              <p:nvPr/>
            </p:nvSpPr>
            <p:spPr>
              <a:xfrm>
                <a:off x="8515920" y="4982390"/>
                <a:ext cx="495300" cy="507900"/>
              </a:xfrm>
              <a:prstGeom prst="ellipse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19"/>
              <p:cNvSpPr/>
              <p:nvPr/>
            </p:nvSpPr>
            <p:spPr>
              <a:xfrm>
                <a:off x="8288181" y="5498557"/>
                <a:ext cx="495300" cy="507900"/>
              </a:xfrm>
              <a:prstGeom prst="ellipse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9"/>
              <p:cNvSpPr/>
              <p:nvPr/>
            </p:nvSpPr>
            <p:spPr>
              <a:xfrm>
                <a:off x="7780013" y="5678102"/>
                <a:ext cx="495300" cy="507900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9"/>
              <p:cNvSpPr/>
              <p:nvPr/>
            </p:nvSpPr>
            <p:spPr>
              <a:xfrm>
                <a:off x="7271880" y="5498539"/>
                <a:ext cx="495300" cy="507900"/>
              </a:xfrm>
              <a:prstGeom prst="ellipse">
                <a:avLst/>
              </a:pr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19"/>
              <p:cNvSpPr/>
              <p:nvPr/>
            </p:nvSpPr>
            <p:spPr>
              <a:xfrm>
                <a:off x="7044125" y="4982408"/>
                <a:ext cx="495300" cy="507900"/>
              </a:xfrm>
              <a:prstGeom prst="ellipse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0" name="Google Shape;420;p19"/>
            <p:cNvSpPr/>
            <p:nvPr/>
          </p:nvSpPr>
          <p:spPr>
            <a:xfrm>
              <a:off x="5116044" y="5771425"/>
              <a:ext cx="513894" cy="513894"/>
            </a:xfrm>
            <a:custGeom>
              <a:avLst/>
              <a:gdLst/>
              <a:ahLst/>
              <a:cxnLst/>
              <a:rect l="l" t="t" r="r" b="b"/>
              <a:pathLst>
                <a:path w="7441" h="7441" extrusionOk="0">
                  <a:moveTo>
                    <a:pt x="232" y="1"/>
                  </a:moveTo>
                  <a:cubicBezTo>
                    <a:pt x="107" y="1"/>
                    <a:pt x="0" y="108"/>
                    <a:pt x="0" y="233"/>
                  </a:cubicBezTo>
                  <a:cubicBezTo>
                    <a:pt x="0" y="268"/>
                    <a:pt x="18" y="286"/>
                    <a:pt x="18" y="304"/>
                  </a:cubicBezTo>
                  <a:lnTo>
                    <a:pt x="2284" y="7138"/>
                  </a:lnTo>
                  <a:cubicBezTo>
                    <a:pt x="2327" y="7237"/>
                    <a:pt x="2415" y="7291"/>
                    <a:pt x="2512" y="7291"/>
                  </a:cubicBezTo>
                  <a:cubicBezTo>
                    <a:pt x="2537" y="7291"/>
                    <a:pt x="2562" y="7288"/>
                    <a:pt x="2588" y="7280"/>
                  </a:cubicBezTo>
                  <a:cubicBezTo>
                    <a:pt x="2641" y="7263"/>
                    <a:pt x="2695" y="7209"/>
                    <a:pt x="2730" y="7138"/>
                  </a:cubicBezTo>
                  <a:lnTo>
                    <a:pt x="3587" y="4765"/>
                  </a:lnTo>
                  <a:lnTo>
                    <a:pt x="6263" y="7441"/>
                  </a:lnTo>
                  <a:lnTo>
                    <a:pt x="7441" y="6263"/>
                  </a:lnTo>
                  <a:lnTo>
                    <a:pt x="4764" y="3587"/>
                  </a:lnTo>
                  <a:lnTo>
                    <a:pt x="7137" y="2731"/>
                  </a:lnTo>
                  <a:cubicBezTo>
                    <a:pt x="7262" y="2677"/>
                    <a:pt x="7316" y="2552"/>
                    <a:pt x="7280" y="2427"/>
                  </a:cubicBezTo>
                  <a:cubicBezTo>
                    <a:pt x="7262" y="2374"/>
                    <a:pt x="7191" y="2302"/>
                    <a:pt x="7137" y="2284"/>
                  </a:cubicBezTo>
                  <a:lnTo>
                    <a:pt x="304" y="18"/>
                  </a:lnTo>
                  <a:cubicBezTo>
                    <a:pt x="286" y="1"/>
                    <a:pt x="250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77748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9"/>
          <p:cNvSpPr txBox="1">
            <a:spLocks noGrp="1"/>
          </p:cNvSpPr>
          <p:nvPr>
            <p:ph type="title"/>
          </p:nvPr>
        </p:nvSpPr>
        <p:spPr>
          <a:xfrm>
            <a:off x="1771175" y="248950"/>
            <a:ext cx="6506400" cy="414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Education &amp; Income Type</a:t>
            </a:r>
            <a:endParaRPr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3B9C8C-E83A-4501-912E-46D068D88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999" y="1808480"/>
            <a:ext cx="8100721" cy="48005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C07650-D0CC-4B3F-9372-E3390A16B912}"/>
              </a:ext>
            </a:extLst>
          </p:cNvPr>
          <p:cNvSpPr txBox="1"/>
          <p:nvPr/>
        </p:nvSpPr>
        <p:spPr>
          <a:xfrm>
            <a:off x="9316720" y="2638733"/>
            <a:ext cx="22656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Press Start 2P" panose="00000500000000000000" pitchFamily="2" charset="0"/>
              </a:rPr>
              <a:t>The distributions of education and income type are extremely similar between the two groups, so education and income type likely do not play a significant role in determining if a person will be eligible for a credit card.</a:t>
            </a:r>
          </a:p>
        </p:txBody>
      </p:sp>
    </p:spTree>
    <p:extLst>
      <p:ext uri="{BB962C8B-B14F-4D97-AF65-F5344CB8AC3E}">
        <p14:creationId xmlns:p14="http://schemas.microsoft.com/office/powerpoint/2010/main" val="1267967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31"/>
          <p:cNvSpPr txBox="1">
            <a:spLocks noGrp="1"/>
          </p:cNvSpPr>
          <p:nvPr>
            <p:ph type="title"/>
          </p:nvPr>
        </p:nvSpPr>
        <p:spPr>
          <a:xfrm>
            <a:off x="801832" y="505250"/>
            <a:ext cx="38601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Good &amp; Bad Debt</a:t>
            </a:r>
            <a:endParaRPr dirty="0"/>
          </a:p>
        </p:txBody>
      </p:sp>
      <p:sp>
        <p:nvSpPr>
          <p:cNvPr id="735" name="Google Shape;735;p31"/>
          <p:cNvSpPr txBox="1">
            <a:spLocks noGrp="1"/>
          </p:cNvSpPr>
          <p:nvPr>
            <p:ph type="subTitle" idx="1"/>
          </p:nvPr>
        </p:nvSpPr>
        <p:spPr>
          <a:xfrm>
            <a:off x="801832" y="2597596"/>
            <a:ext cx="3860100" cy="2190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Press Start 2P" panose="020B0604020202020204" charset="0"/>
              </a:rPr>
              <a:t>People who were ineligible for a credit card tended to have much less good debt, and their bad debt tended to skyrocket when they didn’t make payments on time.</a:t>
            </a:r>
            <a:endParaRPr sz="1800" dirty="0">
              <a:latin typeface="Press Start 2P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DCDF44-EBE3-48CC-AF9E-E259CA202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217" y="873760"/>
            <a:ext cx="5737528" cy="563797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46B2AAC-C401-4C03-A683-F047FF3F2C23}"/>
              </a:ext>
            </a:extLst>
          </p:cNvPr>
          <p:cNvSpPr/>
          <p:nvPr/>
        </p:nvSpPr>
        <p:spPr>
          <a:xfrm>
            <a:off x="5415280" y="873760"/>
            <a:ext cx="287405" cy="56379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7215D2-2371-4B8D-85A7-026CE039FE32}"/>
              </a:ext>
            </a:extLst>
          </p:cNvPr>
          <p:cNvSpPr/>
          <p:nvPr/>
        </p:nvSpPr>
        <p:spPr>
          <a:xfrm>
            <a:off x="11365600" y="873760"/>
            <a:ext cx="121887" cy="56379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0CC19F-A837-4A4D-B094-6FF5139C50BE}"/>
              </a:ext>
            </a:extLst>
          </p:cNvPr>
          <p:cNvSpPr/>
          <p:nvPr/>
        </p:nvSpPr>
        <p:spPr>
          <a:xfrm rot="5400000">
            <a:off x="8530050" y="-2097310"/>
            <a:ext cx="142240" cy="5901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F0339C-CC92-4A7D-8FD3-36C6EB41E53D}"/>
              </a:ext>
            </a:extLst>
          </p:cNvPr>
          <p:cNvSpPr/>
          <p:nvPr/>
        </p:nvSpPr>
        <p:spPr>
          <a:xfrm rot="5400000">
            <a:off x="8465635" y="3560986"/>
            <a:ext cx="142240" cy="5901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679458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Predicting Eligibility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dirty="0"/>
              <a:t>Other Predictions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2661152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22E6D2C-917D-42B0-A69D-438491A48FEC}"/>
              </a:ext>
            </a:extLst>
          </p:cNvPr>
          <p:cNvSpPr/>
          <p:nvPr/>
        </p:nvSpPr>
        <p:spPr>
          <a:xfrm>
            <a:off x="1239520" y="1859280"/>
            <a:ext cx="10261600" cy="4673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31A40A-DF0F-4487-B92C-054818043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521" y="1859281"/>
            <a:ext cx="6228080" cy="46736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CFA99CE-12BB-494A-89DE-4E5067C251C2}"/>
              </a:ext>
            </a:extLst>
          </p:cNvPr>
          <p:cNvSpPr/>
          <p:nvPr/>
        </p:nvSpPr>
        <p:spPr>
          <a:xfrm>
            <a:off x="7366002" y="1859279"/>
            <a:ext cx="955040" cy="4673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6BFAF8-C4B5-420D-BBC0-AF489F8F6C8B}"/>
              </a:ext>
            </a:extLst>
          </p:cNvPr>
          <p:cNvSpPr txBox="1"/>
          <p:nvPr/>
        </p:nvSpPr>
        <p:spPr>
          <a:xfrm>
            <a:off x="7467601" y="1985339"/>
            <a:ext cx="393192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Press Start 2P" panose="00000500000000000000" pitchFamily="2" charset="0"/>
            </a:endParaRPr>
          </a:p>
          <a:p>
            <a:endParaRPr lang="en-US" sz="1200" dirty="0">
              <a:latin typeface="Press Start 2P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Press Start 2P" panose="00000500000000000000" pitchFamily="2" charset="0"/>
              </a:rPr>
              <a:t>Used KNN (Optimal k = 1 found by LOOCV)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Press Start 2P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Press Start 2P" panose="00000500000000000000" pitchFamily="2" charset="0"/>
              </a:rPr>
              <a:t>Naïve Bayes, Logistic Regression, and Decision Trees predicted all zeroes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Press Start 2P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Press Start 2P" panose="00000500000000000000" pitchFamily="2" charset="0"/>
              </a:rPr>
              <a:t>Doesn’t seem to work very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Press Start 2P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48459"/>
      </p:ext>
    </p:extLst>
  </p:cSld>
  <p:clrMapOvr>
    <a:masterClrMapping/>
  </p:clrMapOvr>
</p:sld>
</file>

<file path=ppt/theme/theme1.xml><?xml version="1.0" encoding="utf-8"?>
<a:theme xmlns:a="http://schemas.openxmlformats.org/drawingml/2006/main" name="0169_Paterson_Template_SlidesMania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EEEEEE"/>
      </a:lt2>
      <a:accent1>
        <a:srgbClr val="76A5AF"/>
      </a:accent1>
      <a:accent2>
        <a:srgbClr val="151314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34F5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4379</TotalTime>
  <Words>259</Words>
  <Application>Microsoft Office PowerPoint</Application>
  <PresentationFormat>Widescreen</PresentationFormat>
  <Paragraphs>35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Roboto Mono</vt:lpstr>
      <vt:lpstr>Barlow Condensed</vt:lpstr>
      <vt:lpstr>Arial</vt:lpstr>
      <vt:lpstr>Press Start 2P</vt:lpstr>
      <vt:lpstr>0169_Paterson_Template_SlidesMania</vt:lpstr>
      <vt:lpstr>Predicting Credit Card Eligibility</vt:lpstr>
      <vt:lpstr>Data Source</vt:lpstr>
      <vt:lpstr>Exploratory Data Analysis</vt:lpstr>
      <vt:lpstr>Gender Distribution</vt:lpstr>
      <vt:lpstr>Education &amp; Income Type</vt:lpstr>
      <vt:lpstr>Good &amp; Bad Debt</vt:lpstr>
      <vt:lpstr>Predicting Eligibility</vt:lpstr>
      <vt:lpstr>Other Predictions</vt:lpstr>
      <vt:lpstr>PowerPoint Presentation</vt:lpstr>
      <vt:lpstr>PowerPoint Presentation</vt:lpstr>
      <vt:lpstr>PowerPoint Presentation</vt:lpstr>
      <vt:lpstr>Thank you!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Credit Card Eligibility</dc:title>
  <dc:creator>Ryan Presnell</dc:creator>
  <cp:lastModifiedBy>Presnell, Ryan Nicholas</cp:lastModifiedBy>
  <cp:revision>37</cp:revision>
  <dcterms:modified xsi:type="dcterms:W3CDTF">2023-03-07T05:00:30Z</dcterms:modified>
</cp:coreProperties>
</file>