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8"/>
  </p:notesMasterIdLst>
  <p:sldIdLst>
    <p:sldId id="256" r:id="rId2"/>
    <p:sldId id="275" r:id="rId3"/>
    <p:sldId id="312" r:id="rId4"/>
    <p:sldId id="314" r:id="rId5"/>
    <p:sldId id="321" r:id="rId6"/>
    <p:sldId id="319" r:id="rId7"/>
    <p:sldId id="320" r:id="rId8"/>
    <p:sldId id="313" r:id="rId9"/>
    <p:sldId id="318" r:id="rId10"/>
    <p:sldId id="315" r:id="rId11"/>
    <p:sldId id="316" r:id="rId12"/>
    <p:sldId id="311" r:id="rId13"/>
    <p:sldId id="322" r:id="rId14"/>
    <p:sldId id="317" r:id="rId15"/>
    <p:sldId id="289" r:id="rId16"/>
    <p:sldId id="290" r:id="rId17"/>
  </p:sldIdLst>
  <p:sldSz cx="9144000" cy="5143500" type="screen16x9"/>
  <p:notesSz cx="6858000" cy="9144000"/>
  <p:embeddedFontLst>
    <p:embeddedFont>
      <p:font typeface="Alata" panose="020B0604020202020204" charset="0"/>
      <p:regular r:id="rId19"/>
    </p:embeddedFont>
    <p:embeddedFont>
      <p:font typeface="Archivo Black" panose="020B0604020202020204" charset="0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74B5AD-3712-4697-9A23-48974BD6233A}">
  <a:tblStyle styleId="{FF74B5AD-3712-4697-9A23-48974BD623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fc652c9a6b_2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fc652c9a6b_2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gfc652c9a6b_1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2" name="Google Shape;3982;gfc652c9a6b_1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10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fc652c9a6b_1_1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fc652c9a6b_1_1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852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" name="Google Shape;4065;gfc652c9a6b_2_2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6" name="Google Shape;4066;gfc652c9a6b_2_2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821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gfc652c9a6b_1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8" name="Google Shape;3888;gfc652c9a6b_1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306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gfc652c9a6b_2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1" name="Google Shape;3951;gfc652c9a6b_2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970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0" name="Google Shape;4530;gfc652c9a6b_2_2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1" name="Google Shape;4531;gfc652c9a6b_2_2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4" name="Google Shape;4544;gfc652c9a6b_2_2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5" name="Google Shape;4545;gfc652c9a6b_2_2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3" name="Google Shape;4173;gfc652c9a6b_2_2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4" name="Google Shape;4174;gfc652c9a6b_2_2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gfc652c9a6b_1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8" name="Google Shape;3888;gfc652c9a6b_1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23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gfc652c9a6b_1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2" name="Google Shape;3982;gfc652c9a6b_1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69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gfc652c9a6b_1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8" name="Google Shape;3888;gfc652c9a6b_1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26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gfc652c9a6b_1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2" name="Google Shape;3982;gfc652c9a6b_1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10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Google Shape;4233;gfc652c9a6b_2_2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4" name="Google Shape;4234;gfc652c9a6b_2_2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34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9" name="Google Shape;4299;gfc652c9a6b_2_2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0" name="Google Shape;4300;gfc652c9a6b_2_2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787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Google Shape;4233;gfc652c9a6b_2_2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4" name="Google Shape;4234;gfc652c9a6b_2_2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09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E7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2650" y="-21850"/>
            <a:ext cx="9239700" cy="521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713225" y="2269275"/>
            <a:ext cx="6221700" cy="1475700"/>
          </a:xfrm>
          <a:prstGeom prst="rect">
            <a:avLst/>
          </a:prstGeom>
          <a:solidFill>
            <a:srgbClr val="47C0C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713225" y="3744975"/>
            <a:ext cx="77175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ctrTitle" idx="2"/>
          </p:nvPr>
        </p:nvSpPr>
        <p:spPr>
          <a:xfrm>
            <a:off x="713225" y="1527375"/>
            <a:ext cx="6221700" cy="645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 rot="5400000">
            <a:off x="445806" y="4099007"/>
            <a:ext cx="645023" cy="1134258"/>
            <a:chOff x="2079800" y="2537025"/>
            <a:chExt cx="481900" cy="875875"/>
          </a:xfrm>
        </p:grpSpPr>
        <p:sp>
          <p:nvSpPr>
            <p:cNvPr id="82" name="Google Shape;82;p2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1983925" y="-172630"/>
            <a:ext cx="1236150" cy="600722"/>
            <a:chOff x="6583775" y="-35155"/>
            <a:chExt cx="1236150" cy="600722"/>
          </a:xfrm>
        </p:grpSpPr>
        <p:sp>
          <p:nvSpPr>
            <p:cNvPr id="98" name="Google Shape;98;p2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 rot="-5400000">
            <a:off x="7781275" y="3643325"/>
            <a:ext cx="153600" cy="26541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18075" y="-636200"/>
            <a:ext cx="1324800" cy="132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2"/>
          <p:cNvGrpSpPr/>
          <p:nvPr/>
        </p:nvGrpSpPr>
        <p:grpSpPr>
          <a:xfrm>
            <a:off x="-1457250" y="-1080237"/>
            <a:ext cx="2938200" cy="2938200"/>
            <a:chOff x="7399275" y="2698225"/>
            <a:chExt cx="2938200" cy="2938200"/>
          </a:xfrm>
        </p:grpSpPr>
        <p:cxnSp>
          <p:nvCxnSpPr>
            <p:cNvPr id="116" name="Google Shape;116;p2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2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2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" name="Google Shape;120;p2"/>
          <p:cNvGrpSpPr/>
          <p:nvPr/>
        </p:nvGrpSpPr>
        <p:grpSpPr>
          <a:xfrm>
            <a:off x="7399275" y="2698225"/>
            <a:ext cx="2938200" cy="2938200"/>
            <a:chOff x="7399275" y="2698225"/>
            <a:chExt cx="2938200" cy="2938200"/>
          </a:xfrm>
        </p:grpSpPr>
        <p:cxnSp>
          <p:nvCxnSpPr>
            <p:cNvPr id="121" name="Google Shape;121;p2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2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2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_1_1"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8" name="Google Shape;3598;p40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3599" name="Google Shape;3599;p40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3600" name="Google Shape;3600;p40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40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40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40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40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40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40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40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40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40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40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40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40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40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40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40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40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40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40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40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40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40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40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40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40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40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40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40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40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40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40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40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40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40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40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40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40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40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40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40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40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40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40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40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40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40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40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40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40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40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40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40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40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40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40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40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40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40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40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40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40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40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40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40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40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5" name="Google Shape;3665;p40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6" name="Google Shape;3666;p40"/>
          <p:cNvSpPr/>
          <p:nvPr/>
        </p:nvSpPr>
        <p:spPr>
          <a:xfrm flipH="1">
            <a:off x="8333575" y="-876800"/>
            <a:ext cx="1689900" cy="16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7" name="Google Shape;3667;p40"/>
          <p:cNvGrpSpPr/>
          <p:nvPr/>
        </p:nvGrpSpPr>
        <p:grpSpPr>
          <a:xfrm rot="-5400000" flipH="1">
            <a:off x="8038918" y="4080960"/>
            <a:ext cx="638373" cy="1160272"/>
            <a:chOff x="2079800" y="2537025"/>
            <a:chExt cx="481900" cy="875875"/>
          </a:xfrm>
        </p:grpSpPr>
        <p:sp>
          <p:nvSpPr>
            <p:cNvPr id="3668" name="Google Shape;3668;p40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3" name="Google Shape;3683;p40"/>
          <p:cNvSpPr/>
          <p:nvPr/>
        </p:nvSpPr>
        <p:spPr>
          <a:xfrm>
            <a:off x="164100" y="3598950"/>
            <a:ext cx="602100" cy="1611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2">
    <p:spTree>
      <p:nvGrpSpPr>
        <p:cNvPr id="1" name="Shape 3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5" name="Google Shape;3685;p41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3686" name="Google Shape;3686;p41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3687" name="Google Shape;3687;p41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41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41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41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41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41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41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41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41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41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41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41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41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41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41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41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41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41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41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41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41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41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41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41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41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41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41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41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41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41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41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41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41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41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41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41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41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41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41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41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41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41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41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41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41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41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41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41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41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41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41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41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41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41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41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41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41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41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41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41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41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41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41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41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41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52" name="Google Shape;3752;p41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3" name="Google Shape;3753;p41"/>
          <p:cNvSpPr/>
          <p:nvPr/>
        </p:nvSpPr>
        <p:spPr>
          <a:xfrm rot="-2092082" flipH="1">
            <a:off x="-212488" y="3877210"/>
            <a:ext cx="1521809" cy="1446235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4" name="Google Shape;3754;p41"/>
          <p:cNvGrpSpPr/>
          <p:nvPr/>
        </p:nvGrpSpPr>
        <p:grpSpPr>
          <a:xfrm rot="4942822">
            <a:off x="-631263" y="3181581"/>
            <a:ext cx="2938288" cy="2938288"/>
            <a:chOff x="7399275" y="2698225"/>
            <a:chExt cx="2938200" cy="2938200"/>
          </a:xfrm>
        </p:grpSpPr>
        <p:cxnSp>
          <p:nvCxnSpPr>
            <p:cNvPr id="3755" name="Google Shape;3755;p41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6" name="Google Shape;3756;p41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7" name="Google Shape;3757;p41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8" name="Google Shape;3758;p41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59" name="Google Shape;3759;p41"/>
          <p:cNvSpPr/>
          <p:nvPr/>
        </p:nvSpPr>
        <p:spPr>
          <a:xfrm flipH="1">
            <a:off x="8852690" y="2376136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0" name="Google Shape;3760;p41"/>
          <p:cNvGrpSpPr/>
          <p:nvPr/>
        </p:nvGrpSpPr>
        <p:grpSpPr>
          <a:xfrm>
            <a:off x="202056" y="164695"/>
            <a:ext cx="1236150" cy="600722"/>
            <a:chOff x="6583775" y="-35155"/>
            <a:chExt cx="1236150" cy="600722"/>
          </a:xfrm>
        </p:grpSpPr>
        <p:sp>
          <p:nvSpPr>
            <p:cNvPr id="3761" name="Google Shape;3761;p41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1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1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1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1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1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1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1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1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1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1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1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1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1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1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" name="Google Shape;3380;p38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3381" name="Google Shape;3381;p38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3382" name="Google Shape;3382;p38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38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38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38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38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38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38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38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38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38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38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38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38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38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38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38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38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38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38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38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38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38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38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38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38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38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38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38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38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38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38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38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38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38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38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38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38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38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38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38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38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38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38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38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38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38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38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38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38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38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38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38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38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38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38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38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38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38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38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38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38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38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38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38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38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7" name="Google Shape;3447;p38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8" name="Google Shape;3448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49" name="Google Shape;3449;p38"/>
          <p:cNvSpPr txBox="1">
            <a:spLocks noGrp="1"/>
          </p:cNvSpPr>
          <p:nvPr>
            <p:ph type="body" idx="1"/>
          </p:nvPr>
        </p:nvSpPr>
        <p:spPr>
          <a:xfrm>
            <a:off x="1798188" y="3958250"/>
            <a:ext cx="24327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50" name="Google Shape;3450;p38"/>
          <p:cNvSpPr txBox="1">
            <a:spLocks noGrp="1"/>
          </p:cNvSpPr>
          <p:nvPr>
            <p:ph type="body" idx="2"/>
          </p:nvPr>
        </p:nvSpPr>
        <p:spPr>
          <a:xfrm>
            <a:off x="4913063" y="3958250"/>
            <a:ext cx="24327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51" name="Google Shape;3451;p38"/>
          <p:cNvSpPr txBox="1">
            <a:spLocks noGrp="1"/>
          </p:cNvSpPr>
          <p:nvPr>
            <p:ph type="title" idx="3"/>
          </p:nvPr>
        </p:nvSpPr>
        <p:spPr>
          <a:xfrm>
            <a:off x="1798188" y="3308575"/>
            <a:ext cx="243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2" name="Google Shape;3452;p38"/>
          <p:cNvSpPr txBox="1">
            <a:spLocks noGrp="1"/>
          </p:cNvSpPr>
          <p:nvPr>
            <p:ph type="title" idx="4"/>
          </p:nvPr>
        </p:nvSpPr>
        <p:spPr>
          <a:xfrm>
            <a:off x="4913063" y="3308575"/>
            <a:ext cx="243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3" name="Google Shape;3453;p38"/>
          <p:cNvSpPr/>
          <p:nvPr/>
        </p:nvSpPr>
        <p:spPr>
          <a:xfrm>
            <a:off x="8150650" y="4425625"/>
            <a:ext cx="1302900" cy="10914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4" name="Google Shape;3454;p38"/>
          <p:cNvGrpSpPr/>
          <p:nvPr/>
        </p:nvGrpSpPr>
        <p:grpSpPr>
          <a:xfrm rot="-4942822" flipH="1">
            <a:off x="6788572" y="3181581"/>
            <a:ext cx="2938288" cy="2938288"/>
            <a:chOff x="7399275" y="2698225"/>
            <a:chExt cx="2938200" cy="2938200"/>
          </a:xfrm>
        </p:grpSpPr>
        <p:cxnSp>
          <p:nvCxnSpPr>
            <p:cNvPr id="3455" name="Google Shape;3455;p38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6" name="Google Shape;3456;p38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7" name="Google Shape;3457;p38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8" name="Google Shape;3458;p38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59" name="Google Shape;3459;p38"/>
          <p:cNvSpPr/>
          <p:nvPr/>
        </p:nvSpPr>
        <p:spPr>
          <a:xfrm>
            <a:off x="101307" y="2376136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0" name="Google Shape;3460;p38"/>
          <p:cNvGrpSpPr/>
          <p:nvPr/>
        </p:nvGrpSpPr>
        <p:grpSpPr>
          <a:xfrm rot="410061" flipH="1">
            <a:off x="-1111742" y="3247925"/>
            <a:ext cx="2938217" cy="2938217"/>
            <a:chOff x="7399275" y="2698225"/>
            <a:chExt cx="2938200" cy="2938200"/>
          </a:xfrm>
        </p:grpSpPr>
        <p:cxnSp>
          <p:nvCxnSpPr>
            <p:cNvPr id="3461" name="Google Shape;3461;p38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2" name="Google Shape;3462;p38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3" name="Google Shape;3463;p38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4" name="Google Shape;3464;p38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7455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p39"/>
          <p:cNvSpPr/>
          <p:nvPr/>
        </p:nvSpPr>
        <p:spPr>
          <a:xfrm>
            <a:off x="-22650" y="-21850"/>
            <a:ext cx="9239700" cy="521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7" name="Google Shape;3467;p39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3468" name="Google Shape;3468;p39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3469" name="Google Shape;3469;p39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39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39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39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39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39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39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39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39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39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9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9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39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39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39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39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39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39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9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39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9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39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39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9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9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9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39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39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39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39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39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39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39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39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39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39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39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39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39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39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39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39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39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39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39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39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39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39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39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39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39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39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39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39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9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9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39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39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39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39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39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39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39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39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39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34" name="Google Shape;3534;p39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5" name="Google Shape;3535;p39"/>
          <p:cNvSpPr txBox="1">
            <a:spLocks noGrp="1"/>
          </p:cNvSpPr>
          <p:nvPr>
            <p:ph type="title"/>
          </p:nvPr>
        </p:nvSpPr>
        <p:spPr>
          <a:xfrm>
            <a:off x="2181600" y="802300"/>
            <a:ext cx="4780800" cy="112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36" name="Google Shape;3536;p39"/>
          <p:cNvSpPr txBox="1">
            <a:spLocks noGrp="1"/>
          </p:cNvSpPr>
          <p:nvPr>
            <p:ph type="subTitle" idx="1"/>
          </p:nvPr>
        </p:nvSpPr>
        <p:spPr>
          <a:xfrm>
            <a:off x="2750250" y="1971663"/>
            <a:ext cx="36435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37" name="Google Shape;3537;p39"/>
          <p:cNvSpPr txBox="1"/>
          <p:nvPr/>
        </p:nvSpPr>
        <p:spPr>
          <a:xfrm>
            <a:off x="2647950" y="3618600"/>
            <a:ext cx="3848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38" name="Google Shape;3538;p39"/>
          <p:cNvGrpSpPr/>
          <p:nvPr/>
        </p:nvGrpSpPr>
        <p:grpSpPr>
          <a:xfrm rot="10800000" flipH="1">
            <a:off x="7736500" y="4305683"/>
            <a:ext cx="1236150" cy="600722"/>
            <a:chOff x="6583775" y="-35155"/>
            <a:chExt cx="1236150" cy="600722"/>
          </a:xfrm>
        </p:grpSpPr>
        <p:sp>
          <p:nvSpPr>
            <p:cNvPr id="3539" name="Google Shape;3539;p39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4" name="Google Shape;3554;p39"/>
          <p:cNvGrpSpPr/>
          <p:nvPr/>
        </p:nvGrpSpPr>
        <p:grpSpPr>
          <a:xfrm rot="5400000">
            <a:off x="-11814" y="1374993"/>
            <a:ext cx="1236150" cy="600722"/>
            <a:chOff x="6583775" y="-35155"/>
            <a:chExt cx="1236150" cy="600722"/>
          </a:xfrm>
        </p:grpSpPr>
        <p:sp>
          <p:nvSpPr>
            <p:cNvPr id="3555" name="Google Shape;3555;p39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9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9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0" name="Google Shape;3570;p39"/>
          <p:cNvGrpSpPr/>
          <p:nvPr/>
        </p:nvGrpSpPr>
        <p:grpSpPr>
          <a:xfrm rot="10800000">
            <a:off x="305911" y="231843"/>
            <a:ext cx="1236150" cy="600722"/>
            <a:chOff x="6583775" y="-35155"/>
            <a:chExt cx="1236150" cy="600722"/>
          </a:xfrm>
        </p:grpSpPr>
        <p:sp>
          <p:nvSpPr>
            <p:cNvPr id="3571" name="Google Shape;3571;p39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6" name="Google Shape;3586;p39"/>
          <p:cNvGrpSpPr/>
          <p:nvPr/>
        </p:nvGrpSpPr>
        <p:grpSpPr>
          <a:xfrm rot="10251420" flipH="1">
            <a:off x="-840457" y="2970974"/>
            <a:ext cx="2938215" cy="2938215"/>
            <a:chOff x="7399275" y="2698225"/>
            <a:chExt cx="2938200" cy="2938200"/>
          </a:xfrm>
        </p:grpSpPr>
        <p:cxnSp>
          <p:nvCxnSpPr>
            <p:cNvPr id="3587" name="Google Shape;3587;p39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8" name="Google Shape;3588;p39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9" name="Google Shape;3589;p39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0" name="Google Shape;3590;p39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91" name="Google Shape;3591;p39"/>
          <p:cNvSpPr/>
          <p:nvPr/>
        </p:nvSpPr>
        <p:spPr>
          <a:xfrm rot="10800000">
            <a:off x="8891175" y="-128475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2" name="Google Shape;3592;p39"/>
          <p:cNvGrpSpPr/>
          <p:nvPr/>
        </p:nvGrpSpPr>
        <p:grpSpPr>
          <a:xfrm rot="-10389939" flipH="1">
            <a:off x="7060333" y="-583680"/>
            <a:ext cx="2938217" cy="2938217"/>
            <a:chOff x="7399275" y="2698225"/>
            <a:chExt cx="2938200" cy="2938200"/>
          </a:xfrm>
        </p:grpSpPr>
        <p:cxnSp>
          <p:nvCxnSpPr>
            <p:cNvPr id="3593" name="Google Shape;3593;p39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4" name="Google Shape;3594;p39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5" name="Google Shape;3595;p39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6" name="Google Shape;3596;p39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75219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" name="Google Shape;1689;p20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690" name="Google Shape;1690;p20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691" name="Google Shape;1691;p20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0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0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0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0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0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0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0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0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0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0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0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0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0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0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20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0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0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0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0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0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0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0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0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0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0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0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0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0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0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0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20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0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0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20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20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0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0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0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0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0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0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0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0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0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0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0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0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0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0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0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0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0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0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0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0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0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0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0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0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0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0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0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6" name="Google Shape;1756;p20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7" name="Google Shape;1757;p20"/>
          <p:cNvSpPr txBox="1">
            <a:spLocks noGrp="1"/>
          </p:cNvSpPr>
          <p:nvPr>
            <p:ph type="title" hasCustomPrompt="1"/>
          </p:nvPr>
        </p:nvSpPr>
        <p:spPr>
          <a:xfrm>
            <a:off x="2389700" y="832625"/>
            <a:ext cx="4364400" cy="66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8" name="Google Shape;1758;p20"/>
          <p:cNvSpPr txBox="1">
            <a:spLocks noGrp="1"/>
          </p:cNvSpPr>
          <p:nvPr>
            <p:ph type="subTitle" idx="1"/>
          </p:nvPr>
        </p:nvSpPr>
        <p:spPr>
          <a:xfrm>
            <a:off x="2389702" y="1644321"/>
            <a:ext cx="43644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9" name="Google Shape;1759;p20"/>
          <p:cNvSpPr txBox="1">
            <a:spLocks noGrp="1"/>
          </p:cNvSpPr>
          <p:nvPr>
            <p:ph type="title" idx="2" hasCustomPrompt="1"/>
          </p:nvPr>
        </p:nvSpPr>
        <p:spPr>
          <a:xfrm>
            <a:off x="2389700" y="2192875"/>
            <a:ext cx="4364400" cy="6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0" name="Google Shape;1760;p20"/>
          <p:cNvSpPr txBox="1">
            <a:spLocks noGrp="1"/>
          </p:cNvSpPr>
          <p:nvPr>
            <p:ph type="subTitle" idx="3"/>
          </p:nvPr>
        </p:nvSpPr>
        <p:spPr>
          <a:xfrm>
            <a:off x="2389705" y="3002711"/>
            <a:ext cx="43644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20"/>
          <p:cNvSpPr txBox="1">
            <a:spLocks noGrp="1"/>
          </p:cNvSpPr>
          <p:nvPr>
            <p:ph type="title" idx="4" hasCustomPrompt="1"/>
          </p:nvPr>
        </p:nvSpPr>
        <p:spPr>
          <a:xfrm>
            <a:off x="2389700" y="3561375"/>
            <a:ext cx="4364400" cy="66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2" name="Google Shape;1762;p20"/>
          <p:cNvSpPr txBox="1">
            <a:spLocks noGrp="1"/>
          </p:cNvSpPr>
          <p:nvPr>
            <p:ph type="subTitle" idx="5"/>
          </p:nvPr>
        </p:nvSpPr>
        <p:spPr>
          <a:xfrm>
            <a:off x="2389800" y="4365275"/>
            <a:ext cx="43644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3" name="Google Shape;1763;p20"/>
          <p:cNvSpPr/>
          <p:nvPr/>
        </p:nvSpPr>
        <p:spPr>
          <a:xfrm rot="10800000" flipH="1">
            <a:off x="134257" y="-366425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4" name="Google Shape;1764;p20"/>
          <p:cNvGrpSpPr/>
          <p:nvPr/>
        </p:nvGrpSpPr>
        <p:grpSpPr>
          <a:xfrm rot="10389939">
            <a:off x="-831517" y="-821630"/>
            <a:ext cx="2938217" cy="2938217"/>
            <a:chOff x="7399275" y="2698225"/>
            <a:chExt cx="2938200" cy="2938200"/>
          </a:xfrm>
        </p:grpSpPr>
        <p:cxnSp>
          <p:nvCxnSpPr>
            <p:cNvPr id="1765" name="Google Shape;1765;p20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6" name="Google Shape;1766;p20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7" name="Google Shape;1767;p20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8" name="Google Shape;1768;p20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9" name="Google Shape;1769;p20"/>
          <p:cNvSpPr/>
          <p:nvPr/>
        </p:nvSpPr>
        <p:spPr>
          <a:xfrm flipH="1">
            <a:off x="8891175" y="2376136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0" name="Google Shape;1770;p20"/>
          <p:cNvGrpSpPr/>
          <p:nvPr/>
        </p:nvGrpSpPr>
        <p:grpSpPr>
          <a:xfrm rot="-410061">
            <a:off x="7060333" y="3116025"/>
            <a:ext cx="2938217" cy="2938217"/>
            <a:chOff x="7399275" y="2698225"/>
            <a:chExt cx="2938200" cy="2938200"/>
          </a:xfrm>
        </p:grpSpPr>
        <p:cxnSp>
          <p:nvCxnSpPr>
            <p:cNvPr id="1771" name="Google Shape;1771;p20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2" name="Google Shape;1772;p20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3" name="Google Shape;1773;p20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20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3676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-22650" y="-21850"/>
            <a:ext cx="9239700" cy="521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3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28" name="Google Shape;128;p3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29" name="Google Shape;129;p3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" name="Google Shape;194;p3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3"/>
          <p:cNvSpPr txBox="1">
            <a:spLocks noGrp="1"/>
          </p:cNvSpPr>
          <p:nvPr>
            <p:ph type="title"/>
          </p:nvPr>
        </p:nvSpPr>
        <p:spPr>
          <a:xfrm>
            <a:off x="713225" y="2212200"/>
            <a:ext cx="5697000" cy="841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6" name="Google Shape;19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69725"/>
            <a:ext cx="15459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7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7" name="Google Shape;197;p3"/>
          <p:cNvSpPr txBox="1">
            <a:spLocks noGrp="1"/>
          </p:cNvSpPr>
          <p:nvPr>
            <p:ph type="subTitle" idx="1"/>
          </p:nvPr>
        </p:nvSpPr>
        <p:spPr>
          <a:xfrm>
            <a:off x="732275" y="3106225"/>
            <a:ext cx="5658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8107400" y="3312150"/>
            <a:ext cx="878100" cy="8781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7540675" y="109900"/>
            <a:ext cx="1294200" cy="1294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"/>
          <p:cNvSpPr/>
          <p:nvPr/>
        </p:nvSpPr>
        <p:spPr>
          <a:xfrm>
            <a:off x="7736300" y="600250"/>
            <a:ext cx="1294200" cy="1294200"/>
          </a:xfrm>
          <a:prstGeom prst="rtTriangl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3"/>
          <p:cNvGrpSpPr/>
          <p:nvPr/>
        </p:nvGrpSpPr>
        <p:grpSpPr>
          <a:xfrm rot="-5400000">
            <a:off x="8010800" y="3165057"/>
            <a:ext cx="1236150" cy="600722"/>
            <a:chOff x="6583775" y="-35155"/>
            <a:chExt cx="1236150" cy="600722"/>
          </a:xfrm>
        </p:grpSpPr>
        <p:sp>
          <p:nvSpPr>
            <p:cNvPr id="202" name="Google Shape;202;p3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3"/>
          <p:cNvSpPr/>
          <p:nvPr/>
        </p:nvSpPr>
        <p:spPr>
          <a:xfrm rot="-5400000">
            <a:off x="6816750" y="2678825"/>
            <a:ext cx="123600" cy="46131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3"/>
          <p:cNvGrpSpPr/>
          <p:nvPr/>
        </p:nvGrpSpPr>
        <p:grpSpPr>
          <a:xfrm>
            <a:off x="7693075" y="4308207"/>
            <a:ext cx="1236150" cy="600722"/>
            <a:chOff x="6583775" y="-35155"/>
            <a:chExt cx="1236150" cy="600722"/>
          </a:xfrm>
        </p:grpSpPr>
        <p:sp>
          <p:nvSpPr>
            <p:cNvPr id="219" name="Google Shape;219;p3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3"/>
          <p:cNvGrpSpPr/>
          <p:nvPr/>
        </p:nvGrpSpPr>
        <p:grpSpPr>
          <a:xfrm>
            <a:off x="6169075" y="4308207"/>
            <a:ext cx="1236150" cy="600722"/>
            <a:chOff x="6583775" y="-35155"/>
            <a:chExt cx="1236150" cy="600722"/>
          </a:xfrm>
        </p:grpSpPr>
        <p:sp>
          <p:nvSpPr>
            <p:cNvPr id="235" name="Google Shape;235;p3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3"/>
          <p:cNvSpPr/>
          <p:nvPr/>
        </p:nvSpPr>
        <p:spPr>
          <a:xfrm>
            <a:off x="6950" y="4443725"/>
            <a:ext cx="1236300" cy="123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3"/>
          <p:cNvGrpSpPr/>
          <p:nvPr/>
        </p:nvGrpSpPr>
        <p:grpSpPr>
          <a:xfrm rot="4942822">
            <a:off x="-679028" y="3181581"/>
            <a:ext cx="2938288" cy="2938288"/>
            <a:chOff x="7399275" y="2698225"/>
            <a:chExt cx="2938200" cy="2938200"/>
          </a:xfrm>
        </p:grpSpPr>
        <p:cxnSp>
          <p:nvCxnSpPr>
            <p:cNvPr id="252" name="Google Shape;252;p3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3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3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3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3"/>
          <p:cNvSpPr/>
          <p:nvPr/>
        </p:nvSpPr>
        <p:spPr>
          <a:xfrm rot="5400000">
            <a:off x="1938800" y="-1793875"/>
            <a:ext cx="1368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3"/>
          <p:cNvGrpSpPr/>
          <p:nvPr/>
        </p:nvGrpSpPr>
        <p:grpSpPr>
          <a:xfrm>
            <a:off x="192700" y="164695"/>
            <a:ext cx="1236150" cy="600722"/>
            <a:chOff x="6583775" y="-35155"/>
            <a:chExt cx="1236150" cy="600722"/>
          </a:xfrm>
        </p:grpSpPr>
        <p:sp>
          <p:nvSpPr>
            <p:cNvPr id="258" name="Google Shape;258;p3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7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534" name="Google Shape;534;p7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535" name="Google Shape;535;p7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7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7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7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7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7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7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7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7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7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7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7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7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7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7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7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7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7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7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7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7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7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7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7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7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7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7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7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7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7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0" name="Google Shape;600;p7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7"/>
          <p:cNvSpPr txBox="1">
            <a:spLocks noGrp="1"/>
          </p:cNvSpPr>
          <p:nvPr>
            <p:ph type="title"/>
          </p:nvPr>
        </p:nvSpPr>
        <p:spPr>
          <a:xfrm>
            <a:off x="1140250" y="1398725"/>
            <a:ext cx="30855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2" name="Google Shape;602;p7"/>
          <p:cNvSpPr txBox="1">
            <a:spLocks noGrp="1"/>
          </p:cNvSpPr>
          <p:nvPr>
            <p:ph type="body" idx="1"/>
          </p:nvPr>
        </p:nvSpPr>
        <p:spPr>
          <a:xfrm>
            <a:off x="1140250" y="2042625"/>
            <a:ext cx="3085500" cy="19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3" name="Google Shape;603;p7"/>
          <p:cNvSpPr/>
          <p:nvPr/>
        </p:nvSpPr>
        <p:spPr>
          <a:xfrm rot="10800000" flipH="1">
            <a:off x="159350" y="-14425"/>
            <a:ext cx="156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7"/>
          <p:cNvGrpSpPr/>
          <p:nvPr/>
        </p:nvGrpSpPr>
        <p:grpSpPr>
          <a:xfrm>
            <a:off x="7736500" y="164695"/>
            <a:ext cx="1236150" cy="600722"/>
            <a:chOff x="6583775" y="-35155"/>
            <a:chExt cx="1236150" cy="600722"/>
          </a:xfrm>
        </p:grpSpPr>
        <p:sp>
          <p:nvSpPr>
            <p:cNvPr id="605" name="Google Shape;605;p7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7"/>
          <p:cNvGrpSpPr/>
          <p:nvPr/>
        </p:nvGrpSpPr>
        <p:grpSpPr>
          <a:xfrm>
            <a:off x="-1457250" y="-1080237"/>
            <a:ext cx="2938200" cy="2938200"/>
            <a:chOff x="7399275" y="2698225"/>
            <a:chExt cx="2938200" cy="2938200"/>
          </a:xfrm>
        </p:grpSpPr>
        <p:cxnSp>
          <p:nvCxnSpPr>
            <p:cNvPr id="621" name="Google Shape;621;p7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7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7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7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5" name="Google Shape;625;p7"/>
          <p:cNvGrpSpPr/>
          <p:nvPr/>
        </p:nvGrpSpPr>
        <p:grpSpPr>
          <a:xfrm>
            <a:off x="7399275" y="2698225"/>
            <a:ext cx="2938200" cy="2938200"/>
            <a:chOff x="7399275" y="2698225"/>
            <a:chExt cx="2938200" cy="2938200"/>
          </a:xfrm>
        </p:grpSpPr>
        <p:cxnSp>
          <p:nvCxnSpPr>
            <p:cNvPr id="626" name="Google Shape;626;p7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7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7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7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0" name="Google Shape;630;p7"/>
          <p:cNvGrpSpPr/>
          <p:nvPr/>
        </p:nvGrpSpPr>
        <p:grpSpPr>
          <a:xfrm rot="5400000">
            <a:off x="519684" y="4080960"/>
            <a:ext cx="638373" cy="1160272"/>
            <a:chOff x="2079800" y="2537025"/>
            <a:chExt cx="481900" cy="875875"/>
          </a:xfrm>
        </p:grpSpPr>
        <p:sp>
          <p:nvSpPr>
            <p:cNvPr id="631" name="Google Shape;631;p7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7"/>
          <p:cNvSpPr/>
          <p:nvPr/>
        </p:nvSpPr>
        <p:spPr>
          <a:xfrm rot="-5400000">
            <a:off x="7121775" y="2983775"/>
            <a:ext cx="1263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" name="Google Shape;1147;p15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148" name="Google Shape;1148;p15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149" name="Google Shape;1149;p15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5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5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5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5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5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5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5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5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5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5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5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5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5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5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5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5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5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5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5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5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5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5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5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5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5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5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5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15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15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5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5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5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5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5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5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5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5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5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5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5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5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5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5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5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5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5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5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5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5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5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5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5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5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5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5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5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5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5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5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5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5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5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5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5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4" name="Google Shape;1214;p15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5" name="Google Shape;1215;p15"/>
          <p:cNvSpPr txBox="1">
            <a:spLocks noGrp="1"/>
          </p:cNvSpPr>
          <p:nvPr>
            <p:ph type="title"/>
          </p:nvPr>
        </p:nvSpPr>
        <p:spPr>
          <a:xfrm>
            <a:off x="1582650" y="1627275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6" name="Google Shape;1216;p15"/>
          <p:cNvSpPr txBox="1">
            <a:spLocks noGrp="1"/>
          </p:cNvSpPr>
          <p:nvPr>
            <p:ph type="title" idx="2"/>
          </p:nvPr>
        </p:nvSpPr>
        <p:spPr>
          <a:xfrm>
            <a:off x="702450" y="1623225"/>
            <a:ext cx="88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217" name="Google Shape;1217;p15"/>
          <p:cNvSpPr txBox="1">
            <a:spLocks noGrp="1"/>
          </p:cNvSpPr>
          <p:nvPr>
            <p:ph type="title" idx="3"/>
          </p:nvPr>
        </p:nvSpPr>
        <p:spPr>
          <a:xfrm>
            <a:off x="1582650" y="3223500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218" name="Google Shape;1218;p15"/>
          <p:cNvSpPr txBox="1">
            <a:spLocks noGrp="1"/>
          </p:cNvSpPr>
          <p:nvPr>
            <p:ph type="subTitle" idx="1"/>
          </p:nvPr>
        </p:nvSpPr>
        <p:spPr>
          <a:xfrm>
            <a:off x="1582650" y="3827400"/>
            <a:ext cx="2626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9" name="Google Shape;1219;p15"/>
          <p:cNvSpPr txBox="1">
            <a:spLocks noGrp="1"/>
          </p:cNvSpPr>
          <p:nvPr>
            <p:ph type="subTitle" idx="4"/>
          </p:nvPr>
        </p:nvSpPr>
        <p:spPr>
          <a:xfrm>
            <a:off x="1582676" y="2231175"/>
            <a:ext cx="262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220" name="Google Shape;1220;p15"/>
          <p:cNvSpPr txBox="1">
            <a:spLocks noGrp="1"/>
          </p:cNvSpPr>
          <p:nvPr>
            <p:ph type="title" idx="5"/>
          </p:nvPr>
        </p:nvSpPr>
        <p:spPr>
          <a:xfrm>
            <a:off x="5452282" y="1627275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221" name="Google Shape;1221;p15"/>
          <p:cNvSpPr txBox="1">
            <a:spLocks noGrp="1"/>
          </p:cNvSpPr>
          <p:nvPr>
            <p:ph type="title" idx="6"/>
          </p:nvPr>
        </p:nvSpPr>
        <p:spPr>
          <a:xfrm>
            <a:off x="4571975" y="1627275"/>
            <a:ext cx="88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15"/>
          <p:cNvSpPr txBox="1">
            <a:spLocks noGrp="1"/>
          </p:cNvSpPr>
          <p:nvPr>
            <p:ph type="subTitle" idx="7"/>
          </p:nvPr>
        </p:nvSpPr>
        <p:spPr>
          <a:xfrm>
            <a:off x="5452175" y="2239125"/>
            <a:ext cx="262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3" name="Google Shape;1223;p15"/>
          <p:cNvSpPr txBox="1">
            <a:spLocks noGrp="1"/>
          </p:cNvSpPr>
          <p:nvPr>
            <p:ph type="title" idx="8"/>
          </p:nvPr>
        </p:nvSpPr>
        <p:spPr>
          <a:xfrm>
            <a:off x="702450" y="3223500"/>
            <a:ext cx="88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15"/>
          <p:cNvSpPr txBox="1">
            <a:spLocks noGrp="1"/>
          </p:cNvSpPr>
          <p:nvPr>
            <p:ph type="title" idx="9"/>
          </p:nvPr>
        </p:nvSpPr>
        <p:spPr>
          <a:xfrm>
            <a:off x="5452280" y="3223500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15"/>
          <p:cNvSpPr txBox="1">
            <a:spLocks noGrp="1"/>
          </p:cNvSpPr>
          <p:nvPr>
            <p:ph type="title" idx="13"/>
          </p:nvPr>
        </p:nvSpPr>
        <p:spPr>
          <a:xfrm>
            <a:off x="4572000" y="3223500"/>
            <a:ext cx="88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226" name="Google Shape;1226;p15"/>
          <p:cNvSpPr txBox="1">
            <a:spLocks noGrp="1"/>
          </p:cNvSpPr>
          <p:nvPr>
            <p:ph type="subTitle" idx="14"/>
          </p:nvPr>
        </p:nvSpPr>
        <p:spPr>
          <a:xfrm>
            <a:off x="5452175" y="3827400"/>
            <a:ext cx="262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7" name="Google Shape;1227;p15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28" name="Google Shape;1228;p15"/>
          <p:cNvGrpSpPr/>
          <p:nvPr/>
        </p:nvGrpSpPr>
        <p:grpSpPr>
          <a:xfrm rot="5400000">
            <a:off x="470234" y="4064460"/>
            <a:ext cx="638373" cy="1160272"/>
            <a:chOff x="2079800" y="2537025"/>
            <a:chExt cx="481900" cy="875875"/>
          </a:xfrm>
        </p:grpSpPr>
        <p:sp>
          <p:nvSpPr>
            <p:cNvPr id="1229" name="Google Shape;1229;p15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15"/>
          <p:cNvGrpSpPr/>
          <p:nvPr/>
        </p:nvGrpSpPr>
        <p:grpSpPr>
          <a:xfrm>
            <a:off x="7399275" y="2698225"/>
            <a:ext cx="2938200" cy="2938200"/>
            <a:chOff x="7399275" y="2698225"/>
            <a:chExt cx="2938200" cy="2938200"/>
          </a:xfrm>
        </p:grpSpPr>
        <p:cxnSp>
          <p:nvCxnSpPr>
            <p:cNvPr id="1245" name="Google Shape;1245;p15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15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15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15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9" name="Google Shape;1249;p15"/>
          <p:cNvSpPr/>
          <p:nvPr/>
        </p:nvSpPr>
        <p:spPr>
          <a:xfrm rot="-5400000">
            <a:off x="7752325" y="3614375"/>
            <a:ext cx="123600" cy="274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4"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6" name="Google Shape;2616;p29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2617" name="Google Shape;2617;p29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2618" name="Google Shape;2618;p29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29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29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29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29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29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29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29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29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29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29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29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29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29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29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29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29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29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29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29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29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29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29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29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29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29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29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29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29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29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29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29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29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29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29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29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29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29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29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29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29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29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29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29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29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29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29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29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29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29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29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29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29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29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29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29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29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29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29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29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29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29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29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29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29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3" name="Google Shape;2683;p29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4" name="Google Shape;2684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85" name="Google Shape;2685;p29"/>
          <p:cNvSpPr/>
          <p:nvPr/>
        </p:nvSpPr>
        <p:spPr>
          <a:xfrm flipH="1">
            <a:off x="8891175" y="2376136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6" name="Google Shape;2686;p29"/>
          <p:cNvGrpSpPr/>
          <p:nvPr/>
        </p:nvGrpSpPr>
        <p:grpSpPr>
          <a:xfrm rot="-410061">
            <a:off x="7060333" y="3116025"/>
            <a:ext cx="2938217" cy="2938217"/>
            <a:chOff x="7399275" y="2698225"/>
            <a:chExt cx="2938200" cy="2938200"/>
          </a:xfrm>
        </p:grpSpPr>
        <p:cxnSp>
          <p:nvCxnSpPr>
            <p:cNvPr id="2687" name="Google Shape;2687;p29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8" name="Google Shape;2688;p29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9" name="Google Shape;2689;p29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0" name="Google Shape;2690;p29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2" name="Google Shape;2692;p30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2693" name="Google Shape;2693;p30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2694" name="Google Shape;2694;p30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0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0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0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0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0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0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0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0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0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0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0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0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0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0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0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0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0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0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0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0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0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0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0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0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0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0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0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0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0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0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0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0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0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0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0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0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0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0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0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0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0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0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0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0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0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0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0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0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0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0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0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0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0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0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0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0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0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0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0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0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0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9" name="Google Shape;2759;p30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0" name="Google Shape;2760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61" name="Google Shape;2761;p30"/>
          <p:cNvSpPr/>
          <p:nvPr/>
        </p:nvSpPr>
        <p:spPr>
          <a:xfrm>
            <a:off x="101307" y="2376136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2" name="Google Shape;2762;p30"/>
          <p:cNvGrpSpPr/>
          <p:nvPr/>
        </p:nvGrpSpPr>
        <p:grpSpPr>
          <a:xfrm rot="410061" flipH="1">
            <a:off x="-1111742" y="3247925"/>
            <a:ext cx="2938217" cy="2938217"/>
            <a:chOff x="7399275" y="2698225"/>
            <a:chExt cx="2938200" cy="2938200"/>
          </a:xfrm>
        </p:grpSpPr>
        <p:cxnSp>
          <p:nvCxnSpPr>
            <p:cNvPr id="2763" name="Google Shape;2763;p30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4" name="Google Shape;2764;p30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5" name="Google Shape;2765;p30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" name="Google Shape;2766;p30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2">
    <p:spTree>
      <p:nvGrpSpPr>
        <p:cNvPr id="1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8" name="Google Shape;2768;p31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2769" name="Google Shape;2769;p31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2770" name="Google Shape;2770;p31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1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1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1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1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1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1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1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1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1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1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1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1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1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1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1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1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1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1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1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1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1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1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1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1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1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1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1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1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1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1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1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1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1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1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1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1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1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1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1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1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1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1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1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1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1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1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1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1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1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1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1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1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1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1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1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1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1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1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1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1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1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1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1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1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5" name="Google Shape;2835;p31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6" name="Google Shape;28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37" name="Google Shape;2837;p31"/>
          <p:cNvSpPr/>
          <p:nvPr/>
        </p:nvSpPr>
        <p:spPr>
          <a:xfrm rot="5400000" flipH="1">
            <a:off x="2163666" y="2670575"/>
            <a:ext cx="123600" cy="46131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8" name="Google Shape;2838;p31"/>
          <p:cNvGrpSpPr/>
          <p:nvPr/>
        </p:nvGrpSpPr>
        <p:grpSpPr>
          <a:xfrm rot="5400000" flipH="1">
            <a:off x="7807009" y="4347619"/>
            <a:ext cx="638373" cy="1160272"/>
            <a:chOff x="2079800" y="2537025"/>
            <a:chExt cx="481900" cy="875875"/>
          </a:xfrm>
        </p:grpSpPr>
        <p:sp>
          <p:nvSpPr>
            <p:cNvPr id="2839" name="Google Shape;2839;p31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1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1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1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1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1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1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1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1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1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1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1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1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1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1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TWO_COLUMNS_2_1"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7" name="Google Shape;3287;p37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3288" name="Google Shape;3288;p37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3289" name="Google Shape;3289;p37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7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7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37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37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7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7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7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7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7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37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37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37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37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37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37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37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37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37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37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37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37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37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37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37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37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37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37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37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37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37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37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37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37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37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37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37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37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37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37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37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37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37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37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37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37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37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37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37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37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37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37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37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37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37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37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37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37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37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37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37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37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37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37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37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54" name="Google Shape;3354;p37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5" name="Google Shape;335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56" name="Google Shape;3356;p37"/>
          <p:cNvSpPr txBox="1">
            <a:spLocks noGrp="1"/>
          </p:cNvSpPr>
          <p:nvPr>
            <p:ph type="body" idx="1"/>
          </p:nvPr>
        </p:nvSpPr>
        <p:spPr>
          <a:xfrm>
            <a:off x="713225" y="1811532"/>
            <a:ext cx="5252100" cy="2320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57" name="Google Shape;3357;p37"/>
          <p:cNvSpPr/>
          <p:nvPr/>
        </p:nvSpPr>
        <p:spPr>
          <a:xfrm rot="-5400000">
            <a:off x="7123125" y="2985125"/>
            <a:ext cx="1236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8" name="Google Shape;3358;p37"/>
          <p:cNvGrpSpPr/>
          <p:nvPr/>
        </p:nvGrpSpPr>
        <p:grpSpPr>
          <a:xfrm rot="-323959">
            <a:off x="6867394" y="3648472"/>
            <a:ext cx="2938309" cy="2938309"/>
            <a:chOff x="7399275" y="2698225"/>
            <a:chExt cx="2938200" cy="2938200"/>
          </a:xfrm>
        </p:grpSpPr>
        <p:cxnSp>
          <p:nvCxnSpPr>
            <p:cNvPr id="3359" name="Google Shape;3359;p37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0" name="Google Shape;3360;p37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1" name="Google Shape;3361;p37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2" name="Google Shape;3362;p37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63" name="Google Shape;3363;p37"/>
          <p:cNvGrpSpPr/>
          <p:nvPr/>
        </p:nvGrpSpPr>
        <p:grpSpPr>
          <a:xfrm rot="5400000">
            <a:off x="519684" y="4080960"/>
            <a:ext cx="638373" cy="1160272"/>
            <a:chOff x="2079800" y="2537025"/>
            <a:chExt cx="481900" cy="875875"/>
          </a:xfrm>
        </p:grpSpPr>
        <p:sp>
          <p:nvSpPr>
            <p:cNvPr id="3364" name="Google Shape;3364;p37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7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7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7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7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7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1" r:id="rId5"/>
    <p:sldLayoutId id="2147483675" r:id="rId6"/>
    <p:sldLayoutId id="2147483676" r:id="rId7"/>
    <p:sldLayoutId id="2147483677" r:id="rId8"/>
    <p:sldLayoutId id="2147483683" r:id="rId9"/>
    <p:sldLayoutId id="2147483686" r:id="rId10"/>
    <p:sldLayoutId id="2147483687" r:id="rId11"/>
    <p:sldLayoutId id="2147483691" r:id="rId12"/>
    <p:sldLayoutId id="2147483692" r:id="rId13"/>
    <p:sldLayoutId id="214748369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ipam7/student-grade-predi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Google Shape;3786;p45"/>
          <p:cNvSpPr/>
          <p:nvPr/>
        </p:nvSpPr>
        <p:spPr>
          <a:xfrm>
            <a:off x="8138092" y="1762047"/>
            <a:ext cx="10612" cy="22451"/>
          </a:xfrm>
          <a:custGeom>
            <a:avLst/>
            <a:gdLst/>
            <a:ahLst/>
            <a:cxnLst/>
            <a:rect l="l" t="t" r="r" b="b"/>
            <a:pathLst>
              <a:path w="727" h="1538" extrusionOk="0">
                <a:moveTo>
                  <a:pt x="176" y="1"/>
                </a:moveTo>
                <a:cubicBezTo>
                  <a:pt x="100" y="427"/>
                  <a:pt x="0" y="878"/>
                  <a:pt x="50" y="1304"/>
                </a:cubicBezTo>
                <a:cubicBezTo>
                  <a:pt x="50" y="1437"/>
                  <a:pt x="162" y="1538"/>
                  <a:pt x="273" y="1538"/>
                </a:cubicBezTo>
                <a:cubicBezTo>
                  <a:pt x="329" y="1538"/>
                  <a:pt x="384" y="1513"/>
                  <a:pt x="426" y="1454"/>
                </a:cubicBezTo>
                <a:cubicBezTo>
                  <a:pt x="577" y="1053"/>
                  <a:pt x="602" y="602"/>
                  <a:pt x="727" y="201"/>
                </a:cubicBezTo>
                <a:cubicBezTo>
                  <a:pt x="526" y="126"/>
                  <a:pt x="351" y="76"/>
                  <a:pt x="176" y="1"/>
                </a:cubicBezTo>
                <a:close/>
              </a:path>
            </a:pathLst>
          </a:custGeom>
          <a:solidFill>
            <a:srgbClr val="7AD6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7" name="Google Shape;3787;p45"/>
          <p:cNvSpPr/>
          <p:nvPr/>
        </p:nvSpPr>
        <p:spPr>
          <a:xfrm>
            <a:off x="8180527" y="1775579"/>
            <a:ext cx="12817" cy="32947"/>
          </a:xfrm>
          <a:custGeom>
            <a:avLst/>
            <a:gdLst/>
            <a:ahLst/>
            <a:cxnLst/>
            <a:rect l="l" t="t" r="r" b="b"/>
            <a:pathLst>
              <a:path w="878" h="2257" extrusionOk="0">
                <a:moveTo>
                  <a:pt x="326" y="1"/>
                </a:moveTo>
                <a:cubicBezTo>
                  <a:pt x="226" y="678"/>
                  <a:pt x="0" y="1329"/>
                  <a:pt x="25" y="2031"/>
                </a:cubicBezTo>
                <a:cubicBezTo>
                  <a:pt x="51" y="2181"/>
                  <a:pt x="226" y="2206"/>
                  <a:pt x="326" y="2256"/>
                </a:cubicBezTo>
                <a:cubicBezTo>
                  <a:pt x="577" y="1580"/>
                  <a:pt x="702" y="853"/>
                  <a:pt x="878" y="151"/>
                </a:cubicBezTo>
                <a:cubicBezTo>
                  <a:pt x="702" y="101"/>
                  <a:pt x="502" y="51"/>
                  <a:pt x="326" y="1"/>
                </a:cubicBezTo>
                <a:close/>
              </a:path>
            </a:pathLst>
          </a:custGeom>
          <a:solidFill>
            <a:srgbClr val="7AD6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8" name="Google Shape;3788;p45"/>
          <p:cNvSpPr/>
          <p:nvPr/>
        </p:nvSpPr>
        <p:spPr>
          <a:xfrm>
            <a:off x="8225166" y="1789126"/>
            <a:ext cx="10612" cy="34027"/>
          </a:xfrm>
          <a:custGeom>
            <a:avLst/>
            <a:gdLst/>
            <a:ahLst/>
            <a:cxnLst/>
            <a:rect l="l" t="t" r="r" b="b"/>
            <a:pathLst>
              <a:path w="727" h="2331" extrusionOk="0">
                <a:moveTo>
                  <a:pt x="301" y="0"/>
                </a:moveTo>
                <a:cubicBezTo>
                  <a:pt x="150" y="652"/>
                  <a:pt x="50" y="1278"/>
                  <a:pt x="0" y="1930"/>
                </a:cubicBezTo>
                <a:cubicBezTo>
                  <a:pt x="0" y="2105"/>
                  <a:pt x="50" y="2331"/>
                  <a:pt x="251" y="2331"/>
                </a:cubicBezTo>
                <a:cubicBezTo>
                  <a:pt x="526" y="1629"/>
                  <a:pt x="627" y="877"/>
                  <a:pt x="727" y="125"/>
                </a:cubicBezTo>
                <a:cubicBezTo>
                  <a:pt x="577" y="75"/>
                  <a:pt x="426" y="50"/>
                  <a:pt x="301" y="0"/>
                </a:cubicBezTo>
                <a:close/>
              </a:path>
            </a:pathLst>
          </a:custGeom>
          <a:solidFill>
            <a:srgbClr val="7AD6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9" name="Google Shape;3789;p45"/>
          <p:cNvSpPr/>
          <p:nvPr/>
        </p:nvSpPr>
        <p:spPr>
          <a:xfrm>
            <a:off x="8268331" y="1801563"/>
            <a:ext cx="10262" cy="36961"/>
          </a:xfrm>
          <a:custGeom>
            <a:avLst/>
            <a:gdLst/>
            <a:ahLst/>
            <a:cxnLst/>
            <a:rect l="l" t="t" r="r" b="b"/>
            <a:pathLst>
              <a:path w="703" h="2532" extrusionOk="0">
                <a:moveTo>
                  <a:pt x="251" y="0"/>
                </a:moveTo>
                <a:cubicBezTo>
                  <a:pt x="126" y="727"/>
                  <a:pt x="26" y="1479"/>
                  <a:pt x="0" y="2206"/>
                </a:cubicBezTo>
                <a:cubicBezTo>
                  <a:pt x="0" y="2381"/>
                  <a:pt x="151" y="2482"/>
                  <a:pt x="276" y="2532"/>
                </a:cubicBezTo>
                <a:cubicBezTo>
                  <a:pt x="527" y="1780"/>
                  <a:pt x="552" y="953"/>
                  <a:pt x="702" y="176"/>
                </a:cubicBezTo>
                <a:cubicBezTo>
                  <a:pt x="552" y="101"/>
                  <a:pt x="402" y="50"/>
                  <a:pt x="251" y="0"/>
                </a:cubicBezTo>
                <a:close/>
              </a:path>
            </a:pathLst>
          </a:custGeom>
          <a:solidFill>
            <a:srgbClr val="7AD6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0" name="Google Shape;3790;p45"/>
          <p:cNvSpPr/>
          <p:nvPr/>
        </p:nvSpPr>
        <p:spPr>
          <a:xfrm>
            <a:off x="8310766" y="1815095"/>
            <a:ext cx="12452" cy="35501"/>
          </a:xfrm>
          <a:custGeom>
            <a:avLst/>
            <a:gdLst/>
            <a:ahLst/>
            <a:cxnLst/>
            <a:rect l="l" t="t" r="r" b="b"/>
            <a:pathLst>
              <a:path w="853" h="2432" extrusionOk="0">
                <a:moveTo>
                  <a:pt x="402" y="1"/>
                </a:moveTo>
                <a:cubicBezTo>
                  <a:pt x="226" y="677"/>
                  <a:pt x="1" y="1379"/>
                  <a:pt x="26" y="2106"/>
                </a:cubicBezTo>
                <a:cubicBezTo>
                  <a:pt x="1" y="2281"/>
                  <a:pt x="176" y="2357"/>
                  <a:pt x="302" y="2432"/>
                </a:cubicBezTo>
                <a:cubicBezTo>
                  <a:pt x="477" y="1655"/>
                  <a:pt x="627" y="878"/>
                  <a:pt x="853" y="126"/>
                </a:cubicBezTo>
                <a:cubicBezTo>
                  <a:pt x="703" y="76"/>
                  <a:pt x="552" y="51"/>
                  <a:pt x="402" y="1"/>
                </a:cubicBezTo>
                <a:close/>
              </a:path>
            </a:pathLst>
          </a:custGeom>
          <a:solidFill>
            <a:srgbClr val="7AD6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1" name="Google Shape;3791;p45"/>
          <p:cNvSpPr/>
          <p:nvPr/>
        </p:nvSpPr>
        <p:spPr>
          <a:xfrm>
            <a:off x="865625" y="1367775"/>
            <a:ext cx="6221700" cy="6594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45"/>
          <p:cNvSpPr txBox="1">
            <a:spLocks noGrp="1"/>
          </p:cNvSpPr>
          <p:nvPr>
            <p:ph type="ctrTitle"/>
          </p:nvPr>
        </p:nvSpPr>
        <p:spPr>
          <a:xfrm>
            <a:off x="713225" y="2269275"/>
            <a:ext cx="62217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STUDENT GRADES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93" name="Google Shape;3793;p45"/>
          <p:cNvSpPr txBox="1">
            <a:spLocks noGrp="1"/>
          </p:cNvSpPr>
          <p:nvPr>
            <p:ph type="subTitle" idx="1"/>
          </p:nvPr>
        </p:nvSpPr>
        <p:spPr>
          <a:xfrm>
            <a:off x="713225" y="3744975"/>
            <a:ext cx="77175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</a:t>
            </a:r>
            <a:r>
              <a:rPr lang="en-US" dirty="0">
                <a:solidFill>
                  <a:schemeClr val="tx1"/>
                </a:solidFill>
              </a:rPr>
              <a:t>Ryan Presnell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94" name="Google Shape;3794;p45"/>
          <p:cNvSpPr txBox="1"/>
          <p:nvPr/>
        </p:nvSpPr>
        <p:spPr>
          <a:xfrm>
            <a:off x="5818625" y="796050"/>
            <a:ext cx="2589300" cy="4020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LING 460</a:t>
            </a:r>
            <a:endParaRPr sz="18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795" name="Google Shape;3795;p45"/>
          <p:cNvSpPr txBox="1">
            <a:spLocks noGrp="1"/>
          </p:cNvSpPr>
          <p:nvPr>
            <p:ph type="ctrTitle" idx="2"/>
          </p:nvPr>
        </p:nvSpPr>
        <p:spPr>
          <a:xfrm>
            <a:off x="713225" y="1527375"/>
            <a:ext cx="62217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PREDICTION &amp; ANALYSIS OF: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96" name="Google Shape;3796;p45"/>
          <p:cNvSpPr/>
          <p:nvPr/>
        </p:nvSpPr>
        <p:spPr>
          <a:xfrm rot="9922433">
            <a:off x="7725299" y="2241551"/>
            <a:ext cx="826896" cy="101914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7" name="Google Shape;3797;p45"/>
          <p:cNvSpPr/>
          <p:nvPr/>
        </p:nvSpPr>
        <p:spPr>
          <a:xfrm rot="-877567">
            <a:off x="7436667" y="2104972"/>
            <a:ext cx="826896" cy="101914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8" name="Google Shape;3798;p45"/>
          <p:cNvGrpSpPr/>
          <p:nvPr/>
        </p:nvGrpSpPr>
        <p:grpSpPr>
          <a:xfrm>
            <a:off x="7312080" y="1499810"/>
            <a:ext cx="1364683" cy="517286"/>
            <a:chOff x="7388087" y="1561711"/>
            <a:chExt cx="979040" cy="371054"/>
          </a:xfrm>
        </p:grpSpPr>
        <p:sp>
          <p:nvSpPr>
            <p:cNvPr id="3799" name="Google Shape;3799;p45"/>
            <p:cNvSpPr/>
            <p:nvPr/>
          </p:nvSpPr>
          <p:spPr>
            <a:xfrm>
              <a:off x="7388087" y="1561711"/>
              <a:ext cx="979040" cy="371054"/>
            </a:xfrm>
            <a:custGeom>
              <a:avLst/>
              <a:gdLst/>
              <a:ahLst/>
              <a:cxnLst/>
              <a:rect l="l" t="t" r="r" b="b"/>
              <a:pathLst>
                <a:path w="67069" h="25419" extrusionOk="0">
                  <a:moveTo>
                    <a:pt x="4744" y="0"/>
                  </a:moveTo>
                  <a:cubicBezTo>
                    <a:pt x="4611" y="0"/>
                    <a:pt x="4489" y="46"/>
                    <a:pt x="4411" y="191"/>
                  </a:cubicBezTo>
                  <a:cubicBezTo>
                    <a:pt x="4261" y="717"/>
                    <a:pt x="4161" y="1268"/>
                    <a:pt x="3960" y="1795"/>
                  </a:cubicBezTo>
                  <a:cubicBezTo>
                    <a:pt x="3083" y="4877"/>
                    <a:pt x="2231" y="7960"/>
                    <a:pt x="1354" y="11043"/>
                  </a:cubicBezTo>
                  <a:cubicBezTo>
                    <a:pt x="1103" y="12171"/>
                    <a:pt x="702" y="13248"/>
                    <a:pt x="452" y="14351"/>
                  </a:cubicBezTo>
                  <a:cubicBezTo>
                    <a:pt x="326" y="14877"/>
                    <a:pt x="101" y="15354"/>
                    <a:pt x="25" y="15880"/>
                  </a:cubicBezTo>
                  <a:cubicBezTo>
                    <a:pt x="0" y="16080"/>
                    <a:pt x="226" y="16206"/>
                    <a:pt x="401" y="16206"/>
                  </a:cubicBezTo>
                  <a:cubicBezTo>
                    <a:pt x="3008" y="16632"/>
                    <a:pt x="5614" y="16958"/>
                    <a:pt x="8221" y="17334"/>
                  </a:cubicBezTo>
                  <a:cubicBezTo>
                    <a:pt x="22707" y="19414"/>
                    <a:pt x="37219" y="21419"/>
                    <a:pt x="51705" y="23474"/>
                  </a:cubicBezTo>
                  <a:cubicBezTo>
                    <a:pt x="56492" y="24126"/>
                    <a:pt x="61279" y="24802"/>
                    <a:pt x="66091" y="25404"/>
                  </a:cubicBezTo>
                  <a:cubicBezTo>
                    <a:pt x="66125" y="25414"/>
                    <a:pt x="66164" y="25419"/>
                    <a:pt x="66203" y="25419"/>
                  </a:cubicBezTo>
                  <a:cubicBezTo>
                    <a:pt x="66364" y="25419"/>
                    <a:pt x="66542" y="25334"/>
                    <a:pt x="66542" y="25153"/>
                  </a:cubicBezTo>
                  <a:cubicBezTo>
                    <a:pt x="66718" y="22973"/>
                    <a:pt x="66843" y="20767"/>
                    <a:pt x="67043" y="18587"/>
                  </a:cubicBezTo>
                  <a:cubicBezTo>
                    <a:pt x="67068" y="18436"/>
                    <a:pt x="67018" y="18211"/>
                    <a:pt x="66818" y="18211"/>
                  </a:cubicBezTo>
                  <a:cubicBezTo>
                    <a:pt x="66467" y="18161"/>
                    <a:pt x="66091" y="18161"/>
                    <a:pt x="65765" y="18035"/>
                  </a:cubicBezTo>
                  <a:cubicBezTo>
                    <a:pt x="65214" y="17835"/>
                    <a:pt x="64612" y="17735"/>
                    <a:pt x="64061" y="17484"/>
                  </a:cubicBezTo>
                  <a:cubicBezTo>
                    <a:pt x="63835" y="18236"/>
                    <a:pt x="63685" y="19013"/>
                    <a:pt x="63510" y="19790"/>
                  </a:cubicBezTo>
                  <a:cubicBezTo>
                    <a:pt x="63384" y="19715"/>
                    <a:pt x="63209" y="19639"/>
                    <a:pt x="63234" y="19464"/>
                  </a:cubicBezTo>
                  <a:cubicBezTo>
                    <a:pt x="63209" y="18737"/>
                    <a:pt x="63434" y="18035"/>
                    <a:pt x="63610" y="17359"/>
                  </a:cubicBezTo>
                  <a:cubicBezTo>
                    <a:pt x="62733" y="17133"/>
                    <a:pt x="61906" y="16807"/>
                    <a:pt x="61003" y="16607"/>
                  </a:cubicBezTo>
                  <a:cubicBezTo>
                    <a:pt x="60853" y="17384"/>
                    <a:pt x="60828" y="18211"/>
                    <a:pt x="60577" y="18963"/>
                  </a:cubicBezTo>
                  <a:cubicBezTo>
                    <a:pt x="60452" y="18913"/>
                    <a:pt x="60301" y="18812"/>
                    <a:pt x="60301" y="18637"/>
                  </a:cubicBezTo>
                  <a:cubicBezTo>
                    <a:pt x="60327" y="17910"/>
                    <a:pt x="60427" y="17158"/>
                    <a:pt x="60552" y="16431"/>
                  </a:cubicBezTo>
                  <a:cubicBezTo>
                    <a:pt x="59700" y="16231"/>
                    <a:pt x="58898" y="15930"/>
                    <a:pt x="58071" y="15704"/>
                  </a:cubicBezTo>
                  <a:cubicBezTo>
                    <a:pt x="57971" y="16456"/>
                    <a:pt x="57870" y="17208"/>
                    <a:pt x="57595" y="17910"/>
                  </a:cubicBezTo>
                  <a:cubicBezTo>
                    <a:pt x="57394" y="17910"/>
                    <a:pt x="57344" y="17684"/>
                    <a:pt x="57344" y="17509"/>
                  </a:cubicBezTo>
                  <a:cubicBezTo>
                    <a:pt x="57394" y="16857"/>
                    <a:pt x="57494" y="16231"/>
                    <a:pt x="57645" y="15579"/>
                  </a:cubicBezTo>
                  <a:cubicBezTo>
                    <a:pt x="56843" y="15278"/>
                    <a:pt x="55966" y="15128"/>
                    <a:pt x="55164" y="14802"/>
                  </a:cubicBezTo>
                  <a:cubicBezTo>
                    <a:pt x="54988" y="15504"/>
                    <a:pt x="54863" y="16231"/>
                    <a:pt x="54612" y="16907"/>
                  </a:cubicBezTo>
                  <a:cubicBezTo>
                    <a:pt x="54512" y="16857"/>
                    <a:pt x="54337" y="16832"/>
                    <a:pt x="54311" y="16682"/>
                  </a:cubicBezTo>
                  <a:cubicBezTo>
                    <a:pt x="54286" y="15980"/>
                    <a:pt x="54512" y="15329"/>
                    <a:pt x="54612" y="14652"/>
                  </a:cubicBezTo>
                  <a:cubicBezTo>
                    <a:pt x="53760" y="14426"/>
                    <a:pt x="52933" y="14126"/>
                    <a:pt x="52106" y="13925"/>
                  </a:cubicBezTo>
                  <a:cubicBezTo>
                    <a:pt x="51981" y="14326"/>
                    <a:pt x="51956" y="14777"/>
                    <a:pt x="51780" y="15178"/>
                  </a:cubicBezTo>
                  <a:cubicBezTo>
                    <a:pt x="51747" y="15237"/>
                    <a:pt x="51697" y="15262"/>
                    <a:pt x="51645" y="15262"/>
                  </a:cubicBezTo>
                  <a:cubicBezTo>
                    <a:pt x="51541" y="15262"/>
                    <a:pt x="51429" y="15161"/>
                    <a:pt x="51429" y="15028"/>
                  </a:cubicBezTo>
                  <a:cubicBezTo>
                    <a:pt x="51379" y="14602"/>
                    <a:pt x="51479" y="14151"/>
                    <a:pt x="51555" y="13725"/>
                  </a:cubicBezTo>
                  <a:cubicBezTo>
                    <a:pt x="50728" y="13524"/>
                    <a:pt x="49926" y="13248"/>
                    <a:pt x="49123" y="13023"/>
                  </a:cubicBezTo>
                  <a:cubicBezTo>
                    <a:pt x="48948" y="13674"/>
                    <a:pt x="48798" y="14326"/>
                    <a:pt x="48622" y="14978"/>
                  </a:cubicBezTo>
                  <a:cubicBezTo>
                    <a:pt x="48572" y="15003"/>
                    <a:pt x="48472" y="15053"/>
                    <a:pt x="48422" y="15078"/>
                  </a:cubicBezTo>
                  <a:cubicBezTo>
                    <a:pt x="48372" y="14953"/>
                    <a:pt x="48296" y="14802"/>
                    <a:pt x="48321" y="14652"/>
                  </a:cubicBezTo>
                  <a:cubicBezTo>
                    <a:pt x="48372" y="14050"/>
                    <a:pt x="48497" y="13474"/>
                    <a:pt x="48647" y="12872"/>
                  </a:cubicBezTo>
                  <a:cubicBezTo>
                    <a:pt x="47770" y="12597"/>
                    <a:pt x="46893" y="12346"/>
                    <a:pt x="46016" y="12095"/>
                  </a:cubicBezTo>
                  <a:lnTo>
                    <a:pt x="46016" y="12095"/>
                  </a:lnTo>
                  <a:cubicBezTo>
                    <a:pt x="46066" y="12120"/>
                    <a:pt x="46116" y="12146"/>
                    <a:pt x="46141" y="12171"/>
                  </a:cubicBezTo>
                  <a:cubicBezTo>
                    <a:pt x="45991" y="12722"/>
                    <a:pt x="45865" y="13273"/>
                    <a:pt x="45690" y="13825"/>
                  </a:cubicBezTo>
                  <a:cubicBezTo>
                    <a:pt x="45540" y="13750"/>
                    <a:pt x="45364" y="13674"/>
                    <a:pt x="45389" y="13499"/>
                  </a:cubicBezTo>
                  <a:cubicBezTo>
                    <a:pt x="45439" y="12998"/>
                    <a:pt x="45615" y="12496"/>
                    <a:pt x="45715" y="11995"/>
                  </a:cubicBezTo>
                  <a:cubicBezTo>
                    <a:pt x="45139" y="11820"/>
                    <a:pt x="44562" y="11694"/>
                    <a:pt x="44011" y="11494"/>
                  </a:cubicBezTo>
                  <a:cubicBezTo>
                    <a:pt x="43835" y="11970"/>
                    <a:pt x="43760" y="12496"/>
                    <a:pt x="43585" y="12973"/>
                  </a:cubicBezTo>
                  <a:cubicBezTo>
                    <a:pt x="43567" y="13050"/>
                    <a:pt x="43520" y="13080"/>
                    <a:pt x="43466" y="13080"/>
                  </a:cubicBezTo>
                  <a:cubicBezTo>
                    <a:pt x="43363" y="13080"/>
                    <a:pt x="43234" y="12971"/>
                    <a:pt x="43234" y="12872"/>
                  </a:cubicBezTo>
                  <a:cubicBezTo>
                    <a:pt x="43184" y="12346"/>
                    <a:pt x="43384" y="11845"/>
                    <a:pt x="43484" y="11318"/>
                  </a:cubicBezTo>
                  <a:cubicBezTo>
                    <a:pt x="42582" y="11093"/>
                    <a:pt x="41730" y="10767"/>
                    <a:pt x="40828" y="10567"/>
                  </a:cubicBezTo>
                  <a:lnTo>
                    <a:pt x="40803" y="10592"/>
                  </a:lnTo>
                  <a:cubicBezTo>
                    <a:pt x="40652" y="10968"/>
                    <a:pt x="40577" y="11394"/>
                    <a:pt x="40427" y="11795"/>
                  </a:cubicBezTo>
                  <a:cubicBezTo>
                    <a:pt x="40393" y="11854"/>
                    <a:pt x="40341" y="11879"/>
                    <a:pt x="40290" y="11879"/>
                  </a:cubicBezTo>
                  <a:cubicBezTo>
                    <a:pt x="40191" y="11879"/>
                    <a:pt x="40093" y="11785"/>
                    <a:pt x="40126" y="11669"/>
                  </a:cubicBezTo>
                  <a:cubicBezTo>
                    <a:pt x="40101" y="11243"/>
                    <a:pt x="40276" y="10817"/>
                    <a:pt x="40326" y="10391"/>
                  </a:cubicBezTo>
                  <a:cubicBezTo>
                    <a:pt x="39349" y="10141"/>
                    <a:pt x="38372" y="9790"/>
                    <a:pt x="37394" y="9514"/>
                  </a:cubicBezTo>
                  <a:cubicBezTo>
                    <a:pt x="37244" y="10090"/>
                    <a:pt x="37143" y="10692"/>
                    <a:pt x="36918" y="11243"/>
                  </a:cubicBezTo>
                  <a:cubicBezTo>
                    <a:pt x="36879" y="11346"/>
                    <a:pt x="36801" y="11403"/>
                    <a:pt x="36730" y="11403"/>
                  </a:cubicBezTo>
                  <a:cubicBezTo>
                    <a:pt x="36664" y="11403"/>
                    <a:pt x="36604" y="11353"/>
                    <a:pt x="36592" y="11243"/>
                  </a:cubicBezTo>
                  <a:cubicBezTo>
                    <a:pt x="36542" y="10617"/>
                    <a:pt x="36768" y="10015"/>
                    <a:pt x="36868" y="9389"/>
                  </a:cubicBezTo>
                  <a:lnTo>
                    <a:pt x="36868" y="9364"/>
                  </a:lnTo>
                  <a:cubicBezTo>
                    <a:pt x="35915" y="9063"/>
                    <a:pt x="34963" y="8812"/>
                    <a:pt x="34011" y="8511"/>
                  </a:cubicBezTo>
                  <a:cubicBezTo>
                    <a:pt x="33810" y="9238"/>
                    <a:pt x="33685" y="9990"/>
                    <a:pt x="33484" y="10717"/>
                  </a:cubicBezTo>
                  <a:cubicBezTo>
                    <a:pt x="33458" y="10814"/>
                    <a:pt x="33404" y="10852"/>
                    <a:pt x="33344" y="10852"/>
                  </a:cubicBezTo>
                  <a:cubicBezTo>
                    <a:pt x="33235" y="10852"/>
                    <a:pt x="33108" y="10722"/>
                    <a:pt x="33108" y="10592"/>
                  </a:cubicBezTo>
                  <a:cubicBezTo>
                    <a:pt x="33058" y="9840"/>
                    <a:pt x="33334" y="9113"/>
                    <a:pt x="33434" y="8361"/>
                  </a:cubicBezTo>
                  <a:cubicBezTo>
                    <a:pt x="32482" y="8035"/>
                    <a:pt x="31479" y="7785"/>
                    <a:pt x="30527" y="7484"/>
                  </a:cubicBezTo>
                  <a:cubicBezTo>
                    <a:pt x="30377" y="8085"/>
                    <a:pt x="30377" y="8737"/>
                    <a:pt x="30151" y="9313"/>
                  </a:cubicBezTo>
                  <a:cubicBezTo>
                    <a:pt x="29976" y="9263"/>
                    <a:pt x="29800" y="9163"/>
                    <a:pt x="29775" y="8963"/>
                  </a:cubicBezTo>
                  <a:cubicBezTo>
                    <a:pt x="29675" y="8411"/>
                    <a:pt x="29800" y="7835"/>
                    <a:pt x="29875" y="7283"/>
                  </a:cubicBezTo>
                  <a:cubicBezTo>
                    <a:pt x="29349" y="7158"/>
                    <a:pt x="28848" y="6958"/>
                    <a:pt x="28346" y="6832"/>
                  </a:cubicBezTo>
                  <a:cubicBezTo>
                    <a:pt x="27970" y="6732"/>
                    <a:pt x="27620" y="6632"/>
                    <a:pt x="27244" y="6531"/>
                  </a:cubicBezTo>
                  <a:cubicBezTo>
                    <a:pt x="27093" y="7083"/>
                    <a:pt x="27043" y="7634"/>
                    <a:pt x="26843" y="8161"/>
                  </a:cubicBezTo>
                  <a:cubicBezTo>
                    <a:pt x="26816" y="8241"/>
                    <a:pt x="26764" y="8273"/>
                    <a:pt x="26708" y="8273"/>
                  </a:cubicBezTo>
                  <a:cubicBezTo>
                    <a:pt x="26607" y="8273"/>
                    <a:pt x="26492" y="8165"/>
                    <a:pt x="26492" y="8035"/>
                  </a:cubicBezTo>
                  <a:cubicBezTo>
                    <a:pt x="26467" y="7459"/>
                    <a:pt x="26617" y="6907"/>
                    <a:pt x="26742" y="6356"/>
                  </a:cubicBezTo>
                  <a:cubicBezTo>
                    <a:pt x="25790" y="6080"/>
                    <a:pt x="24838" y="5805"/>
                    <a:pt x="23885" y="5504"/>
                  </a:cubicBezTo>
                  <a:cubicBezTo>
                    <a:pt x="23735" y="6206"/>
                    <a:pt x="23635" y="6907"/>
                    <a:pt x="23409" y="7584"/>
                  </a:cubicBezTo>
                  <a:cubicBezTo>
                    <a:pt x="23259" y="7509"/>
                    <a:pt x="23083" y="7459"/>
                    <a:pt x="23083" y="7283"/>
                  </a:cubicBezTo>
                  <a:cubicBezTo>
                    <a:pt x="23058" y="6632"/>
                    <a:pt x="23184" y="6005"/>
                    <a:pt x="23309" y="5379"/>
                  </a:cubicBezTo>
                  <a:lnTo>
                    <a:pt x="23309" y="5354"/>
                  </a:lnTo>
                  <a:cubicBezTo>
                    <a:pt x="23008" y="5253"/>
                    <a:pt x="22707" y="5178"/>
                    <a:pt x="22407" y="5078"/>
                  </a:cubicBezTo>
                  <a:cubicBezTo>
                    <a:pt x="22031" y="4978"/>
                    <a:pt x="21680" y="4877"/>
                    <a:pt x="21304" y="4777"/>
                  </a:cubicBezTo>
                  <a:cubicBezTo>
                    <a:pt x="21103" y="5354"/>
                    <a:pt x="20978" y="5930"/>
                    <a:pt x="20828" y="6531"/>
                  </a:cubicBezTo>
                  <a:cubicBezTo>
                    <a:pt x="20777" y="6732"/>
                    <a:pt x="20752" y="6983"/>
                    <a:pt x="20502" y="7058"/>
                  </a:cubicBezTo>
                  <a:cubicBezTo>
                    <a:pt x="20376" y="6958"/>
                    <a:pt x="20301" y="6782"/>
                    <a:pt x="20326" y="6607"/>
                  </a:cubicBezTo>
                  <a:cubicBezTo>
                    <a:pt x="20427" y="5930"/>
                    <a:pt x="20552" y="5253"/>
                    <a:pt x="20727" y="4577"/>
                  </a:cubicBezTo>
                  <a:cubicBezTo>
                    <a:pt x="19825" y="4326"/>
                    <a:pt x="18898" y="4075"/>
                    <a:pt x="18021" y="3775"/>
                  </a:cubicBezTo>
                  <a:cubicBezTo>
                    <a:pt x="17870" y="4401"/>
                    <a:pt x="17695" y="5003"/>
                    <a:pt x="17595" y="5629"/>
                  </a:cubicBezTo>
                  <a:cubicBezTo>
                    <a:pt x="17595" y="5805"/>
                    <a:pt x="17444" y="5930"/>
                    <a:pt x="17344" y="6030"/>
                  </a:cubicBezTo>
                  <a:cubicBezTo>
                    <a:pt x="17269" y="5905"/>
                    <a:pt x="17168" y="5780"/>
                    <a:pt x="17168" y="5604"/>
                  </a:cubicBezTo>
                  <a:cubicBezTo>
                    <a:pt x="17143" y="4953"/>
                    <a:pt x="17344" y="4301"/>
                    <a:pt x="17444" y="3649"/>
                  </a:cubicBezTo>
                  <a:lnTo>
                    <a:pt x="17444" y="3624"/>
                  </a:lnTo>
                  <a:cubicBezTo>
                    <a:pt x="16442" y="3298"/>
                    <a:pt x="15414" y="3048"/>
                    <a:pt x="14412" y="2722"/>
                  </a:cubicBezTo>
                  <a:cubicBezTo>
                    <a:pt x="14311" y="3173"/>
                    <a:pt x="14211" y="3624"/>
                    <a:pt x="14161" y="4075"/>
                  </a:cubicBezTo>
                  <a:cubicBezTo>
                    <a:pt x="14111" y="4276"/>
                    <a:pt x="14136" y="4552"/>
                    <a:pt x="13910" y="4627"/>
                  </a:cubicBezTo>
                  <a:cubicBezTo>
                    <a:pt x="13735" y="4526"/>
                    <a:pt x="13710" y="4326"/>
                    <a:pt x="13710" y="4125"/>
                  </a:cubicBezTo>
                  <a:cubicBezTo>
                    <a:pt x="13710" y="3624"/>
                    <a:pt x="13785" y="3098"/>
                    <a:pt x="13910" y="2597"/>
                  </a:cubicBezTo>
                  <a:lnTo>
                    <a:pt x="13910" y="2572"/>
                  </a:lnTo>
                  <a:cubicBezTo>
                    <a:pt x="13409" y="2471"/>
                    <a:pt x="12933" y="2296"/>
                    <a:pt x="12432" y="2146"/>
                  </a:cubicBezTo>
                  <a:cubicBezTo>
                    <a:pt x="11780" y="1945"/>
                    <a:pt x="11103" y="1820"/>
                    <a:pt x="10452" y="1594"/>
                  </a:cubicBezTo>
                  <a:cubicBezTo>
                    <a:pt x="10326" y="2371"/>
                    <a:pt x="10351" y="3198"/>
                    <a:pt x="10176" y="3975"/>
                  </a:cubicBezTo>
                  <a:cubicBezTo>
                    <a:pt x="10026" y="3950"/>
                    <a:pt x="9800" y="3900"/>
                    <a:pt x="9775" y="3674"/>
                  </a:cubicBezTo>
                  <a:cubicBezTo>
                    <a:pt x="9650" y="2948"/>
                    <a:pt x="9725" y="2171"/>
                    <a:pt x="9950" y="1444"/>
                  </a:cubicBezTo>
                  <a:cubicBezTo>
                    <a:pt x="9148" y="1218"/>
                    <a:pt x="8346" y="993"/>
                    <a:pt x="7519" y="767"/>
                  </a:cubicBezTo>
                  <a:cubicBezTo>
                    <a:pt x="7369" y="1594"/>
                    <a:pt x="7269" y="2421"/>
                    <a:pt x="7118" y="3273"/>
                  </a:cubicBezTo>
                  <a:cubicBezTo>
                    <a:pt x="7043" y="3248"/>
                    <a:pt x="6893" y="3223"/>
                    <a:pt x="6818" y="3198"/>
                  </a:cubicBezTo>
                  <a:cubicBezTo>
                    <a:pt x="6717" y="2346"/>
                    <a:pt x="6918" y="1469"/>
                    <a:pt x="7118" y="642"/>
                  </a:cubicBezTo>
                  <a:cubicBezTo>
                    <a:pt x="6492" y="466"/>
                    <a:pt x="5865" y="341"/>
                    <a:pt x="5239" y="115"/>
                  </a:cubicBezTo>
                  <a:cubicBezTo>
                    <a:pt x="5099" y="74"/>
                    <a:pt x="4912" y="0"/>
                    <a:pt x="4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5"/>
            <p:cNvSpPr/>
            <p:nvPr/>
          </p:nvSpPr>
          <p:spPr>
            <a:xfrm>
              <a:off x="7486139" y="1571068"/>
              <a:ext cx="11722" cy="38435"/>
            </a:xfrm>
            <a:custGeom>
              <a:avLst/>
              <a:gdLst/>
              <a:ahLst/>
              <a:cxnLst/>
              <a:rect l="l" t="t" r="r" b="b"/>
              <a:pathLst>
                <a:path w="803" h="2633" extrusionOk="0">
                  <a:moveTo>
                    <a:pt x="401" y="1"/>
                  </a:moveTo>
                  <a:cubicBezTo>
                    <a:pt x="201" y="828"/>
                    <a:pt x="0" y="1705"/>
                    <a:pt x="101" y="2557"/>
                  </a:cubicBezTo>
                  <a:cubicBezTo>
                    <a:pt x="176" y="2582"/>
                    <a:pt x="326" y="2607"/>
                    <a:pt x="401" y="2632"/>
                  </a:cubicBezTo>
                  <a:cubicBezTo>
                    <a:pt x="552" y="1780"/>
                    <a:pt x="652" y="953"/>
                    <a:pt x="802" y="126"/>
                  </a:cubicBezTo>
                  <a:cubicBezTo>
                    <a:pt x="677" y="76"/>
                    <a:pt x="552" y="51"/>
                    <a:pt x="401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45"/>
            <p:cNvSpPr/>
            <p:nvPr/>
          </p:nvSpPr>
          <p:spPr>
            <a:xfrm>
              <a:off x="7528939" y="1582775"/>
              <a:ext cx="11722" cy="36975"/>
            </a:xfrm>
            <a:custGeom>
              <a:avLst/>
              <a:gdLst/>
              <a:ahLst/>
              <a:cxnLst/>
              <a:rect l="l" t="t" r="r" b="b"/>
              <a:pathLst>
                <a:path w="803" h="2533" extrusionOk="0">
                  <a:moveTo>
                    <a:pt x="301" y="1"/>
                  </a:moveTo>
                  <a:cubicBezTo>
                    <a:pt x="76" y="728"/>
                    <a:pt x="1" y="1505"/>
                    <a:pt x="126" y="2231"/>
                  </a:cubicBezTo>
                  <a:cubicBezTo>
                    <a:pt x="151" y="2457"/>
                    <a:pt x="377" y="2507"/>
                    <a:pt x="527" y="2532"/>
                  </a:cubicBezTo>
                  <a:cubicBezTo>
                    <a:pt x="702" y="1755"/>
                    <a:pt x="677" y="928"/>
                    <a:pt x="803" y="151"/>
                  </a:cubicBezTo>
                  <a:cubicBezTo>
                    <a:pt x="627" y="101"/>
                    <a:pt x="477" y="51"/>
                    <a:pt x="301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45"/>
            <p:cNvSpPr/>
            <p:nvPr/>
          </p:nvSpPr>
          <p:spPr>
            <a:xfrm>
              <a:off x="7588204" y="1599606"/>
              <a:ext cx="10262" cy="29648"/>
            </a:xfrm>
            <a:custGeom>
              <a:avLst/>
              <a:gdLst/>
              <a:ahLst/>
              <a:cxnLst/>
              <a:rect l="l" t="t" r="r" b="b"/>
              <a:pathLst>
                <a:path w="703" h="2031" extrusionOk="0">
                  <a:moveTo>
                    <a:pt x="201" y="1"/>
                  </a:moveTo>
                  <a:cubicBezTo>
                    <a:pt x="76" y="502"/>
                    <a:pt x="1" y="1028"/>
                    <a:pt x="1" y="1529"/>
                  </a:cubicBezTo>
                  <a:cubicBezTo>
                    <a:pt x="1" y="1730"/>
                    <a:pt x="26" y="1930"/>
                    <a:pt x="201" y="2031"/>
                  </a:cubicBezTo>
                  <a:cubicBezTo>
                    <a:pt x="427" y="1956"/>
                    <a:pt x="402" y="1680"/>
                    <a:pt x="452" y="1479"/>
                  </a:cubicBezTo>
                  <a:cubicBezTo>
                    <a:pt x="502" y="1028"/>
                    <a:pt x="602" y="577"/>
                    <a:pt x="703" y="126"/>
                  </a:cubicBezTo>
                  <a:cubicBezTo>
                    <a:pt x="527" y="76"/>
                    <a:pt x="352" y="26"/>
                    <a:pt x="201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5"/>
            <p:cNvSpPr/>
            <p:nvPr/>
          </p:nvSpPr>
          <p:spPr>
            <a:xfrm>
              <a:off x="7638332" y="1614978"/>
              <a:ext cx="12817" cy="34771"/>
            </a:xfrm>
            <a:custGeom>
              <a:avLst/>
              <a:gdLst/>
              <a:ahLst/>
              <a:cxnLst/>
              <a:rect l="l" t="t" r="r" b="b"/>
              <a:pathLst>
                <a:path w="878" h="2382" extrusionOk="0">
                  <a:moveTo>
                    <a:pt x="301" y="0"/>
                  </a:moveTo>
                  <a:cubicBezTo>
                    <a:pt x="201" y="652"/>
                    <a:pt x="0" y="1304"/>
                    <a:pt x="25" y="1955"/>
                  </a:cubicBezTo>
                  <a:cubicBezTo>
                    <a:pt x="25" y="2131"/>
                    <a:pt x="126" y="2256"/>
                    <a:pt x="201" y="2381"/>
                  </a:cubicBezTo>
                  <a:cubicBezTo>
                    <a:pt x="326" y="2281"/>
                    <a:pt x="452" y="2156"/>
                    <a:pt x="452" y="1980"/>
                  </a:cubicBezTo>
                  <a:cubicBezTo>
                    <a:pt x="552" y="1354"/>
                    <a:pt x="727" y="752"/>
                    <a:pt x="878" y="126"/>
                  </a:cubicBezTo>
                  <a:cubicBezTo>
                    <a:pt x="677" y="75"/>
                    <a:pt x="477" y="50"/>
                    <a:pt x="301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5"/>
            <p:cNvSpPr/>
            <p:nvPr/>
          </p:nvSpPr>
          <p:spPr>
            <a:xfrm>
              <a:off x="7684431" y="1628509"/>
              <a:ext cx="30742" cy="36231"/>
            </a:xfrm>
            <a:custGeom>
              <a:avLst/>
              <a:gdLst/>
              <a:ahLst/>
              <a:cxnLst/>
              <a:rect l="l" t="t" r="r" b="b"/>
              <a:pathLst>
                <a:path w="2106" h="2482" extrusionOk="0">
                  <a:moveTo>
                    <a:pt x="426" y="1"/>
                  </a:moveTo>
                  <a:cubicBezTo>
                    <a:pt x="251" y="677"/>
                    <a:pt x="126" y="1354"/>
                    <a:pt x="25" y="2031"/>
                  </a:cubicBezTo>
                  <a:cubicBezTo>
                    <a:pt x="0" y="2206"/>
                    <a:pt x="75" y="2382"/>
                    <a:pt x="201" y="2482"/>
                  </a:cubicBezTo>
                  <a:cubicBezTo>
                    <a:pt x="451" y="2407"/>
                    <a:pt x="476" y="2156"/>
                    <a:pt x="527" y="1955"/>
                  </a:cubicBezTo>
                  <a:cubicBezTo>
                    <a:pt x="677" y="1354"/>
                    <a:pt x="802" y="778"/>
                    <a:pt x="1003" y="201"/>
                  </a:cubicBezTo>
                  <a:cubicBezTo>
                    <a:pt x="1379" y="301"/>
                    <a:pt x="1730" y="402"/>
                    <a:pt x="2106" y="502"/>
                  </a:cubicBezTo>
                  <a:cubicBezTo>
                    <a:pt x="1554" y="301"/>
                    <a:pt x="978" y="201"/>
                    <a:pt x="426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5"/>
            <p:cNvSpPr/>
            <p:nvPr/>
          </p:nvSpPr>
          <p:spPr>
            <a:xfrm>
              <a:off x="7724676" y="1640217"/>
              <a:ext cx="12087" cy="32217"/>
            </a:xfrm>
            <a:custGeom>
              <a:avLst/>
              <a:gdLst/>
              <a:ahLst/>
              <a:cxnLst/>
              <a:rect l="l" t="t" r="r" b="b"/>
              <a:pathLst>
                <a:path w="828" h="2207" extrusionOk="0">
                  <a:moveTo>
                    <a:pt x="251" y="1"/>
                  </a:moveTo>
                  <a:cubicBezTo>
                    <a:pt x="126" y="627"/>
                    <a:pt x="0" y="1254"/>
                    <a:pt x="25" y="1905"/>
                  </a:cubicBezTo>
                  <a:cubicBezTo>
                    <a:pt x="25" y="2081"/>
                    <a:pt x="201" y="2131"/>
                    <a:pt x="351" y="2206"/>
                  </a:cubicBezTo>
                  <a:cubicBezTo>
                    <a:pt x="577" y="1529"/>
                    <a:pt x="677" y="828"/>
                    <a:pt x="827" y="126"/>
                  </a:cubicBezTo>
                  <a:cubicBezTo>
                    <a:pt x="652" y="101"/>
                    <a:pt x="451" y="51"/>
                    <a:pt x="251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45"/>
            <p:cNvSpPr/>
            <p:nvPr/>
          </p:nvSpPr>
          <p:spPr>
            <a:xfrm>
              <a:off x="7774425" y="1654493"/>
              <a:ext cx="27458" cy="27998"/>
            </a:xfrm>
            <a:custGeom>
              <a:avLst/>
              <a:gdLst/>
              <a:ahLst/>
              <a:cxnLst/>
              <a:rect l="l" t="t" r="r" b="b"/>
              <a:pathLst>
                <a:path w="1881" h="1918" extrusionOk="0">
                  <a:moveTo>
                    <a:pt x="276" y="0"/>
                  </a:moveTo>
                  <a:cubicBezTo>
                    <a:pt x="151" y="551"/>
                    <a:pt x="1" y="1103"/>
                    <a:pt x="26" y="1679"/>
                  </a:cubicBezTo>
                  <a:cubicBezTo>
                    <a:pt x="26" y="1809"/>
                    <a:pt x="141" y="1917"/>
                    <a:pt x="242" y="1917"/>
                  </a:cubicBezTo>
                  <a:cubicBezTo>
                    <a:pt x="298" y="1917"/>
                    <a:pt x="350" y="1885"/>
                    <a:pt x="377" y="1805"/>
                  </a:cubicBezTo>
                  <a:cubicBezTo>
                    <a:pt x="577" y="1278"/>
                    <a:pt x="627" y="727"/>
                    <a:pt x="778" y="175"/>
                  </a:cubicBezTo>
                  <a:cubicBezTo>
                    <a:pt x="1154" y="276"/>
                    <a:pt x="1504" y="376"/>
                    <a:pt x="1880" y="476"/>
                  </a:cubicBezTo>
                  <a:cubicBezTo>
                    <a:pt x="1354" y="301"/>
                    <a:pt x="803" y="175"/>
                    <a:pt x="276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45"/>
            <p:cNvSpPr/>
            <p:nvPr/>
          </p:nvSpPr>
          <p:spPr>
            <a:xfrm>
              <a:off x="7821253" y="1668025"/>
              <a:ext cx="12452" cy="29648"/>
            </a:xfrm>
            <a:custGeom>
              <a:avLst/>
              <a:gdLst/>
              <a:ahLst/>
              <a:cxnLst/>
              <a:rect l="l" t="t" r="r" b="b"/>
              <a:pathLst>
                <a:path w="853" h="2031" extrusionOk="0">
                  <a:moveTo>
                    <a:pt x="201" y="0"/>
                  </a:moveTo>
                  <a:cubicBezTo>
                    <a:pt x="126" y="552"/>
                    <a:pt x="1" y="1128"/>
                    <a:pt x="101" y="1680"/>
                  </a:cubicBezTo>
                  <a:cubicBezTo>
                    <a:pt x="126" y="1880"/>
                    <a:pt x="302" y="1980"/>
                    <a:pt x="477" y="2030"/>
                  </a:cubicBezTo>
                  <a:cubicBezTo>
                    <a:pt x="703" y="1454"/>
                    <a:pt x="703" y="802"/>
                    <a:pt x="853" y="201"/>
                  </a:cubicBezTo>
                  <a:cubicBezTo>
                    <a:pt x="627" y="126"/>
                    <a:pt x="427" y="51"/>
                    <a:pt x="201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5"/>
            <p:cNvSpPr/>
            <p:nvPr/>
          </p:nvSpPr>
          <p:spPr>
            <a:xfrm>
              <a:off x="7870651" y="1683761"/>
              <a:ext cx="13911" cy="36362"/>
            </a:xfrm>
            <a:custGeom>
              <a:avLst/>
              <a:gdLst/>
              <a:ahLst/>
              <a:cxnLst/>
              <a:rect l="l" t="t" r="r" b="b"/>
              <a:pathLst>
                <a:path w="953" h="2491" extrusionOk="0">
                  <a:moveTo>
                    <a:pt x="376" y="0"/>
                  </a:moveTo>
                  <a:cubicBezTo>
                    <a:pt x="276" y="752"/>
                    <a:pt x="0" y="1479"/>
                    <a:pt x="50" y="2231"/>
                  </a:cubicBezTo>
                  <a:cubicBezTo>
                    <a:pt x="50" y="2361"/>
                    <a:pt x="177" y="2491"/>
                    <a:pt x="286" y="2491"/>
                  </a:cubicBezTo>
                  <a:cubicBezTo>
                    <a:pt x="346" y="2491"/>
                    <a:pt x="400" y="2453"/>
                    <a:pt x="426" y="2356"/>
                  </a:cubicBezTo>
                  <a:cubicBezTo>
                    <a:pt x="627" y="1629"/>
                    <a:pt x="752" y="877"/>
                    <a:pt x="953" y="150"/>
                  </a:cubicBezTo>
                  <a:cubicBezTo>
                    <a:pt x="752" y="100"/>
                    <a:pt x="577" y="50"/>
                    <a:pt x="376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45"/>
            <p:cNvSpPr/>
            <p:nvPr/>
          </p:nvSpPr>
          <p:spPr>
            <a:xfrm>
              <a:off x="7921495" y="1698753"/>
              <a:ext cx="12466" cy="29297"/>
            </a:xfrm>
            <a:custGeom>
              <a:avLst/>
              <a:gdLst/>
              <a:ahLst/>
              <a:cxnLst/>
              <a:rect l="l" t="t" r="r" b="b"/>
              <a:pathLst>
                <a:path w="854" h="2007" extrusionOk="0">
                  <a:moveTo>
                    <a:pt x="327" y="1"/>
                  </a:moveTo>
                  <a:cubicBezTo>
                    <a:pt x="227" y="627"/>
                    <a:pt x="1" y="1229"/>
                    <a:pt x="51" y="1855"/>
                  </a:cubicBezTo>
                  <a:cubicBezTo>
                    <a:pt x="63" y="1961"/>
                    <a:pt x="119" y="2006"/>
                    <a:pt x="183" y="2006"/>
                  </a:cubicBezTo>
                  <a:cubicBezTo>
                    <a:pt x="255" y="2006"/>
                    <a:pt x="337" y="1948"/>
                    <a:pt x="377" y="1855"/>
                  </a:cubicBezTo>
                  <a:cubicBezTo>
                    <a:pt x="602" y="1304"/>
                    <a:pt x="703" y="702"/>
                    <a:pt x="853" y="126"/>
                  </a:cubicBezTo>
                  <a:cubicBezTo>
                    <a:pt x="678" y="76"/>
                    <a:pt x="502" y="51"/>
                    <a:pt x="327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45"/>
            <p:cNvSpPr/>
            <p:nvPr/>
          </p:nvSpPr>
          <p:spPr>
            <a:xfrm>
              <a:off x="7973330" y="1713394"/>
              <a:ext cx="10379" cy="21736"/>
            </a:xfrm>
            <a:custGeom>
              <a:avLst/>
              <a:gdLst/>
              <a:ahLst/>
              <a:cxnLst/>
              <a:rect l="l" t="t" r="r" b="b"/>
              <a:pathLst>
                <a:path w="711" h="1489" extrusionOk="0">
                  <a:moveTo>
                    <a:pt x="234" y="0"/>
                  </a:moveTo>
                  <a:cubicBezTo>
                    <a:pt x="184" y="426"/>
                    <a:pt x="9" y="852"/>
                    <a:pt x="34" y="1278"/>
                  </a:cubicBezTo>
                  <a:cubicBezTo>
                    <a:pt x="1" y="1394"/>
                    <a:pt x="99" y="1488"/>
                    <a:pt x="198" y="1488"/>
                  </a:cubicBezTo>
                  <a:cubicBezTo>
                    <a:pt x="249" y="1488"/>
                    <a:pt x="301" y="1463"/>
                    <a:pt x="335" y="1404"/>
                  </a:cubicBezTo>
                  <a:cubicBezTo>
                    <a:pt x="485" y="1003"/>
                    <a:pt x="560" y="577"/>
                    <a:pt x="711" y="201"/>
                  </a:cubicBezTo>
                  <a:cubicBezTo>
                    <a:pt x="560" y="100"/>
                    <a:pt x="410" y="50"/>
                    <a:pt x="234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45"/>
            <p:cNvSpPr/>
            <p:nvPr/>
          </p:nvSpPr>
          <p:spPr>
            <a:xfrm>
              <a:off x="8018451" y="1726926"/>
              <a:ext cx="12087" cy="25735"/>
            </a:xfrm>
            <a:custGeom>
              <a:avLst/>
              <a:gdLst/>
              <a:ahLst/>
              <a:cxnLst/>
              <a:rect l="l" t="t" r="r" b="b"/>
              <a:pathLst>
                <a:path w="828" h="1763" extrusionOk="0">
                  <a:moveTo>
                    <a:pt x="301" y="0"/>
                  </a:moveTo>
                  <a:cubicBezTo>
                    <a:pt x="201" y="527"/>
                    <a:pt x="1" y="1028"/>
                    <a:pt x="51" y="1554"/>
                  </a:cubicBezTo>
                  <a:cubicBezTo>
                    <a:pt x="51" y="1653"/>
                    <a:pt x="180" y="1762"/>
                    <a:pt x="283" y="1762"/>
                  </a:cubicBezTo>
                  <a:cubicBezTo>
                    <a:pt x="337" y="1762"/>
                    <a:pt x="384" y="1732"/>
                    <a:pt x="402" y="1655"/>
                  </a:cubicBezTo>
                  <a:cubicBezTo>
                    <a:pt x="577" y="1178"/>
                    <a:pt x="652" y="652"/>
                    <a:pt x="828" y="176"/>
                  </a:cubicBezTo>
                  <a:cubicBezTo>
                    <a:pt x="652" y="126"/>
                    <a:pt x="477" y="76"/>
                    <a:pt x="301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45"/>
            <p:cNvSpPr/>
            <p:nvPr/>
          </p:nvSpPr>
          <p:spPr>
            <a:xfrm>
              <a:off x="8050288" y="1736808"/>
              <a:ext cx="11357" cy="26713"/>
            </a:xfrm>
            <a:custGeom>
              <a:avLst/>
              <a:gdLst/>
              <a:ahLst/>
              <a:cxnLst/>
              <a:rect l="l" t="t" r="r" b="b"/>
              <a:pathLst>
                <a:path w="778" h="1830" extrusionOk="0">
                  <a:moveTo>
                    <a:pt x="351" y="0"/>
                  </a:moveTo>
                  <a:cubicBezTo>
                    <a:pt x="251" y="501"/>
                    <a:pt x="75" y="1003"/>
                    <a:pt x="25" y="1504"/>
                  </a:cubicBezTo>
                  <a:cubicBezTo>
                    <a:pt x="0" y="1679"/>
                    <a:pt x="176" y="1755"/>
                    <a:pt x="326" y="1830"/>
                  </a:cubicBezTo>
                  <a:cubicBezTo>
                    <a:pt x="501" y="1278"/>
                    <a:pt x="627" y="727"/>
                    <a:pt x="777" y="176"/>
                  </a:cubicBezTo>
                  <a:cubicBezTo>
                    <a:pt x="752" y="151"/>
                    <a:pt x="702" y="125"/>
                    <a:pt x="652" y="100"/>
                  </a:cubicBezTo>
                  <a:cubicBezTo>
                    <a:pt x="577" y="75"/>
                    <a:pt x="426" y="25"/>
                    <a:pt x="351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45"/>
            <p:cNvSpPr/>
            <p:nvPr/>
          </p:nvSpPr>
          <p:spPr>
            <a:xfrm>
              <a:off x="8093088" y="1749610"/>
              <a:ext cx="12087" cy="32202"/>
            </a:xfrm>
            <a:custGeom>
              <a:avLst/>
              <a:gdLst/>
              <a:ahLst/>
              <a:cxnLst/>
              <a:rect l="l" t="t" r="r" b="b"/>
              <a:pathLst>
                <a:path w="828" h="2206" extrusionOk="0">
                  <a:moveTo>
                    <a:pt x="351" y="0"/>
                  </a:moveTo>
                  <a:cubicBezTo>
                    <a:pt x="201" y="602"/>
                    <a:pt x="76" y="1178"/>
                    <a:pt x="25" y="1780"/>
                  </a:cubicBezTo>
                  <a:cubicBezTo>
                    <a:pt x="0" y="1930"/>
                    <a:pt x="76" y="2081"/>
                    <a:pt x="126" y="2206"/>
                  </a:cubicBezTo>
                  <a:cubicBezTo>
                    <a:pt x="176" y="2181"/>
                    <a:pt x="276" y="2131"/>
                    <a:pt x="326" y="2106"/>
                  </a:cubicBezTo>
                  <a:cubicBezTo>
                    <a:pt x="502" y="1454"/>
                    <a:pt x="652" y="802"/>
                    <a:pt x="827" y="151"/>
                  </a:cubicBezTo>
                  <a:cubicBezTo>
                    <a:pt x="677" y="101"/>
                    <a:pt x="502" y="51"/>
                    <a:pt x="351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45"/>
            <p:cNvSpPr/>
            <p:nvPr/>
          </p:nvSpPr>
          <p:spPr>
            <a:xfrm>
              <a:off x="8138092" y="1762047"/>
              <a:ext cx="10612" cy="22451"/>
            </a:xfrm>
            <a:custGeom>
              <a:avLst/>
              <a:gdLst/>
              <a:ahLst/>
              <a:cxnLst/>
              <a:rect l="l" t="t" r="r" b="b"/>
              <a:pathLst>
                <a:path w="727" h="1538" extrusionOk="0">
                  <a:moveTo>
                    <a:pt x="176" y="1"/>
                  </a:moveTo>
                  <a:cubicBezTo>
                    <a:pt x="100" y="427"/>
                    <a:pt x="0" y="878"/>
                    <a:pt x="50" y="1304"/>
                  </a:cubicBezTo>
                  <a:cubicBezTo>
                    <a:pt x="50" y="1437"/>
                    <a:pt x="162" y="1538"/>
                    <a:pt x="273" y="1538"/>
                  </a:cubicBezTo>
                  <a:cubicBezTo>
                    <a:pt x="329" y="1538"/>
                    <a:pt x="384" y="1513"/>
                    <a:pt x="426" y="1454"/>
                  </a:cubicBezTo>
                  <a:cubicBezTo>
                    <a:pt x="577" y="1053"/>
                    <a:pt x="602" y="602"/>
                    <a:pt x="727" y="201"/>
                  </a:cubicBezTo>
                  <a:cubicBezTo>
                    <a:pt x="526" y="126"/>
                    <a:pt x="351" y="76"/>
                    <a:pt x="176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45"/>
            <p:cNvSpPr/>
            <p:nvPr/>
          </p:nvSpPr>
          <p:spPr>
            <a:xfrm>
              <a:off x="8180527" y="1775579"/>
              <a:ext cx="12817" cy="32947"/>
            </a:xfrm>
            <a:custGeom>
              <a:avLst/>
              <a:gdLst/>
              <a:ahLst/>
              <a:cxnLst/>
              <a:rect l="l" t="t" r="r" b="b"/>
              <a:pathLst>
                <a:path w="878" h="2257" extrusionOk="0">
                  <a:moveTo>
                    <a:pt x="326" y="1"/>
                  </a:moveTo>
                  <a:cubicBezTo>
                    <a:pt x="226" y="678"/>
                    <a:pt x="0" y="1329"/>
                    <a:pt x="25" y="2031"/>
                  </a:cubicBezTo>
                  <a:cubicBezTo>
                    <a:pt x="51" y="2181"/>
                    <a:pt x="226" y="2206"/>
                    <a:pt x="326" y="2256"/>
                  </a:cubicBezTo>
                  <a:cubicBezTo>
                    <a:pt x="577" y="1580"/>
                    <a:pt x="702" y="853"/>
                    <a:pt x="878" y="151"/>
                  </a:cubicBezTo>
                  <a:cubicBezTo>
                    <a:pt x="702" y="101"/>
                    <a:pt x="502" y="51"/>
                    <a:pt x="326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5"/>
            <p:cNvSpPr/>
            <p:nvPr/>
          </p:nvSpPr>
          <p:spPr>
            <a:xfrm>
              <a:off x="8225166" y="1789126"/>
              <a:ext cx="10612" cy="34027"/>
            </a:xfrm>
            <a:custGeom>
              <a:avLst/>
              <a:gdLst/>
              <a:ahLst/>
              <a:cxnLst/>
              <a:rect l="l" t="t" r="r" b="b"/>
              <a:pathLst>
                <a:path w="727" h="2331" extrusionOk="0">
                  <a:moveTo>
                    <a:pt x="301" y="0"/>
                  </a:moveTo>
                  <a:cubicBezTo>
                    <a:pt x="150" y="652"/>
                    <a:pt x="50" y="1278"/>
                    <a:pt x="0" y="1930"/>
                  </a:cubicBezTo>
                  <a:cubicBezTo>
                    <a:pt x="0" y="2105"/>
                    <a:pt x="50" y="2331"/>
                    <a:pt x="251" y="2331"/>
                  </a:cubicBezTo>
                  <a:cubicBezTo>
                    <a:pt x="526" y="1629"/>
                    <a:pt x="627" y="877"/>
                    <a:pt x="727" y="125"/>
                  </a:cubicBezTo>
                  <a:cubicBezTo>
                    <a:pt x="577" y="75"/>
                    <a:pt x="426" y="50"/>
                    <a:pt x="301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5"/>
            <p:cNvSpPr/>
            <p:nvPr/>
          </p:nvSpPr>
          <p:spPr>
            <a:xfrm>
              <a:off x="8268331" y="1801563"/>
              <a:ext cx="10262" cy="36961"/>
            </a:xfrm>
            <a:custGeom>
              <a:avLst/>
              <a:gdLst/>
              <a:ahLst/>
              <a:cxnLst/>
              <a:rect l="l" t="t" r="r" b="b"/>
              <a:pathLst>
                <a:path w="703" h="2532" extrusionOk="0">
                  <a:moveTo>
                    <a:pt x="251" y="0"/>
                  </a:moveTo>
                  <a:cubicBezTo>
                    <a:pt x="126" y="727"/>
                    <a:pt x="26" y="1479"/>
                    <a:pt x="0" y="2206"/>
                  </a:cubicBezTo>
                  <a:cubicBezTo>
                    <a:pt x="0" y="2381"/>
                    <a:pt x="151" y="2482"/>
                    <a:pt x="276" y="2532"/>
                  </a:cubicBezTo>
                  <a:cubicBezTo>
                    <a:pt x="527" y="1780"/>
                    <a:pt x="552" y="953"/>
                    <a:pt x="702" y="176"/>
                  </a:cubicBezTo>
                  <a:cubicBezTo>
                    <a:pt x="552" y="101"/>
                    <a:pt x="402" y="50"/>
                    <a:pt x="251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5"/>
            <p:cNvSpPr/>
            <p:nvPr/>
          </p:nvSpPr>
          <p:spPr>
            <a:xfrm>
              <a:off x="8310766" y="1815095"/>
              <a:ext cx="12452" cy="35501"/>
            </a:xfrm>
            <a:custGeom>
              <a:avLst/>
              <a:gdLst/>
              <a:ahLst/>
              <a:cxnLst/>
              <a:rect l="l" t="t" r="r" b="b"/>
              <a:pathLst>
                <a:path w="853" h="2432" extrusionOk="0">
                  <a:moveTo>
                    <a:pt x="402" y="1"/>
                  </a:moveTo>
                  <a:cubicBezTo>
                    <a:pt x="226" y="677"/>
                    <a:pt x="1" y="1379"/>
                    <a:pt x="26" y="2106"/>
                  </a:cubicBezTo>
                  <a:cubicBezTo>
                    <a:pt x="1" y="2281"/>
                    <a:pt x="176" y="2357"/>
                    <a:pt x="302" y="2432"/>
                  </a:cubicBezTo>
                  <a:cubicBezTo>
                    <a:pt x="477" y="1655"/>
                    <a:pt x="627" y="878"/>
                    <a:pt x="853" y="126"/>
                  </a:cubicBezTo>
                  <a:cubicBezTo>
                    <a:pt x="703" y="76"/>
                    <a:pt x="552" y="51"/>
                    <a:pt x="402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9" name="Google Shape;3819;p45"/>
          <p:cNvSpPr/>
          <p:nvPr/>
        </p:nvSpPr>
        <p:spPr>
          <a:xfrm>
            <a:off x="7528425" y="1857980"/>
            <a:ext cx="552250" cy="384525"/>
          </a:xfrm>
          <a:custGeom>
            <a:avLst/>
            <a:gdLst/>
            <a:ahLst/>
            <a:cxnLst/>
            <a:rect l="l" t="t" r="r" b="b"/>
            <a:pathLst>
              <a:path w="22090" h="15381" extrusionOk="0">
                <a:moveTo>
                  <a:pt x="0" y="15381"/>
                </a:moveTo>
                <a:cubicBezTo>
                  <a:pt x="0" y="6511"/>
                  <a:pt x="13676" y="-2264"/>
                  <a:pt x="22090" y="54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820" name="Google Shape;3820;p45"/>
          <p:cNvSpPr/>
          <p:nvPr/>
        </p:nvSpPr>
        <p:spPr>
          <a:xfrm rot="10800000">
            <a:off x="7794775" y="3212005"/>
            <a:ext cx="552250" cy="384525"/>
          </a:xfrm>
          <a:custGeom>
            <a:avLst/>
            <a:gdLst/>
            <a:ahLst/>
            <a:cxnLst/>
            <a:rect l="l" t="t" r="r" b="b"/>
            <a:pathLst>
              <a:path w="22090" h="15381" extrusionOk="0">
                <a:moveTo>
                  <a:pt x="0" y="15381"/>
                </a:moveTo>
                <a:cubicBezTo>
                  <a:pt x="0" y="6511"/>
                  <a:pt x="13676" y="-2264"/>
                  <a:pt x="22090" y="54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3821" name="Google Shape;3821;p45"/>
          <p:cNvGrpSpPr/>
          <p:nvPr/>
        </p:nvGrpSpPr>
        <p:grpSpPr>
          <a:xfrm rot="-2108534">
            <a:off x="7481265" y="3194920"/>
            <a:ext cx="318416" cy="963839"/>
            <a:chOff x="1505150" y="2929225"/>
            <a:chExt cx="433600" cy="1312500"/>
          </a:xfrm>
        </p:grpSpPr>
        <p:sp>
          <p:nvSpPr>
            <p:cNvPr id="3822" name="Google Shape;3822;p45"/>
            <p:cNvSpPr/>
            <p:nvPr/>
          </p:nvSpPr>
          <p:spPr>
            <a:xfrm>
              <a:off x="1505150" y="2929225"/>
              <a:ext cx="237500" cy="94650"/>
            </a:xfrm>
            <a:custGeom>
              <a:avLst/>
              <a:gdLst/>
              <a:ahLst/>
              <a:cxnLst/>
              <a:rect l="l" t="t" r="r" b="b"/>
              <a:pathLst>
                <a:path w="9500" h="3786" extrusionOk="0">
                  <a:moveTo>
                    <a:pt x="9073" y="1"/>
                  </a:moveTo>
                  <a:cubicBezTo>
                    <a:pt x="7770" y="327"/>
                    <a:pt x="6467" y="602"/>
                    <a:pt x="5189" y="953"/>
                  </a:cubicBezTo>
                  <a:cubicBezTo>
                    <a:pt x="5163" y="953"/>
                    <a:pt x="5113" y="1003"/>
                    <a:pt x="5088" y="1028"/>
                  </a:cubicBezTo>
                  <a:cubicBezTo>
                    <a:pt x="4361" y="1053"/>
                    <a:pt x="3635" y="1229"/>
                    <a:pt x="2933" y="1429"/>
                  </a:cubicBezTo>
                  <a:cubicBezTo>
                    <a:pt x="2557" y="1454"/>
                    <a:pt x="2181" y="1605"/>
                    <a:pt x="1830" y="1730"/>
                  </a:cubicBezTo>
                  <a:cubicBezTo>
                    <a:pt x="1354" y="1730"/>
                    <a:pt x="878" y="1905"/>
                    <a:pt x="427" y="2031"/>
                  </a:cubicBezTo>
                  <a:cubicBezTo>
                    <a:pt x="51" y="2106"/>
                    <a:pt x="1" y="2758"/>
                    <a:pt x="251" y="3008"/>
                  </a:cubicBezTo>
                  <a:cubicBezTo>
                    <a:pt x="383" y="3126"/>
                    <a:pt x="533" y="3174"/>
                    <a:pt x="689" y="3174"/>
                  </a:cubicBezTo>
                  <a:cubicBezTo>
                    <a:pt x="800" y="3174"/>
                    <a:pt x="914" y="3150"/>
                    <a:pt x="1028" y="3108"/>
                  </a:cubicBezTo>
                  <a:lnTo>
                    <a:pt x="1028" y="3108"/>
                  </a:lnTo>
                  <a:cubicBezTo>
                    <a:pt x="1003" y="3785"/>
                    <a:pt x="1880" y="3610"/>
                    <a:pt x="2331" y="3735"/>
                  </a:cubicBezTo>
                  <a:lnTo>
                    <a:pt x="2833" y="3710"/>
                  </a:lnTo>
                  <a:cubicBezTo>
                    <a:pt x="3008" y="3710"/>
                    <a:pt x="3359" y="3735"/>
                    <a:pt x="3534" y="3735"/>
                  </a:cubicBezTo>
                  <a:cubicBezTo>
                    <a:pt x="3660" y="3735"/>
                    <a:pt x="3785" y="3710"/>
                    <a:pt x="3910" y="3710"/>
                  </a:cubicBezTo>
                  <a:cubicBezTo>
                    <a:pt x="4036" y="3685"/>
                    <a:pt x="4161" y="3685"/>
                    <a:pt x="4286" y="3660"/>
                  </a:cubicBezTo>
                  <a:lnTo>
                    <a:pt x="4387" y="3660"/>
                  </a:lnTo>
                  <a:cubicBezTo>
                    <a:pt x="4687" y="3610"/>
                    <a:pt x="5013" y="3560"/>
                    <a:pt x="5339" y="3535"/>
                  </a:cubicBezTo>
                  <a:cubicBezTo>
                    <a:pt x="5514" y="3459"/>
                    <a:pt x="5690" y="3409"/>
                    <a:pt x="5890" y="3334"/>
                  </a:cubicBezTo>
                  <a:cubicBezTo>
                    <a:pt x="6392" y="3209"/>
                    <a:pt x="6868" y="3033"/>
                    <a:pt x="7344" y="2883"/>
                  </a:cubicBezTo>
                  <a:cubicBezTo>
                    <a:pt x="8196" y="2432"/>
                    <a:pt x="9274" y="1981"/>
                    <a:pt x="9499" y="928"/>
                  </a:cubicBezTo>
                  <a:cubicBezTo>
                    <a:pt x="9449" y="627"/>
                    <a:pt x="9499" y="1"/>
                    <a:pt x="9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45"/>
            <p:cNvSpPr/>
            <p:nvPr/>
          </p:nvSpPr>
          <p:spPr>
            <a:xfrm>
              <a:off x="1576575" y="3229350"/>
              <a:ext cx="253800" cy="812075"/>
            </a:xfrm>
            <a:custGeom>
              <a:avLst/>
              <a:gdLst/>
              <a:ahLst/>
              <a:cxnLst/>
              <a:rect l="l" t="t" r="r" b="b"/>
              <a:pathLst>
                <a:path w="10152" h="32483" extrusionOk="0">
                  <a:moveTo>
                    <a:pt x="1404" y="1"/>
                  </a:moveTo>
                  <a:cubicBezTo>
                    <a:pt x="1329" y="26"/>
                    <a:pt x="1179" y="51"/>
                    <a:pt x="1129" y="51"/>
                  </a:cubicBezTo>
                  <a:cubicBezTo>
                    <a:pt x="878" y="126"/>
                    <a:pt x="652" y="176"/>
                    <a:pt x="427" y="276"/>
                  </a:cubicBezTo>
                  <a:cubicBezTo>
                    <a:pt x="276" y="352"/>
                    <a:pt x="126" y="452"/>
                    <a:pt x="1" y="552"/>
                  </a:cubicBezTo>
                  <a:cubicBezTo>
                    <a:pt x="1" y="1104"/>
                    <a:pt x="251" y="1630"/>
                    <a:pt x="402" y="2156"/>
                  </a:cubicBezTo>
                  <a:cubicBezTo>
                    <a:pt x="527" y="2206"/>
                    <a:pt x="652" y="2231"/>
                    <a:pt x="778" y="2281"/>
                  </a:cubicBezTo>
                  <a:cubicBezTo>
                    <a:pt x="753" y="2457"/>
                    <a:pt x="652" y="2582"/>
                    <a:pt x="577" y="2733"/>
                  </a:cubicBezTo>
                  <a:cubicBezTo>
                    <a:pt x="1204" y="5214"/>
                    <a:pt x="1855" y="7670"/>
                    <a:pt x="2607" y="10101"/>
                  </a:cubicBezTo>
                  <a:cubicBezTo>
                    <a:pt x="2582" y="10302"/>
                    <a:pt x="2682" y="10477"/>
                    <a:pt x="2733" y="10652"/>
                  </a:cubicBezTo>
                  <a:cubicBezTo>
                    <a:pt x="3384" y="12858"/>
                    <a:pt x="3986" y="15089"/>
                    <a:pt x="4612" y="17319"/>
                  </a:cubicBezTo>
                  <a:cubicBezTo>
                    <a:pt x="4738" y="17845"/>
                    <a:pt x="4963" y="18372"/>
                    <a:pt x="5013" y="18923"/>
                  </a:cubicBezTo>
                  <a:lnTo>
                    <a:pt x="5088" y="18898"/>
                  </a:lnTo>
                  <a:cubicBezTo>
                    <a:pt x="5239" y="19725"/>
                    <a:pt x="5565" y="20552"/>
                    <a:pt x="5765" y="21379"/>
                  </a:cubicBezTo>
                  <a:cubicBezTo>
                    <a:pt x="6417" y="23735"/>
                    <a:pt x="7093" y="26041"/>
                    <a:pt x="7770" y="28372"/>
                  </a:cubicBezTo>
                  <a:cubicBezTo>
                    <a:pt x="8221" y="29750"/>
                    <a:pt x="8497" y="31154"/>
                    <a:pt x="9048" y="32482"/>
                  </a:cubicBezTo>
                  <a:cubicBezTo>
                    <a:pt x="9274" y="32432"/>
                    <a:pt x="9474" y="32382"/>
                    <a:pt x="9700" y="32332"/>
                  </a:cubicBezTo>
                  <a:cubicBezTo>
                    <a:pt x="9850" y="32282"/>
                    <a:pt x="10001" y="32232"/>
                    <a:pt x="10151" y="32181"/>
                  </a:cubicBezTo>
                  <a:cubicBezTo>
                    <a:pt x="10151" y="32131"/>
                    <a:pt x="10101" y="32006"/>
                    <a:pt x="10076" y="31956"/>
                  </a:cubicBezTo>
                  <a:cubicBezTo>
                    <a:pt x="10017" y="32014"/>
                    <a:pt x="9926" y="32057"/>
                    <a:pt x="9850" y="32057"/>
                  </a:cubicBezTo>
                  <a:cubicBezTo>
                    <a:pt x="9764" y="32057"/>
                    <a:pt x="9698" y="32002"/>
                    <a:pt x="9725" y="31856"/>
                  </a:cubicBezTo>
                  <a:cubicBezTo>
                    <a:pt x="8572" y="27419"/>
                    <a:pt x="7394" y="22958"/>
                    <a:pt x="6216" y="18522"/>
                  </a:cubicBezTo>
                  <a:cubicBezTo>
                    <a:pt x="6166" y="18322"/>
                    <a:pt x="6091" y="18096"/>
                    <a:pt x="6016" y="17896"/>
                  </a:cubicBezTo>
                  <a:cubicBezTo>
                    <a:pt x="5439" y="15239"/>
                    <a:pt x="4612" y="12632"/>
                    <a:pt x="3986" y="10001"/>
                  </a:cubicBezTo>
                  <a:cubicBezTo>
                    <a:pt x="3560" y="8698"/>
                    <a:pt x="3384" y="7319"/>
                    <a:pt x="2883" y="6041"/>
                  </a:cubicBezTo>
                  <a:cubicBezTo>
                    <a:pt x="2908" y="6016"/>
                    <a:pt x="2908" y="5916"/>
                    <a:pt x="2908" y="5891"/>
                  </a:cubicBezTo>
                  <a:cubicBezTo>
                    <a:pt x="2507" y="4211"/>
                    <a:pt x="2031" y="2557"/>
                    <a:pt x="1655" y="878"/>
                  </a:cubicBezTo>
                  <a:cubicBezTo>
                    <a:pt x="1580" y="602"/>
                    <a:pt x="1530" y="276"/>
                    <a:pt x="1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45"/>
            <p:cNvSpPr/>
            <p:nvPr/>
          </p:nvSpPr>
          <p:spPr>
            <a:xfrm>
              <a:off x="1795875" y="4013825"/>
              <a:ext cx="136625" cy="199550"/>
            </a:xfrm>
            <a:custGeom>
              <a:avLst/>
              <a:gdLst/>
              <a:ahLst/>
              <a:cxnLst/>
              <a:rect l="l" t="t" r="r" b="b"/>
              <a:pathLst>
                <a:path w="5465" h="7982" extrusionOk="0">
                  <a:moveTo>
                    <a:pt x="5464" y="0"/>
                  </a:moveTo>
                  <a:cubicBezTo>
                    <a:pt x="5239" y="25"/>
                    <a:pt x="5013" y="76"/>
                    <a:pt x="4763" y="101"/>
                  </a:cubicBezTo>
                  <a:cubicBezTo>
                    <a:pt x="4637" y="201"/>
                    <a:pt x="4587" y="376"/>
                    <a:pt x="4487" y="527"/>
                  </a:cubicBezTo>
                  <a:cubicBezTo>
                    <a:pt x="4412" y="401"/>
                    <a:pt x="4362" y="276"/>
                    <a:pt x="4286" y="151"/>
                  </a:cubicBezTo>
                  <a:cubicBezTo>
                    <a:pt x="3885" y="276"/>
                    <a:pt x="3484" y="376"/>
                    <a:pt x="3083" y="426"/>
                  </a:cubicBezTo>
                  <a:cubicBezTo>
                    <a:pt x="2908" y="477"/>
                    <a:pt x="2733" y="552"/>
                    <a:pt x="2557" y="602"/>
                  </a:cubicBezTo>
                  <a:lnTo>
                    <a:pt x="2457" y="577"/>
                  </a:lnTo>
                  <a:cubicBezTo>
                    <a:pt x="2106" y="652"/>
                    <a:pt x="1755" y="727"/>
                    <a:pt x="1379" y="802"/>
                  </a:cubicBezTo>
                  <a:cubicBezTo>
                    <a:pt x="1229" y="853"/>
                    <a:pt x="1078" y="903"/>
                    <a:pt x="928" y="953"/>
                  </a:cubicBezTo>
                  <a:cubicBezTo>
                    <a:pt x="702" y="1003"/>
                    <a:pt x="502" y="1053"/>
                    <a:pt x="276" y="1103"/>
                  </a:cubicBezTo>
                  <a:cubicBezTo>
                    <a:pt x="1" y="1579"/>
                    <a:pt x="377" y="2081"/>
                    <a:pt x="502" y="2557"/>
                  </a:cubicBezTo>
                  <a:cubicBezTo>
                    <a:pt x="1078" y="4261"/>
                    <a:pt x="1655" y="5965"/>
                    <a:pt x="2306" y="7645"/>
                  </a:cubicBezTo>
                  <a:cubicBezTo>
                    <a:pt x="2396" y="7712"/>
                    <a:pt x="2305" y="7982"/>
                    <a:pt x="2394" y="7982"/>
                  </a:cubicBezTo>
                  <a:cubicBezTo>
                    <a:pt x="2404" y="7982"/>
                    <a:pt x="2416" y="7978"/>
                    <a:pt x="2432" y="7970"/>
                  </a:cubicBezTo>
                  <a:cubicBezTo>
                    <a:pt x="2659" y="7838"/>
                    <a:pt x="2943" y="7734"/>
                    <a:pt x="3219" y="7734"/>
                  </a:cubicBezTo>
                  <a:cubicBezTo>
                    <a:pt x="3309" y="7734"/>
                    <a:pt x="3398" y="7745"/>
                    <a:pt x="3484" y="7770"/>
                  </a:cubicBezTo>
                  <a:lnTo>
                    <a:pt x="3560" y="7795"/>
                  </a:lnTo>
                  <a:cubicBezTo>
                    <a:pt x="3610" y="7043"/>
                    <a:pt x="3936" y="6341"/>
                    <a:pt x="4036" y="5614"/>
                  </a:cubicBezTo>
                  <a:cubicBezTo>
                    <a:pt x="4186" y="5113"/>
                    <a:pt x="4362" y="4612"/>
                    <a:pt x="4462" y="4086"/>
                  </a:cubicBezTo>
                  <a:cubicBezTo>
                    <a:pt x="4512" y="3835"/>
                    <a:pt x="4637" y="3584"/>
                    <a:pt x="4637" y="3309"/>
                  </a:cubicBezTo>
                  <a:cubicBezTo>
                    <a:pt x="4712" y="3133"/>
                    <a:pt x="4788" y="2983"/>
                    <a:pt x="4763" y="2782"/>
                  </a:cubicBezTo>
                  <a:lnTo>
                    <a:pt x="4863" y="2782"/>
                  </a:lnTo>
                  <a:cubicBezTo>
                    <a:pt x="4913" y="2331"/>
                    <a:pt x="5088" y="1855"/>
                    <a:pt x="5139" y="1404"/>
                  </a:cubicBezTo>
                  <a:cubicBezTo>
                    <a:pt x="5314" y="953"/>
                    <a:pt x="5364" y="452"/>
                    <a:pt x="5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45"/>
            <p:cNvSpPr/>
            <p:nvPr/>
          </p:nvSpPr>
          <p:spPr>
            <a:xfrm>
              <a:off x="1511425" y="2951775"/>
              <a:ext cx="267550" cy="248775"/>
            </a:xfrm>
            <a:custGeom>
              <a:avLst/>
              <a:gdLst/>
              <a:ahLst/>
              <a:cxnLst/>
              <a:rect l="l" t="t" r="r" b="b"/>
              <a:pathLst>
                <a:path w="10702" h="9951" extrusionOk="0">
                  <a:moveTo>
                    <a:pt x="9324" y="1"/>
                  </a:moveTo>
                  <a:lnTo>
                    <a:pt x="9248" y="26"/>
                  </a:lnTo>
                  <a:cubicBezTo>
                    <a:pt x="9023" y="1079"/>
                    <a:pt x="7945" y="1530"/>
                    <a:pt x="7093" y="1981"/>
                  </a:cubicBezTo>
                  <a:cubicBezTo>
                    <a:pt x="6617" y="2131"/>
                    <a:pt x="6141" y="2307"/>
                    <a:pt x="5639" y="2432"/>
                  </a:cubicBezTo>
                  <a:cubicBezTo>
                    <a:pt x="5439" y="2507"/>
                    <a:pt x="5263" y="2557"/>
                    <a:pt x="5088" y="2633"/>
                  </a:cubicBezTo>
                  <a:cubicBezTo>
                    <a:pt x="4762" y="2658"/>
                    <a:pt x="4436" y="2708"/>
                    <a:pt x="4136" y="2758"/>
                  </a:cubicBezTo>
                  <a:lnTo>
                    <a:pt x="4035" y="2758"/>
                  </a:lnTo>
                  <a:cubicBezTo>
                    <a:pt x="3910" y="2783"/>
                    <a:pt x="3785" y="2783"/>
                    <a:pt x="3659" y="2808"/>
                  </a:cubicBezTo>
                  <a:cubicBezTo>
                    <a:pt x="3534" y="2808"/>
                    <a:pt x="3409" y="2833"/>
                    <a:pt x="3283" y="2833"/>
                  </a:cubicBezTo>
                  <a:cubicBezTo>
                    <a:pt x="3108" y="2833"/>
                    <a:pt x="2757" y="2808"/>
                    <a:pt x="2582" y="2808"/>
                  </a:cubicBezTo>
                  <a:lnTo>
                    <a:pt x="2080" y="2833"/>
                  </a:lnTo>
                  <a:cubicBezTo>
                    <a:pt x="1629" y="2708"/>
                    <a:pt x="752" y="2883"/>
                    <a:pt x="777" y="2206"/>
                  </a:cubicBezTo>
                  <a:lnTo>
                    <a:pt x="777" y="2206"/>
                  </a:lnTo>
                  <a:cubicBezTo>
                    <a:pt x="663" y="2248"/>
                    <a:pt x="549" y="2272"/>
                    <a:pt x="438" y="2272"/>
                  </a:cubicBezTo>
                  <a:cubicBezTo>
                    <a:pt x="282" y="2272"/>
                    <a:pt x="132" y="2224"/>
                    <a:pt x="0" y="2106"/>
                  </a:cubicBezTo>
                  <a:lnTo>
                    <a:pt x="0" y="2106"/>
                  </a:lnTo>
                  <a:cubicBezTo>
                    <a:pt x="0" y="2257"/>
                    <a:pt x="50" y="2382"/>
                    <a:pt x="100" y="2507"/>
                  </a:cubicBezTo>
                  <a:cubicBezTo>
                    <a:pt x="276" y="3409"/>
                    <a:pt x="577" y="4262"/>
                    <a:pt x="827" y="5139"/>
                  </a:cubicBezTo>
                  <a:cubicBezTo>
                    <a:pt x="877" y="5615"/>
                    <a:pt x="1053" y="6066"/>
                    <a:pt x="1103" y="6517"/>
                  </a:cubicBezTo>
                  <a:lnTo>
                    <a:pt x="1203" y="6542"/>
                  </a:lnTo>
                  <a:cubicBezTo>
                    <a:pt x="1153" y="6718"/>
                    <a:pt x="1178" y="6818"/>
                    <a:pt x="1303" y="6868"/>
                  </a:cubicBezTo>
                  <a:cubicBezTo>
                    <a:pt x="1228" y="7269"/>
                    <a:pt x="1604" y="7620"/>
                    <a:pt x="1504" y="8046"/>
                  </a:cubicBezTo>
                  <a:lnTo>
                    <a:pt x="1579" y="8021"/>
                  </a:lnTo>
                  <a:cubicBezTo>
                    <a:pt x="1755" y="8673"/>
                    <a:pt x="1880" y="9324"/>
                    <a:pt x="2105" y="9951"/>
                  </a:cubicBezTo>
                  <a:cubicBezTo>
                    <a:pt x="2306" y="9926"/>
                    <a:pt x="2506" y="9876"/>
                    <a:pt x="2707" y="9826"/>
                  </a:cubicBezTo>
                  <a:cubicBezTo>
                    <a:pt x="3033" y="9750"/>
                    <a:pt x="3359" y="9650"/>
                    <a:pt x="3684" y="9550"/>
                  </a:cubicBezTo>
                  <a:cubicBezTo>
                    <a:pt x="3860" y="9500"/>
                    <a:pt x="4035" y="9450"/>
                    <a:pt x="4211" y="9450"/>
                  </a:cubicBezTo>
                  <a:cubicBezTo>
                    <a:pt x="4411" y="9450"/>
                    <a:pt x="4612" y="9450"/>
                    <a:pt x="4687" y="9224"/>
                  </a:cubicBezTo>
                  <a:cubicBezTo>
                    <a:pt x="4963" y="9224"/>
                    <a:pt x="5238" y="9149"/>
                    <a:pt x="5514" y="9049"/>
                  </a:cubicBezTo>
                  <a:cubicBezTo>
                    <a:pt x="6241" y="8873"/>
                    <a:pt x="7018" y="8723"/>
                    <a:pt x="7745" y="8447"/>
                  </a:cubicBezTo>
                  <a:cubicBezTo>
                    <a:pt x="8547" y="8322"/>
                    <a:pt x="9349" y="8046"/>
                    <a:pt x="10151" y="7821"/>
                  </a:cubicBezTo>
                  <a:cubicBezTo>
                    <a:pt x="10326" y="7795"/>
                    <a:pt x="10527" y="7745"/>
                    <a:pt x="10702" y="7720"/>
                  </a:cubicBezTo>
                  <a:cubicBezTo>
                    <a:pt x="10652" y="6743"/>
                    <a:pt x="10326" y="5790"/>
                    <a:pt x="10201" y="4813"/>
                  </a:cubicBezTo>
                  <a:cubicBezTo>
                    <a:pt x="10000" y="3785"/>
                    <a:pt x="9825" y="2733"/>
                    <a:pt x="9599" y="1705"/>
                  </a:cubicBezTo>
                  <a:cubicBezTo>
                    <a:pt x="9549" y="1129"/>
                    <a:pt x="9324" y="577"/>
                    <a:pt x="9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45"/>
            <p:cNvSpPr/>
            <p:nvPr/>
          </p:nvSpPr>
          <p:spPr>
            <a:xfrm>
              <a:off x="1583475" y="3170225"/>
              <a:ext cx="207725" cy="60400"/>
            </a:xfrm>
            <a:custGeom>
              <a:avLst/>
              <a:gdLst/>
              <a:ahLst/>
              <a:cxnLst/>
              <a:rect l="l" t="t" r="r" b="b"/>
              <a:pathLst>
                <a:path w="8309" h="2416" extrusionOk="0">
                  <a:moveTo>
                    <a:pt x="8118" y="0"/>
                  </a:moveTo>
                  <a:cubicBezTo>
                    <a:pt x="8104" y="0"/>
                    <a:pt x="8089" y="3"/>
                    <a:pt x="8071" y="10"/>
                  </a:cubicBezTo>
                  <a:cubicBezTo>
                    <a:pt x="8046" y="60"/>
                    <a:pt x="8020" y="135"/>
                    <a:pt x="8020" y="185"/>
                  </a:cubicBezTo>
                  <a:cubicBezTo>
                    <a:pt x="7294" y="336"/>
                    <a:pt x="6542" y="361"/>
                    <a:pt x="5815" y="561"/>
                  </a:cubicBezTo>
                  <a:cubicBezTo>
                    <a:pt x="5264" y="662"/>
                    <a:pt x="4687" y="737"/>
                    <a:pt x="4111" y="862"/>
                  </a:cubicBezTo>
                  <a:cubicBezTo>
                    <a:pt x="3284" y="1012"/>
                    <a:pt x="2457" y="1188"/>
                    <a:pt x="1655" y="1338"/>
                  </a:cubicBezTo>
                  <a:cubicBezTo>
                    <a:pt x="1103" y="1489"/>
                    <a:pt x="527" y="1589"/>
                    <a:pt x="0" y="1764"/>
                  </a:cubicBezTo>
                  <a:cubicBezTo>
                    <a:pt x="16" y="1763"/>
                    <a:pt x="32" y="1763"/>
                    <a:pt x="47" y="1763"/>
                  </a:cubicBezTo>
                  <a:cubicBezTo>
                    <a:pt x="425" y="1763"/>
                    <a:pt x="708" y="2055"/>
                    <a:pt x="853" y="2416"/>
                  </a:cubicBezTo>
                  <a:cubicBezTo>
                    <a:pt x="903" y="2416"/>
                    <a:pt x="1053" y="2391"/>
                    <a:pt x="1128" y="2366"/>
                  </a:cubicBezTo>
                  <a:cubicBezTo>
                    <a:pt x="1228" y="2341"/>
                    <a:pt x="1304" y="2316"/>
                    <a:pt x="1404" y="2316"/>
                  </a:cubicBezTo>
                  <a:cubicBezTo>
                    <a:pt x="1730" y="2240"/>
                    <a:pt x="2081" y="2140"/>
                    <a:pt x="2406" y="2065"/>
                  </a:cubicBezTo>
                  <a:cubicBezTo>
                    <a:pt x="2807" y="1940"/>
                    <a:pt x="3233" y="1865"/>
                    <a:pt x="3634" y="1814"/>
                  </a:cubicBezTo>
                  <a:cubicBezTo>
                    <a:pt x="4010" y="1689"/>
                    <a:pt x="4386" y="1589"/>
                    <a:pt x="4762" y="1514"/>
                  </a:cubicBezTo>
                  <a:cubicBezTo>
                    <a:pt x="4963" y="1489"/>
                    <a:pt x="5138" y="1438"/>
                    <a:pt x="5339" y="1413"/>
                  </a:cubicBezTo>
                  <a:cubicBezTo>
                    <a:pt x="5665" y="1313"/>
                    <a:pt x="6015" y="1263"/>
                    <a:pt x="6341" y="1138"/>
                  </a:cubicBezTo>
                  <a:cubicBezTo>
                    <a:pt x="6467" y="1113"/>
                    <a:pt x="6592" y="1088"/>
                    <a:pt x="6717" y="1063"/>
                  </a:cubicBezTo>
                  <a:cubicBezTo>
                    <a:pt x="6893" y="1012"/>
                    <a:pt x="7043" y="962"/>
                    <a:pt x="7218" y="962"/>
                  </a:cubicBezTo>
                  <a:cubicBezTo>
                    <a:pt x="7544" y="887"/>
                    <a:pt x="7870" y="812"/>
                    <a:pt x="8221" y="812"/>
                  </a:cubicBezTo>
                  <a:cubicBezTo>
                    <a:pt x="8057" y="625"/>
                    <a:pt x="8309" y="0"/>
                    <a:pt x="8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45"/>
            <p:cNvSpPr/>
            <p:nvPr/>
          </p:nvSpPr>
          <p:spPr>
            <a:xfrm>
              <a:off x="1564050" y="3144775"/>
              <a:ext cx="221200" cy="75200"/>
            </a:xfrm>
            <a:custGeom>
              <a:avLst/>
              <a:gdLst/>
              <a:ahLst/>
              <a:cxnLst/>
              <a:rect l="l" t="t" r="r" b="b"/>
              <a:pathLst>
                <a:path w="8848" h="3008" extrusionOk="0">
                  <a:moveTo>
                    <a:pt x="8597" y="0"/>
                  </a:moveTo>
                  <a:cubicBezTo>
                    <a:pt x="8422" y="25"/>
                    <a:pt x="8221" y="75"/>
                    <a:pt x="8046" y="101"/>
                  </a:cubicBezTo>
                  <a:cubicBezTo>
                    <a:pt x="7244" y="326"/>
                    <a:pt x="6442" y="602"/>
                    <a:pt x="5640" y="727"/>
                  </a:cubicBezTo>
                  <a:cubicBezTo>
                    <a:pt x="4913" y="1003"/>
                    <a:pt x="4136" y="1153"/>
                    <a:pt x="3409" y="1329"/>
                  </a:cubicBezTo>
                  <a:cubicBezTo>
                    <a:pt x="3133" y="1429"/>
                    <a:pt x="2858" y="1504"/>
                    <a:pt x="2582" y="1504"/>
                  </a:cubicBezTo>
                  <a:cubicBezTo>
                    <a:pt x="2507" y="1730"/>
                    <a:pt x="2306" y="1730"/>
                    <a:pt x="2106" y="1730"/>
                  </a:cubicBezTo>
                  <a:cubicBezTo>
                    <a:pt x="1930" y="1730"/>
                    <a:pt x="1755" y="1780"/>
                    <a:pt x="1579" y="1830"/>
                  </a:cubicBezTo>
                  <a:cubicBezTo>
                    <a:pt x="1254" y="1930"/>
                    <a:pt x="928" y="2030"/>
                    <a:pt x="602" y="2106"/>
                  </a:cubicBezTo>
                  <a:cubicBezTo>
                    <a:pt x="401" y="2156"/>
                    <a:pt x="201" y="2206"/>
                    <a:pt x="0" y="2231"/>
                  </a:cubicBezTo>
                  <a:cubicBezTo>
                    <a:pt x="51" y="2507"/>
                    <a:pt x="126" y="2757"/>
                    <a:pt x="201" y="3008"/>
                  </a:cubicBezTo>
                  <a:cubicBezTo>
                    <a:pt x="401" y="2933"/>
                    <a:pt x="577" y="2832"/>
                    <a:pt x="777" y="2782"/>
                  </a:cubicBezTo>
                  <a:cubicBezTo>
                    <a:pt x="1304" y="2607"/>
                    <a:pt x="1880" y="2507"/>
                    <a:pt x="2432" y="2356"/>
                  </a:cubicBezTo>
                  <a:cubicBezTo>
                    <a:pt x="3234" y="2206"/>
                    <a:pt x="4061" y="2030"/>
                    <a:pt x="4888" y="1880"/>
                  </a:cubicBezTo>
                  <a:cubicBezTo>
                    <a:pt x="5464" y="1755"/>
                    <a:pt x="6041" y="1680"/>
                    <a:pt x="6592" y="1579"/>
                  </a:cubicBezTo>
                  <a:cubicBezTo>
                    <a:pt x="7319" y="1379"/>
                    <a:pt x="8071" y="1354"/>
                    <a:pt x="8797" y="1203"/>
                  </a:cubicBezTo>
                  <a:cubicBezTo>
                    <a:pt x="8797" y="1153"/>
                    <a:pt x="8823" y="1078"/>
                    <a:pt x="8848" y="1028"/>
                  </a:cubicBezTo>
                  <a:cubicBezTo>
                    <a:pt x="8797" y="702"/>
                    <a:pt x="8797" y="301"/>
                    <a:pt x="8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45"/>
            <p:cNvSpPr/>
            <p:nvPr/>
          </p:nvSpPr>
          <p:spPr>
            <a:xfrm>
              <a:off x="1763925" y="3190500"/>
              <a:ext cx="174825" cy="825850"/>
            </a:xfrm>
            <a:custGeom>
              <a:avLst/>
              <a:gdLst/>
              <a:ahLst/>
              <a:cxnLst/>
              <a:rect l="l" t="t" r="r" b="b"/>
              <a:pathLst>
                <a:path w="6993" h="33034" extrusionOk="0">
                  <a:moveTo>
                    <a:pt x="1003" y="1"/>
                  </a:moveTo>
                  <a:cubicBezTo>
                    <a:pt x="652" y="1"/>
                    <a:pt x="326" y="76"/>
                    <a:pt x="0" y="151"/>
                  </a:cubicBezTo>
                  <a:cubicBezTo>
                    <a:pt x="376" y="4537"/>
                    <a:pt x="1379" y="8823"/>
                    <a:pt x="2281" y="13109"/>
                  </a:cubicBezTo>
                  <a:cubicBezTo>
                    <a:pt x="3083" y="16693"/>
                    <a:pt x="3610" y="20327"/>
                    <a:pt x="4286" y="23936"/>
                  </a:cubicBezTo>
                  <a:cubicBezTo>
                    <a:pt x="4687" y="25816"/>
                    <a:pt x="4963" y="27720"/>
                    <a:pt x="5214" y="29600"/>
                  </a:cubicBezTo>
                  <a:cubicBezTo>
                    <a:pt x="5389" y="30753"/>
                    <a:pt x="5715" y="31856"/>
                    <a:pt x="5865" y="32984"/>
                  </a:cubicBezTo>
                  <a:cubicBezTo>
                    <a:pt x="5915" y="33009"/>
                    <a:pt x="6016" y="33034"/>
                    <a:pt x="6041" y="33034"/>
                  </a:cubicBezTo>
                  <a:cubicBezTo>
                    <a:pt x="6291" y="33009"/>
                    <a:pt x="6517" y="32958"/>
                    <a:pt x="6742" y="32933"/>
                  </a:cubicBezTo>
                  <a:cubicBezTo>
                    <a:pt x="6993" y="32608"/>
                    <a:pt x="6692" y="32156"/>
                    <a:pt x="6692" y="31856"/>
                  </a:cubicBezTo>
                  <a:cubicBezTo>
                    <a:pt x="4938" y="21204"/>
                    <a:pt x="2933" y="10602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45"/>
            <p:cNvSpPr/>
            <p:nvPr/>
          </p:nvSpPr>
          <p:spPr>
            <a:xfrm>
              <a:off x="1751400" y="3194275"/>
              <a:ext cx="163550" cy="832725"/>
            </a:xfrm>
            <a:custGeom>
              <a:avLst/>
              <a:gdLst/>
              <a:ahLst/>
              <a:cxnLst/>
              <a:rect l="l" t="t" r="r" b="b"/>
              <a:pathLst>
                <a:path w="6542" h="33309" extrusionOk="0">
                  <a:moveTo>
                    <a:pt x="501" y="0"/>
                  </a:moveTo>
                  <a:cubicBezTo>
                    <a:pt x="326" y="0"/>
                    <a:pt x="176" y="50"/>
                    <a:pt x="0" y="101"/>
                  </a:cubicBezTo>
                  <a:cubicBezTo>
                    <a:pt x="276" y="126"/>
                    <a:pt x="276" y="451"/>
                    <a:pt x="326" y="652"/>
                  </a:cubicBezTo>
                  <a:cubicBezTo>
                    <a:pt x="652" y="4837"/>
                    <a:pt x="1654" y="8948"/>
                    <a:pt x="2481" y="13058"/>
                  </a:cubicBezTo>
                  <a:cubicBezTo>
                    <a:pt x="3058" y="15690"/>
                    <a:pt x="3534" y="18321"/>
                    <a:pt x="3985" y="20978"/>
                  </a:cubicBezTo>
                  <a:cubicBezTo>
                    <a:pt x="4512" y="23710"/>
                    <a:pt x="5063" y="26442"/>
                    <a:pt x="5389" y="29198"/>
                  </a:cubicBezTo>
                  <a:cubicBezTo>
                    <a:pt x="5539" y="30477"/>
                    <a:pt x="5965" y="31680"/>
                    <a:pt x="6065" y="32933"/>
                  </a:cubicBezTo>
                  <a:cubicBezTo>
                    <a:pt x="6141" y="33058"/>
                    <a:pt x="6191" y="33183"/>
                    <a:pt x="6266" y="33309"/>
                  </a:cubicBezTo>
                  <a:cubicBezTo>
                    <a:pt x="6366" y="33158"/>
                    <a:pt x="6416" y="32983"/>
                    <a:pt x="6542" y="32883"/>
                  </a:cubicBezTo>
                  <a:cubicBezTo>
                    <a:pt x="6517" y="32883"/>
                    <a:pt x="6416" y="32858"/>
                    <a:pt x="6366" y="32833"/>
                  </a:cubicBezTo>
                  <a:cubicBezTo>
                    <a:pt x="6216" y="31705"/>
                    <a:pt x="5890" y="30602"/>
                    <a:pt x="5715" y="29449"/>
                  </a:cubicBezTo>
                  <a:cubicBezTo>
                    <a:pt x="5464" y="27569"/>
                    <a:pt x="5188" y="25665"/>
                    <a:pt x="4787" y="23785"/>
                  </a:cubicBezTo>
                  <a:cubicBezTo>
                    <a:pt x="4111" y="20176"/>
                    <a:pt x="3584" y="16542"/>
                    <a:pt x="2782" y="12958"/>
                  </a:cubicBezTo>
                  <a:cubicBezTo>
                    <a:pt x="1880" y="8672"/>
                    <a:pt x="877" y="4386"/>
                    <a:pt x="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45"/>
            <p:cNvSpPr/>
            <p:nvPr/>
          </p:nvSpPr>
          <p:spPr>
            <a:xfrm>
              <a:off x="1696325" y="3212375"/>
              <a:ext cx="176650" cy="816500"/>
            </a:xfrm>
            <a:custGeom>
              <a:avLst/>
              <a:gdLst/>
              <a:ahLst/>
              <a:cxnLst/>
              <a:rect l="l" t="t" r="r" b="b"/>
              <a:pathLst>
                <a:path w="7066" h="32660" extrusionOk="0">
                  <a:moveTo>
                    <a:pt x="162" y="1"/>
                  </a:moveTo>
                  <a:cubicBezTo>
                    <a:pt x="1" y="1"/>
                    <a:pt x="24" y="163"/>
                    <a:pt x="48" y="304"/>
                  </a:cubicBezTo>
                  <a:cubicBezTo>
                    <a:pt x="2128" y="11031"/>
                    <a:pt x="4384" y="21733"/>
                    <a:pt x="6489" y="32459"/>
                  </a:cubicBezTo>
                  <a:cubicBezTo>
                    <a:pt x="6489" y="32510"/>
                    <a:pt x="6464" y="32610"/>
                    <a:pt x="6439" y="32635"/>
                  </a:cubicBezTo>
                  <a:lnTo>
                    <a:pt x="6539" y="32660"/>
                  </a:lnTo>
                  <a:cubicBezTo>
                    <a:pt x="6715" y="32610"/>
                    <a:pt x="6890" y="32535"/>
                    <a:pt x="7065" y="32484"/>
                  </a:cubicBezTo>
                  <a:lnTo>
                    <a:pt x="7065" y="32484"/>
                  </a:lnTo>
                  <a:cubicBezTo>
                    <a:pt x="7050" y="32486"/>
                    <a:pt x="7035" y="32486"/>
                    <a:pt x="7021" y="32486"/>
                  </a:cubicBezTo>
                  <a:cubicBezTo>
                    <a:pt x="6760" y="32486"/>
                    <a:pt x="6713" y="32271"/>
                    <a:pt x="6689" y="32033"/>
                  </a:cubicBezTo>
                  <a:cubicBezTo>
                    <a:pt x="6314" y="30129"/>
                    <a:pt x="5938" y="28224"/>
                    <a:pt x="5562" y="26294"/>
                  </a:cubicBezTo>
                  <a:cubicBezTo>
                    <a:pt x="5511" y="26068"/>
                    <a:pt x="5461" y="25843"/>
                    <a:pt x="5411" y="25617"/>
                  </a:cubicBezTo>
                  <a:cubicBezTo>
                    <a:pt x="5085" y="24013"/>
                    <a:pt x="4760" y="22384"/>
                    <a:pt x="4459" y="20780"/>
                  </a:cubicBezTo>
                  <a:cubicBezTo>
                    <a:pt x="4434" y="20705"/>
                    <a:pt x="4434" y="20605"/>
                    <a:pt x="4409" y="20555"/>
                  </a:cubicBezTo>
                  <a:cubicBezTo>
                    <a:pt x="3105" y="14189"/>
                    <a:pt x="1877" y="7848"/>
                    <a:pt x="574" y="1482"/>
                  </a:cubicBezTo>
                  <a:cubicBezTo>
                    <a:pt x="449" y="981"/>
                    <a:pt x="399" y="479"/>
                    <a:pt x="198" y="3"/>
                  </a:cubicBezTo>
                  <a:cubicBezTo>
                    <a:pt x="185" y="1"/>
                    <a:pt x="173" y="1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45"/>
            <p:cNvSpPr/>
            <p:nvPr/>
          </p:nvSpPr>
          <p:spPr>
            <a:xfrm>
              <a:off x="1618550" y="3205550"/>
              <a:ext cx="240000" cy="828350"/>
            </a:xfrm>
            <a:custGeom>
              <a:avLst/>
              <a:gdLst/>
              <a:ahLst/>
              <a:cxnLst/>
              <a:rect l="l" t="t" r="r" b="b"/>
              <a:pathLst>
                <a:path w="9600" h="33134" extrusionOk="0">
                  <a:moveTo>
                    <a:pt x="3936" y="0"/>
                  </a:moveTo>
                  <a:cubicBezTo>
                    <a:pt x="3735" y="25"/>
                    <a:pt x="3560" y="76"/>
                    <a:pt x="3359" y="101"/>
                  </a:cubicBezTo>
                  <a:cubicBezTo>
                    <a:pt x="2983" y="176"/>
                    <a:pt x="2607" y="276"/>
                    <a:pt x="2231" y="401"/>
                  </a:cubicBezTo>
                  <a:cubicBezTo>
                    <a:pt x="1830" y="452"/>
                    <a:pt x="1404" y="527"/>
                    <a:pt x="1003" y="652"/>
                  </a:cubicBezTo>
                  <a:cubicBezTo>
                    <a:pt x="678" y="727"/>
                    <a:pt x="327" y="827"/>
                    <a:pt x="1" y="903"/>
                  </a:cubicBezTo>
                  <a:cubicBezTo>
                    <a:pt x="327" y="2131"/>
                    <a:pt x="678" y="3384"/>
                    <a:pt x="1003" y="4612"/>
                  </a:cubicBezTo>
                  <a:lnTo>
                    <a:pt x="1079" y="4913"/>
                  </a:lnTo>
                  <a:cubicBezTo>
                    <a:pt x="1254" y="5514"/>
                    <a:pt x="1404" y="6116"/>
                    <a:pt x="1580" y="6717"/>
                  </a:cubicBezTo>
                  <a:cubicBezTo>
                    <a:pt x="1605" y="6868"/>
                    <a:pt x="1655" y="7018"/>
                    <a:pt x="1705" y="7168"/>
                  </a:cubicBezTo>
                  <a:cubicBezTo>
                    <a:pt x="2758" y="11254"/>
                    <a:pt x="3861" y="15339"/>
                    <a:pt x="4863" y="19449"/>
                  </a:cubicBezTo>
                  <a:cubicBezTo>
                    <a:pt x="5314" y="20853"/>
                    <a:pt x="5565" y="22331"/>
                    <a:pt x="6016" y="23735"/>
                  </a:cubicBezTo>
                  <a:cubicBezTo>
                    <a:pt x="6793" y="26793"/>
                    <a:pt x="7595" y="29850"/>
                    <a:pt x="8397" y="32908"/>
                  </a:cubicBezTo>
                  <a:cubicBezTo>
                    <a:pt x="8422" y="32958"/>
                    <a:pt x="8472" y="33083"/>
                    <a:pt x="8472" y="33133"/>
                  </a:cubicBezTo>
                  <a:cubicBezTo>
                    <a:pt x="8848" y="33058"/>
                    <a:pt x="9199" y="32983"/>
                    <a:pt x="9550" y="32908"/>
                  </a:cubicBezTo>
                  <a:cubicBezTo>
                    <a:pt x="9575" y="32883"/>
                    <a:pt x="9600" y="32783"/>
                    <a:pt x="9600" y="32732"/>
                  </a:cubicBezTo>
                  <a:cubicBezTo>
                    <a:pt x="7495" y="22006"/>
                    <a:pt x="5239" y="11304"/>
                    <a:pt x="3159" y="577"/>
                  </a:cubicBezTo>
                  <a:cubicBezTo>
                    <a:pt x="3135" y="436"/>
                    <a:pt x="3112" y="274"/>
                    <a:pt x="3273" y="274"/>
                  </a:cubicBezTo>
                  <a:cubicBezTo>
                    <a:pt x="3284" y="274"/>
                    <a:pt x="3296" y="274"/>
                    <a:pt x="3309" y="276"/>
                  </a:cubicBezTo>
                  <a:cubicBezTo>
                    <a:pt x="3535" y="251"/>
                    <a:pt x="3735" y="226"/>
                    <a:pt x="3936" y="101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45"/>
            <p:cNvSpPr/>
            <p:nvPr/>
          </p:nvSpPr>
          <p:spPr>
            <a:xfrm>
              <a:off x="1611675" y="3228100"/>
              <a:ext cx="46375" cy="148525"/>
            </a:xfrm>
            <a:custGeom>
              <a:avLst/>
              <a:gdLst/>
              <a:ahLst/>
              <a:cxnLst/>
              <a:rect l="l" t="t" r="r" b="b"/>
              <a:pathLst>
                <a:path w="1855" h="5941" extrusionOk="0">
                  <a:moveTo>
                    <a:pt x="276" y="1"/>
                  </a:moveTo>
                  <a:cubicBezTo>
                    <a:pt x="176" y="1"/>
                    <a:pt x="100" y="26"/>
                    <a:pt x="0" y="51"/>
                  </a:cubicBezTo>
                  <a:cubicBezTo>
                    <a:pt x="126" y="326"/>
                    <a:pt x="176" y="652"/>
                    <a:pt x="251" y="928"/>
                  </a:cubicBezTo>
                  <a:cubicBezTo>
                    <a:pt x="627" y="2607"/>
                    <a:pt x="1103" y="4261"/>
                    <a:pt x="1504" y="5941"/>
                  </a:cubicBezTo>
                  <a:cubicBezTo>
                    <a:pt x="1629" y="5890"/>
                    <a:pt x="1730" y="5865"/>
                    <a:pt x="1855" y="5815"/>
                  </a:cubicBezTo>
                  <a:cubicBezTo>
                    <a:pt x="1679" y="5214"/>
                    <a:pt x="1529" y="4612"/>
                    <a:pt x="1354" y="4011"/>
                  </a:cubicBezTo>
                  <a:lnTo>
                    <a:pt x="1278" y="3710"/>
                  </a:lnTo>
                  <a:cubicBezTo>
                    <a:pt x="953" y="2482"/>
                    <a:pt x="602" y="1229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45"/>
            <p:cNvSpPr/>
            <p:nvPr/>
          </p:nvSpPr>
          <p:spPr>
            <a:xfrm>
              <a:off x="1569375" y="3235450"/>
              <a:ext cx="17875" cy="7725"/>
            </a:xfrm>
            <a:custGeom>
              <a:avLst/>
              <a:gdLst/>
              <a:ahLst/>
              <a:cxnLst/>
              <a:rect l="l" t="t" r="r" b="b"/>
              <a:pathLst>
                <a:path w="715" h="309" extrusionOk="0">
                  <a:moveTo>
                    <a:pt x="579" y="1"/>
                  </a:moveTo>
                  <a:cubicBezTo>
                    <a:pt x="338" y="1"/>
                    <a:pt x="0" y="205"/>
                    <a:pt x="289" y="308"/>
                  </a:cubicBezTo>
                  <a:cubicBezTo>
                    <a:pt x="414" y="208"/>
                    <a:pt x="564" y="108"/>
                    <a:pt x="715" y="32"/>
                  </a:cubicBezTo>
                  <a:cubicBezTo>
                    <a:pt x="679" y="10"/>
                    <a:pt x="631" y="1"/>
                    <a:pt x="579" y="1"/>
                  </a:cubicBezTo>
                  <a:close/>
                </a:path>
              </a:pathLst>
            </a:custGeom>
            <a:solidFill>
              <a:srgbClr val="779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45"/>
            <p:cNvSpPr/>
            <p:nvPr/>
          </p:nvSpPr>
          <p:spPr>
            <a:xfrm>
              <a:off x="1586600" y="3283250"/>
              <a:ext cx="9425" cy="14425"/>
            </a:xfrm>
            <a:custGeom>
              <a:avLst/>
              <a:gdLst/>
              <a:ahLst/>
              <a:cxnLst/>
              <a:rect l="l" t="t" r="r" b="b"/>
              <a:pathLst>
                <a:path w="377" h="577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151"/>
                    <a:pt x="26" y="577"/>
                    <a:pt x="176" y="577"/>
                  </a:cubicBezTo>
                  <a:cubicBezTo>
                    <a:pt x="251" y="426"/>
                    <a:pt x="352" y="301"/>
                    <a:pt x="377" y="125"/>
                  </a:cubicBezTo>
                  <a:cubicBezTo>
                    <a:pt x="251" y="75"/>
                    <a:pt x="126" y="50"/>
                    <a:pt x="1" y="0"/>
                  </a:cubicBezTo>
                  <a:close/>
                </a:path>
              </a:pathLst>
            </a:custGeom>
            <a:solidFill>
              <a:srgbClr val="6A8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45"/>
            <p:cNvSpPr/>
            <p:nvPr/>
          </p:nvSpPr>
          <p:spPr>
            <a:xfrm>
              <a:off x="1648625" y="3373475"/>
              <a:ext cx="91525" cy="319825"/>
            </a:xfrm>
            <a:custGeom>
              <a:avLst/>
              <a:gdLst/>
              <a:ahLst/>
              <a:cxnLst/>
              <a:rect l="l" t="t" r="r" b="b"/>
              <a:pathLst>
                <a:path w="3661" h="12793" extrusionOk="0">
                  <a:moveTo>
                    <a:pt x="377" y="0"/>
                  </a:moveTo>
                  <a:cubicBezTo>
                    <a:pt x="252" y="50"/>
                    <a:pt x="151" y="75"/>
                    <a:pt x="26" y="126"/>
                  </a:cubicBezTo>
                  <a:cubicBezTo>
                    <a:pt x="26" y="151"/>
                    <a:pt x="26" y="251"/>
                    <a:pt x="1" y="276"/>
                  </a:cubicBezTo>
                  <a:cubicBezTo>
                    <a:pt x="502" y="1554"/>
                    <a:pt x="678" y="2933"/>
                    <a:pt x="1104" y="4236"/>
                  </a:cubicBezTo>
                  <a:cubicBezTo>
                    <a:pt x="1730" y="6867"/>
                    <a:pt x="2557" y="9474"/>
                    <a:pt x="3134" y="12131"/>
                  </a:cubicBezTo>
                  <a:cubicBezTo>
                    <a:pt x="3209" y="12331"/>
                    <a:pt x="3284" y="12557"/>
                    <a:pt x="3334" y="12757"/>
                  </a:cubicBezTo>
                  <a:cubicBezTo>
                    <a:pt x="3391" y="12780"/>
                    <a:pt x="3442" y="12792"/>
                    <a:pt x="3490" y="12792"/>
                  </a:cubicBezTo>
                  <a:cubicBezTo>
                    <a:pt x="3550" y="12792"/>
                    <a:pt x="3605" y="12774"/>
                    <a:pt x="3660" y="12732"/>
                  </a:cubicBezTo>
                  <a:cubicBezTo>
                    <a:pt x="2658" y="8622"/>
                    <a:pt x="1555" y="4537"/>
                    <a:pt x="502" y="451"/>
                  </a:cubicBezTo>
                  <a:cubicBezTo>
                    <a:pt x="452" y="301"/>
                    <a:pt x="402" y="151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45"/>
            <p:cNvSpPr/>
            <p:nvPr/>
          </p:nvSpPr>
          <p:spPr>
            <a:xfrm>
              <a:off x="1731975" y="3691775"/>
              <a:ext cx="96500" cy="339000"/>
            </a:xfrm>
            <a:custGeom>
              <a:avLst/>
              <a:gdLst/>
              <a:ahLst/>
              <a:cxnLst/>
              <a:rect l="l" t="t" r="r" b="b"/>
              <a:pathLst>
                <a:path w="3860" h="13560" extrusionOk="0">
                  <a:moveTo>
                    <a:pt x="326" y="0"/>
                  </a:moveTo>
                  <a:cubicBezTo>
                    <a:pt x="271" y="42"/>
                    <a:pt x="216" y="60"/>
                    <a:pt x="156" y="60"/>
                  </a:cubicBezTo>
                  <a:cubicBezTo>
                    <a:pt x="108" y="60"/>
                    <a:pt x="57" y="48"/>
                    <a:pt x="0" y="25"/>
                  </a:cubicBezTo>
                  <a:lnTo>
                    <a:pt x="0" y="25"/>
                  </a:lnTo>
                  <a:cubicBezTo>
                    <a:pt x="1178" y="4461"/>
                    <a:pt x="2356" y="8922"/>
                    <a:pt x="3509" y="13359"/>
                  </a:cubicBezTo>
                  <a:cubicBezTo>
                    <a:pt x="3482" y="13505"/>
                    <a:pt x="3548" y="13560"/>
                    <a:pt x="3634" y="13560"/>
                  </a:cubicBezTo>
                  <a:cubicBezTo>
                    <a:pt x="3710" y="13560"/>
                    <a:pt x="3801" y="13517"/>
                    <a:pt x="3860" y="13459"/>
                  </a:cubicBezTo>
                  <a:cubicBezTo>
                    <a:pt x="3058" y="10401"/>
                    <a:pt x="2256" y="7344"/>
                    <a:pt x="1479" y="4286"/>
                  </a:cubicBezTo>
                  <a:cubicBezTo>
                    <a:pt x="1028" y="2882"/>
                    <a:pt x="777" y="1404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45"/>
            <p:cNvSpPr/>
            <p:nvPr/>
          </p:nvSpPr>
          <p:spPr>
            <a:xfrm>
              <a:off x="1701275" y="3196775"/>
              <a:ext cx="201775" cy="827775"/>
            </a:xfrm>
            <a:custGeom>
              <a:avLst/>
              <a:gdLst/>
              <a:ahLst/>
              <a:cxnLst/>
              <a:rect l="l" t="t" r="r" b="b"/>
              <a:pathLst>
                <a:path w="8071" h="33111" extrusionOk="0">
                  <a:moveTo>
                    <a:pt x="2005" y="1"/>
                  </a:moveTo>
                  <a:cubicBezTo>
                    <a:pt x="1880" y="26"/>
                    <a:pt x="1755" y="51"/>
                    <a:pt x="1629" y="76"/>
                  </a:cubicBezTo>
                  <a:cubicBezTo>
                    <a:pt x="1303" y="201"/>
                    <a:pt x="953" y="251"/>
                    <a:pt x="627" y="351"/>
                  </a:cubicBezTo>
                  <a:lnTo>
                    <a:pt x="627" y="452"/>
                  </a:lnTo>
                  <a:cubicBezTo>
                    <a:pt x="426" y="577"/>
                    <a:pt x="226" y="602"/>
                    <a:pt x="0" y="627"/>
                  </a:cubicBezTo>
                  <a:cubicBezTo>
                    <a:pt x="201" y="1103"/>
                    <a:pt x="251" y="1605"/>
                    <a:pt x="376" y="2106"/>
                  </a:cubicBezTo>
                  <a:cubicBezTo>
                    <a:pt x="1679" y="8472"/>
                    <a:pt x="2907" y="14813"/>
                    <a:pt x="4211" y="21179"/>
                  </a:cubicBezTo>
                  <a:cubicBezTo>
                    <a:pt x="4236" y="21229"/>
                    <a:pt x="4236" y="21329"/>
                    <a:pt x="4261" y="21404"/>
                  </a:cubicBezTo>
                  <a:cubicBezTo>
                    <a:pt x="4562" y="23008"/>
                    <a:pt x="4887" y="24637"/>
                    <a:pt x="5213" y="26241"/>
                  </a:cubicBezTo>
                  <a:cubicBezTo>
                    <a:pt x="5263" y="26467"/>
                    <a:pt x="5313" y="26692"/>
                    <a:pt x="5364" y="26918"/>
                  </a:cubicBezTo>
                  <a:cubicBezTo>
                    <a:pt x="5740" y="28848"/>
                    <a:pt x="6116" y="30753"/>
                    <a:pt x="6491" y="32657"/>
                  </a:cubicBezTo>
                  <a:cubicBezTo>
                    <a:pt x="6515" y="32895"/>
                    <a:pt x="6562" y="33110"/>
                    <a:pt x="6823" y="33110"/>
                  </a:cubicBezTo>
                  <a:cubicBezTo>
                    <a:pt x="6837" y="33110"/>
                    <a:pt x="6852" y="33110"/>
                    <a:pt x="6867" y="33108"/>
                  </a:cubicBezTo>
                  <a:cubicBezTo>
                    <a:pt x="7268" y="33058"/>
                    <a:pt x="7669" y="32958"/>
                    <a:pt x="8070" y="32833"/>
                  </a:cubicBezTo>
                  <a:cubicBezTo>
                    <a:pt x="7970" y="31580"/>
                    <a:pt x="7544" y="30377"/>
                    <a:pt x="7394" y="29098"/>
                  </a:cubicBezTo>
                  <a:cubicBezTo>
                    <a:pt x="7068" y="26342"/>
                    <a:pt x="6517" y="23610"/>
                    <a:pt x="5990" y="20878"/>
                  </a:cubicBezTo>
                  <a:cubicBezTo>
                    <a:pt x="5539" y="18221"/>
                    <a:pt x="5063" y="15590"/>
                    <a:pt x="4486" y="12958"/>
                  </a:cubicBezTo>
                  <a:cubicBezTo>
                    <a:pt x="3659" y="8848"/>
                    <a:pt x="2657" y="4737"/>
                    <a:pt x="2331" y="552"/>
                  </a:cubicBezTo>
                  <a:cubicBezTo>
                    <a:pt x="2281" y="351"/>
                    <a:pt x="2281" y="26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45"/>
            <p:cNvSpPr/>
            <p:nvPr/>
          </p:nvSpPr>
          <p:spPr>
            <a:xfrm>
              <a:off x="1856650" y="4207175"/>
              <a:ext cx="26350" cy="34550"/>
            </a:xfrm>
            <a:custGeom>
              <a:avLst/>
              <a:gdLst/>
              <a:ahLst/>
              <a:cxnLst/>
              <a:rect l="l" t="t" r="r" b="b"/>
              <a:pathLst>
                <a:path w="1054" h="1382" extrusionOk="0">
                  <a:moveTo>
                    <a:pt x="788" y="0"/>
                  </a:moveTo>
                  <a:cubicBezTo>
                    <a:pt x="512" y="0"/>
                    <a:pt x="228" y="104"/>
                    <a:pt x="1" y="236"/>
                  </a:cubicBezTo>
                  <a:cubicBezTo>
                    <a:pt x="76" y="587"/>
                    <a:pt x="352" y="863"/>
                    <a:pt x="251" y="1239"/>
                  </a:cubicBezTo>
                  <a:cubicBezTo>
                    <a:pt x="300" y="1352"/>
                    <a:pt x="380" y="1382"/>
                    <a:pt x="464" y="1382"/>
                  </a:cubicBezTo>
                  <a:cubicBezTo>
                    <a:pt x="511" y="1382"/>
                    <a:pt x="558" y="1373"/>
                    <a:pt x="602" y="1364"/>
                  </a:cubicBezTo>
                  <a:cubicBezTo>
                    <a:pt x="903" y="988"/>
                    <a:pt x="928" y="487"/>
                    <a:pt x="1053" y="36"/>
                  </a:cubicBezTo>
                  <a:cubicBezTo>
                    <a:pt x="967" y="11"/>
                    <a:pt x="878" y="0"/>
                    <a:pt x="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p53"/>
          <p:cNvSpPr/>
          <p:nvPr/>
        </p:nvSpPr>
        <p:spPr>
          <a:xfrm>
            <a:off x="875025" y="2054825"/>
            <a:ext cx="5697000" cy="8418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5" name="Google Shape;3985;p53"/>
          <p:cNvSpPr txBox="1">
            <a:spLocks noGrp="1"/>
          </p:cNvSpPr>
          <p:nvPr>
            <p:ph type="title"/>
          </p:nvPr>
        </p:nvSpPr>
        <p:spPr>
          <a:xfrm>
            <a:off x="713225" y="2212200"/>
            <a:ext cx="5697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964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47"/>
          <p:cNvSpPr/>
          <p:nvPr/>
        </p:nvSpPr>
        <p:spPr>
          <a:xfrm>
            <a:off x="914225" y="346925"/>
            <a:ext cx="77175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47"/>
          <p:cNvSpPr txBox="1">
            <a:spLocks noGrp="1"/>
          </p:cNvSpPr>
          <p:nvPr>
            <p:ph type="title"/>
          </p:nvPr>
        </p:nvSpPr>
        <p:spPr>
          <a:xfrm>
            <a:off x="1582650" y="1627275"/>
            <a:ext cx="2626500" cy="52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ALL SUBSETS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2" name="Google Shape;3852;p47"/>
          <p:cNvSpPr txBox="1">
            <a:spLocks noGrp="1"/>
          </p:cNvSpPr>
          <p:nvPr>
            <p:ph type="title" idx="2"/>
          </p:nvPr>
        </p:nvSpPr>
        <p:spPr>
          <a:xfrm>
            <a:off x="702450" y="1623225"/>
            <a:ext cx="880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01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853" name="Google Shape;3853;p47"/>
          <p:cNvSpPr txBox="1">
            <a:spLocks noGrp="1"/>
          </p:cNvSpPr>
          <p:nvPr>
            <p:ph type="title" idx="3"/>
          </p:nvPr>
        </p:nvSpPr>
        <p:spPr>
          <a:xfrm>
            <a:off x="1582650" y="3223500"/>
            <a:ext cx="2626500" cy="52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PREDICTIONS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854" name="Google Shape;3854;p47"/>
          <p:cNvSpPr txBox="1">
            <a:spLocks noGrp="1"/>
          </p:cNvSpPr>
          <p:nvPr>
            <p:ph type="subTitle" idx="1"/>
          </p:nvPr>
        </p:nvSpPr>
        <p:spPr>
          <a:xfrm>
            <a:off x="1582650" y="3827400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 then used the two models to predict the exam scores of the students in the test data.</a:t>
            </a:r>
            <a:endParaRPr dirty="0"/>
          </a:p>
        </p:txBody>
      </p:sp>
      <p:sp>
        <p:nvSpPr>
          <p:cNvPr id="3855" name="Google Shape;3855;p47"/>
          <p:cNvSpPr txBox="1">
            <a:spLocks noGrp="1"/>
          </p:cNvSpPr>
          <p:nvPr>
            <p:ph type="subTitle" idx="4"/>
          </p:nvPr>
        </p:nvSpPr>
        <p:spPr>
          <a:xfrm>
            <a:off x="1582676" y="2231175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 first tested every possible subset of predictors using the </a:t>
            </a:r>
            <a:r>
              <a:rPr lang="en-US" dirty="0" err="1"/>
              <a:t>regsubsets</a:t>
            </a:r>
            <a:r>
              <a:rPr lang="en-US" dirty="0"/>
              <a:t> function.</a:t>
            </a:r>
            <a:endParaRPr dirty="0"/>
          </a:p>
        </p:txBody>
      </p:sp>
      <p:sp>
        <p:nvSpPr>
          <p:cNvPr id="3856" name="Google Shape;3856;p47"/>
          <p:cNvSpPr txBox="1">
            <a:spLocks noGrp="1"/>
          </p:cNvSpPr>
          <p:nvPr>
            <p:ph type="title" idx="5"/>
          </p:nvPr>
        </p:nvSpPr>
        <p:spPr>
          <a:xfrm>
            <a:off x="5452282" y="1627275"/>
            <a:ext cx="2626500" cy="52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SELECT MODELS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3857" name="Google Shape;3857;p47"/>
          <p:cNvSpPr txBox="1">
            <a:spLocks noGrp="1"/>
          </p:cNvSpPr>
          <p:nvPr>
            <p:ph type="title" idx="6"/>
          </p:nvPr>
        </p:nvSpPr>
        <p:spPr>
          <a:xfrm>
            <a:off x="4571975" y="1627275"/>
            <a:ext cx="880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02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858" name="Google Shape;3858;p47"/>
          <p:cNvSpPr txBox="1">
            <a:spLocks noGrp="1"/>
          </p:cNvSpPr>
          <p:nvPr>
            <p:ph type="subTitle" idx="7"/>
          </p:nvPr>
        </p:nvSpPr>
        <p:spPr>
          <a:xfrm>
            <a:off x="5452175" y="2180725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two models (4 and 5 predictors) with the best Cp &amp; BIC values were chosen to prevent overfitting.</a:t>
            </a:r>
            <a:endParaRPr dirty="0"/>
          </a:p>
        </p:txBody>
      </p:sp>
      <p:sp>
        <p:nvSpPr>
          <p:cNvPr id="3859" name="Google Shape;3859;p47"/>
          <p:cNvSpPr txBox="1">
            <a:spLocks noGrp="1"/>
          </p:cNvSpPr>
          <p:nvPr>
            <p:ph type="title" idx="8"/>
          </p:nvPr>
        </p:nvSpPr>
        <p:spPr>
          <a:xfrm>
            <a:off x="702450" y="3223500"/>
            <a:ext cx="880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03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860" name="Google Shape;3860;p47"/>
          <p:cNvSpPr txBox="1">
            <a:spLocks noGrp="1"/>
          </p:cNvSpPr>
          <p:nvPr>
            <p:ph type="title" idx="9"/>
          </p:nvPr>
        </p:nvSpPr>
        <p:spPr>
          <a:xfrm>
            <a:off x="5452280" y="3223500"/>
            <a:ext cx="2626500" cy="52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CLASSIFICATION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3861" name="Google Shape;3861;p47"/>
          <p:cNvSpPr txBox="1">
            <a:spLocks noGrp="1"/>
          </p:cNvSpPr>
          <p:nvPr>
            <p:ph type="title" idx="13"/>
          </p:nvPr>
        </p:nvSpPr>
        <p:spPr>
          <a:xfrm>
            <a:off x="4572000" y="3223500"/>
            <a:ext cx="880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862" name="Google Shape;3862;p47"/>
          <p:cNvSpPr txBox="1">
            <a:spLocks noGrp="1"/>
          </p:cNvSpPr>
          <p:nvPr>
            <p:ph type="subTitle" idx="14"/>
          </p:nvPr>
        </p:nvSpPr>
        <p:spPr>
          <a:xfrm>
            <a:off x="5452175" y="3827400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Then, I assigned each test observation a class based on its predicted exam score.</a:t>
            </a:r>
            <a:endParaRPr dirty="0"/>
          </a:p>
        </p:txBody>
      </p:sp>
      <p:sp>
        <p:nvSpPr>
          <p:cNvPr id="3863" name="Google Shape;3863;p4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dirty="0"/>
              <a:t>MODELING &amp; PREDICTION PROCESS</a:t>
            </a:r>
            <a:endParaRPr sz="2900" b="0" dirty="0"/>
          </a:p>
        </p:txBody>
      </p:sp>
    </p:spTree>
    <p:extLst>
      <p:ext uri="{BB962C8B-B14F-4D97-AF65-F5344CB8AC3E}">
        <p14:creationId xmlns:p14="http://schemas.microsoft.com/office/powerpoint/2010/main" val="124424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8" name="Google Shape;4068;p58"/>
          <p:cNvSpPr/>
          <p:nvPr/>
        </p:nvSpPr>
        <p:spPr>
          <a:xfrm>
            <a:off x="914225" y="346925"/>
            <a:ext cx="77175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9" name="Google Shape;4069;p5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MODEL PERFORMANCE</a:t>
            </a:r>
            <a:endParaRPr dirty="0"/>
          </a:p>
        </p:txBody>
      </p:sp>
      <p:sp>
        <p:nvSpPr>
          <p:cNvPr id="4095" name="Google Shape;4095;p58"/>
          <p:cNvSpPr txBox="1"/>
          <p:nvPr/>
        </p:nvSpPr>
        <p:spPr>
          <a:xfrm>
            <a:off x="713225" y="1651975"/>
            <a:ext cx="1976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ACCURACY</a:t>
            </a:r>
            <a:endParaRPr sz="20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096" name="Google Shape;4096;p58"/>
          <p:cNvSpPr txBox="1"/>
          <p:nvPr/>
        </p:nvSpPr>
        <p:spPr>
          <a:xfrm>
            <a:off x="694150" y="2224675"/>
            <a:ext cx="19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4-predictor model was 83.2% accurate.</a:t>
            </a:r>
            <a:endParaRPr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7" name="Google Shape;4097;p58"/>
          <p:cNvSpPr txBox="1"/>
          <p:nvPr/>
        </p:nvSpPr>
        <p:spPr>
          <a:xfrm>
            <a:off x="713225" y="3012575"/>
            <a:ext cx="1976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FEATURES</a:t>
            </a:r>
            <a:endParaRPr sz="20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098" name="Google Shape;4098;p58"/>
          <p:cNvSpPr txBox="1"/>
          <p:nvPr/>
        </p:nvSpPr>
        <p:spPr>
          <a:xfrm>
            <a:off x="720000" y="3604390"/>
            <a:ext cx="19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student’s age, number of absences and previous (2) exam scores</a:t>
            </a:r>
            <a:endParaRPr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9" name="Google Shape;4099;p58"/>
          <p:cNvSpPr txBox="1"/>
          <p:nvPr/>
        </p:nvSpPr>
        <p:spPr>
          <a:xfrm>
            <a:off x="6428225" y="1651975"/>
            <a:ext cx="1976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ACCURACY</a:t>
            </a:r>
            <a:endParaRPr sz="20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100" name="Google Shape;4100;p58"/>
          <p:cNvSpPr txBox="1"/>
          <p:nvPr/>
        </p:nvSpPr>
        <p:spPr>
          <a:xfrm>
            <a:off x="6450687" y="2224675"/>
            <a:ext cx="19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5-predictor model was 77.9% accurate.</a:t>
            </a:r>
            <a:endParaRPr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1" name="Google Shape;4101;p58"/>
          <p:cNvSpPr txBox="1"/>
          <p:nvPr/>
        </p:nvSpPr>
        <p:spPr>
          <a:xfrm>
            <a:off x="6428225" y="3012575"/>
            <a:ext cx="1976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FEATURES</a:t>
            </a:r>
            <a:endParaRPr sz="20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102" name="Google Shape;4102;p58"/>
          <p:cNvSpPr txBox="1"/>
          <p:nvPr/>
        </p:nvSpPr>
        <p:spPr>
          <a:xfrm>
            <a:off x="6447300" y="3604390"/>
            <a:ext cx="19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Same as the other model but includes quality of family relationships</a:t>
            </a:r>
            <a:endParaRPr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6BE18-655D-4DEC-AD4E-89B82A552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162" y="1183040"/>
            <a:ext cx="3704790" cy="380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5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Google Shape;3890;p49"/>
          <p:cNvSpPr/>
          <p:nvPr/>
        </p:nvSpPr>
        <p:spPr>
          <a:xfrm>
            <a:off x="5151166" y="1007377"/>
            <a:ext cx="3369530" cy="92409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3" name="Google Shape;3913;p49"/>
          <p:cNvSpPr txBox="1">
            <a:spLocks noGrp="1"/>
          </p:cNvSpPr>
          <p:nvPr>
            <p:ph type="title"/>
          </p:nvPr>
        </p:nvSpPr>
        <p:spPr>
          <a:xfrm>
            <a:off x="4982266" y="1137095"/>
            <a:ext cx="3381366" cy="9730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K-NEAREST NEIGHBORS</a:t>
            </a:r>
            <a:endParaRPr dirty="0"/>
          </a:p>
        </p:txBody>
      </p:sp>
      <p:sp>
        <p:nvSpPr>
          <p:cNvPr id="3914" name="Google Shape;3914;p49"/>
          <p:cNvSpPr txBox="1">
            <a:spLocks noGrp="1"/>
          </p:cNvSpPr>
          <p:nvPr>
            <p:ph type="body" idx="1"/>
          </p:nvPr>
        </p:nvSpPr>
        <p:spPr>
          <a:xfrm>
            <a:off x="4982266" y="2181322"/>
            <a:ext cx="3085500" cy="19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 also used a k-nearest neighbors algorithm with optimal k = 5 found by using leave-one-out cross validation. This resulted in 80% accuracy when predicting on the test data. All predictions were accurate to within one grade range.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9EBBA-8813-4465-8346-8AB055685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05" y="284469"/>
            <a:ext cx="4574561" cy="457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1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51"/>
          <p:cNvSpPr/>
          <p:nvPr/>
        </p:nvSpPr>
        <p:spPr>
          <a:xfrm>
            <a:off x="561896" y="1215418"/>
            <a:ext cx="5496004" cy="2805997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4" name="Google Shape;3954;p51"/>
          <p:cNvSpPr/>
          <p:nvPr/>
        </p:nvSpPr>
        <p:spPr>
          <a:xfrm>
            <a:off x="914225" y="346925"/>
            <a:ext cx="77175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5" name="Google Shape;3955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MODELING LIMITATIONS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956" name="Google Shape;3956;p51"/>
          <p:cNvSpPr txBox="1">
            <a:spLocks noGrp="1"/>
          </p:cNvSpPr>
          <p:nvPr>
            <p:ph type="body" idx="1"/>
          </p:nvPr>
        </p:nvSpPr>
        <p:spPr>
          <a:xfrm>
            <a:off x="408425" y="1379675"/>
            <a:ext cx="5496004" cy="28059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Although the models were relatively successful, there are some inherent obstacles in trying to predict test scores: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285750" indent="-285750">
              <a:buSzPts val="1100"/>
            </a:pPr>
            <a:r>
              <a:rPr lang="en-US" dirty="0"/>
              <a:t>Everyone has a different level of test-taking ability and work ethic, so even if two people grew up in similar environments, they may have radically different test scores.</a:t>
            </a:r>
          </a:p>
          <a:p>
            <a:pPr marL="285750" indent="-285750">
              <a:buSzPts val="1100"/>
            </a:pPr>
            <a:r>
              <a:rPr lang="en-US" dirty="0"/>
              <a:t>People can change how much effort they put in. For example, one student scored a 12 on the first exam, but had zeros for the second and third (final) exam.</a:t>
            </a:r>
          </a:p>
          <a:p>
            <a:pPr marL="285750" indent="-285750">
              <a:buSzPts val="1100"/>
            </a:pPr>
            <a:r>
              <a:rPr lang="en-US" dirty="0"/>
              <a:t>The distribution of final grades led to some linear model assumption violations, which may have resulted in less accurate predictions on the test data.</a:t>
            </a:r>
          </a:p>
          <a:p>
            <a:pPr marL="285750" indent="-285750">
              <a:buSzPts val="11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83E01-464B-41A6-A983-A90F5148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796" y="1326334"/>
            <a:ext cx="2805998" cy="28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1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3" name="Google Shape;4533;p78"/>
          <p:cNvSpPr/>
          <p:nvPr/>
        </p:nvSpPr>
        <p:spPr>
          <a:xfrm>
            <a:off x="914225" y="346925"/>
            <a:ext cx="77175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6" name="Google Shape;4536;p7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ABOUT ME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539" name="Google Shape;4539;p78"/>
          <p:cNvSpPr txBox="1">
            <a:spLocks noGrp="1"/>
          </p:cNvSpPr>
          <p:nvPr>
            <p:ph type="title" idx="3"/>
          </p:nvPr>
        </p:nvSpPr>
        <p:spPr>
          <a:xfrm>
            <a:off x="914225" y="4031300"/>
            <a:ext cx="243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RYAN PRESNELL</a:t>
            </a:r>
            <a:endParaRPr sz="1800" dirty="0"/>
          </a:p>
        </p:txBody>
      </p:sp>
      <p:sp>
        <p:nvSpPr>
          <p:cNvPr id="20" name="Google Shape;4534;p78">
            <a:extLst>
              <a:ext uri="{FF2B5EF4-FFF2-40B4-BE49-F238E27FC236}">
                <a16:creationId xmlns:a16="http://schemas.microsoft.com/office/drawing/2014/main" id="{3CB5E2F5-455F-4CFD-8F14-E819EA950862}"/>
              </a:ext>
            </a:extLst>
          </p:cNvPr>
          <p:cNvSpPr/>
          <p:nvPr/>
        </p:nvSpPr>
        <p:spPr>
          <a:xfrm>
            <a:off x="1197195" y="1274295"/>
            <a:ext cx="2065195" cy="240177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632BC-ADAC-C102-1587-2D3014E5A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59" t="15733" r="16159" b="-2072"/>
          <a:stretch/>
        </p:blipFill>
        <p:spPr>
          <a:xfrm>
            <a:off x="1018055" y="1358115"/>
            <a:ext cx="2148840" cy="2511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AAB6E1-B6D0-982A-EA1B-A92DB6631B46}"/>
              </a:ext>
            </a:extLst>
          </p:cNvPr>
          <p:cNvSpPr txBox="1"/>
          <p:nvPr/>
        </p:nvSpPr>
        <p:spPr>
          <a:xfrm>
            <a:off x="3912514" y="1569087"/>
            <a:ext cx="41291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Junior at UNC Chapel Hill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Anticipated Graduation – 2023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 Major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Science Minor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7" name="Google Shape;4547;p79"/>
          <p:cNvSpPr/>
          <p:nvPr/>
        </p:nvSpPr>
        <p:spPr>
          <a:xfrm>
            <a:off x="2004060" y="853900"/>
            <a:ext cx="5247900" cy="226094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8" name="Google Shape;4548;p79"/>
          <p:cNvSpPr txBox="1">
            <a:spLocks noGrp="1"/>
          </p:cNvSpPr>
          <p:nvPr>
            <p:ph type="title"/>
          </p:nvPr>
        </p:nvSpPr>
        <p:spPr>
          <a:xfrm>
            <a:off x="1851660" y="1006300"/>
            <a:ext cx="5247900" cy="2260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560" name="Google Shape;4560;p79"/>
          <p:cNvSpPr txBox="1"/>
          <p:nvPr/>
        </p:nvSpPr>
        <p:spPr>
          <a:xfrm>
            <a:off x="3072000" y="4404725"/>
            <a:ext cx="3000000" cy="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" name="Google Shape;4177;p64"/>
          <p:cNvSpPr/>
          <p:nvPr/>
        </p:nvSpPr>
        <p:spPr>
          <a:xfrm>
            <a:off x="2237400" y="2419350"/>
            <a:ext cx="4364400" cy="663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8" name="Google Shape;4178;p64"/>
          <p:cNvSpPr/>
          <p:nvPr/>
        </p:nvSpPr>
        <p:spPr>
          <a:xfrm>
            <a:off x="2548400" y="424814"/>
            <a:ext cx="4364400" cy="6636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9" name="Google Shape;4179;p64"/>
          <p:cNvSpPr txBox="1">
            <a:spLocks noGrp="1"/>
          </p:cNvSpPr>
          <p:nvPr>
            <p:ph type="title"/>
          </p:nvPr>
        </p:nvSpPr>
        <p:spPr>
          <a:xfrm>
            <a:off x="2389800" y="574564"/>
            <a:ext cx="43644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RESEARCH QUESTION</a:t>
            </a:r>
            <a:endParaRPr sz="2600" dirty="0"/>
          </a:p>
        </p:txBody>
      </p:sp>
      <p:sp>
        <p:nvSpPr>
          <p:cNvPr id="4180" name="Google Shape;4180;p64"/>
          <p:cNvSpPr txBox="1">
            <a:spLocks noGrp="1"/>
          </p:cNvSpPr>
          <p:nvPr>
            <p:ph type="subTitle" idx="1"/>
          </p:nvPr>
        </p:nvSpPr>
        <p:spPr>
          <a:xfrm>
            <a:off x="2389800" y="1643957"/>
            <a:ext cx="4364400" cy="2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SzPts val="1100"/>
            </a:pPr>
            <a:r>
              <a:rPr lang="en-US" dirty="0"/>
              <a:t>Can I consistently predict an accurate grade range for students based on factors such as parental education levels, absences, and previous exam scores?</a:t>
            </a:r>
          </a:p>
        </p:txBody>
      </p:sp>
      <p:sp>
        <p:nvSpPr>
          <p:cNvPr id="4181" name="Google Shape;4181;p64"/>
          <p:cNvSpPr txBox="1">
            <a:spLocks noGrp="1"/>
          </p:cNvSpPr>
          <p:nvPr>
            <p:ph type="title" idx="2"/>
          </p:nvPr>
        </p:nvSpPr>
        <p:spPr>
          <a:xfrm>
            <a:off x="2389800" y="2571750"/>
            <a:ext cx="43644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RATIONALE</a:t>
            </a:r>
            <a:endParaRPr sz="2600" dirty="0"/>
          </a:p>
        </p:txBody>
      </p:sp>
      <p:sp>
        <p:nvSpPr>
          <p:cNvPr id="4184" name="Google Shape;4184;p64"/>
          <p:cNvSpPr txBox="1">
            <a:spLocks noGrp="1"/>
          </p:cNvSpPr>
          <p:nvPr>
            <p:ph type="subTitle" idx="5"/>
          </p:nvPr>
        </p:nvSpPr>
        <p:spPr>
          <a:xfrm>
            <a:off x="2389800" y="3902143"/>
            <a:ext cx="4364400" cy="2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Students with better exam scores usually get into better colleges and consequently have an easier time landing a job. Identifying factors that play a role in exam scores may help students such as myself perform better on future exams.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Google Shape;3890;p49"/>
          <p:cNvSpPr/>
          <p:nvPr/>
        </p:nvSpPr>
        <p:spPr>
          <a:xfrm>
            <a:off x="1309150" y="1248875"/>
            <a:ext cx="3074700" cy="543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49"/>
          <p:cNvSpPr/>
          <p:nvPr/>
        </p:nvSpPr>
        <p:spPr>
          <a:xfrm>
            <a:off x="5203950" y="2398755"/>
            <a:ext cx="977700" cy="12141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2" name="Google Shape;3892;p49"/>
          <p:cNvGrpSpPr/>
          <p:nvPr/>
        </p:nvGrpSpPr>
        <p:grpSpPr>
          <a:xfrm rot="10800000">
            <a:off x="5578848" y="2979059"/>
            <a:ext cx="1861252" cy="705485"/>
            <a:chOff x="7388087" y="1561711"/>
            <a:chExt cx="979040" cy="371054"/>
          </a:xfrm>
        </p:grpSpPr>
        <p:sp>
          <p:nvSpPr>
            <p:cNvPr id="3893" name="Google Shape;3893;p49"/>
            <p:cNvSpPr/>
            <p:nvPr/>
          </p:nvSpPr>
          <p:spPr>
            <a:xfrm>
              <a:off x="7388087" y="1561711"/>
              <a:ext cx="979040" cy="371054"/>
            </a:xfrm>
            <a:custGeom>
              <a:avLst/>
              <a:gdLst/>
              <a:ahLst/>
              <a:cxnLst/>
              <a:rect l="l" t="t" r="r" b="b"/>
              <a:pathLst>
                <a:path w="67069" h="25419" extrusionOk="0">
                  <a:moveTo>
                    <a:pt x="4744" y="0"/>
                  </a:moveTo>
                  <a:cubicBezTo>
                    <a:pt x="4611" y="0"/>
                    <a:pt x="4489" y="46"/>
                    <a:pt x="4411" y="191"/>
                  </a:cubicBezTo>
                  <a:cubicBezTo>
                    <a:pt x="4261" y="717"/>
                    <a:pt x="4161" y="1268"/>
                    <a:pt x="3960" y="1795"/>
                  </a:cubicBezTo>
                  <a:cubicBezTo>
                    <a:pt x="3083" y="4877"/>
                    <a:pt x="2231" y="7960"/>
                    <a:pt x="1354" y="11043"/>
                  </a:cubicBezTo>
                  <a:cubicBezTo>
                    <a:pt x="1103" y="12171"/>
                    <a:pt x="702" y="13248"/>
                    <a:pt x="452" y="14351"/>
                  </a:cubicBezTo>
                  <a:cubicBezTo>
                    <a:pt x="326" y="14877"/>
                    <a:pt x="101" y="15354"/>
                    <a:pt x="25" y="15880"/>
                  </a:cubicBezTo>
                  <a:cubicBezTo>
                    <a:pt x="0" y="16080"/>
                    <a:pt x="226" y="16206"/>
                    <a:pt x="401" y="16206"/>
                  </a:cubicBezTo>
                  <a:cubicBezTo>
                    <a:pt x="3008" y="16632"/>
                    <a:pt x="5614" y="16958"/>
                    <a:pt x="8221" y="17334"/>
                  </a:cubicBezTo>
                  <a:cubicBezTo>
                    <a:pt x="22707" y="19414"/>
                    <a:pt x="37219" y="21419"/>
                    <a:pt x="51705" y="23474"/>
                  </a:cubicBezTo>
                  <a:cubicBezTo>
                    <a:pt x="56492" y="24126"/>
                    <a:pt x="61279" y="24802"/>
                    <a:pt x="66091" y="25404"/>
                  </a:cubicBezTo>
                  <a:cubicBezTo>
                    <a:pt x="66125" y="25414"/>
                    <a:pt x="66164" y="25419"/>
                    <a:pt x="66203" y="25419"/>
                  </a:cubicBezTo>
                  <a:cubicBezTo>
                    <a:pt x="66364" y="25419"/>
                    <a:pt x="66542" y="25334"/>
                    <a:pt x="66542" y="25153"/>
                  </a:cubicBezTo>
                  <a:cubicBezTo>
                    <a:pt x="66718" y="22973"/>
                    <a:pt x="66843" y="20767"/>
                    <a:pt x="67043" y="18587"/>
                  </a:cubicBezTo>
                  <a:cubicBezTo>
                    <a:pt x="67068" y="18436"/>
                    <a:pt x="67018" y="18211"/>
                    <a:pt x="66818" y="18211"/>
                  </a:cubicBezTo>
                  <a:cubicBezTo>
                    <a:pt x="66467" y="18161"/>
                    <a:pt x="66091" y="18161"/>
                    <a:pt x="65765" y="18035"/>
                  </a:cubicBezTo>
                  <a:cubicBezTo>
                    <a:pt x="65214" y="17835"/>
                    <a:pt x="64612" y="17735"/>
                    <a:pt x="64061" y="17484"/>
                  </a:cubicBezTo>
                  <a:cubicBezTo>
                    <a:pt x="63835" y="18236"/>
                    <a:pt x="63685" y="19013"/>
                    <a:pt x="63510" y="19790"/>
                  </a:cubicBezTo>
                  <a:cubicBezTo>
                    <a:pt x="63384" y="19715"/>
                    <a:pt x="63209" y="19639"/>
                    <a:pt x="63234" y="19464"/>
                  </a:cubicBezTo>
                  <a:cubicBezTo>
                    <a:pt x="63209" y="18737"/>
                    <a:pt x="63434" y="18035"/>
                    <a:pt x="63610" y="17359"/>
                  </a:cubicBezTo>
                  <a:cubicBezTo>
                    <a:pt x="62733" y="17133"/>
                    <a:pt x="61906" y="16807"/>
                    <a:pt x="61003" y="16607"/>
                  </a:cubicBezTo>
                  <a:cubicBezTo>
                    <a:pt x="60853" y="17384"/>
                    <a:pt x="60828" y="18211"/>
                    <a:pt x="60577" y="18963"/>
                  </a:cubicBezTo>
                  <a:cubicBezTo>
                    <a:pt x="60452" y="18913"/>
                    <a:pt x="60301" y="18812"/>
                    <a:pt x="60301" y="18637"/>
                  </a:cubicBezTo>
                  <a:cubicBezTo>
                    <a:pt x="60327" y="17910"/>
                    <a:pt x="60427" y="17158"/>
                    <a:pt x="60552" y="16431"/>
                  </a:cubicBezTo>
                  <a:cubicBezTo>
                    <a:pt x="59700" y="16231"/>
                    <a:pt x="58898" y="15930"/>
                    <a:pt x="58071" y="15704"/>
                  </a:cubicBezTo>
                  <a:cubicBezTo>
                    <a:pt x="57971" y="16456"/>
                    <a:pt x="57870" y="17208"/>
                    <a:pt x="57595" y="17910"/>
                  </a:cubicBezTo>
                  <a:cubicBezTo>
                    <a:pt x="57394" y="17910"/>
                    <a:pt x="57344" y="17684"/>
                    <a:pt x="57344" y="17509"/>
                  </a:cubicBezTo>
                  <a:cubicBezTo>
                    <a:pt x="57394" y="16857"/>
                    <a:pt x="57494" y="16231"/>
                    <a:pt x="57645" y="15579"/>
                  </a:cubicBezTo>
                  <a:cubicBezTo>
                    <a:pt x="56843" y="15278"/>
                    <a:pt x="55966" y="15128"/>
                    <a:pt x="55164" y="14802"/>
                  </a:cubicBezTo>
                  <a:cubicBezTo>
                    <a:pt x="54988" y="15504"/>
                    <a:pt x="54863" y="16231"/>
                    <a:pt x="54612" y="16907"/>
                  </a:cubicBezTo>
                  <a:cubicBezTo>
                    <a:pt x="54512" y="16857"/>
                    <a:pt x="54337" y="16832"/>
                    <a:pt x="54311" y="16682"/>
                  </a:cubicBezTo>
                  <a:cubicBezTo>
                    <a:pt x="54286" y="15980"/>
                    <a:pt x="54512" y="15329"/>
                    <a:pt x="54612" y="14652"/>
                  </a:cubicBezTo>
                  <a:cubicBezTo>
                    <a:pt x="53760" y="14426"/>
                    <a:pt x="52933" y="14126"/>
                    <a:pt x="52106" y="13925"/>
                  </a:cubicBezTo>
                  <a:cubicBezTo>
                    <a:pt x="51981" y="14326"/>
                    <a:pt x="51956" y="14777"/>
                    <a:pt x="51780" y="15178"/>
                  </a:cubicBezTo>
                  <a:cubicBezTo>
                    <a:pt x="51747" y="15237"/>
                    <a:pt x="51697" y="15262"/>
                    <a:pt x="51645" y="15262"/>
                  </a:cubicBezTo>
                  <a:cubicBezTo>
                    <a:pt x="51541" y="15262"/>
                    <a:pt x="51429" y="15161"/>
                    <a:pt x="51429" y="15028"/>
                  </a:cubicBezTo>
                  <a:cubicBezTo>
                    <a:pt x="51379" y="14602"/>
                    <a:pt x="51479" y="14151"/>
                    <a:pt x="51555" y="13725"/>
                  </a:cubicBezTo>
                  <a:cubicBezTo>
                    <a:pt x="50728" y="13524"/>
                    <a:pt x="49926" y="13248"/>
                    <a:pt x="49123" y="13023"/>
                  </a:cubicBezTo>
                  <a:cubicBezTo>
                    <a:pt x="48948" y="13674"/>
                    <a:pt x="48798" y="14326"/>
                    <a:pt x="48622" y="14978"/>
                  </a:cubicBezTo>
                  <a:cubicBezTo>
                    <a:pt x="48572" y="15003"/>
                    <a:pt x="48472" y="15053"/>
                    <a:pt x="48422" y="15078"/>
                  </a:cubicBezTo>
                  <a:cubicBezTo>
                    <a:pt x="48372" y="14953"/>
                    <a:pt x="48296" y="14802"/>
                    <a:pt x="48321" y="14652"/>
                  </a:cubicBezTo>
                  <a:cubicBezTo>
                    <a:pt x="48372" y="14050"/>
                    <a:pt x="48497" y="13474"/>
                    <a:pt x="48647" y="12872"/>
                  </a:cubicBezTo>
                  <a:cubicBezTo>
                    <a:pt x="47770" y="12597"/>
                    <a:pt x="46893" y="12346"/>
                    <a:pt x="46016" y="12095"/>
                  </a:cubicBezTo>
                  <a:lnTo>
                    <a:pt x="46016" y="12095"/>
                  </a:lnTo>
                  <a:cubicBezTo>
                    <a:pt x="46066" y="12120"/>
                    <a:pt x="46116" y="12146"/>
                    <a:pt x="46141" y="12171"/>
                  </a:cubicBezTo>
                  <a:cubicBezTo>
                    <a:pt x="45991" y="12722"/>
                    <a:pt x="45865" y="13273"/>
                    <a:pt x="45690" y="13825"/>
                  </a:cubicBezTo>
                  <a:cubicBezTo>
                    <a:pt x="45540" y="13750"/>
                    <a:pt x="45364" y="13674"/>
                    <a:pt x="45389" y="13499"/>
                  </a:cubicBezTo>
                  <a:cubicBezTo>
                    <a:pt x="45439" y="12998"/>
                    <a:pt x="45615" y="12496"/>
                    <a:pt x="45715" y="11995"/>
                  </a:cubicBezTo>
                  <a:cubicBezTo>
                    <a:pt x="45139" y="11820"/>
                    <a:pt x="44562" y="11694"/>
                    <a:pt x="44011" y="11494"/>
                  </a:cubicBezTo>
                  <a:cubicBezTo>
                    <a:pt x="43835" y="11970"/>
                    <a:pt x="43760" y="12496"/>
                    <a:pt x="43585" y="12973"/>
                  </a:cubicBezTo>
                  <a:cubicBezTo>
                    <a:pt x="43567" y="13050"/>
                    <a:pt x="43520" y="13080"/>
                    <a:pt x="43466" y="13080"/>
                  </a:cubicBezTo>
                  <a:cubicBezTo>
                    <a:pt x="43363" y="13080"/>
                    <a:pt x="43234" y="12971"/>
                    <a:pt x="43234" y="12872"/>
                  </a:cubicBezTo>
                  <a:cubicBezTo>
                    <a:pt x="43184" y="12346"/>
                    <a:pt x="43384" y="11845"/>
                    <a:pt x="43484" y="11318"/>
                  </a:cubicBezTo>
                  <a:cubicBezTo>
                    <a:pt x="42582" y="11093"/>
                    <a:pt x="41730" y="10767"/>
                    <a:pt x="40828" y="10567"/>
                  </a:cubicBezTo>
                  <a:lnTo>
                    <a:pt x="40803" y="10592"/>
                  </a:lnTo>
                  <a:cubicBezTo>
                    <a:pt x="40652" y="10968"/>
                    <a:pt x="40577" y="11394"/>
                    <a:pt x="40427" y="11795"/>
                  </a:cubicBezTo>
                  <a:cubicBezTo>
                    <a:pt x="40393" y="11854"/>
                    <a:pt x="40341" y="11879"/>
                    <a:pt x="40290" y="11879"/>
                  </a:cubicBezTo>
                  <a:cubicBezTo>
                    <a:pt x="40191" y="11879"/>
                    <a:pt x="40093" y="11785"/>
                    <a:pt x="40126" y="11669"/>
                  </a:cubicBezTo>
                  <a:cubicBezTo>
                    <a:pt x="40101" y="11243"/>
                    <a:pt x="40276" y="10817"/>
                    <a:pt x="40326" y="10391"/>
                  </a:cubicBezTo>
                  <a:cubicBezTo>
                    <a:pt x="39349" y="10141"/>
                    <a:pt x="38372" y="9790"/>
                    <a:pt x="37394" y="9514"/>
                  </a:cubicBezTo>
                  <a:cubicBezTo>
                    <a:pt x="37244" y="10090"/>
                    <a:pt x="37143" y="10692"/>
                    <a:pt x="36918" y="11243"/>
                  </a:cubicBezTo>
                  <a:cubicBezTo>
                    <a:pt x="36879" y="11346"/>
                    <a:pt x="36801" y="11403"/>
                    <a:pt x="36730" y="11403"/>
                  </a:cubicBezTo>
                  <a:cubicBezTo>
                    <a:pt x="36664" y="11403"/>
                    <a:pt x="36604" y="11353"/>
                    <a:pt x="36592" y="11243"/>
                  </a:cubicBezTo>
                  <a:cubicBezTo>
                    <a:pt x="36542" y="10617"/>
                    <a:pt x="36768" y="10015"/>
                    <a:pt x="36868" y="9389"/>
                  </a:cubicBezTo>
                  <a:lnTo>
                    <a:pt x="36868" y="9364"/>
                  </a:lnTo>
                  <a:cubicBezTo>
                    <a:pt x="35915" y="9063"/>
                    <a:pt x="34963" y="8812"/>
                    <a:pt x="34011" y="8511"/>
                  </a:cubicBezTo>
                  <a:cubicBezTo>
                    <a:pt x="33810" y="9238"/>
                    <a:pt x="33685" y="9990"/>
                    <a:pt x="33484" y="10717"/>
                  </a:cubicBezTo>
                  <a:cubicBezTo>
                    <a:pt x="33458" y="10814"/>
                    <a:pt x="33404" y="10852"/>
                    <a:pt x="33344" y="10852"/>
                  </a:cubicBezTo>
                  <a:cubicBezTo>
                    <a:pt x="33235" y="10852"/>
                    <a:pt x="33108" y="10722"/>
                    <a:pt x="33108" y="10592"/>
                  </a:cubicBezTo>
                  <a:cubicBezTo>
                    <a:pt x="33058" y="9840"/>
                    <a:pt x="33334" y="9113"/>
                    <a:pt x="33434" y="8361"/>
                  </a:cubicBezTo>
                  <a:cubicBezTo>
                    <a:pt x="32482" y="8035"/>
                    <a:pt x="31479" y="7785"/>
                    <a:pt x="30527" y="7484"/>
                  </a:cubicBezTo>
                  <a:cubicBezTo>
                    <a:pt x="30377" y="8085"/>
                    <a:pt x="30377" y="8737"/>
                    <a:pt x="30151" y="9313"/>
                  </a:cubicBezTo>
                  <a:cubicBezTo>
                    <a:pt x="29976" y="9263"/>
                    <a:pt x="29800" y="9163"/>
                    <a:pt x="29775" y="8963"/>
                  </a:cubicBezTo>
                  <a:cubicBezTo>
                    <a:pt x="29675" y="8411"/>
                    <a:pt x="29800" y="7835"/>
                    <a:pt x="29875" y="7283"/>
                  </a:cubicBezTo>
                  <a:cubicBezTo>
                    <a:pt x="29349" y="7158"/>
                    <a:pt x="28848" y="6958"/>
                    <a:pt x="28346" y="6832"/>
                  </a:cubicBezTo>
                  <a:cubicBezTo>
                    <a:pt x="27970" y="6732"/>
                    <a:pt x="27620" y="6632"/>
                    <a:pt x="27244" y="6531"/>
                  </a:cubicBezTo>
                  <a:cubicBezTo>
                    <a:pt x="27093" y="7083"/>
                    <a:pt x="27043" y="7634"/>
                    <a:pt x="26843" y="8161"/>
                  </a:cubicBezTo>
                  <a:cubicBezTo>
                    <a:pt x="26816" y="8241"/>
                    <a:pt x="26764" y="8273"/>
                    <a:pt x="26708" y="8273"/>
                  </a:cubicBezTo>
                  <a:cubicBezTo>
                    <a:pt x="26607" y="8273"/>
                    <a:pt x="26492" y="8165"/>
                    <a:pt x="26492" y="8035"/>
                  </a:cubicBezTo>
                  <a:cubicBezTo>
                    <a:pt x="26467" y="7459"/>
                    <a:pt x="26617" y="6907"/>
                    <a:pt x="26742" y="6356"/>
                  </a:cubicBezTo>
                  <a:cubicBezTo>
                    <a:pt x="25790" y="6080"/>
                    <a:pt x="24838" y="5805"/>
                    <a:pt x="23885" y="5504"/>
                  </a:cubicBezTo>
                  <a:cubicBezTo>
                    <a:pt x="23735" y="6206"/>
                    <a:pt x="23635" y="6907"/>
                    <a:pt x="23409" y="7584"/>
                  </a:cubicBezTo>
                  <a:cubicBezTo>
                    <a:pt x="23259" y="7509"/>
                    <a:pt x="23083" y="7459"/>
                    <a:pt x="23083" y="7283"/>
                  </a:cubicBezTo>
                  <a:cubicBezTo>
                    <a:pt x="23058" y="6632"/>
                    <a:pt x="23184" y="6005"/>
                    <a:pt x="23309" y="5379"/>
                  </a:cubicBezTo>
                  <a:lnTo>
                    <a:pt x="23309" y="5354"/>
                  </a:lnTo>
                  <a:cubicBezTo>
                    <a:pt x="23008" y="5253"/>
                    <a:pt x="22707" y="5178"/>
                    <a:pt x="22407" y="5078"/>
                  </a:cubicBezTo>
                  <a:cubicBezTo>
                    <a:pt x="22031" y="4978"/>
                    <a:pt x="21680" y="4877"/>
                    <a:pt x="21304" y="4777"/>
                  </a:cubicBezTo>
                  <a:cubicBezTo>
                    <a:pt x="21103" y="5354"/>
                    <a:pt x="20978" y="5930"/>
                    <a:pt x="20828" y="6531"/>
                  </a:cubicBezTo>
                  <a:cubicBezTo>
                    <a:pt x="20777" y="6732"/>
                    <a:pt x="20752" y="6983"/>
                    <a:pt x="20502" y="7058"/>
                  </a:cubicBezTo>
                  <a:cubicBezTo>
                    <a:pt x="20376" y="6958"/>
                    <a:pt x="20301" y="6782"/>
                    <a:pt x="20326" y="6607"/>
                  </a:cubicBezTo>
                  <a:cubicBezTo>
                    <a:pt x="20427" y="5930"/>
                    <a:pt x="20552" y="5253"/>
                    <a:pt x="20727" y="4577"/>
                  </a:cubicBezTo>
                  <a:cubicBezTo>
                    <a:pt x="19825" y="4326"/>
                    <a:pt x="18898" y="4075"/>
                    <a:pt x="18021" y="3775"/>
                  </a:cubicBezTo>
                  <a:cubicBezTo>
                    <a:pt x="17870" y="4401"/>
                    <a:pt x="17695" y="5003"/>
                    <a:pt x="17595" y="5629"/>
                  </a:cubicBezTo>
                  <a:cubicBezTo>
                    <a:pt x="17595" y="5805"/>
                    <a:pt x="17444" y="5930"/>
                    <a:pt x="17344" y="6030"/>
                  </a:cubicBezTo>
                  <a:cubicBezTo>
                    <a:pt x="17269" y="5905"/>
                    <a:pt x="17168" y="5780"/>
                    <a:pt x="17168" y="5604"/>
                  </a:cubicBezTo>
                  <a:cubicBezTo>
                    <a:pt x="17143" y="4953"/>
                    <a:pt x="17344" y="4301"/>
                    <a:pt x="17444" y="3649"/>
                  </a:cubicBezTo>
                  <a:lnTo>
                    <a:pt x="17444" y="3624"/>
                  </a:lnTo>
                  <a:cubicBezTo>
                    <a:pt x="16442" y="3298"/>
                    <a:pt x="15414" y="3048"/>
                    <a:pt x="14412" y="2722"/>
                  </a:cubicBezTo>
                  <a:cubicBezTo>
                    <a:pt x="14311" y="3173"/>
                    <a:pt x="14211" y="3624"/>
                    <a:pt x="14161" y="4075"/>
                  </a:cubicBezTo>
                  <a:cubicBezTo>
                    <a:pt x="14111" y="4276"/>
                    <a:pt x="14136" y="4552"/>
                    <a:pt x="13910" y="4627"/>
                  </a:cubicBezTo>
                  <a:cubicBezTo>
                    <a:pt x="13735" y="4526"/>
                    <a:pt x="13710" y="4326"/>
                    <a:pt x="13710" y="4125"/>
                  </a:cubicBezTo>
                  <a:cubicBezTo>
                    <a:pt x="13710" y="3624"/>
                    <a:pt x="13785" y="3098"/>
                    <a:pt x="13910" y="2597"/>
                  </a:cubicBezTo>
                  <a:lnTo>
                    <a:pt x="13910" y="2572"/>
                  </a:lnTo>
                  <a:cubicBezTo>
                    <a:pt x="13409" y="2471"/>
                    <a:pt x="12933" y="2296"/>
                    <a:pt x="12432" y="2146"/>
                  </a:cubicBezTo>
                  <a:cubicBezTo>
                    <a:pt x="11780" y="1945"/>
                    <a:pt x="11103" y="1820"/>
                    <a:pt x="10452" y="1594"/>
                  </a:cubicBezTo>
                  <a:cubicBezTo>
                    <a:pt x="10326" y="2371"/>
                    <a:pt x="10351" y="3198"/>
                    <a:pt x="10176" y="3975"/>
                  </a:cubicBezTo>
                  <a:cubicBezTo>
                    <a:pt x="10026" y="3950"/>
                    <a:pt x="9800" y="3900"/>
                    <a:pt x="9775" y="3674"/>
                  </a:cubicBezTo>
                  <a:cubicBezTo>
                    <a:pt x="9650" y="2948"/>
                    <a:pt x="9725" y="2171"/>
                    <a:pt x="9950" y="1444"/>
                  </a:cubicBezTo>
                  <a:cubicBezTo>
                    <a:pt x="9148" y="1218"/>
                    <a:pt x="8346" y="993"/>
                    <a:pt x="7519" y="767"/>
                  </a:cubicBezTo>
                  <a:cubicBezTo>
                    <a:pt x="7369" y="1594"/>
                    <a:pt x="7269" y="2421"/>
                    <a:pt x="7118" y="3273"/>
                  </a:cubicBezTo>
                  <a:cubicBezTo>
                    <a:pt x="7043" y="3248"/>
                    <a:pt x="6893" y="3223"/>
                    <a:pt x="6818" y="3198"/>
                  </a:cubicBezTo>
                  <a:cubicBezTo>
                    <a:pt x="6717" y="2346"/>
                    <a:pt x="6918" y="1469"/>
                    <a:pt x="7118" y="642"/>
                  </a:cubicBezTo>
                  <a:cubicBezTo>
                    <a:pt x="6492" y="466"/>
                    <a:pt x="5865" y="341"/>
                    <a:pt x="5239" y="115"/>
                  </a:cubicBezTo>
                  <a:cubicBezTo>
                    <a:pt x="5099" y="74"/>
                    <a:pt x="4912" y="0"/>
                    <a:pt x="4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49"/>
            <p:cNvSpPr/>
            <p:nvPr/>
          </p:nvSpPr>
          <p:spPr>
            <a:xfrm>
              <a:off x="7486139" y="1571068"/>
              <a:ext cx="11722" cy="38435"/>
            </a:xfrm>
            <a:custGeom>
              <a:avLst/>
              <a:gdLst/>
              <a:ahLst/>
              <a:cxnLst/>
              <a:rect l="l" t="t" r="r" b="b"/>
              <a:pathLst>
                <a:path w="803" h="2633" extrusionOk="0">
                  <a:moveTo>
                    <a:pt x="401" y="1"/>
                  </a:moveTo>
                  <a:cubicBezTo>
                    <a:pt x="201" y="828"/>
                    <a:pt x="0" y="1705"/>
                    <a:pt x="101" y="2557"/>
                  </a:cubicBezTo>
                  <a:cubicBezTo>
                    <a:pt x="176" y="2582"/>
                    <a:pt x="326" y="2607"/>
                    <a:pt x="401" y="2632"/>
                  </a:cubicBezTo>
                  <a:cubicBezTo>
                    <a:pt x="552" y="1780"/>
                    <a:pt x="652" y="953"/>
                    <a:pt x="802" y="126"/>
                  </a:cubicBezTo>
                  <a:cubicBezTo>
                    <a:pt x="677" y="76"/>
                    <a:pt x="552" y="51"/>
                    <a:pt x="401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49"/>
            <p:cNvSpPr/>
            <p:nvPr/>
          </p:nvSpPr>
          <p:spPr>
            <a:xfrm>
              <a:off x="7528939" y="1582775"/>
              <a:ext cx="11722" cy="36975"/>
            </a:xfrm>
            <a:custGeom>
              <a:avLst/>
              <a:gdLst/>
              <a:ahLst/>
              <a:cxnLst/>
              <a:rect l="l" t="t" r="r" b="b"/>
              <a:pathLst>
                <a:path w="803" h="2533" extrusionOk="0">
                  <a:moveTo>
                    <a:pt x="301" y="1"/>
                  </a:moveTo>
                  <a:cubicBezTo>
                    <a:pt x="76" y="728"/>
                    <a:pt x="1" y="1505"/>
                    <a:pt x="126" y="2231"/>
                  </a:cubicBezTo>
                  <a:cubicBezTo>
                    <a:pt x="151" y="2457"/>
                    <a:pt x="377" y="2507"/>
                    <a:pt x="527" y="2532"/>
                  </a:cubicBezTo>
                  <a:cubicBezTo>
                    <a:pt x="702" y="1755"/>
                    <a:pt x="677" y="928"/>
                    <a:pt x="803" y="151"/>
                  </a:cubicBezTo>
                  <a:cubicBezTo>
                    <a:pt x="627" y="101"/>
                    <a:pt x="477" y="51"/>
                    <a:pt x="301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9"/>
            <p:cNvSpPr/>
            <p:nvPr/>
          </p:nvSpPr>
          <p:spPr>
            <a:xfrm>
              <a:off x="7588204" y="1599606"/>
              <a:ext cx="10262" cy="29648"/>
            </a:xfrm>
            <a:custGeom>
              <a:avLst/>
              <a:gdLst/>
              <a:ahLst/>
              <a:cxnLst/>
              <a:rect l="l" t="t" r="r" b="b"/>
              <a:pathLst>
                <a:path w="703" h="2031" extrusionOk="0">
                  <a:moveTo>
                    <a:pt x="201" y="1"/>
                  </a:moveTo>
                  <a:cubicBezTo>
                    <a:pt x="76" y="502"/>
                    <a:pt x="1" y="1028"/>
                    <a:pt x="1" y="1529"/>
                  </a:cubicBezTo>
                  <a:cubicBezTo>
                    <a:pt x="1" y="1730"/>
                    <a:pt x="26" y="1930"/>
                    <a:pt x="201" y="2031"/>
                  </a:cubicBezTo>
                  <a:cubicBezTo>
                    <a:pt x="427" y="1956"/>
                    <a:pt x="402" y="1680"/>
                    <a:pt x="452" y="1479"/>
                  </a:cubicBezTo>
                  <a:cubicBezTo>
                    <a:pt x="502" y="1028"/>
                    <a:pt x="602" y="577"/>
                    <a:pt x="703" y="126"/>
                  </a:cubicBezTo>
                  <a:cubicBezTo>
                    <a:pt x="527" y="76"/>
                    <a:pt x="352" y="26"/>
                    <a:pt x="201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9"/>
            <p:cNvSpPr/>
            <p:nvPr/>
          </p:nvSpPr>
          <p:spPr>
            <a:xfrm>
              <a:off x="7638332" y="1614978"/>
              <a:ext cx="12817" cy="34771"/>
            </a:xfrm>
            <a:custGeom>
              <a:avLst/>
              <a:gdLst/>
              <a:ahLst/>
              <a:cxnLst/>
              <a:rect l="l" t="t" r="r" b="b"/>
              <a:pathLst>
                <a:path w="878" h="2382" extrusionOk="0">
                  <a:moveTo>
                    <a:pt x="301" y="0"/>
                  </a:moveTo>
                  <a:cubicBezTo>
                    <a:pt x="201" y="652"/>
                    <a:pt x="0" y="1304"/>
                    <a:pt x="25" y="1955"/>
                  </a:cubicBezTo>
                  <a:cubicBezTo>
                    <a:pt x="25" y="2131"/>
                    <a:pt x="126" y="2256"/>
                    <a:pt x="201" y="2381"/>
                  </a:cubicBezTo>
                  <a:cubicBezTo>
                    <a:pt x="326" y="2281"/>
                    <a:pt x="452" y="2156"/>
                    <a:pt x="452" y="1980"/>
                  </a:cubicBezTo>
                  <a:cubicBezTo>
                    <a:pt x="552" y="1354"/>
                    <a:pt x="727" y="752"/>
                    <a:pt x="878" y="126"/>
                  </a:cubicBezTo>
                  <a:cubicBezTo>
                    <a:pt x="677" y="75"/>
                    <a:pt x="477" y="50"/>
                    <a:pt x="301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9"/>
            <p:cNvSpPr/>
            <p:nvPr/>
          </p:nvSpPr>
          <p:spPr>
            <a:xfrm>
              <a:off x="7684431" y="1628509"/>
              <a:ext cx="30742" cy="36231"/>
            </a:xfrm>
            <a:custGeom>
              <a:avLst/>
              <a:gdLst/>
              <a:ahLst/>
              <a:cxnLst/>
              <a:rect l="l" t="t" r="r" b="b"/>
              <a:pathLst>
                <a:path w="2106" h="2482" extrusionOk="0">
                  <a:moveTo>
                    <a:pt x="426" y="1"/>
                  </a:moveTo>
                  <a:cubicBezTo>
                    <a:pt x="251" y="677"/>
                    <a:pt x="126" y="1354"/>
                    <a:pt x="25" y="2031"/>
                  </a:cubicBezTo>
                  <a:cubicBezTo>
                    <a:pt x="0" y="2206"/>
                    <a:pt x="75" y="2382"/>
                    <a:pt x="201" y="2482"/>
                  </a:cubicBezTo>
                  <a:cubicBezTo>
                    <a:pt x="451" y="2407"/>
                    <a:pt x="476" y="2156"/>
                    <a:pt x="527" y="1955"/>
                  </a:cubicBezTo>
                  <a:cubicBezTo>
                    <a:pt x="677" y="1354"/>
                    <a:pt x="802" y="778"/>
                    <a:pt x="1003" y="201"/>
                  </a:cubicBezTo>
                  <a:cubicBezTo>
                    <a:pt x="1379" y="301"/>
                    <a:pt x="1730" y="402"/>
                    <a:pt x="2106" y="502"/>
                  </a:cubicBezTo>
                  <a:cubicBezTo>
                    <a:pt x="1554" y="301"/>
                    <a:pt x="978" y="201"/>
                    <a:pt x="426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9"/>
            <p:cNvSpPr/>
            <p:nvPr/>
          </p:nvSpPr>
          <p:spPr>
            <a:xfrm>
              <a:off x="7724676" y="1640217"/>
              <a:ext cx="12087" cy="32217"/>
            </a:xfrm>
            <a:custGeom>
              <a:avLst/>
              <a:gdLst/>
              <a:ahLst/>
              <a:cxnLst/>
              <a:rect l="l" t="t" r="r" b="b"/>
              <a:pathLst>
                <a:path w="828" h="2207" extrusionOk="0">
                  <a:moveTo>
                    <a:pt x="251" y="1"/>
                  </a:moveTo>
                  <a:cubicBezTo>
                    <a:pt x="126" y="627"/>
                    <a:pt x="0" y="1254"/>
                    <a:pt x="25" y="1905"/>
                  </a:cubicBezTo>
                  <a:cubicBezTo>
                    <a:pt x="25" y="2081"/>
                    <a:pt x="201" y="2131"/>
                    <a:pt x="351" y="2206"/>
                  </a:cubicBezTo>
                  <a:cubicBezTo>
                    <a:pt x="577" y="1529"/>
                    <a:pt x="677" y="828"/>
                    <a:pt x="827" y="126"/>
                  </a:cubicBezTo>
                  <a:cubicBezTo>
                    <a:pt x="652" y="101"/>
                    <a:pt x="451" y="51"/>
                    <a:pt x="251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9"/>
            <p:cNvSpPr/>
            <p:nvPr/>
          </p:nvSpPr>
          <p:spPr>
            <a:xfrm>
              <a:off x="7774425" y="1654493"/>
              <a:ext cx="27458" cy="27998"/>
            </a:xfrm>
            <a:custGeom>
              <a:avLst/>
              <a:gdLst/>
              <a:ahLst/>
              <a:cxnLst/>
              <a:rect l="l" t="t" r="r" b="b"/>
              <a:pathLst>
                <a:path w="1881" h="1918" extrusionOk="0">
                  <a:moveTo>
                    <a:pt x="276" y="0"/>
                  </a:moveTo>
                  <a:cubicBezTo>
                    <a:pt x="151" y="551"/>
                    <a:pt x="1" y="1103"/>
                    <a:pt x="26" y="1679"/>
                  </a:cubicBezTo>
                  <a:cubicBezTo>
                    <a:pt x="26" y="1809"/>
                    <a:pt x="141" y="1917"/>
                    <a:pt x="242" y="1917"/>
                  </a:cubicBezTo>
                  <a:cubicBezTo>
                    <a:pt x="298" y="1917"/>
                    <a:pt x="350" y="1885"/>
                    <a:pt x="377" y="1805"/>
                  </a:cubicBezTo>
                  <a:cubicBezTo>
                    <a:pt x="577" y="1278"/>
                    <a:pt x="627" y="727"/>
                    <a:pt x="778" y="175"/>
                  </a:cubicBezTo>
                  <a:cubicBezTo>
                    <a:pt x="1154" y="276"/>
                    <a:pt x="1504" y="376"/>
                    <a:pt x="1880" y="476"/>
                  </a:cubicBezTo>
                  <a:cubicBezTo>
                    <a:pt x="1354" y="301"/>
                    <a:pt x="803" y="175"/>
                    <a:pt x="276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9"/>
            <p:cNvSpPr/>
            <p:nvPr/>
          </p:nvSpPr>
          <p:spPr>
            <a:xfrm>
              <a:off x="7821253" y="1668025"/>
              <a:ext cx="12452" cy="29648"/>
            </a:xfrm>
            <a:custGeom>
              <a:avLst/>
              <a:gdLst/>
              <a:ahLst/>
              <a:cxnLst/>
              <a:rect l="l" t="t" r="r" b="b"/>
              <a:pathLst>
                <a:path w="853" h="2031" extrusionOk="0">
                  <a:moveTo>
                    <a:pt x="201" y="0"/>
                  </a:moveTo>
                  <a:cubicBezTo>
                    <a:pt x="126" y="552"/>
                    <a:pt x="1" y="1128"/>
                    <a:pt x="101" y="1680"/>
                  </a:cubicBezTo>
                  <a:cubicBezTo>
                    <a:pt x="126" y="1880"/>
                    <a:pt x="302" y="1980"/>
                    <a:pt x="477" y="2030"/>
                  </a:cubicBezTo>
                  <a:cubicBezTo>
                    <a:pt x="703" y="1454"/>
                    <a:pt x="703" y="802"/>
                    <a:pt x="853" y="201"/>
                  </a:cubicBezTo>
                  <a:cubicBezTo>
                    <a:pt x="627" y="126"/>
                    <a:pt x="427" y="51"/>
                    <a:pt x="201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9"/>
            <p:cNvSpPr/>
            <p:nvPr/>
          </p:nvSpPr>
          <p:spPr>
            <a:xfrm>
              <a:off x="7870651" y="1683761"/>
              <a:ext cx="13911" cy="36362"/>
            </a:xfrm>
            <a:custGeom>
              <a:avLst/>
              <a:gdLst/>
              <a:ahLst/>
              <a:cxnLst/>
              <a:rect l="l" t="t" r="r" b="b"/>
              <a:pathLst>
                <a:path w="953" h="2491" extrusionOk="0">
                  <a:moveTo>
                    <a:pt x="376" y="0"/>
                  </a:moveTo>
                  <a:cubicBezTo>
                    <a:pt x="276" y="752"/>
                    <a:pt x="0" y="1479"/>
                    <a:pt x="50" y="2231"/>
                  </a:cubicBezTo>
                  <a:cubicBezTo>
                    <a:pt x="50" y="2361"/>
                    <a:pt x="177" y="2491"/>
                    <a:pt x="286" y="2491"/>
                  </a:cubicBezTo>
                  <a:cubicBezTo>
                    <a:pt x="346" y="2491"/>
                    <a:pt x="400" y="2453"/>
                    <a:pt x="426" y="2356"/>
                  </a:cubicBezTo>
                  <a:cubicBezTo>
                    <a:pt x="627" y="1629"/>
                    <a:pt x="752" y="877"/>
                    <a:pt x="953" y="150"/>
                  </a:cubicBezTo>
                  <a:cubicBezTo>
                    <a:pt x="752" y="100"/>
                    <a:pt x="577" y="50"/>
                    <a:pt x="376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9"/>
            <p:cNvSpPr/>
            <p:nvPr/>
          </p:nvSpPr>
          <p:spPr>
            <a:xfrm>
              <a:off x="7921495" y="1698753"/>
              <a:ext cx="12466" cy="29297"/>
            </a:xfrm>
            <a:custGeom>
              <a:avLst/>
              <a:gdLst/>
              <a:ahLst/>
              <a:cxnLst/>
              <a:rect l="l" t="t" r="r" b="b"/>
              <a:pathLst>
                <a:path w="854" h="2007" extrusionOk="0">
                  <a:moveTo>
                    <a:pt x="327" y="1"/>
                  </a:moveTo>
                  <a:cubicBezTo>
                    <a:pt x="227" y="627"/>
                    <a:pt x="1" y="1229"/>
                    <a:pt x="51" y="1855"/>
                  </a:cubicBezTo>
                  <a:cubicBezTo>
                    <a:pt x="63" y="1961"/>
                    <a:pt x="119" y="2006"/>
                    <a:pt x="183" y="2006"/>
                  </a:cubicBezTo>
                  <a:cubicBezTo>
                    <a:pt x="255" y="2006"/>
                    <a:pt x="337" y="1948"/>
                    <a:pt x="377" y="1855"/>
                  </a:cubicBezTo>
                  <a:cubicBezTo>
                    <a:pt x="602" y="1304"/>
                    <a:pt x="703" y="702"/>
                    <a:pt x="853" y="126"/>
                  </a:cubicBezTo>
                  <a:cubicBezTo>
                    <a:pt x="678" y="76"/>
                    <a:pt x="502" y="51"/>
                    <a:pt x="327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9"/>
            <p:cNvSpPr/>
            <p:nvPr/>
          </p:nvSpPr>
          <p:spPr>
            <a:xfrm>
              <a:off x="7973330" y="1713394"/>
              <a:ext cx="10379" cy="21736"/>
            </a:xfrm>
            <a:custGeom>
              <a:avLst/>
              <a:gdLst/>
              <a:ahLst/>
              <a:cxnLst/>
              <a:rect l="l" t="t" r="r" b="b"/>
              <a:pathLst>
                <a:path w="711" h="1489" extrusionOk="0">
                  <a:moveTo>
                    <a:pt x="234" y="0"/>
                  </a:moveTo>
                  <a:cubicBezTo>
                    <a:pt x="184" y="426"/>
                    <a:pt x="9" y="852"/>
                    <a:pt x="34" y="1278"/>
                  </a:cubicBezTo>
                  <a:cubicBezTo>
                    <a:pt x="1" y="1394"/>
                    <a:pt x="99" y="1488"/>
                    <a:pt x="198" y="1488"/>
                  </a:cubicBezTo>
                  <a:cubicBezTo>
                    <a:pt x="249" y="1488"/>
                    <a:pt x="301" y="1463"/>
                    <a:pt x="335" y="1404"/>
                  </a:cubicBezTo>
                  <a:cubicBezTo>
                    <a:pt x="485" y="1003"/>
                    <a:pt x="560" y="577"/>
                    <a:pt x="711" y="201"/>
                  </a:cubicBezTo>
                  <a:cubicBezTo>
                    <a:pt x="560" y="100"/>
                    <a:pt x="410" y="50"/>
                    <a:pt x="234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9"/>
            <p:cNvSpPr/>
            <p:nvPr/>
          </p:nvSpPr>
          <p:spPr>
            <a:xfrm>
              <a:off x="8018451" y="1726926"/>
              <a:ext cx="12087" cy="25735"/>
            </a:xfrm>
            <a:custGeom>
              <a:avLst/>
              <a:gdLst/>
              <a:ahLst/>
              <a:cxnLst/>
              <a:rect l="l" t="t" r="r" b="b"/>
              <a:pathLst>
                <a:path w="828" h="1763" extrusionOk="0">
                  <a:moveTo>
                    <a:pt x="301" y="0"/>
                  </a:moveTo>
                  <a:cubicBezTo>
                    <a:pt x="201" y="527"/>
                    <a:pt x="1" y="1028"/>
                    <a:pt x="51" y="1554"/>
                  </a:cubicBezTo>
                  <a:cubicBezTo>
                    <a:pt x="51" y="1653"/>
                    <a:pt x="180" y="1762"/>
                    <a:pt x="283" y="1762"/>
                  </a:cubicBezTo>
                  <a:cubicBezTo>
                    <a:pt x="337" y="1762"/>
                    <a:pt x="384" y="1732"/>
                    <a:pt x="402" y="1655"/>
                  </a:cubicBezTo>
                  <a:cubicBezTo>
                    <a:pt x="577" y="1178"/>
                    <a:pt x="652" y="652"/>
                    <a:pt x="828" y="176"/>
                  </a:cubicBezTo>
                  <a:cubicBezTo>
                    <a:pt x="652" y="126"/>
                    <a:pt x="477" y="76"/>
                    <a:pt x="301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9"/>
            <p:cNvSpPr/>
            <p:nvPr/>
          </p:nvSpPr>
          <p:spPr>
            <a:xfrm>
              <a:off x="8050288" y="1736808"/>
              <a:ext cx="11357" cy="26713"/>
            </a:xfrm>
            <a:custGeom>
              <a:avLst/>
              <a:gdLst/>
              <a:ahLst/>
              <a:cxnLst/>
              <a:rect l="l" t="t" r="r" b="b"/>
              <a:pathLst>
                <a:path w="778" h="1830" extrusionOk="0">
                  <a:moveTo>
                    <a:pt x="351" y="0"/>
                  </a:moveTo>
                  <a:cubicBezTo>
                    <a:pt x="251" y="501"/>
                    <a:pt x="75" y="1003"/>
                    <a:pt x="25" y="1504"/>
                  </a:cubicBezTo>
                  <a:cubicBezTo>
                    <a:pt x="0" y="1679"/>
                    <a:pt x="176" y="1755"/>
                    <a:pt x="326" y="1830"/>
                  </a:cubicBezTo>
                  <a:cubicBezTo>
                    <a:pt x="501" y="1278"/>
                    <a:pt x="627" y="727"/>
                    <a:pt x="777" y="176"/>
                  </a:cubicBezTo>
                  <a:cubicBezTo>
                    <a:pt x="752" y="151"/>
                    <a:pt x="702" y="125"/>
                    <a:pt x="652" y="100"/>
                  </a:cubicBezTo>
                  <a:cubicBezTo>
                    <a:pt x="577" y="75"/>
                    <a:pt x="426" y="25"/>
                    <a:pt x="351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9"/>
            <p:cNvSpPr/>
            <p:nvPr/>
          </p:nvSpPr>
          <p:spPr>
            <a:xfrm>
              <a:off x="8093088" y="1749610"/>
              <a:ext cx="12087" cy="32202"/>
            </a:xfrm>
            <a:custGeom>
              <a:avLst/>
              <a:gdLst/>
              <a:ahLst/>
              <a:cxnLst/>
              <a:rect l="l" t="t" r="r" b="b"/>
              <a:pathLst>
                <a:path w="828" h="2206" extrusionOk="0">
                  <a:moveTo>
                    <a:pt x="351" y="0"/>
                  </a:moveTo>
                  <a:cubicBezTo>
                    <a:pt x="201" y="602"/>
                    <a:pt x="76" y="1178"/>
                    <a:pt x="25" y="1780"/>
                  </a:cubicBezTo>
                  <a:cubicBezTo>
                    <a:pt x="0" y="1930"/>
                    <a:pt x="76" y="2081"/>
                    <a:pt x="126" y="2206"/>
                  </a:cubicBezTo>
                  <a:cubicBezTo>
                    <a:pt x="176" y="2181"/>
                    <a:pt x="276" y="2131"/>
                    <a:pt x="326" y="2106"/>
                  </a:cubicBezTo>
                  <a:cubicBezTo>
                    <a:pt x="502" y="1454"/>
                    <a:pt x="652" y="802"/>
                    <a:pt x="827" y="151"/>
                  </a:cubicBezTo>
                  <a:cubicBezTo>
                    <a:pt x="677" y="101"/>
                    <a:pt x="502" y="51"/>
                    <a:pt x="351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9"/>
            <p:cNvSpPr/>
            <p:nvPr/>
          </p:nvSpPr>
          <p:spPr>
            <a:xfrm>
              <a:off x="8138092" y="1762047"/>
              <a:ext cx="10612" cy="22451"/>
            </a:xfrm>
            <a:custGeom>
              <a:avLst/>
              <a:gdLst/>
              <a:ahLst/>
              <a:cxnLst/>
              <a:rect l="l" t="t" r="r" b="b"/>
              <a:pathLst>
                <a:path w="727" h="1538" extrusionOk="0">
                  <a:moveTo>
                    <a:pt x="176" y="1"/>
                  </a:moveTo>
                  <a:cubicBezTo>
                    <a:pt x="100" y="427"/>
                    <a:pt x="0" y="878"/>
                    <a:pt x="50" y="1304"/>
                  </a:cubicBezTo>
                  <a:cubicBezTo>
                    <a:pt x="50" y="1437"/>
                    <a:pt x="162" y="1538"/>
                    <a:pt x="273" y="1538"/>
                  </a:cubicBezTo>
                  <a:cubicBezTo>
                    <a:pt x="329" y="1538"/>
                    <a:pt x="384" y="1513"/>
                    <a:pt x="426" y="1454"/>
                  </a:cubicBezTo>
                  <a:cubicBezTo>
                    <a:pt x="577" y="1053"/>
                    <a:pt x="602" y="602"/>
                    <a:pt x="727" y="201"/>
                  </a:cubicBezTo>
                  <a:cubicBezTo>
                    <a:pt x="526" y="126"/>
                    <a:pt x="351" y="76"/>
                    <a:pt x="176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9"/>
            <p:cNvSpPr/>
            <p:nvPr/>
          </p:nvSpPr>
          <p:spPr>
            <a:xfrm>
              <a:off x="8180527" y="1775579"/>
              <a:ext cx="12817" cy="32947"/>
            </a:xfrm>
            <a:custGeom>
              <a:avLst/>
              <a:gdLst/>
              <a:ahLst/>
              <a:cxnLst/>
              <a:rect l="l" t="t" r="r" b="b"/>
              <a:pathLst>
                <a:path w="878" h="2257" extrusionOk="0">
                  <a:moveTo>
                    <a:pt x="326" y="1"/>
                  </a:moveTo>
                  <a:cubicBezTo>
                    <a:pt x="226" y="678"/>
                    <a:pt x="0" y="1329"/>
                    <a:pt x="25" y="2031"/>
                  </a:cubicBezTo>
                  <a:cubicBezTo>
                    <a:pt x="51" y="2181"/>
                    <a:pt x="226" y="2206"/>
                    <a:pt x="326" y="2256"/>
                  </a:cubicBezTo>
                  <a:cubicBezTo>
                    <a:pt x="577" y="1580"/>
                    <a:pt x="702" y="853"/>
                    <a:pt x="878" y="151"/>
                  </a:cubicBezTo>
                  <a:cubicBezTo>
                    <a:pt x="702" y="101"/>
                    <a:pt x="502" y="51"/>
                    <a:pt x="326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9"/>
            <p:cNvSpPr/>
            <p:nvPr/>
          </p:nvSpPr>
          <p:spPr>
            <a:xfrm>
              <a:off x="8225166" y="1789126"/>
              <a:ext cx="10612" cy="34027"/>
            </a:xfrm>
            <a:custGeom>
              <a:avLst/>
              <a:gdLst/>
              <a:ahLst/>
              <a:cxnLst/>
              <a:rect l="l" t="t" r="r" b="b"/>
              <a:pathLst>
                <a:path w="727" h="2331" extrusionOk="0">
                  <a:moveTo>
                    <a:pt x="301" y="0"/>
                  </a:moveTo>
                  <a:cubicBezTo>
                    <a:pt x="150" y="652"/>
                    <a:pt x="50" y="1278"/>
                    <a:pt x="0" y="1930"/>
                  </a:cubicBezTo>
                  <a:cubicBezTo>
                    <a:pt x="0" y="2105"/>
                    <a:pt x="50" y="2331"/>
                    <a:pt x="251" y="2331"/>
                  </a:cubicBezTo>
                  <a:cubicBezTo>
                    <a:pt x="526" y="1629"/>
                    <a:pt x="627" y="877"/>
                    <a:pt x="727" y="125"/>
                  </a:cubicBezTo>
                  <a:cubicBezTo>
                    <a:pt x="577" y="75"/>
                    <a:pt x="426" y="50"/>
                    <a:pt x="301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9"/>
            <p:cNvSpPr/>
            <p:nvPr/>
          </p:nvSpPr>
          <p:spPr>
            <a:xfrm>
              <a:off x="8268331" y="1801563"/>
              <a:ext cx="10262" cy="36961"/>
            </a:xfrm>
            <a:custGeom>
              <a:avLst/>
              <a:gdLst/>
              <a:ahLst/>
              <a:cxnLst/>
              <a:rect l="l" t="t" r="r" b="b"/>
              <a:pathLst>
                <a:path w="703" h="2532" extrusionOk="0">
                  <a:moveTo>
                    <a:pt x="251" y="0"/>
                  </a:moveTo>
                  <a:cubicBezTo>
                    <a:pt x="126" y="727"/>
                    <a:pt x="26" y="1479"/>
                    <a:pt x="0" y="2206"/>
                  </a:cubicBezTo>
                  <a:cubicBezTo>
                    <a:pt x="0" y="2381"/>
                    <a:pt x="151" y="2482"/>
                    <a:pt x="276" y="2532"/>
                  </a:cubicBezTo>
                  <a:cubicBezTo>
                    <a:pt x="527" y="1780"/>
                    <a:pt x="552" y="953"/>
                    <a:pt x="702" y="176"/>
                  </a:cubicBezTo>
                  <a:cubicBezTo>
                    <a:pt x="552" y="101"/>
                    <a:pt x="402" y="50"/>
                    <a:pt x="251" y="0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9"/>
            <p:cNvSpPr/>
            <p:nvPr/>
          </p:nvSpPr>
          <p:spPr>
            <a:xfrm>
              <a:off x="8310766" y="1815095"/>
              <a:ext cx="12452" cy="35501"/>
            </a:xfrm>
            <a:custGeom>
              <a:avLst/>
              <a:gdLst/>
              <a:ahLst/>
              <a:cxnLst/>
              <a:rect l="l" t="t" r="r" b="b"/>
              <a:pathLst>
                <a:path w="853" h="2432" extrusionOk="0">
                  <a:moveTo>
                    <a:pt x="402" y="1"/>
                  </a:moveTo>
                  <a:cubicBezTo>
                    <a:pt x="226" y="677"/>
                    <a:pt x="1" y="1379"/>
                    <a:pt x="26" y="2106"/>
                  </a:cubicBezTo>
                  <a:cubicBezTo>
                    <a:pt x="1" y="2281"/>
                    <a:pt x="176" y="2357"/>
                    <a:pt x="302" y="2432"/>
                  </a:cubicBezTo>
                  <a:cubicBezTo>
                    <a:pt x="477" y="1655"/>
                    <a:pt x="627" y="878"/>
                    <a:pt x="853" y="126"/>
                  </a:cubicBezTo>
                  <a:cubicBezTo>
                    <a:pt x="703" y="76"/>
                    <a:pt x="552" y="51"/>
                    <a:pt x="402" y="1"/>
                  </a:cubicBezTo>
                  <a:close/>
                </a:path>
              </a:pathLst>
            </a:custGeom>
            <a:solidFill>
              <a:srgbClr val="7AD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3" name="Google Shape;3913;p49"/>
          <p:cNvSpPr txBox="1">
            <a:spLocks noGrp="1"/>
          </p:cNvSpPr>
          <p:nvPr>
            <p:ph type="title"/>
          </p:nvPr>
        </p:nvSpPr>
        <p:spPr>
          <a:xfrm>
            <a:off x="1140250" y="1398725"/>
            <a:ext cx="308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SOURCE</a:t>
            </a:r>
            <a:endParaRPr dirty="0"/>
          </a:p>
        </p:txBody>
      </p:sp>
      <p:sp>
        <p:nvSpPr>
          <p:cNvPr id="3914" name="Google Shape;3914;p49"/>
          <p:cNvSpPr txBox="1">
            <a:spLocks noGrp="1"/>
          </p:cNvSpPr>
          <p:nvPr>
            <p:ph type="body" idx="1"/>
          </p:nvPr>
        </p:nvSpPr>
        <p:spPr>
          <a:xfrm>
            <a:off x="1140250" y="2042625"/>
            <a:ext cx="3085500" cy="19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 found the data on </a:t>
            </a: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dirty="0"/>
              <a:t>. It contains student demographic information as well as data such as the students’ family structure, study habits, and past exam grades. </a:t>
            </a:r>
            <a:endParaRPr dirty="0"/>
          </a:p>
        </p:txBody>
      </p:sp>
      <p:grpSp>
        <p:nvGrpSpPr>
          <p:cNvPr id="3915" name="Google Shape;3915;p49"/>
          <p:cNvGrpSpPr/>
          <p:nvPr/>
        </p:nvGrpSpPr>
        <p:grpSpPr>
          <a:xfrm>
            <a:off x="5450250" y="1001753"/>
            <a:ext cx="659034" cy="1692843"/>
            <a:chOff x="7428104" y="2634613"/>
            <a:chExt cx="444903" cy="1142809"/>
          </a:xfrm>
        </p:grpSpPr>
        <p:sp>
          <p:nvSpPr>
            <p:cNvPr id="3916" name="Google Shape;3916;p49"/>
            <p:cNvSpPr/>
            <p:nvPr/>
          </p:nvSpPr>
          <p:spPr>
            <a:xfrm>
              <a:off x="7450789" y="3592793"/>
              <a:ext cx="57456" cy="50011"/>
            </a:xfrm>
            <a:custGeom>
              <a:avLst/>
              <a:gdLst/>
              <a:ahLst/>
              <a:cxnLst/>
              <a:rect l="l" t="t" r="r" b="b"/>
              <a:pathLst>
                <a:path w="3936" h="3426" extrusionOk="0">
                  <a:moveTo>
                    <a:pt x="2133" y="0"/>
                  </a:moveTo>
                  <a:cubicBezTo>
                    <a:pt x="2007" y="0"/>
                    <a:pt x="1880" y="16"/>
                    <a:pt x="1755" y="50"/>
                  </a:cubicBezTo>
                  <a:cubicBezTo>
                    <a:pt x="652" y="326"/>
                    <a:pt x="1" y="1729"/>
                    <a:pt x="552" y="2732"/>
                  </a:cubicBezTo>
                  <a:cubicBezTo>
                    <a:pt x="796" y="3163"/>
                    <a:pt x="1306" y="3426"/>
                    <a:pt x="1811" y="3426"/>
                  </a:cubicBezTo>
                  <a:cubicBezTo>
                    <a:pt x="1980" y="3426"/>
                    <a:pt x="2149" y="3396"/>
                    <a:pt x="2307" y="3333"/>
                  </a:cubicBezTo>
                  <a:cubicBezTo>
                    <a:pt x="3334" y="3032"/>
                    <a:pt x="3936" y="1729"/>
                    <a:pt x="3459" y="777"/>
                  </a:cubicBezTo>
                  <a:cubicBezTo>
                    <a:pt x="3196" y="290"/>
                    <a:pt x="2670" y="0"/>
                    <a:pt x="2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7" name="Google Shape;3917;p49"/>
            <p:cNvGrpSpPr/>
            <p:nvPr/>
          </p:nvGrpSpPr>
          <p:grpSpPr>
            <a:xfrm>
              <a:off x="7428104" y="2634613"/>
              <a:ext cx="444903" cy="1142809"/>
              <a:chOff x="6894704" y="2634613"/>
              <a:chExt cx="444903" cy="1142809"/>
            </a:xfrm>
          </p:grpSpPr>
          <p:sp>
            <p:nvSpPr>
              <p:cNvPr id="3918" name="Google Shape;3918;p49"/>
              <p:cNvSpPr/>
              <p:nvPr/>
            </p:nvSpPr>
            <p:spPr>
              <a:xfrm>
                <a:off x="7109463" y="2722417"/>
                <a:ext cx="188804" cy="121115"/>
              </a:xfrm>
              <a:custGeom>
                <a:avLst/>
                <a:gdLst/>
                <a:ahLst/>
                <a:cxnLst/>
                <a:rect l="l" t="t" r="r" b="b"/>
                <a:pathLst>
                  <a:path w="12934" h="8297" extrusionOk="0">
                    <a:moveTo>
                      <a:pt x="602" y="0"/>
                    </a:moveTo>
                    <a:cubicBezTo>
                      <a:pt x="552" y="151"/>
                      <a:pt x="527" y="301"/>
                      <a:pt x="502" y="451"/>
                    </a:cubicBezTo>
                    <a:cubicBezTo>
                      <a:pt x="427" y="1755"/>
                      <a:pt x="276" y="3033"/>
                      <a:pt x="201" y="4336"/>
                    </a:cubicBezTo>
                    <a:cubicBezTo>
                      <a:pt x="151" y="4863"/>
                      <a:pt x="1" y="5439"/>
                      <a:pt x="176" y="5940"/>
                    </a:cubicBezTo>
                    <a:cubicBezTo>
                      <a:pt x="477" y="6066"/>
                      <a:pt x="778" y="6091"/>
                      <a:pt x="1104" y="6166"/>
                    </a:cubicBezTo>
                    <a:cubicBezTo>
                      <a:pt x="3685" y="6717"/>
                      <a:pt x="6266" y="7243"/>
                      <a:pt x="8848" y="7745"/>
                    </a:cubicBezTo>
                    <a:cubicBezTo>
                      <a:pt x="9700" y="7945"/>
                      <a:pt x="10577" y="8046"/>
                      <a:pt x="11404" y="8296"/>
                    </a:cubicBezTo>
                    <a:cubicBezTo>
                      <a:pt x="11881" y="6893"/>
                      <a:pt x="12256" y="5464"/>
                      <a:pt x="12657" y="4061"/>
                    </a:cubicBezTo>
                    <a:cubicBezTo>
                      <a:pt x="12758" y="3685"/>
                      <a:pt x="12933" y="3359"/>
                      <a:pt x="12858" y="2983"/>
                    </a:cubicBezTo>
                    <a:cubicBezTo>
                      <a:pt x="10928" y="2457"/>
                      <a:pt x="8973" y="2005"/>
                      <a:pt x="7018" y="1504"/>
                    </a:cubicBezTo>
                    <a:cubicBezTo>
                      <a:pt x="6918" y="1855"/>
                      <a:pt x="6943" y="2381"/>
                      <a:pt x="6542" y="2532"/>
                    </a:cubicBezTo>
                    <a:cubicBezTo>
                      <a:pt x="6486" y="2560"/>
                      <a:pt x="6429" y="2570"/>
                      <a:pt x="6370" y="2570"/>
                    </a:cubicBezTo>
                    <a:cubicBezTo>
                      <a:pt x="6216" y="2570"/>
                      <a:pt x="6053" y="2500"/>
                      <a:pt x="5891" y="2482"/>
                    </a:cubicBezTo>
                    <a:cubicBezTo>
                      <a:pt x="5891" y="2055"/>
                      <a:pt x="5891" y="1654"/>
                      <a:pt x="5891" y="1228"/>
                    </a:cubicBezTo>
                    <a:cubicBezTo>
                      <a:pt x="4988" y="1028"/>
                      <a:pt x="4086" y="777"/>
                      <a:pt x="3184" y="577"/>
                    </a:cubicBezTo>
                    <a:cubicBezTo>
                      <a:pt x="2332" y="401"/>
                      <a:pt x="1479" y="76"/>
                      <a:pt x="602" y="0"/>
                    </a:cubicBezTo>
                    <a:close/>
                  </a:path>
                </a:pathLst>
              </a:custGeom>
              <a:solidFill>
                <a:srgbClr val="0035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49"/>
              <p:cNvSpPr/>
              <p:nvPr/>
            </p:nvSpPr>
            <p:spPr>
              <a:xfrm>
                <a:off x="6996785" y="3000835"/>
                <a:ext cx="342822" cy="82666"/>
              </a:xfrm>
              <a:custGeom>
                <a:avLst/>
                <a:gdLst/>
                <a:ahLst/>
                <a:cxnLst/>
                <a:rect l="l" t="t" r="r" b="b"/>
                <a:pathLst>
                  <a:path w="23485" h="5663" extrusionOk="0">
                    <a:moveTo>
                      <a:pt x="677" y="0"/>
                    </a:moveTo>
                    <a:cubicBezTo>
                      <a:pt x="452" y="677"/>
                      <a:pt x="276" y="1354"/>
                      <a:pt x="101" y="2030"/>
                    </a:cubicBezTo>
                    <a:cubicBezTo>
                      <a:pt x="0" y="2256"/>
                      <a:pt x="351" y="2256"/>
                      <a:pt x="502" y="2306"/>
                    </a:cubicBezTo>
                    <a:cubicBezTo>
                      <a:pt x="1780" y="2481"/>
                      <a:pt x="3058" y="2682"/>
                      <a:pt x="4361" y="2857"/>
                    </a:cubicBezTo>
                    <a:cubicBezTo>
                      <a:pt x="9349" y="3609"/>
                      <a:pt x="14361" y="4361"/>
                      <a:pt x="19374" y="5088"/>
                    </a:cubicBezTo>
                    <a:cubicBezTo>
                      <a:pt x="20402" y="5263"/>
                      <a:pt x="21429" y="5364"/>
                      <a:pt x="22457" y="5539"/>
                    </a:cubicBezTo>
                    <a:cubicBezTo>
                      <a:pt x="22673" y="5575"/>
                      <a:pt x="22902" y="5663"/>
                      <a:pt x="23116" y="5663"/>
                    </a:cubicBezTo>
                    <a:cubicBezTo>
                      <a:pt x="23200" y="5663"/>
                      <a:pt x="23281" y="5649"/>
                      <a:pt x="23359" y="5614"/>
                    </a:cubicBezTo>
                    <a:cubicBezTo>
                      <a:pt x="23484" y="5288"/>
                      <a:pt x="23184" y="4938"/>
                      <a:pt x="23058" y="4637"/>
                    </a:cubicBezTo>
                    <a:cubicBezTo>
                      <a:pt x="21830" y="4411"/>
                      <a:pt x="20602" y="4110"/>
                      <a:pt x="19374" y="3885"/>
                    </a:cubicBezTo>
                    <a:cubicBezTo>
                      <a:pt x="16191" y="3208"/>
                      <a:pt x="13033" y="2531"/>
                      <a:pt x="9850" y="1880"/>
                    </a:cubicBezTo>
                    <a:cubicBezTo>
                      <a:pt x="9048" y="1755"/>
                      <a:pt x="8271" y="1454"/>
                      <a:pt x="7444" y="1354"/>
                    </a:cubicBezTo>
                    <a:cubicBezTo>
                      <a:pt x="6592" y="1203"/>
                      <a:pt x="5765" y="1028"/>
                      <a:pt x="4913" y="852"/>
                    </a:cubicBezTo>
                    <a:cubicBezTo>
                      <a:pt x="3509" y="577"/>
                      <a:pt x="2106" y="201"/>
                      <a:pt x="677" y="0"/>
                    </a:cubicBezTo>
                    <a:close/>
                  </a:path>
                </a:pathLst>
              </a:custGeom>
              <a:solidFill>
                <a:srgbClr val="0035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49"/>
              <p:cNvSpPr/>
              <p:nvPr/>
            </p:nvSpPr>
            <p:spPr>
              <a:xfrm>
                <a:off x="7232023" y="3705164"/>
                <a:ext cx="24159" cy="72258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4950" extrusionOk="0">
                    <a:moveTo>
                      <a:pt x="708" y="0"/>
                    </a:moveTo>
                    <a:cubicBezTo>
                      <a:pt x="631" y="0"/>
                      <a:pt x="555" y="7"/>
                      <a:pt x="477" y="21"/>
                    </a:cubicBezTo>
                    <a:cubicBezTo>
                      <a:pt x="327" y="823"/>
                      <a:pt x="352" y="1650"/>
                      <a:pt x="226" y="2452"/>
                    </a:cubicBezTo>
                    <a:cubicBezTo>
                      <a:pt x="251" y="3279"/>
                      <a:pt x="1" y="4106"/>
                      <a:pt x="101" y="4933"/>
                    </a:cubicBezTo>
                    <a:cubicBezTo>
                      <a:pt x="133" y="4944"/>
                      <a:pt x="163" y="4949"/>
                      <a:pt x="191" y="4949"/>
                    </a:cubicBezTo>
                    <a:cubicBezTo>
                      <a:pt x="292" y="4949"/>
                      <a:pt x="362" y="4882"/>
                      <a:pt x="402" y="4783"/>
                    </a:cubicBezTo>
                    <a:cubicBezTo>
                      <a:pt x="753" y="3580"/>
                      <a:pt x="1078" y="2377"/>
                      <a:pt x="1429" y="1174"/>
                    </a:cubicBezTo>
                    <a:cubicBezTo>
                      <a:pt x="1505" y="848"/>
                      <a:pt x="1655" y="497"/>
                      <a:pt x="1655" y="146"/>
                    </a:cubicBezTo>
                    <a:cubicBezTo>
                      <a:pt x="1332" y="106"/>
                      <a:pt x="1025" y="0"/>
                      <a:pt x="7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49"/>
              <p:cNvSpPr/>
              <p:nvPr/>
            </p:nvSpPr>
            <p:spPr>
              <a:xfrm>
                <a:off x="7193617" y="2634613"/>
                <a:ext cx="40625" cy="12532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8585" extrusionOk="0">
                    <a:moveTo>
                      <a:pt x="2632" y="0"/>
                    </a:moveTo>
                    <a:lnTo>
                      <a:pt x="2632" y="0"/>
                    </a:lnTo>
                    <a:cubicBezTo>
                      <a:pt x="1880" y="326"/>
                      <a:pt x="1128" y="702"/>
                      <a:pt x="401" y="1078"/>
                    </a:cubicBezTo>
                    <a:cubicBezTo>
                      <a:pt x="226" y="1153"/>
                      <a:pt x="0" y="1278"/>
                      <a:pt x="50" y="1529"/>
                    </a:cubicBezTo>
                    <a:cubicBezTo>
                      <a:pt x="50" y="3434"/>
                      <a:pt x="126" y="5339"/>
                      <a:pt x="126" y="7243"/>
                    </a:cubicBezTo>
                    <a:cubicBezTo>
                      <a:pt x="126" y="7669"/>
                      <a:pt x="126" y="8070"/>
                      <a:pt x="126" y="8497"/>
                    </a:cubicBezTo>
                    <a:cubicBezTo>
                      <a:pt x="288" y="8515"/>
                      <a:pt x="451" y="8585"/>
                      <a:pt x="605" y="8585"/>
                    </a:cubicBezTo>
                    <a:cubicBezTo>
                      <a:pt x="664" y="8585"/>
                      <a:pt x="721" y="8575"/>
                      <a:pt x="777" y="8547"/>
                    </a:cubicBezTo>
                    <a:cubicBezTo>
                      <a:pt x="1178" y="8396"/>
                      <a:pt x="1153" y="7870"/>
                      <a:pt x="1253" y="7519"/>
                    </a:cubicBezTo>
                    <a:cubicBezTo>
                      <a:pt x="1479" y="6316"/>
                      <a:pt x="1755" y="5088"/>
                      <a:pt x="2030" y="3885"/>
                    </a:cubicBezTo>
                    <a:cubicBezTo>
                      <a:pt x="2181" y="2857"/>
                      <a:pt x="2406" y="1830"/>
                      <a:pt x="2607" y="827"/>
                    </a:cubicBezTo>
                    <a:cubicBezTo>
                      <a:pt x="2657" y="552"/>
                      <a:pt x="2782" y="251"/>
                      <a:pt x="26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49"/>
              <p:cNvSpPr/>
              <p:nvPr/>
            </p:nvSpPr>
            <p:spPr>
              <a:xfrm>
                <a:off x="6928001" y="3647971"/>
                <a:ext cx="21969" cy="55762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3820" extrusionOk="0">
                    <a:moveTo>
                      <a:pt x="887" y="1"/>
                    </a:moveTo>
                    <a:cubicBezTo>
                      <a:pt x="736" y="1"/>
                      <a:pt x="581" y="23"/>
                      <a:pt x="427" y="54"/>
                    </a:cubicBezTo>
                    <a:cubicBezTo>
                      <a:pt x="301" y="556"/>
                      <a:pt x="301" y="1057"/>
                      <a:pt x="176" y="1558"/>
                    </a:cubicBezTo>
                    <a:cubicBezTo>
                      <a:pt x="126" y="1859"/>
                      <a:pt x="26" y="2160"/>
                      <a:pt x="1" y="2460"/>
                    </a:cubicBezTo>
                    <a:cubicBezTo>
                      <a:pt x="126" y="2911"/>
                      <a:pt x="377" y="3338"/>
                      <a:pt x="452" y="3814"/>
                    </a:cubicBezTo>
                    <a:cubicBezTo>
                      <a:pt x="474" y="3818"/>
                      <a:pt x="496" y="3819"/>
                      <a:pt x="517" y="3819"/>
                    </a:cubicBezTo>
                    <a:cubicBezTo>
                      <a:pt x="772" y="3819"/>
                      <a:pt x="891" y="3550"/>
                      <a:pt x="1053" y="3388"/>
                    </a:cubicBezTo>
                    <a:cubicBezTo>
                      <a:pt x="1204" y="3187"/>
                      <a:pt x="1454" y="3012"/>
                      <a:pt x="1454" y="2736"/>
                    </a:cubicBezTo>
                    <a:cubicBezTo>
                      <a:pt x="1479" y="1884"/>
                      <a:pt x="1454" y="1032"/>
                      <a:pt x="1504" y="180"/>
                    </a:cubicBezTo>
                    <a:cubicBezTo>
                      <a:pt x="1313" y="47"/>
                      <a:pt x="1103" y="1"/>
                      <a:pt x="8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49"/>
              <p:cNvSpPr/>
              <p:nvPr/>
            </p:nvSpPr>
            <p:spPr>
              <a:xfrm>
                <a:off x="7068487" y="2812410"/>
                <a:ext cx="211109" cy="245136"/>
              </a:xfrm>
              <a:custGeom>
                <a:avLst/>
                <a:gdLst/>
                <a:ahLst/>
                <a:cxnLst/>
                <a:rect l="l" t="t" r="r" b="b"/>
                <a:pathLst>
                  <a:path w="14462" h="16793" extrusionOk="0">
                    <a:moveTo>
                      <a:pt x="3911" y="1"/>
                    </a:moveTo>
                    <a:cubicBezTo>
                      <a:pt x="3585" y="1028"/>
                      <a:pt x="3384" y="2081"/>
                      <a:pt x="3008" y="3109"/>
                    </a:cubicBezTo>
                    <a:cubicBezTo>
                      <a:pt x="1931" y="6617"/>
                      <a:pt x="1103" y="10226"/>
                      <a:pt x="1" y="13760"/>
                    </a:cubicBezTo>
                    <a:cubicBezTo>
                      <a:pt x="853" y="13936"/>
                      <a:pt x="1680" y="14111"/>
                      <a:pt x="2532" y="14262"/>
                    </a:cubicBezTo>
                    <a:cubicBezTo>
                      <a:pt x="3359" y="14362"/>
                      <a:pt x="4136" y="14663"/>
                      <a:pt x="4938" y="14788"/>
                    </a:cubicBezTo>
                    <a:cubicBezTo>
                      <a:pt x="8121" y="15439"/>
                      <a:pt x="11279" y="16116"/>
                      <a:pt x="14462" y="16793"/>
                    </a:cubicBezTo>
                    <a:cubicBezTo>
                      <a:pt x="14312" y="13033"/>
                      <a:pt x="14437" y="9274"/>
                      <a:pt x="14312" y="5540"/>
                    </a:cubicBezTo>
                    <a:cubicBezTo>
                      <a:pt x="14236" y="4412"/>
                      <a:pt x="14287" y="3309"/>
                      <a:pt x="14261" y="2181"/>
                    </a:cubicBezTo>
                    <a:lnTo>
                      <a:pt x="14211" y="2131"/>
                    </a:lnTo>
                    <a:cubicBezTo>
                      <a:pt x="13384" y="1881"/>
                      <a:pt x="12507" y="1780"/>
                      <a:pt x="11655" y="1580"/>
                    </a:cubicBezTo>
                    <a:cubicBezTo>
                      <a:pt x="9073" y="1078"/>
                      <a:pt x="6492" y="552"/>
                      <a:pt x="39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49"/>
              <p:cNvSpPr/>
              <p:nvPr/>
            </p:nvSpPr>
            <p:spPr>
              <a:xfrm>
                <a:off x="6894704" y="3042540"/>
                <a:ext cx="390746" cy="668201"/>
              </a:xfrm>
              <a:custGeom>
                <a:avLst/>
                <a:gdLst/>
                <a:ahLst/>
                <a:cxnLst/>
                <a:rect l="l" t="t" r="r" b="b"/>
                <a:pathLst>
                  <a:path w="26768" h="45775" extrusionOk="0">
                    <a:moveTo>
                      <a:pt x="3687" y="37695"/>
                    </a:moveTo>
                    <a:cubicBezTo>
                      <a:pt x="4224" y="37695"/>
                      <a:pt x="4750" y="37985"/>
                      <a:pt x="5013" y="38472"/>
                    </a:cubicBezTo>
                    <a:cubicBezTo>
                      <a:pt x="5490" y="39424"/>
                      <a:pt x="4888" y="40727"/>
                      <a:pt x="3861" y="41028"/>
                    </a:cubicBezTo>
                    <a:cubicBezTo>
                      <a:pt x="3703" y="41091"/>
                      <a:pt x="3534" y="41121"/>
                      <a:pt x="3365" y="41121"/>
                    </a:cubicBezTo>
                    <a:cubicBezTo>
                      <a:pt x="2860" y="41121"/>
                      <a:pt x="2350" y="40858"/>
                      <a:pt x="2106" y="40427"/>
                    </a:cubicBezTo>
                    <a:cubicBezTo>
                      <a:pt x="1555" y="39424"/>
                      <a:pt x="2206" y="38021"/>
                      <a:pt x="3309" y="37745"/>
                    </a:cubicBezTo>
                    <a:cubicBezTo>
                      <a:pt x="3434" y="37711"/>
                      <a:pt x="3561" y="37695"/>
                      <a:pt x="3687" y="37695"/>
                    </a:cubicBezTo>
                    <a:close/>
                    <a:moveTo>
                      <a:pt x="11354" y="0"/>
                    </a:moveTo>
                    <a:cubicBezTo>
                      <a:pt x="10753" y="2256"/>
                      <a:pt x="10126" y="4461"/>
                      <a:pt x="9525" y="6717"/>
                    </a:cubicBezTo>
                    <a:cubicBezTo>
                      <a:pt x="9274" y="7695"/>
                      <a:pt x="8923" y="8647"/>
                      <a:pt x="8648" y="9624"/>
                    </a:cubicBezTo>
                    <a:cubicBezTo>
                      <a:pt x="8196" y="11279"/>
                      <a:pt x="7745" y="12958"/>
                      <a:pt x="7294" y="14612"/>
                    </a:cubicBezTo>
                    <a:cubicBezTo>
                      <a:pt x="6693" y="16742"/>
                      <a:pt x="6191" y="18873"/>
                      <a:pt x="5515" y="20978"/>
                    </a:cubicBezTo>
                    <a:cubicBezTo>
                      <a:pt x="3961" y="26467"/>
                      <a:pt x="2557" y="31980"/>
                      <a:pt x="978" y="37444"/>
                    </a:cubicBezTo>
                    <a:cubicBezTo>
                      <a:pt x="653" y="38697"/>
                      <a:pt x="252" y="39950"/>
                      <a:pt x="1" y="41204"/>
                    </a:cubicBezTo>
                    <a:cubicBezTo>
                      <a:pt x="703" y="41454"/>
                      <a:pt x="1480" y="41404"/>
                      <a:pt x="2206" y="41529"/>
                    </a:cubicBezTo>
                    <a:cubicBezTo>
                      <a:pt x="2308" y="41544"/>
                      <a:pt x="2409" y="41558"/>
                      <a:pt x="2505" y="41558"/>
                    </a:cubicBezTo>
                    <a:cubicBezTo>
                      <a:pt x="2576" y="41558"/>
                      <a:pt x="2644" y="41551"/>
                      <a:pt x="2708" y="41529"/>
                    </a:cubicBezTo>
                    <a:cubicBezTo>
                      <a:pt x="2862" y="41498"/>
                      <a:pt x="3017" y="41476"/>
                      <a:pt x="3168" y="41476"/>
                    </a:cubicBezTo>
                    <a:cubicBezTo>
                      <a:pt x="3384" y="41476"/>
                      <a:pt x="3594" y="41522"/>
                      <a:pt x="3785" y="41655"/>
                    </a:cubicBezTo>
                    <a:cubicBezTo>
                      <a:pt x="4131" y="41782"/>
                      <a:pt x="4529" y="41817"/>
                      <a:pt x="4913" y="41817"/>
                    </a:cubicBezTo>
                    <a:cubicBezTo>
                      <a:pt x="5059" y="41817"/>
                      <a:pt x="5202" y="41812"/>
                      <a:pt x="5339" y="41805"/>
                    </a:cubicBezTo>
                    <a:cubicBezTo>
                      <a:pt x="5665" y="41354"/>
                      <a:pt x="5740" y="40803"/>
                      <a:pt x="5991" y="40326"/>
                    </a:cubicBezTo>
                    <a:cubicBezTo>
                      <a:pt x="9851" y="30176"/>
                      <a:pt x="13735" y="20051"/>
                      <a:pt x="17520" y="9875"/>
                    </a:cubicBezTo>
                    <a:cubicBezTo>
                      <a:pt x="17570" y="9850"/>
                      <a:pt x="17695" y="9775"/>
                      <a:pt x="17745" y="9750"/>
                    </a:cubicBezTo>
                    <a:cubicBezTo>
                      <a:pt x="18096" y="13885"/>
                      <a:pt x="18547" y="18020"/>
                      <a:pt x="18948" y="22156"/>
                    </a:cubicBezTo>
                    <a:cubicBezTo>
                      <a:pt x="19625" y="28672"/>
                      <a:pt x="20277" y="35188"/>
                      <a:pt x="20953" y="41730"/>
                    </a:cubicBezTo>
                    <a:cubicBezTo>
                      <a:pt x="21104" y="42808"/>
                      <a:pt x="21129" y="43910"/>
                      <a:pt x="21354" y="44988"/>
                    </a:cubicBezTo>
                    <a:cubicBezTo>
                      <a:pt x="22081" y="45214"/>
                      <a:pt x="22858" y="45189"/>
                      <a:pt x="23585" y="45414"/>
                    </a:cubicBezTo>
                    <a:cubicBezTo>
                      <a:pt x="23663" y="45400"/>
                      <a:pt x="23739" y="45393"/>
                      <a:pt x="23816" y="45393"/>
                    </a:cubicBezTo>
                    <a:cubicBezTo>
                      <a:pt x="24133" y="45393"/>
                      <a:pt x="24440" y="45499"/>
                      <a:pt x="24763" y="45539"/>
                    </a:cubicBezTo>
                    <a:cubicBezTo>
                      <a:pt x="25214" y="45615"/>
                      <a:pt x="25690" y="45690"/>
                      <a:pt x="26141" y="45765"/>
                    </a:cubicBezTo>
                    <a:cubicBezTo>
                      <a:pt x="26231" y="45765"/>
                      <a:pt x="26320" y="45775"/>
                      <a:pt x="26404" y="45775"/>
                    </a:cubicBezTo>
                    <a:cubicBezTo>
                      <a:pt x="26510" y="45775"/>
                      <a:pt x="26609" y="45759"/>
                      <a:pt x="26693" y="45690"/>
                    </a:cubicBezTo>
                    <a:cubicBezTo>
                      <a:pt x="26768" y="45414"/>
                      <a:pt x="26718" y="45088"/>
                      <a:pt x="26743" y="44788"/>
                    </a:cubicBezTo>
                    <a:cubicBezTo>
                      <a:pt x="26718" y="43183"/>
                      <a:pt x="26718" y="41579"/>
                      <a:pt x="26693" y="39975"/>
                    </a:cubicBezTo>
                    <a:cubicBezTo>
                      <a:pt x="26618" y="36667"/>
                      <a:pt x="26668" y="33359"/>
                      <a:pt x="26618" y="30051"/>
                    </a:cubicBezTo>
                    <a:cubicBezTo>
                      <a:pt x="26643" y="26717"/>
                      <a:pt x="26517" y="23384"/>
                      <a:pt x="26542" y="20025"/>
                    </a:cubicBezTo>
                    <a:cubicBezTo>
                      <a:pt x="26492" y="17319"/>
                      <a:pt x="26517" y="14612"/>
                      <a:pt x="26467" y="11905"/>
                    </a:cubicBezTo>
                    <a:cubicBezTo>
                      <a:pt x="26392" y="10376"/>
                      <a:pt x="26417" y="8822"/>
                      <a:pt x="26417" y="7294"/>
                    </a:cubicBezTo>
                    <a:cubicBezTo>
                      <a:pt x="26367" y="5614"/>
                      <a:pt x="26417" y="3935"/>
                      <a:pt x="26367" y="2231"/>
                    </a:cubicBezTo>
                    <a:cubicBezTo>
                      <a:pt x="21354" y="1504"/>
                      <a:pt x="16342" y="752"/>
                      <a:pt x="113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25" name="Google Shape;3925;p49"/>
          <p:cNvGrpSpPr/>
          <p:nvPr/>
        </p:nvGrpSpPr>
        <p:grpSpPr>
          <a:xfrm>
            <a:off x="6261613" y="1219448"/>
            <a:ext cx="1740793" cy="1692743"/>
            <a:chOff x="6771255" y="1537129"/>
            <a:chExt cx="1063924" cy="1241196"/>
          </a:xfrm>
        </p:grpSpPr>
        <p:sp>
          <p:nvSpPr>
            <p:cNvPr id="3926" name="Google Shape;3926;p49"/>
            <p:cNvSpPr/>
            <p:nvPr/>
          </p:nvSpPr>
          <p:spPr>
            <a:xfrm>
              <a:off x="6771255" y="1634363"/>
              <a:ext cx="946108" cy="1143962"/>
            </a:xfrm>
            <a:custGeom>
              <a:avLst/>
              <a:gdLst/>
              <a:ahLst/>
              <a:cxnLst/>
              <a:rect l="l" t="t" r="r" b="b"/>
              <a:pathLst>
                <a:path w="64813" h="78367" extrusionOk="0">
                  <a:moveTo>
                    <a:pt x="29700" y="1"/>
                  </a:moveTo>
                  <a:lnTo>
                    <a:pt x="29700" y="1"/>
                  </a:lnTo>
                  <a:cubicBezTo>
                    <a:pt x="28923" y="101"/>
                    <a:pt x="28146" y="151"/>
                    <a:pt x="27394" y="326"/>
                  </a:cubicBezTo>
                  <a:cubicBezTo>
                    <a:pt x="21154" y="1429"/>
                    <a:pt x="15439" y="4813"/>
                    <a:pt x="11128" y="9399"/>
                  </a:cubicBezTo>
                  <a:cubicBezTo>
                    <a:pt x="5991" y="14813"/>
                    <a:pt x="2707" y="21780"/>
                    <a:pt x="1179" y="29048"/>
                  </a:cubicBezTo>
                  <a:cubicBezTo>
                    <a:pt x="151" y="33810"/>
                    <a:pt x="1" y="38723"/>
                    <a:pt x="427" y="43560"/>
                  </a:cubicBezTo>
                  <a:cubicBezTo>
                    <a:pt x="878" y="47896"/>
                    <a:pt x="1905" y="52156"/>
                    <a:pt x="3534" y="56191"/>
                  </a:cubicBezTo>
                  <a:cubicBezTo>
                    <a:pt x="6116" y="62532"/>
                    <a:pt x="10251" y="68347"/>
                    <a:pt x="15765" y="72482"/>
                  </a:cubicBezTo>
                  <a:cubicBezTo>
                    <a:pt x="19575" y="75339"/>
                    <a:pt x="24036" y="77344"/>
                    <a:pt x="28748" y="78046"/>
                  </a:cubicBezTo>
                  <a:cubicBezTo>
                    <a:pt x="30087" y="78261"/>
                    <a:pt x="31439" y="78366"/>
                    <a:pt x="32791" y="78366"/>
                  </a:cubicBezTo>
                  <a:cubicBezTo>
                    <a:pt x="36955" y="78366"/>
                    <a:pt x="41111" y="77369"/>
                    <a:pt x="44838" y="75515"/>
                  </a:cubicBezTo>
                  <a:cubicBezTo>
                    <a:pt x="48898" y="73510"/>
                    <a:pt x="52482" y="70552"/>
                    <a:pt x="55339" y="67069"/>
                  </a:cubicBezTo>
                  <a:cubicBezTo>
                    <a:pt x="57971" y="63861"/>
                    <a:pt x="60051" y="60252"/>
                    <a:pt x="61555" y="56392"/>
                  </a:cubicBezTo>
                  <a:cubicBezTo>
                    <a:pt x="63785" y="50753"/>
                    <a:pt x="64813" y="44662"/>
                    <a:pt x="64688" y="38597"/>
                  </a:cubicBezTo>
                  <a:cubicBezTo>
                    <a:pt x="64688" y="36743"/>
                    <a:pt x="64462" y="34888"/>
                    <a:pt x="64262" y="33058"/>
                  </a:cubicBezTo>
                  <a:cubicBezTo>
                    <a:pt x="64136" y="32131"/>
                    <a:pt x="63936" y="31229"/>
                    <a:pt x="63810" y="30327"/>
                  </a:cubicBezTo>
                  <a:cubicBezTo>
                    <a:pt x="60502" y="32031"/>
                    <a:pt x="57244" y="33760"/>
                    <a:pt x="53936" y="35464"/>
                  </a:cubicBezTo>
                  <a:cubicBezTo>
                    <a:pt x="48773" y="38096"/>
                    <a:pt x="43585" y="40678"/>
                    <a:pt x="38372" y="43234"/>
                  </a:cubicBezTo>
                  <a:cubicBezTo>
                    <a:pt x="40126" y="44963"/>
                    <a:pt x="41505" y="47043"/>
                    <a:pt x="42457" y="49324"/>
                  </a:cubicBezTo>
                  <a:cubicBezTo>
                    <a:pt x="42607" y="49725"/>
                    <a:pt x="42808" y="50101"/>
                    <a:pt x="42833" y="50527"/>
                  </a:cubicBezTo>
                  <a:cubicBezTo>
                    <a:pt x="42853" y="50713"/>
                    <a:pt x="42687" y="50848"/>
                    <a:pt x="42502" y="50848"/>
                  </a:cubicBezTo>
                  <a:cubicBezTo>
                    <a:pt x="42462" y="50848"/>
                    <a:pt x="42422" y="50841"/>
                    <a:pt x="42382" y="50828"/>
                  </a:cubicBezTo>
                  <a:cubicBezTo>
                    <a:pt x="42006" y="50627"/>
                    <a:pt x="41755" y="50252"/>
                    <a:pt x="41530" y="49901"/>
                  </a:cubicBezTo>
                  <a:cubicBezTo>
                    <a:pt x="41154" y="49224"/>
                    <a:pt x="40828" y="48497"/>
                    <a:pt x="40427" y="47820"/>
                  </a:cubicBezTo>
                  <a:cubicBezTo>
                    <a:pt x="39575" y="46342"/>
                    <a:pt x="38547" y="44963"/>
                    <a:pt x="37319" y="43760"/>
                  </a:cubicBezTo>
                  <a:cubicBezTo>
                    <a:pt x="35665" y="44537"/>
                    <a:pt x="34036" y="45339"/>
                    <a:pt x="32357" y="46066"/>
                  </a:cubicBezTo>
                  <a:cubicBezTo>
                    <a:pt x="32119" y="46153"/>
                    <a:pt x="31881" y="46276"/>
                    <a:pt x="31643" y="46276"/>
                  </a:cubicBezTo>
                  <a:cubicBezTo>
                    <a:pt x="31605" y="46276"/>
                    <a:pt x="31567" y="46273"/>
                    <a:pt x="31530" y="46267"/>
                  </a:cubicBezTo>
                  <a:cubicBezTo>
                    <a:pt x="31304" y="46041"/>
                    <a:pt x="31379" y="45715"/>
                    <a:pt x="31304" y="45439"/>
                  </a:cubicBezTo>
                  <a:cubicBezTo>
                    <a:pt x="31179" y="43510"/>
                    <a:pt x="31129" y="41555"/>
                    <a:pt x="31028" y="39625"/>
                  </a:cubicBezTo>
                  <a:cubicBezTo>
                    <a:pt x="29625" y="39073"/>
                    <a:pt x="28146" y="38698"/>
                    <a:pt x="26667" y="38397"/>
                  </a:cubicBezTo>
                  <a:cubicBezTo>
                    <a:pt x="26083" y="38310"/>
                    <a:pt x="25499" y="38186"/>
                    <a:pt x="24899" y="38186"/>
                  </a:cubicBezTo>
                  <a:cubicBezTo>
                    <a:pt x="24804" y="38186"/>
                    <a:pt x="24708" y="38189"/>
                    <a:pt x="24612" y="38196"/>
                  </a:cubicBezTo>
                  <a:cubicBezTo>
                    <a:pt x="24562" y="38146"/>
                    <a:pt x="24487" y="38046"/>
                    <a:pt x="24437" y="37971"/>
                  </a:cubicBezTo>
                  <a:cubicBezTo>
                    <a:pt x="24478" y="37577"/>
                    <a:pt x="24913" y="37543"/>
                    <a:pt x="25275" y="37543"/>
                  </a:cubicBezTo>
                  <a:cubicBezTo>
                    <a:pt x="25351" y="37543"/>
                    <a:pt x="25424" y="37545"/>
                    <a:pt x="25489" y="37545"/>
                  </a:cubicBezTo>
                  <a:cubicBezTo>
                    <a:pt x="27344" y="37695"/>
                    <a:pt x="29224" y="38046"/>
                    <a:pt x="31003" y="38647"/>
                  </a:cubicBezTo>
                  <a:cubicBezTo>
                    <a:pt x="30828" y="35214"/>
                    <a:pt x="30728" y="31780"/>
                    <a:pt x="30577" y="28347"/>
                  </a:cubicBezTo>
                  <a:cubicBezTo>
                    <a:pt x="30477" y="27319"/>
                    <a:pt x="30552" y="26291"/>
                    <a:pt x="30477" y="25289"/>
                  </a:cubicBezTo>
                  <a:cubicBezTo>
                    <a:pt x="30352" y="23986"/>
                    <a:pt x="30427" y="22682"/>
                    <a:pt x="30301" y="21379"/>
                  </a:cubicBezTo>
                  <a:cubicBezTo>
                    <a:pt x="30276" y="20151"/>
                    <a:pt x="30276" y="18948"/>
                    <a:pt x="30176" y="17745"/>
                  </a:cubicBezTo>
                  <a:cubicBezTo>
                    <a:pt x="30176" y="16467"/>
                    <a:pt x="30126" y="15214"/>
                    <a:pt x="30051" y="13961"/>
                  </a:cubicBezTo>
                  <a:cubicBezTo>
                    <a:pt x="30076" y="12306"/>
                    <a:pt x="29926" y="10652"/>
                    <a:pt x="29926" y="8998"/>
                  </a:cubicBezTo>
                  <a:cubicBezTo>
                    <a:pt x="29926" y="7971"/>
                    <a:pt x="29850" y="6968"/>
                    <a:pt x="29825" y="5940"/>
                  </a:cubicBezTo>
                  <a:cubicBezTo>
                    <a:pt x="29850" y="3961"/>
                    <a:pt x="29650" y="1981"/>
                    <a:pt x="29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9"/>
            <p:cNvSpPr/>
            <p:nvPr/>
          </p:nvSpPr>
          <p:spPr>
            <a:xfrm>
              <a:off x="7189065" y="1537129"/>
              <a:ext cx="46843" cy="665427"/>
            </a:xfrm>
            <a:custGeom>
              <a:avLst/>
              <a:gdLst/>
              <a:ahLst/>
              <a:cxnLst/>
              <a:rect l="l" t="t" r="r" b="b"/>
              <a:pathLst>
                <a:path w="3209" h="45585" extrusionOk="0">
                  <a:moveTo>
                    <a:pt x="868" y="0"/>
                  </a:moveTo>
                  <a:cubicBezTo>
                    <a:pt x="775" y="0"/>
                    <a:pt x="681" y="25"/>
                    <a:pt x="602" y="70"/>
                  </a:cubicBezTo>
                  <a:cubicBezTo>
                    <a:pt x="351" y="371"/>
                    <a:pt x="351" y="797"/>
                    <a:pt x="251" y="1173"/>
                  </a:cubicBezTo>
                  <a:cubicBezTo>
                    <a:pt x="176" y="1674"/>
                    <a:pt x="0" y="2175"/>
                    <a:pt x="75" y="2677"/>
                  </a:cubicBezTo>
                  <a:cubicBezTo>
                    <a:pt x="188" y="2959"/>
                    <a:pt x="484" y="2973"/>
                    <a:pt x="752" y="2973"/>
                  </a:cubicBezTo>
                  <a:cubicBezTo>
                    <a:pt x="782" y="2973"/>
                    <a:pt x="811" y="2972"/>
                    <a:pt x="840" y="2972"/>
                  </a:cubicBezTo>
                  <a:cubicBezTo>
                    <a:pt x="898" y="2972"/>
                    <a:pt x="953" y="2973"/>
                    <a:pt x="1003" y="2977"/>
                  </a:cubicBezTo>
                  <a:cubicBezTo>
                    <a:pt x="1028" y="4205"/>
                    <a:pt x="1078" y="5434"/>
                    <a:pt x="1078" y="6687"/>
                  </a:cubicBezTo>
                  <a:cubicBezTo>
                    <a:pt x="1028" y="8642"/>
                    <a:pt x="1228" y="10622"/>
                    <a:pt x="1203" y="12601"/>
                  </a:cubicBezTo>
                  <a:cubicBezTo>
                    <a:pt x="1228" y="13629"/>
                    <a:pt x="1304" y="14657"/>
                    <a:pt x="1304" y="15659"/>
                  </a:cubicBezTo>
                  <a:cubicBezTo>
                    <a:pt x="1304" y="17313"/>
                    <a:pt x="1454" y="18967"/>
                    <a:pt x="1429" y="20622"/>
                  </a:cubicBezTo>
                  <a:cubicBezTo>
                    <a:pt x="1504" y="21875"/>
                    <a:pt x="1554" y="23128"/>
                    <a:pt x="1554" y="24406"/>
                  </a:cubicBezTo>
                  <a:cubicBezTo>
                    <a:pt x="1654" y="25609"/>
                    <a:pt x="1654" y="26812"/>
                    <a:pt x="1679" y="28040"/>
                  </a:cubicBezTo>
                  <a:cubicBezTo>
                    <a:pt x="1805" y="29343"/>
                    <a:pt x="1730" y="30647"/>
                    <a:pt x="1855" y="31950"/>
                  </a:cubicBezTo>
                  <a:cubicBezTo>
                    <a:pt x="1930" y="32952"/>
                    <a:pt x="1855" y="33980"/>
                    <a:pt x="1955" y="35008"/>
                  </a:cubicBezTo>
                  <a:cubicBezTo>
                    <a:pt x="2106" y="38441"/>
                    <a:pt x="2206" y="41875"/>
                    <a:pt x="2381" y="45308"/>
                  </a:cubicBezTo>
                  <a:cubicBezTo>
                    <a:pt x="2632" y="45409"/>
                    <a:pt x="2882" y="45484"/>
                    <a:pt x="3133" y="45584"/>
                  </a:cubicBezTo>
                  <a:cubicBezTo>
                    <a:pt x="3208" y="42451"/>
                    <a:pt x="2958" y="39318"/>
                    <a:pt x="3008" y="36186"/>
                  </a:cubicBezTo>
                  <a:cubicBezTo>
                    <a:pt x="2882" y="34231"/>
                    <a:pt x="2908" y="32251"/>
                    <a:pt x="2882" y="30296"/>
                  </a:cubicBezTo>
                  <a:cubicBezTo>
                    <a:pt x="2707" y="28216"/>
                    <a:pt x="2857" y="26110"/>
                    <a:pt x="2707" y="24030"/>
                  </a:cubicBezTo>
                  <a:cubicBezTo>
                    <a:pt x="2657" y="22852"/>
                    <a:pt x="2682" y="21674"/>
                    <a:pt x="2657" y="20496"/>
                  </a:cubicBezTo>
                  <a:cubicBezTo>
                    <a:pt x="2532" y="19118"/>
                    <a:pt x="2557" y="17739"/>
                    <a:pt x="2532" y="16361"/>
                  </a:cubicBezTo>
                  <a:cubicBezTo>
                    <a:pt x="2406" y="15133"/>
                    <a:pt x="2431" y="13855"/>
                    <a:pt x="2431" y="12601"/>
                  </a:cubicBezTo>
                  <a:cubicBezTo>
                    <a:pt x="2331" y="11699"/>
                    <a:pt x="2306" y="10797"/>
                    <a:pt x="2306" y="9895"/>
                  </a:cubicBezTo>
                  <a:cubicBezTo>
                    <a:pt x="2331" y="8792"/>
                    <a:pt x="2156" y="7714"/>
                    <a:pt x="2206" y="6611"/>
                  </a:cubicBezTo>
                  <a:cubicBezTo>
                    <a:pt x="2231" y="6060"/>
                    <a:pt x="2106" y="5484"/>
                    <a:pt x="2106" y="4932"/>
                  </a:cubicBezTo>
                  <a:cubicBezTo>
                    <a:pt x="2055" y="4231"/>
                    <a:pt x="2106" y="3529"/>
                    <a:pt x="2005" y="2852"/>
                  </a:cubicBezTo>
                  <a:cubicBezTo>
                    <a:pt x="2206" y="2802"/>
                    <a:pt x="2431" y="2777"/>
                    <a:pt x="2632" y="2702"/>
                  </a:cubicBezTo>
                  <a:cubicBezTo>
                    <a:pt x="2857" y="2652"/>
                    <a:pt x="3008" y="2326"/>
                    <a:pt x="2857" y="2125"/>
                  </a:cubicBezTo>
                  <a:cubicBezTo>
                    <a:pt x="2256" y="1499"/>
                    <a:pt x="1780" y="747"/>
                    <a:pt x="1178" y="120"/>
                  </a:cubicBezTo>
                  <a:cubicBezTo>
                    <a:pt x="1095" y="37"/>
                    <a:pt x="982" y="0"/>
                    <a:pt x="868" y="0"/>
                  </a:cubicBezTo>
                  <a:close/>
                </a:path>
              </a:pathLst>
            </a:custGeom>
            <a:solidFill>
              <a:srgbClr val="003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9"/>
            <p:cNvSpPr/>
            <p:nvPr/>
          </p:nvSpPr>
          <p:spPr>
            <a:xfrm>
              <a:off x="7318574" y="1992586"/>
              <a:ext cx="516606" cy="272886"/>
            </a:xfrm>
            <a:custGeom>
              <a:avLst/>
              <a:gdLst/>
              <a:ahLst/>
              <a:cxnLst/>
              <a:rect l="l" t="t" r="r" b="b"/>
              <a:pathLst>
                <a:path w="35390" h="18694" extrusionOk="0">
                  <a:moveTo>
                    <a:pt x="34172" y="0"/>
                  </a:moveTo>
                  <a:cubicBezTo>
                    <a:pt x="33652" y="0"/>
                    <a:pt x="33139" y="112"/>
                    <a:pt x="32657" y="273"/>
                  </a:cubicBezTo>
                  <a:cubicBezTo>
                    <a:pt x="32632" y="574"/>
                    <a:pt x="32808" y="799"/>
                    <a:pt x="32908" y="1050"/>
                  </a:cubicBezTo>
                  <a:cubicBezTo>
                    <a:pt x="30627" y="2052"/>
                    <a:pt x="28397" y="3205"/>
                    <a:pt x="26166" y="4358"/>
                  </a:cubicBezTo>
                  <a:cubicBezTo>
                    <a:pt x="21429" y="6739"/>
                    <a:pt x="16667" y="9070"/>
                    <a:pt x="11981" y="11551"/>
                  </a:cubicBezTo>
                  <a:cubicBezTo>
                    <a:pt x="7996" y="13656"/>
                    <a:pt x="3985" y="15762"/>
                    <a:pt x="0" y="17892"/>
                  </a:cubicBezTo>
                  <a:cubicBezTo>
                    <a:pt x="301" y="18143"/>
                    <a:pt x="602" y="18418"/>
                    <a:pt x="878" y="18694"/>
                  </a:cubicBezTo>
                  <a:cubicBezTo>
                    <a:pt x="6091" y="16138"/>
                    <a:pt x="11279" y="13556"/>
                    <a:pt x="16442" y="10924"/>
                  </a:cubicBezTo>
                  <a:cubicBezTo>
                    <a:pt x="19750" y="9220"/>
                    <a:pt x="23008" y="7491"/>
                    <a:pt x="26316" y="5787"/>
                  </a:cubicBezTo>
                  <a:cubicBezTo>
                    <a:pt x="28722" y="4508"/>
                    <a:pt x="31154" y="3280"/>
                    <a:pt x="33509" y="1902"/>
                  </a:cubicBezTo>
                  <a:cubicBezTo>
                    <a:pt x="33835" y="2303"/>
                    <a:pt x="33961" y="2954"/>
                    <a:pt x="34562" y="3030"/>
                  </a:cubicBezTo>
                  <a:cubicBezTo>
                    <a:pt x="35214" y="2804"/>
                    <a:pt x="35139" y="2002"/>
                    <a:pt x="35264" y="1451"/>
                  </a:cubicBezTo>
                  <a:cubicBezTo>
                    <a:pt x="35389" y="899"/>
                    <a:pt x="35189" y="122"/>
                    <a:pt x="34562" y="22"/>
                  </a:cubicBezTo>
                  <a:cubicBezTo>
                    <a:pt x="34432" y="7"/>
                    <a:pt x="34301" y="0"/>
                    <a:pt x="34172" y="0"/>
                  </a:cubicBezTo>
                  <a:close/>
                </a:path>
              </a:pathLst>
            </a:custGeom>
            <a:solidFill>
              <a:srgbClr val="003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9"/>
            <p:cNvSpPr/>
            <p:nvPr/>
          </p:nvSpPr>
          <p:spPr>
            <a:xfrm>
              <a:off x="7224187" y="2212774"/>
              <a:ext cx="91847" cy="97117"/>
            </a:xfrm>
            <a:custGeom>
              <a:avLst/>
              <a:gdLst/>
              <a:ahLst/>
              <a:cxnLst/>
              <a:rect l="l" t="t" r="r" b="b"/>
              <a:pathLst>
                <a:path w="6292" h="6653" extrusionOk="0">
                  <a:moveTo>
                    <a:pt x="0" y="1"/>
                  </a:moveTo>
                  <a:lnTo>
                    <a:pt x="0" y="1"/>
                  </a:lnTo>
                  <a:cubicBezTo>
                    <a:pt x="101" y="1931"/>
                    <a:pt x="151" y="3886"/>
                    <a:pt x="276" y="5815"/>
                  </a:cubicBezTo>
                  <a:cubicBezTo>
                    <a:pt x="351" y="6091"/>
                    <a:pt x="276" y="6417"/>
                    <a:pt x="502" y="6643"/>
                  </a:cubicBezTo>
                  <a:cubicBezTo>
                    <a:pt x="539" y="6649"/>
                    <a:pt x="577" y="6652"/>
                    <a:pt x="615" y="6652"/>
                  </a:cubicBezTo>
                  <a:cubicBezTo>
                    <a:pt x="853" y="6652"/>
                    <a:pt x="1091" y="6529"/>
                    <a:pt x="1329" y="6442"/>
                  </a:cubicBezTo>
                  <a:cubicBezTo>
                    <a:pt x="3008" y="5715"/>
                    <a:pt x="4637" y="4913"/>
                    <a:pt x="6291" y="4136"/>
                  </a:cubicBezTo>
                  <a:cubicBezTo>
                    <a:pt x="6015" y="3886"/>
                    <a:pt x="5765" y="3635"/>
                    <a:pt x="5489" y="3384"/>
                  </a:cubicBezTo>
                  <a:cubicBezTo>
                    <a:pt x="3910" y="4186"/>
                    <a:pt x="2356" y="5089"/>
                    <a:pt x="827" y="5991"/>
                  </a:cubicBezTo>
                  <a:cubicBezTo>
                    <a:pt x="903" y="4111"/>
                    <a:pt x="777" y="2231"/>
                    <a:pt x="777" y="327"/>
                  </a:cubicBezTo>
                  <a:cubicBezTo>
                    <a:pt x="527" y="226"/>
                    <a:pt x="251" y="101"/>
                    <a:pt x="0" y="1"/>
                  </a:cubicBezTo>
                  <a:close/>
                </a:path>
              </a:pathLst>
            </a:custGeom>
            <a:solidFill>
              <a:srgbClr val="003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9"/>
            <p:cNvSpPr/>
            <p:nvPr/>
          </p:nvSpPr>
          <p:spPr>
            <a:xfrm>
              <a:off x="7127960" y="2182397"/>
              <a:ext cx="268857" cy="194220"/>
            </a:xfrm>
            <a:custGeom>
              <a:avLst/>
              <a:gdLst/>
              <a:ahLst/>
              <a:cxnLst/>
              <a:rect l="l" t="t" r="r" b="b"/>
              <a:pathLst>
                <a:path w="18418" h="13305" extrusionOk="0">
                  <a:moveTo>
                    <a:pt x="839" y="0"/>
                  </a:moveTo>
                  <a:cubicBezTo>
                    <a:pt x="477" y="0"/>
                    <a:pt x="42" y="34"/>
                    <a:pt x="1" y="428"/>
                  </a:cubicBezTo>
                  <a:cubicBezTo>
                    <a:pt x="51" y="503"/>
                    <a:pt x="126" y="603"/>
                    <a:pt x="176" y="653"/>
                  </a:cubicBezTo>
                  <a:cubicBezTo>
                    <a:pt x="272" y="646"/>
                    <a:pt x="368" y="643"/>
                    <a:pt x="463" y="643"/>
                  </a:cubicBezTo>
                  <a:cubicBezTo>
                    <a:pt x="1063" y="643"/>
                    <a:pt x="1647" y="767"/>
                    <a:pt x="2231" y="854"/>
                  </a:cubicBezTo>
                  <a:cubicBezTo>
                    <a:pt x="3710" y="1155"/>
                    <a:pt x="5189" y="1530"/>
                    <a:pt x="6592" y="2082"/>
                  </a:cubicBezTo>
                  <a:cubicBezTo>
                    <a:pt x="6843" y="2182"/>
                    <a:pt x="7119" y="2307"/>
                    <a:pt x="7369" y="2408"/>
                  </a:cubicBezTo>
                  <a:cubicBezTo>
                    <a:pt x="9074" y="3185"/>
                    <a:pt x="10652" y="4237"/>
                    <a:pt x="12081" y="5465"/>
                  </a:cubicBezTo>
                  <a:cubicBezTo>
                    <a:pt x="12357" y="5716"/>
                    <a:pt x="12607" y="5967"/>
                    <a:pt x="12883" y="6217"/>
                  </a:cubicBezTo>
                  <a:cubicBezTo>
                    <a:pt x="14111" y="7420"/>
                    <a:pt x="15139" y="8799"/>
                    <a:pt x="15991" y="10277"/>
                  </a:cubicBezTo>
                  <a:cubicBezTo>
                    <a:pt x="16392" y="10954"/>
                    <a:pt x="16718" y="11681"/>
                    <a:pt x="17094" y="12358"/>
                  </a:cubicBezTo>
                  <a:cubicBezTo>
                    <a:pt x="17319" y="12709"/>
                    <a:pt x="17570" y="13084"/>
                    <a:pt x="17946" y="13285"/>
                  </a:cubicBezTo>
                  <a:cubicBezTo>
                    <a:pt x="17986" y="13298"/>
                    <a:pt x="18026" y="13305"/>
                    <a:pt x="18066" y="13305"/>
                  </a:cubicBezTo>
                  <a:cubicBezTo>
                    <a:pt x="18251" y="13305"/>
                    <a:pt x="18417" y="13170"/>
                    <a:pt x="18397" y="12984"/>
                  </a:cubicBezTo>
                  <a:cubicBezTo>
                    <a:pt x="18372" y="12558"/>
                    <a:pt x="18171" y="12182"/>
                    <a:pt x="18021" y="11781"/>
                  </a:cubicBezTo>
                  <a:cubicBezTo>
                    <a:pt x="17069" y="9500"/>
                    <a:pt x="15690" y="7420"/>
                    <a:pt x="13936" y="5691"/>
                  </a:cubicBezTo>
                  <a:cubicBezTo>
                    <a:pt x="13660" y="5415"/>
                    <a:pt x="13359" y="5140"/>
                    <a:pt x="13058" y="4889"/>
                  </a:cubicBezTo>
                  <a:cubicBezTo>
                    <a:pt x="11354" y="3435"/>
                    <a:pt x="9424" y="2232"/>
                    <a:pt x="7319" y="1380"/>
                  </a:cubicBezTo>
                  <a:cubicBezTo>
                    <a:pt x="7068" y="1280"/>
                    <a:pt x="6818" y="1180"/>
                    <a:pt x="6567" y="1104"/>
                  </a:cubicBezTo>
                  <a:cubicBezTo>
                    <a:pt x="4788" y="503"/>
                    <a:pt x="2908" y="152"/>
                    <a:pt x="1053" y="2"/>
                  </a:cubicBezTo>
                  <a:cubicBezTo>
                    <a:pt x="988" y="2"/>
                    <a:pt x="915" y="0"/>
                    <a:pt x="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9"/>
            <p:cNvSpPr/>
            <p:nvPr/>
          </p:nvSpPr>
          <p:spPr>
            <a:xfrm>
              <a:off x="7220523" y="1633093"/>
              <a:ext cx="480024" cy="620671"/>
            </a:xfrm>
            <a:custGeom>
              <a:avLst/>
              <a:gdLst/>
              <a:ahLst/>
              <a:cxnLst/>
              <a:rect l="l" t="t" r="r" b="b"/>
              <a:pathLst>
                <a:path w="32884" h="42519" extrusionOk="0">
                  <a:moveTo>
                    <a:pt x="1413" y="1"/>
                  </a:moveTo>
                  <a:cubicBezTo>
                    <a:pt x="959" y="1"/>
                    <a:pt x="505" y="13"/>
                    <a:pt x="51" y="37"/>
                  </a:cubicBezTo>
                  <a:cubicBezTo>
                    <a:pt x="1" y="1140"/>
                    <a:pt x="201" y="2218"/>
                    <a:pt x="151" y="3321"/>
                  </a:cubicBezTo>
                  <a:cubicBezTo>
                    <a:pt x="151" y="4223"/>
                    <a:pt x="201" y="5125"/>
                    <a:pt x="276" y="6027"/>
                  </a:cubicBezTo>
                  <a:cubicBezTo>
                    <a:pt x="276" y="7281"/>
                    <a:pt x="251" y="8559"/>
                    <a:pt x="377" y="9787"/>
                  </a:cubicBezTo>
                  <a:cubicBezTo>
                    <a:pt x="402" y="11165"/>
                    <a:pt x="377" y="12544"/>
                    <a:pt x="502" y="13922"/>
                  </a:cubicBezTo>
                  <a:cubicBezTo>
                    <a:pt x="527" y="15100"/>
                    <a:pt x="502" y="16278"/>
                    <a:pt x="552" y="17456"/>
                  </a:cubicBezTo>
                  <a:cubicBezTo>
                    <a:pt x="702" y="19536"/>
                    <a:pt x="552" y="21642"/>
                    <a:pt x="727" y="23722"/>
                  </a:cubicBezTo>
                  <a:cubicBezTo>
                    <a:pt x="753" y="25677"/>
                    <a:pt x="727" y="27657"/>
                    <a:pt x="853" y="29612"/>
                  </a:cubicBezTo>
                  <a:cubicBezTo>
                    <a:pt x="803" y="32744"/>
                    <a:pt x="1053" y="35877"/>
                    <a:pt x="978" y="39010"/>
                  </a:cubicBezTo>
                  <a:cubicBezTo>
                    <a:pt x="3083" y="39862"/>
                    <a:pt x="5013" y="41065"/>
                    <a:pt x="6717" y="42519"/>
                  </a:cubicBezTo>
                  <a:cubicBezTo>
                    <a:pt x="10702" y="40389"/>
                    <a:pt x="14713" y="38283"/>
                    <a:pt x="18698" y="36178"/>
                  </a:cubicBezTo>
                  <a:cubicBezTo>
                    <a:pt x="23384" y="33697"/>
                    <a:pt x="28146" y="31366"/>
                    <a:pt x="32883" y="28985"/>
                  </a:cubicBezTo>
                  <a:cubicBezTo>
                    <a:pt x="32557" y="28759"/>
                    <a:pt x="32582" y="28358"/>
                    <a:pt x="32482" y="28033"/>
                  </a:cubicBezTo>
                  <a:cubicBezTo>
                    <a:pt x="30627" y="20789"/>
                    <a:pt x="27018" y="13922"/>
                    <a:pt x="21630" y="8709"/>
                  </a:cubicBezTo>
                  <a:cubicBezTo>
                    <a:pt x="18597" y="5702"/>
                    <a:pt x="14963" y="3321"/>
                    <a:pt x="10978" y="1792"/>
                  </a:cubicBezTo>
                  <a:cubicBezTo>
                    <a:pt x="7921" y="626"/>
                    <a:pt x="4670" y="1"/>
                    <a:pt x="1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9"/>
            <p:cNvSpPr/>
            <p:nvPr/>
          </p:nvSpPr>
          <p:spPr>
            <a:xfrm>
              <a:off x="7235529" y="2217533"/>
              <a:ext cx="68798" cy="82695"/>
            </a:xfrm>
            <a:custGeom>
              <a:avLst/>
              <a:gdLst/>
              <a:ahLst/>
              <a:cxnLst/>
              <a:rect l="l" t="t" r="r" b="b"/>
              <a:pathLst>
                <a:path w="4713" h="5665" extrusionOk="0">
                  <a:moveTo>
                    <a:pt x="0" y="1"/>
                  </a:moveTo>
                  <a:cubicBezTo>
                    <a:pt x="0" y="1905"/>
                    <a:pt x="126" y="3785"/>
                    <a:pt x="50" y="5665"/>
                  </a:cubicBezTo>
                  <a:cubicBezTo>
                    <a:pt x="1579" y="4763"/>
                    <a:pt x="3133" y="3860"/>
                    <a:pt x="4712" y="3058"/>
                  </a:cubicBezTo>
                  <a:cubicBezTo>
                    <a:pt x="3283" y="1830"/>
                    <a:pt x="1705" y="778"/>
                    <a:pt x="0" y="1"/>
                  </a:cubicBezTo>
                  <a:close/>
                </a:path>
              </a:pathLst>
            </a:custGeom>
            <a:solidFill>
              <a:srgbClr val="B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3" name="Google Shape;3933;p49"/>
          <p:cNvSpPr/>
          <p:nvPr/>
        </p:nvSpPr>
        <p:spPr>
          <a:xfrm rot="4281708">
            <a:off x="6292208" y="2467328"/>
            <a:ext cx="753231" cy="524429"/>
          </a:xfrm>
          <a:custGeom>
            <a:avLst/>
            <a:gdLst/>
            <a:ahLst/>
            <a:cxnLst/>
            <a:rect l="l" t="t" r="r" b="b"/>
            <a:pathLst>
              <a:path w="22090" h="15381" extrusionOk="0">
                <a:moveTo>
                  <a:pt x="0" y="15381"/>
                </a:moveTo>
                <a:cubicBezTo>
                  <a:pt x="0" y="6511"/>
                  <a:pt x="13676" y="-2264"/>
                  <a:pt x="22090" y="54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</p:spTree>
    <p:extLst>
      <p:ext uri="{BB962C8B-B14F-4D97-AF65-F5344CB8AC3E}">
        <p14:creationId xmlns:p14="http://schemas.microsoft.com/office/powerpoint/2010/main" val="115268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84;p53">
            <a:extLst>
              <a:ext uri="{FF2B5EF4-FFF2-40B4-BE49-F238E27FC236}">
                <a16:creationId xmlns:a16="http://schemas.microsoft.com/office/drawing/2014/main" id="{5A1633BB-D16F-457B-821F-D1124AD138BA}"/>
              </a:ext>
            </a:extLst>
          </p:cNvPr>
          <p:cNvSpPr/>
          <p:nvPr/>
        </p:nvSpPr>
        <p:spPr>
          <a:xfrm>
            <a:off x="875024" y="1097280"/>
            <a:ext cx="6181095" cy="179934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985;p53">
            <a:extLst>
              <a:ext uri="{FF2B5EF4-FFF2-40B4-BE49-F238E27FC236}">
                <a16:creationId xmlns:a16="http://schemas.microsoft.com/office/drawing/2014/main" id="{86E03C56-F04A-41A5-BF57-6EB1663739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1254655"/>
            <a:ext cx="6181095" cy="1799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71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Google Shape;3890;p49"/>
          <p:cNvSpPr/>
          <p:nvPr/>
        </p:nvSpPr>
        <p:spPr>
          <a:xfrm>
            <a:off x="1309150" y="868680"/>
            <a:ext cx="3369530" cy="924095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3" name="Google Shape;3913;p49"/>
          <p:cNvSpPr txBox="1">
            <a:spLocks noGrp="1"/>
          </p:cNvSpPr>
          <p:nvPr>
            <p:ph type="title"/>
          </p:nvPr>
        </p:nvSpPr>
        <p:spPr>
          <a:xfrm>
            <a:off x="1140250" y="998398"/>
            <a:ext cx="3381366" cy="9730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GRADE DISTRIBUTION</a:t>
            </a:r>
            <a:endParaRPr dirty="0"/>
          </a:p>
        </p:txBody>
      </p:sp>
      <p:sp>
        <p:nvSpPr>
          <p:cNvPr id="3914" name="Google Shape;3914;p49"/>
          <p:cNvSpPr txBox="1">
            <a:spLocks noGrp="1"/>
          </p:cNvSpPr>
          <p:nvPr>
            <p:ph type="body" idx="1"/>
          </p:nvPr>
        </p:nvSpPr>
        <p:spPr>
          <a:xfrm>
            <a:off x="1140250" y="2042625"/>
            <a:ext cx="3085500" cy="19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exam grades appear to be relatively normally distributed except for many students who received a score of zero.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9EBBA-8813-4465-8346-8AB055685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580" y="998398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4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84;p53">
            <a:extLst>
              <a:ext uri="{FF2B5EF4-FFF2-40B4-BE49-F238E27FC236}">
                <a16:creationId xmlns:a16="http://schemas.microsoft.com/office/drawing/2014/main" id="{5A1633BB-D16F-457B-821F-D1124AD138BA}"/>
              </a:ext>
            </a:extLst>
          </p:cNvPr>
          <p:cNvSpPr/>
          <p:nvPr/>
        </p:nvSpPr>
        <p:spPr>
          <a:xfrm>
            <a:off x="875024" y="1097280"/>
            <a:ext cx="6181095" cy="179934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985;p53">
            <a:extLst>
              <a:ext uri="{FF2B5EF4-FFF2-40B4-BE49-F238E27FC236}">
                <a16:creationId xmlns:a16="http://schemas.microsoft.com/office/drawing/2014/main" id="{86E03C56-F04A-41A5-BF57-6EB1663739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1254655"/>
            <a:ext cx="6181095" cy="1799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HYPOTHESIS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323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6" name="Google Shape;4236;p68"/>
          <p:cNvSpPr/>
          <p:nvPr/>
        </p:nvSpPr>
        <p:spPr>
          <a:xfrm>
            <a:off x="914225" y="346925"/>
            <a:ext cx="7717500" cy="5727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7" name="Google Shape;4237;p6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PARENTAL OCCUPATIONS</a:t>
            </a:r>
            <a:endParaRPr dirty="0"/>
          </a:p>
        </p:txBody>
      </p:sp>
      <p:sp>
        <p:nvSpPr>
          <p:cNvPr id="4290" name="Google Shape;4290;p68"/>
          <p:cNvSpPr txBox="1"/>
          <p:nvPr/>
        </p:nvSpPr>
        <p:spPr>
          <a:xfrm>
            <a:off x="5414764" y="1690075"/>
            <a:ext cx="2289055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ANOVA</a:t>
            </a:r>
            <a:endParaRPr sz="20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291" name="Google Shape;4291;p68"/>
          <p:cNvSpPr txBox="1"/>
          <p:nvPr/>
        </p:nvSpPr>
        <p:spPr>
          <a:xfrm>
            <a:off x="5414764" y="2340750"/>
            <a:ext cx="2289054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found that there was an association at the 0.05 significance level between final grades and the mother’s job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(p = 0.005), but not between final grades and the father’s job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(p = 0.268).</a:t>
            </a:r>
            <a:endParaRPr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8E611B-B235-43F6-8BA2-F4AA44643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1304775"/>
            <a:ext cx="3741420" cy="37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8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" name="Google Shape;4302;p69"/>
          <p:cNvSpPr/>
          <p:nvPr/>
        </p:nvSpPr>
        <p:spPr>
          <a:xfrm>
            <a:off x="914225" y="346925"/>
            <a:ext cx="77175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3" name="Google Shape;4303;p6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ABSENCES AND ROMANTIC RELATIONSHIPS</a:t>
            </a:r>
            <a:endParaRPr sz="2000" dirty="0"/>
          </a:p>
        </p:txBody>
      </p:sp>
      <p:sp>
        <p:nvSpPr>
          <p:cNvPr id="4306" name="Google Shape;4306;p69"/>
          <p:cNvSpPr txBox="1"/>
          <p:nvPr/>
        </p:nvSpPr>
        <p:spPr>
          <a:xfrm>
            <a:off x="4945525" y="1309236"/>
            <a:ext cx="1976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ROMANCE</a:t>
            </a:r>
            <a:endParaRPr sz="20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307" name="Google Shape;4307;p69"/>
          <p:cNvSpPr txBox="1"/>
          <p:nvPr/>
        </p:nvSpPr>
        <p:spPr>
          <a:xfrm>
            <a:off x="4945525" y="1873955"/>
            <a:ext cx="19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statistically significant difference at the 0.05 significance level in mean exam grades for students with and without romantic relationships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(p = 0.070).</a:t>
            </a:r>
            <a:endParaRPr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8" name="Google Shape;4308;p69"/>
          <p:cNvSpPr txBox="1"/>
          <p:nvPr/>
        </p:nvSpPr>
        <p:spPr>
          <a:xfrm>
            <a:off x="7000125" y="1304775"/>
            <a:ext cx="1976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ABSENCES</a:t>
            </a:r>
            <a:endParaRPr sz="20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309" name="Google Shape;4309;p69"/>
          <p:cNvSpPr txBox="1"/>
          <p:nvPr/>
        </p:nvSpPr>
        <p:spPr>
          <a:xfrm>
            <a:off x="7000125" y="1877475"/>
            <a:ext cx="19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No statistically significant difference at the 0.05 significance level in mean exam grades for students with greater than/equal to and less than 20 absences</a:t>
            </a:r>
          </a:p>
          <a:p>
            <a:pPr lvl="0" algn="ctr"/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(p = 0.567).</a:t>
            </a:r>
            <a:endParaRPr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3726C-32B9-4C04-BD0F-BF4CC6D5D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25" y="1112200"/>
            <a:ext cx="4031300" cy="4031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CE713-237F-4FB2-BC61-0D9F746DD7AB}"/>
              </a:ext>
            </a:extLst>
          </p:cNvPr>
          <p:cNvSpPr txBox="1"/>
          <p:nvPr/>
        </p:nvSpPr>
        <p:spPr>
          <a:xfrm>
            <a:off x="4453980" y="4300614"/>
            <a:ext cx="4716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both cases, at least one sample was not normally distributed, so a Wilcox test was used for both romantic relationships and absences.</a:t>
            </a:r>
          </a:p>
        </p:txBody>
      </p:sp>
    </p:spTree>
    <p:extLst>
      <p:ext uri="{BB962C8B-B14F-4D97-AF65-F5344CB8AC3E}">
        <p14:creationId xmlns:p14="http://schemas.microsoft.com/office/powerpoint/2010/main" val="184250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6" name="Google Shape;4236;p68"/>
          <p:cNvSpPr/>
          <p:nvPr/>
        </p:nvSpPr>
        <p:spPr>
          <a:xfrm>
            <a:off x="914225" y="346925"/>
            <a:ext cx="77175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7" name="Google Shape;4237;p6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FAMILY RELATIONSHIPS</a:t>
            </a:r>
            <a:endParaRPr dirty="0"/>
          </a:p>
        </p:txBody>
      </p:sp>
      <p:sp>
        <p:nvSpPr>
          <p:cNvPr id="4290" name="Google Shape;4290;p68"/>
          <p:cNvSpPr txBox="1"/>
          <p:nvPr/>
        </p:nvSpPr>
        <p:spPr>
          <a:xfrm>
            <a:off x="713224" y="1651975"/>
            <a:ext cx="2289055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ANOVA</a:t>
            </a:r>
            <a:endParaRPr sz="20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291" name="Google Shape;4291;p68"/>
          <p:cNvSpPr txBox="1"/>
          <p:nvPr/>
        </p:nvSpPr>
        <p:spPr>
          <a:xfrm>
            <a:off x="713224" y="2302650"/>
            <a:ext cx="2289054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After conducting an ANOVA test on the data, I was unable to reject the null hypothesis of no association between final exam scores and quality of famil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y relationships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(p = 0.309).</a:t>
            </a:r>
            <a:endParaRPr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8E611B-B235-43F6-8BA2-F4AA44643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790" y="1304775"/>
            <a:ext cx="3741420" cy="3741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B4B688-3B1D-033E-5DED-EAECAA9922BA}"/>
              </a:ext>
            </a:extLst>
          </p:cNvPr>
          <p:cNvSpPr txBox="1"/>
          <p:nvPr/>
        </p:nvSpPr>
        <p:spPr>
          <a:xfrm>
            <a:off x="193288" y="4594302"/>
            <a:ext cx="299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*If graph is not working, put the PowerPoint in slideshow mode.</a:t>
            </a:r>
          </a:p>
        </p:txBody>
      </p:sp>
    </p:spTree>
    <p:extLst>
      <p:ext uri="{BB962C8B-B14F-4D97-AF65-F5344CB8AC3E}">
        <p14:creationId xmlns:p14="http://schemas.microsoft.com/office/powerpoint/2010/main" val="4222373534"/>
      </p:ext>
    </p:extLst>
  </p:cSld>
  <p:clrMapOvr>
    <a:masterClrMapping/>
  </p:clrMapOvr>
</p:sld>
</file>

<file path=ppt/theme/theme1.xml><?xml version="1.0" encoding="utf-8"?>
<a:theme xmlns:a="http://schemas.openxmlformats.org/drawingml/2006/main" name="Math Subject for High School - 10th Grade: Geometric Transformations by Slidesgo">
  <a:themeElements>
    <a:clrScheme name="Simple Light">
      <a:dk1>
        <a:srgbClr val="000000"/>
      </a:dk1>
      <a:lt1>
        <a:srgbClr val="FFFFFF"/>
      </a:lt1>
      <a:dk2>
        <a:srgbClr val="212121"/>
      </a:dk2>
      <a:lt2>
        <a:srgbClr val="049292"/>
      </a:lt2>
      <a:accent1>
        <a:srgbClr val="47C0C0"/>
      </a:accent1>
      <a:accent2>
        <a:srgbClr val="FFFFFF"/>
      </a:accent2>
      <a:accent3>
        <a:srgbClr val="E7F3F3"/>
      </a:accent3>
      <a:accent4>
        <a:srgbClr val="FFAB40"/>
      </a:accent4>
      <a:accent5>
        <a:srgbClr val="EFBF60"/>
      </a:accent5>
      <a:accent6>
        <a:srgbClr val="FFF2CC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5527</TotalTime>
  <Words>640</Words>
  <Application>Microsoft Office PowerPoint</Application>
  <PresentationFormat>On-screen Show (16:9)</PresentationFormat>
  <Paragraphs>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Open Sans</vt:lpstr>
      <vt:lpstr>Archivo Black</vt:lpstr>
      <vt:lpstr>Roboto</vt:lpstr>
      <vt:lpstr>Arial</vt:lpstr>
      <vt:lpstr>Alata</vt:lpstr>
      <vt:lpstr>Math Subject for High School - 10th Grade: Geometric Transformations by Slidesgo</vt:lpstr>
      <vt:lpstr>STUDENT GRADES</vt:lpstr>
      <vt:lpstr>RESEARCH QUESTION</vt:lpstr>
      <vt:lpstr>DATA SOURCE</vt:lpstr>
      <vt:lpstr>EXPLORATORY DATA ANALYSIS</vt:lpstr>
      <vt:lpstr>GRADE DISTRIBUTION</vt:lpstr>
      <vt:lpstr>HYPOTHESIS TESTING</vt:lpstr>
      <vt:lpstr>PARENTAL OCCUPATIONS</vt:lpstr>
      <vt:lpstr>ABSENCES AND ROMANTIC RELATIONSHIPS</vt:lpstr>
      <vt:lpstr>FAMILY RELATIONSHIPS</vt:lpstr>
      <vt:lpstr>PREDICTION</vt:lpstr>
      <vt:lpstr>ALL SUBSETS</vt:lpstr>
      <vt:lpstr>LINEAR MODEL PERFORMANCE</vt:lpstr>
      <vt:lpstr>K-NEAREST NEIGHBORS</vt:lpstr>
      <vt:lpstr>MODELING LIMITATIONS</vt:lpstr>
      <vt:lpstr>ABOUT 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Presnell</dc:creator>
  <cp:lastModifiedBy>Presnell, Ryan Nicholas</cp:lastModifiedBy>
  <cp:revision>64</cp:revision>
  <dcterms:modified xsi:type="dcterms:W3CDTF">2022-07-30T03:53:37Z</dcterms:modified>
</cp:coreProperties>
</file>