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 id="2147484037" r:id="rId2"/>
  </p:sldMasterIdLst>
  <p:notesMasterIdLst>
    <p:notesMasterId r:id="rId43"/>
  </p:notesMasterIdLst>
  <p:handoutMasterIdLst>
    <p:handoutMasterId r:id="rId44"/>
  </p:handoutMasterIdLst>
  <p:sldIdLst>
    <p:sldId id="301"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53" r:id="rId24"/>
    <p:sldId id="354" r:id="rId25"/>
    <p:sldId id="355" r:id="rId26"/>
    <p:sldId id="356" r:id="rId27"/>
    <p:sldId id="357" r:id="rId28"/>
    <p:sldId id="327" r:id="rId29"/>
    <p:sldId id="328" r:id="rId30"/>
    <p:sldId id="339" r:id="rId31"/>
    <p:sldId id="351" r:id="rId32"/>
    <p:sldId id="343" r:id="rId33"/>
    <p:sldId id="348" r:id="rId34"/>
    <p:sldId id="349" r:id="rId35"/>
    <p:sldId id="333" r:id="rId36"/>
    <p:sldId id="334" r:id="rId37"/>
    <p:sldId id="350" r:id="rId38"/>
    <p:sldId id="336" r:id="rId39"/>
    <p:sldId id="337" r:id="rId40"/>
    <p:sldId id="338" r:id="rId41"/>
    <p:sldId id="352" r:id="rId42"/>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26" autoAdjust="0"/>
    <p:restoredTop sz="94343" autoAdjust="0"/>
  </p:normalViewPr>
  <p:slideViewPr>
    <p:cSldViewPr snapToGrid="0" snapToObjects="1">
      <p:cViewPr varScale="1">
        <p:scale>
          <a:sx n="128" d="100"/>
          <a:sy n="128" d="100"/>
        </p:scale>
        <p:origin x="1648"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Header Placeholder 1"/>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dirty="0"/>
          </a:p>
        </p:txBody>
      </p:sp>
      <p:sp>
        <p:nvSpPr>
          <p:cNvPr id="37891" name="Date Placeholder 2"/>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0A92CA6D-FB52-4307-9C2B-1DA10BE17C54}" type="datetimeFigureOut">
              <a:rPr lang="en-US" altLang="en-US"/>
              <a:pPr>
                <a:defRPr/>
              </a:pPr>
              <a:t>1/19/22</a:t>
            </a:fld>
            <a:endParaRPr lang="en-US" altLang="en-US" dirty="0"/>
          </a:p>
        </p:txBody>
      </p:sp>
      <p:sp>
        <p:nvSpPr>
          <p:cNvPr id="37892" name="Footer Placeholder 3"/>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dirty="0"/>
          </a:p>
        </p:txBody>
      </p:sp>
      <p:sp>
        <p:nvSpPr>
          <p:cNvPr id="37893" name="Slide Number Placeholder 4"/>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312779C-9735-4316-BFA4-7C4D6A8AD535}" type="slidenum">
              <a:rPr lang="en-US" altLang="en-US"/>
              <a:pPr>
                <a:defRPr/>
              </a:pPr>
              <a:t>‹#›</a:t>
            </a:fld>
            <a:endParaRPr lang="en-US"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Shape 3"/>
          <p:cNvSpPr txBox="1">
            <a:spLocks noGrp="1"/>
          </p:cNvSpPr>
          <p:nvPr>
            <p:ph type="hdr" idx="2"/>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defRPr sz="1200"/>
            </a:lvl1pPr>
          </a:lstStyle>
          <a:p>
            <a:pPr>
              <a:defRPr/>
            </a:pPr>
            <a:endParaRPr lang="en-US" altLang="en-US" dirty="0"/>
          </a:p>
        </p:txBody>
      </p:sp>
      <p:sp>
        <p:nvSpPr>
          <p:cNvPr id="36867" name="Shape 4"/>
          <p:cNvSpPr txBox="1">
            <a:spLocks noGrp="1"/>
          </p:cNvSpPr>
          <p:nvPr>
            <p:ph type="dt" idx="10"/>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r" eaLnBrk="1" hangingPunct="1">
              <a:defRPr sz="1200"/>
            </a:lvl1pPr>
          </a:lstStyle>
          <a:p>
            <a:pPr>
              <a:defRPr/>
            </a:pPr>
            <a:endParaRPr lang="en-US" altLang="en-US" dirty="0"/>
          </a:p>
        </p:txBody>
      </p:sp>
      <p:sp>
        <p:nvSpPr>
          <p:cNvPr id="34820" name="Shape 5"/>
          <p:cNvSpPr>
            <a:spLocks noGrp="1" noRot="1" noChangeAspect="1"/>
          </p:cNvSpPr>
          <p:nvPr>
            <p:ph type="sldImg" idx="3"/>
          </p:nvPr>
        </p:nvSpPr>
        <p:spPr bwMode="auto">
          <a:xfrm>
            <a:off x="1143000" y="685800"/>
            <a:ext cx="4572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 name="Shape 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36870" name="Shape 7"/>
          <p:cNvSpPr txBox="1">
            <a:spLocks noGrp="1"/>
          </p:cNvSpPr>
          <p:nvPr>
            <p:ph type="ftr" idx="11"/>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200"/>
            </a:lvl1pPr>
          </a:lstStyle>
          <a:p>
            <a:pPr>
              <a:defRPr/>
            </a:pPr>
            <a:endParaRPr lang="en-US" altLang="en-US" dirty="0"/>
          </a:p>
        </p:txBody>
      </p:sp>
      <p:sp>
        <p:nvSpPr>
          <p:cNvPr id="36871" name="Shape 8"/>
          <p:cNvSpPr txBox="1">
            <a:spLocks noGrp="1"/>
          </p:cNvSpPr>
          <p:nvPr>
            <p:ph type="sldNum" idx="12"/>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b" anchorCtr="0" compatLnSpc="1">
            <a:prstTxWarp prst="textNoShape">
              <a:avLst/>
            </a:prstTxWarp>
          </a:bodyPr>
          <a:lstStyle>
            <a:lvl1pPr algn="r" eaLnBrk="1" hangingPunct="1">
              <a:buSzPct val="25000"/>
              <a:defRPr sz="1200"/>
            </a:lvl1pPr>
          </a:lstStyle>
          <a:p>
            <a:pPr>
              <a:defRPr/>
            </a:pPr>
            <a:fld id="{E131A727-DB40-4E62-8192-5972247A3A28}" type="slidenum">
              <a:rPr lang="en-US" altLang="en-US"/>
              <a:pPr>
                <a:defRPr/>
              </a:pPr>
              <a:t>‹#›</a:t>
            </a:fld>
            <a:endParaRPr lang="en-US" altLang="en-US" dirty="0"/>
          </a:p>
        </p:txBody>
      </p:sp>
    </p:spTree>
  </p:cSld>
  <p:clrMap bg1="lt1" tx1="dk1" bg2="dk2" tx2="lt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a:headEnd/>
            <a:tailEnd/>
          </a:ln>
        </p:spPr>
      </p:sp>
      <p:sp>
        <p:nvSpPr>
          <p:cNvPr id="37891" name="Notes Placeholder 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If this PowerPoint presentation contains mathematical equations, you may need to check that your computer has the following installed:</a:t>
            </a:r>
          </a:p>
          <a:p>
            <a:pPr eaLnBrk="1" hangingPunct="1">
              <a:spcBef>
                <a:spcPct val="0"/>
              </a:spcBef>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1) MathType Plugin</a:t>
            </a:r>
          </a:p>
          <a:p>
            <a:pPr eaLnBrk="1" hangingPunct="1">
              <a:spcBef>
                <a:spcPct val="0"/>
              </a:spcBef>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2) Math Player (free versions available)</a:t>
            </a:r>
          </a:p>
          <a:p>
            <a:pPr eaLnBrk="1" hangingPunct="1">
              <a:spcBef>
                <a:spcPct val="0"/>
              </a:spcBef>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3) NVDA Reader (free versions available)</a:t>
            </a:r>
          </a:p>
        </p:txBody>
      </p:sp>
      <p:sp>
        <p:nvSpPr>
          <p:cNvPr id="37892" name="Slide Number Placeholder 3"/>
          <p:cNvSpPr>
            <a:spLocks noGrp="1"/>
          </p:cNvSpPr>
          <p:nvPr>
            <p:ph type="sldNum" sz="quarter" idx="12"/>
          </p:nvPr>
        </p:nvSpPr>
        <p:spPr>
          <a:noFill/>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449248CE-A506-4C42-B0A4-F738A2E1C190}" type="slidenum">
              <a:rPr lang="en-US" altLang="en-US" sz="1200" smtClean="0"/>
              <a:pPr/>
              <a:t>1</a:t>
            </a:fld>
            <a:endParaRPr lang="en-US"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p:cNvSpPr txBox="1">
            <a:spLocks noGrp="1"/>
          </p:cNvSpPr>
          <p:nvPr>
            <p:ph type="ftr" idx="14"/>
          </p:nvPr>
        </p:nvSpPr>
        <p:spPr>
          <a:xfrm>
            <a:off x="93663" y="6165850"/>
            <a:ext cx="8596312" cy="234950"/>
          </a:xfrm>
        </p:spPr>
        <p:txBody>
          <a:bodyPr/>
          <a:lstStyle>
            <a:lvl1pPr>
              <a:defRPr/>
            </a:lvl1pPr>
          </a:lstStyle>
          <a:p>
            <a:pPr>
              <a:defRPr/>
            </a:pPr>
            <a:endParaRPr lang="en-US" altLang="en-US" dirty="0"/>
          </a:p>
        </p:txBody>
      </p:sp>
      <p:sp>
        <p:nvSpPr>
          <p:cNvPr id="8" name="Shape 43"/>
          <p:cNvSpPr txBox="1">
            <a:spLocks noGrp="1"/>
          </p:cNvSpPr>
          <p:nvPr>
            <p:ph type="dt" idx="15"/>
          </p:nvPr>
        </p:nvSpPr>
        <p:spPr/>
        <p:txBody>
          <a:bodyPr/>
          <a:lstStyle>
            <a:lvl1pPr>
              <a:defRPr/>
            </a:lvl1pPr>
          </a:lstStyle>
          <a:p>
            <a:pPr>
              <a:defRPr/>
            </a:pPr>
            <a:endParaRPr lang="en-US" altLang="en-US" dirty="0"/>
          </a:p>
        </p:txBody>
      </p:sp>
      <p:sp>
        <p:nvSpPr>
          <p:cNvPr id="10" name="Shape 44"/>
          <p:cNvSpPr txBox="1">
            <a:spLocks noGrp="1"/>
          </p:cNvSpPr>
          <p:nvPr>
            <p:ph type="sldNum" idx="16"/>
          </p:nvPr>
        </p:nvSpPr>
        <p:spPr/>
        <p:txBody>
          <a:bodyPr/>
          <a:lstStyle>
            <a:lvl1pPr>
              <a:defRPr/>
            </a:lvl1pPr>
          </a:lstStyle>
          <a:p>
            <a:pPr>
              <a:defRPr/>
            </a:pPr>
            <a:fld id="{43B10824-E208-423E-A61C-24FD99715190}" type="slidenum">
              <a:rPr lang="en-US" altLang="en-US"/>
              <a:pPr>
                <a:defRPr/>
              </a:pPr>
              <a:t>‹#›</a:t>
            </a:fld>
            <a:endParaRPr lang="en-US" altLang="en-US" dirty="0"/>
          </a:p>
        </p:txBody>
      </p:sp>
    </p:spTree>
    <p:extLst>
      <p:ext uri="{BB962C8B-B14F-4D97-AF65-F5344CB8AC3E}">
        <p14:creationId xmlns:p14="http://schemas.microsoft.com/office/powerpoint/2010/main" val="1561156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dirty="0"/>
          </a:p>
        </p:txBody>
      </p:sp>
      <p:sp>
        <p:nvSpPr>
          <p:cNvPr id="6" name="Footer Placeholder 5"/>
          <p:cNvSpPr>
            <a:spLocks noGrp="1"/>
          </p:cNvSpPr>
          <p:nvPr>
            <p:ph type="ftr" sz="quarter" idx="11"/>
          </p:nvPr>
        </p:nvSpPr>
        <p:spPr/>
        <p:txBody>
          <a:bodyPr/>
          <a:lstStyle/>
          <a:p>
            <a:pPr>
              <a:defRPr/>
            </a:pPr>
            <a:endParaRPr lang="en-US" altLang="en-US" dirty="0"/>
          </a:p>
        </p:txBody>
      </p:sp>
      <p:sp>
        <p:nvSpPr>
          <p:cNvPr id="7" name="Slide Number Placeholder 6"/>
          <p:cNvSpPr>
            <a:spLocks noGrp="1"/>
          </p:cNvSpPr>
          <p:nvPr>
            <p:ph type="sldNum" sz="quarter" idx="12"/>
          </p:nvPr>
        </p:nvSpPr>
        <p:spPr/>
        <p:txBody>
          <a:bodyPr/>
          <a:lstStyle/>
          <a:p>
            <a:pPr>
              <a:defRPr/>
            </a:pPr>
            <a:fld id="{8CF17810-B3E2-406C-920E-9D8625211E29}" type="slidenum">
              <a:rPr lang="en-US" altLang="en-US" smtClean="0"/>
              <a:pPr>
                <a:defRPr/>
              </a:pPr>
              <a:t>‹#›</a:t>
            </a:fld>
            <a:endParaRPr lang="en-US" altLang="en-US" dirty="0"/>
          </a:p>
        </p:txBody>
      </p:sp>
    </p:spTree>
    <p:extLst>
      <p:ext uri="{BB962C8B-B14F-4D97-AF65-F5344CB8AC3E}">
        <p14:creationId xmlns:p14="http://schemas.microsoft.com/office/powerpoint/2010/main" val="28789414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dirty="0"/>
          </a:p>
        </p:txBody>
      </p:sp>
      <p:sp>
        <p:nvSpPr>
          <p:cNvPr id="6" name="Footer Placeholder 5"/>
          <p:cNvSpPr>
            <a:spLocks noGrp="1"/>
          </p:cNvSpPr>
          <p:nvPr>
            <p:ph type="ftr" sz="quarter" idx="11"/>
          </p:nvPr>
        </p:nvSpPr>
        <p:spPr/>
        <p:txBody>
          <a:bodyPr/>
          <a:lstStyle/>
          <a:p>
            <a:pPr>
              <a:defRPr/>
            </a:pPr>
            <a:endParaRPr lang="en-US" altLang="en-US" dirty="0"/>
          </a:p>
        </p:txBody>
      </p:sp>
      <p:sp>
        <p:nvSpPr>
          <p:cNvPr id="7" name="Slide Number Placeholder 6"/>
          <p:cNvSpPr>
            <a:spLocks noGrp="1"/>
          </p:cNvSpPr>
          <p:nvPr>
            <p:ph type="sldNum" sz="quarter" idx="12"/>
          </p:nvPr>
        </p:nvSpPr>
        <p:spPr/>
        <p:txBody>
          <a:bodyPr/>
          <a:lstStyle/>
          <a:p>
            <a:pPr>
              <a:defRPr/>
            </a:pPr>
            <a:fld id="{8CF17810-B3E2-406C-920E-9D8625211E29}" type="slidenum">
              <a:rPr lang="en-US" altLang="en-US" smtClean="0"/>
              <a:pPr>
                <a:defRPr/>
              </a:pPr>
              <a:t>‹#›</a:t>
            </a:fld>
            <a:endParaRPr lang="en-US" altLang="en-US" dirty="0"/>
          </a:p>
        </p:txBody>
      </p:sp>
    </p:spTree>
    <p:extLst>
      <p:ext uri="{BB962C8B-B14F-4D97-AF65-F5344CB8AC3E}">
        <p14:creationId xmlns:p14="http://schemas.microsoft.com/office/powerpoint/2010/main" val="186480435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dirty="0"/>
          </a:p>
        </p:txBody>
      </p:sp>
      <p:sp>
        <p:nvSpPr>
          <p:cNvPr id="6" name="Footer Placeholder 5"/>
          <p:cNvSpPr>
            <a:spLocks noGrp="1"/>
          </p:cNvSpPr>
          <p:nvPr>
            <p:ph type="ftr" sz="quarter" idx="11"/>
          </p:nvPr>
        </p:nvSpPr>
        <p:spPr/>
        <p:txBody>
          <a:bodyPr/>
          <a:lstStyle/>
          <a:p>
            <a:pPr>
              <a:defRPr/>
            </a:pPr>
            <a:endParaRPr lang="en-US" altLang="en-US" dirty="0"/>
          </a:p>
        </p:txBody>
      </p:sp>
      <p:sp>
        <p:nvSpPr>
          <p:cNvPr id="7" name="Slide Number Placeholder 6"/>
          <p:cNvSpPr>
            <a:spLocks noGrp="1"/>
          </p:cNvSpPr>
          <p:nvPr>
            <p:ph type="sldNum" sz="quarter" idx="12"/>
          </p:nvPr>
        </p:nvSpPr>
        <p:spPr/>
        <p:txBody>
          <a:bodyPr/>
          <a:lstStyle/>
          <a:p>
            <a:pPr>
              <a:defRPr/>
            </a:pPr>
            <a:fld id="{8CF17810-B3E2-406C-920E-9D8625211E29}" type="slidenum">
              <a:rPr lang="en-US" altLang="en-US" smtClean="0"/>
              <a:pPr>
                <a:defRPr/>
              </a:pPr>
              <a:t>‹#›</a:t>
            </a:fld>
            <a:endParaRPr lang="en-US" altLang="en-US" dirty="0"/>
          </a:p>
        </p:txBody>
      </p:sp>
    </p:spTree>
    <p:extLst>
      <p:ext uri="{BB962C8B-B14F-4D97-AF65-F5344CB8AC3E}">
        <p14:creationId xmlns:p14="http://schemas.microsoft.com/office/powerpoint/2010/main" val="167698979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pPr>
              <a:defRPr/>
            </a:pPr>
            <a:endParaRPr lang="en-US" altLang="en-US" dirty="0"/>
          </a:p>
        </p:txBody>
      </p:sp>
      <p:sp>
        <p:nvSpPr>
          <p:cNvPr id="6" name="Footer Placeholder 5"/>
          <p:cNvSpPr>
            <a:spLocks noGrp="1"/>
          </p:cNvSpPr>
          <p:nvPr>
            <p:ph type="ftr" sz="quarter" idx="11"/>
          </p:nvPr>
        </p:nvSpPr>
        <p:spPr>
          <a:xfrm>
            <a:off x="594360" y="381001"/>
            <a:ext cx="4830656" cy="365125"/>
          </a:xfrm>
        </p:spPr>
        <p:txBody>
          <a:bodyPr/>
          <a:lstStyle/>
          <a:p>
            <a:pPr>
              <a:defRPr/>
            </a:pPr>
            <a:endParaRPr lang="en-US" altLang="en-US" dirty="0"/>
          </a:p>
        </p:txBody>
      </p:sp>
      <p:sp>
        <p:nvSpPr>
          <p:cNvPr id="7" name="Slide Number Placeholder 6"/>
          <p:cNvSpPr>
            <a:spLocks noGrp="1"/>
          </p:cNvSpPr>
          <p:nvPr>
            <p:ph type="sldNum" sz="quarter" idx="12"/>
          </p:nvPr>
        </p:nvSpPr>
        <p:spPr>
          <a:xfrm>
            <a:off x="7882466" y="381001"/>
            <a:ext cx="667174" cy="365125"/>
          </a:xfrm>
        </p:spPr>
        <p:txBody>
          <a:bodyPr/>
          <a:lstStyle/>
          <a:p>
            <a:pPr>
              <a:defRPr/>
            </a:pPr>
            <a:fld id="{8CF17810-B3E2-406C-920E-9D8625211E29}" type="slidenum">
              <a:rPr lang="en-US" altLang="en-US" smtClean="0"/>
              <a:pPr>
                <a:defRPr/>
              </a:pPr>
              <a:t>‹#›</a:t>
            </a:fld>
            <a:endParaRPr lang="en-US" altLang="en-US" dirty="0"/>
          </a:p>
        </p:txBody>
      </p:sp>
    </p:spTree>
    <p:extLst>
      <p:ext uri="{BB962C8B-B14F-4D97-AF65-F5344CB8AC3E}">
        <p14:creationId xmlns:p14="http://schemas.microsoft.com/office/powerpoint/2010/main" val="255138259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pPr>
              <a:defRPr/>
            </a:pPr>
            <a:endParaRPr lang="en-US" altLang="en-US" dirty="0"/>
          </a:p>
        </p:txBody>
      </p:sp>
      <p:sp>
        <p:nvSpPr>
          <p:cNvPr id="6" name="Footer Placeholder 5"/>
          <p:cNvSpPr>
            <a:spLocks noGrp="1"/>
          </p:cNvSpPr>
          <p:nvPr>
            <p:ph type="ftr" sz="quarter" idx="11"/>
          </p:nvPr>
        </p:nvSpPr>
        <p:spPr>
          <a:xfrm>
            <a:off x="594360" y="379438"/>
            <a:ext cx="4830656" cy="365125"/>
          </a:xfrm>
        </p:spPr>
        <p:txBody>
          <a:bodyPr/>
          <a:lstStyle/>
          <a:p>
            <a:pPr>
              <a:defRPr/>
            </a:pPr>
            <a:endParaRPr lang="en-US" altLang="en-US" dirty="0"/>
          </a:p>
        </p:txBody>
      </p:sp>
      <p:sp>
        <p:nvSpPr>
          <p:cNvPr id="7" name="Slide Number Placeholder 6"/>
          <p:cNvSpPr>
            <a:spLocks noGrp="1"/>
          </p:cNvSpPr>
          <p:nvPr>
            <p:ph type="sldNum" sz="quarter" idx="12"/>
          </p:nvPr>
        </p:nvSpPr>
        <p:spPr>
          <a:xfrm>
            <a:off x="7882466" y="381001"/>
            <a:ext cx="667174" cy="365125"/>
          </a:xfrm>
        </p:spPr>
        <p:txBody>
          <a:bodyPr/>
          <a:lstStyle/>
          <a:p>
            <a:pPr>
              <a:defRPr/>
            </a:pPr>
            <a:fld id="{8CF17810-B3E2-406C-920E-9D8625211E29}" type="slidenum">
              <a:rPr lang="en-US" altLang="en-US" smtClean="0"/>
              <a:pPr>
                <a:defRPr/>
              </a:pPr>
              <a:t>‹#›</a:t>
            </a:fld>
            <a:endParaRPr lang="en-US" altLang="en-US" dirty="0"/>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2667286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pPr>
              <a:defRPr/>
            </a:pPr>
            <a:endParaRPr lang="en-US" altLang="en-US" dirty="0"/>
          </a:p>
        </p:txBody>
      </p:sp>
      <p:sp>
        <p:nvSpPr>
          <p:cNvPr id="6" name="Footer Placeholder 5"/>
          <p:cNvSpPr>
            <a:spLocks noGrp="1"/>
          </p:cNvSpPr>
          <p:nvPr>
            <p:ph type="ftr" sz="quarter" idx="11"/>
          </p:nvPr>
        </p:nvSpPr>
        <p:spPr>
          <a:xfrm>
            <a:off x="594360" y="378884"/>
            <a:ext cx="4830656" cy="365125"/>
          </a:xfrm>
        </p:spPr>
        <p:txBody>
          <a:bodyPr/>
          <a:lstStyle/>
          <a:p>
            <a:pPr>
              <a:defRPr/>
            </a:pPr>
            <a:endParaRPr lang="en-US" altLang="en-US" dirty="0"/>
          </a:p>
        </p:txBody>
      </p:sp>
      <p:sp>
        <p:nvSpPr>
          <p:cNvPr id="7" name="Slide Number Placeholder 6"/>
          <p:cNvSpPr>
            <a:spLocks noGrp="1"/>
          </p:cNvSpPr>
          <p:nvPr>
            <p:ph type="sldNum" sz="quarter" idx="12"/>
          </p:nvPr>
        </p:nvSpPr>
        <p:spPr>
          <a:xfrm>
            <a:off x="7882466" y="381001"/>
            <a:ext cx="667174" cy="365125"/>
          </a:xfrm>
        </p:spPr>
        <p:txBody>
          <a:bodyPr/>
          <a:lstStyle/>
          <a:p>
            <a:pPr>
              <a:defRPr/>
            </a:pPr>
            <a:fld id="{8CF17810-B3E2-406C-920E-9D8625211E29}" type="slidenum">
              <a:rPr lang="en-US" altLang="en-US" smtClean="0"/>
              <a:pPr>
                <a:defRPr/>
              </a:pPr>
              <a:t>‹#›</a:t>
            </a:fld>
            <a:endParaRPr lang="en-US" altLang="en-US" dirty="0"/>
          </a:p>
        </p:txBody>
      </p:sp>
    </p:spTree>
    <p:extLst>
      <p:ext uri="{BB962C8B-B14F-4D97-AF65-F5344CB8AC3E}">
        <p14:creationId xmlns:p14="http://schemas.microsoft.com/office/powerpoint/2010/main" val="38761207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endParaRPr lang="en-US" altLang="en-US" dirty="0"/>
          </a:p>
        </p:txBody>
      </p:sp>
      <p:sp>
        <p:nvSpPr>
          <p:cNvPr id="4" name="Footer Placeholder 3"/>
          <p:cNvSpPr>
            <a:spLocks noGrp="1"/>
          </p:cNvSpPr>
          <p:nvPr>
            <p:ph type="ftr" sz="quarter" idx="11"/>
          </p:nvPr>
        </p:nvSpPr>
        <p:spPr/>
        <p:txBody>
          <a:bodyPr/>
          <a:lstStyle/>
          <a:p>
            <a:pPr>
              <a:defRPr/>
            </a:pPr>
            <a:endParaRPr lang="en-US" altLang="en-US" dirty="0"/>
          </a:p>
        </p:txBody>
      </p:sp>
      <p:sp>
        <p:nvSpPr>
          <p:cNvPr id="5" name="Slide Number Placeholder 4"/>
          <p:cNvSpPr>
            <a:spLocks noGrp="1"/>
          </p:cNvSpPr>
          <p:nvPr>
            <p:ph type="sldNum" sz="quarter" idx="12"/>
          </p:nvPr>
        </p:nvSpPr>
        <p:spPr/>
        <p:txBody>
          <a:bodyPr/>
          <a:lstStyle/>
          <a:p>
            <a:pPr>
              <a:defRPr/>
            </a:pPr>
            <a:fld id="{8CF17810-B3E2-406C-920E-9D8625211E29}" type="slidenum">
              <a:rPr lang="en-US" altLang="en-US" smtClean="0"/>
              <a:pPr>
                <a:defRPr/>
              </a:pPr>
              <a:t>‹#›</a:t>
            </a:fld>
            <a:endParaRPr lang="en-US" altLang="en-US" dirty="0"/>
          </a:p>
        </p:txBody>
      </p:sp>
    </p:spTree>
    <p:extLst>
      <p:ext uri="{BB962C8B-B14F-4D97-AF65-F5344CB8AC3E}">
        <p14:creationId xmlns:p14="http://schemas.microsoft.com/office/powerpoint/2010/main" val="127925124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endParaRPr lang="en-US" altLang="en-US" dirty="0"/>
          </a:p>
        </p:txBody>
      </p:sp>
      <p:sp>
        <p:nvSpPr>
          <p:cNvPr id="4" name="Footer Placeholder 3"/>
          <p:cNvSpPr>
            <a:spLocks noGrp="1"/>
          </p:cNvSpPr>
          <p:nvPr>
            <p:ph type="ftr" sz="quarter" idx="11"/>
          </p:nvPr>
        </p:nvSpPr>
        <p:spPr/>
        <p:txBody>
          <a:bodyPr/>
          <a:lstStyle/>
          <a:p>
            <a:pPr>
              <a:defRPr/>
            </a:pPr>
            <a:endParaRPr lang="en-US" altLang="en-US" dirty="0"/>
          </a:p>
        </p:txBody>
      </p:sp>
      <p:sp>
        <p:nvSpPr>
          <p:cNvPr id="5" name="Slide Number Placeholder 4"/>
          <p:cNvSpPr>
            <a:spLocks noGrp="1"/>
          </p:cNvSpPr>
          <p:nvPr>
            <p:ph type="sldNum" sz="quarter" idx="12"/>
          </p:nvPr>
        </p:nvSpPr>
        <p:spPr/>
        <p:txBody>
          <a:bodyPr/>
          <a:lstStyle/>
          <a:p>
            <a:pPr>
              <a:defRPr/>
            </a:pPr>
            <a:fld id="{8CF17810-B3E2-406C-920E-9D8625211E29}" type="slidenum">
              <a:rPr lang="en-US" altLang="en-US" smtClean="0"/>
              <a:pPr>
                <a:defRPr/>
              </a:pPr>
              <a:t>‹#›</a:t>
            </a:fld>
            <a:endParaRPr lang="en-US" altLang="en-US" dirty="0"/>
          </a:p>
        </p:txBody>
      </p:sp>
    </p:spTree>
    <p:extLst>
      <p:ext uri="{BB962C8B-B14F-4D97-AF65-F5344CB8AC3E}">
        <p14:creationId xmlns:p14="http://schemas.microsoft.com/office/powerpoint/2010/main" val="1407761365"/>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dirty="0"/>
          </a:p>
        </p:txBody>
      </p:sp>
      <p:sp>
        <p:nvSpPr>
          <p:cNvPr id="5" name="Footer Placeholder 4"/>
          <p:cNvSpPr>
            <a:spLocks noGrp="1"/>
          </p:cNvSpPr>
          <p:nvPr>
            <p:ph type="ftr" sz="quarter" idx="11"/>
          </p:nvPr>
        </p:nvSpPr>
        <p:spPr/>
        <p:txBody>
          <a:bodyPr/>
          <a:lstStyle/>
          <a:p>
            <a:pPr>
              <a:defRPr/>
            </a:pPr>
            <a:endParaRPr lang="en-US" altLang="en-US" dirty="0"/>
          </a:p>
        </p:txBody>
      </p:sp>
      <p:sp>
        <p:nvSpPr>
          <p:cNvPr id="6" name="Slide Number Placeholder 5"/>
          <p:cNvSpPr>
            <a:spLocks noGrp="1"/>
          </p:cNvSpPr>
          <p:nvPr>
            <p:ph type="sldNum" sz="quarter" idx="12"/>
          </p:nvPr>
        </p:nvSpPr>
        <p:spPr/>
        <p:txBody>
          <a:bodyPr/>
          <a:lstStyle/>
          <a:p>
            <a:pPr>
              <a:defRPr/>
            </a:pPr>
            <a:fld id="{8CF17810-B3E2-406C-920E-9D8625211E29}" type="slidenum">
              <a:rPr lang="en-US" altLang="en-US" smtClean="0"/>
              <a:pPr>
                <a:defRPr/>
              </a:pPr>
              <a:t>‹#›</a:t>
            </a:fld>
            <a:endParaRPr lang="en-US" altLang="en-US" dirty="0"/>
          </a:p>
        </p:txBody>
      </p:sp>
    </p:spTree>
    <p:extLst>
      <p:ext uri="{BB962C8B-B14F-4D97-AF65-F5344CB8AC3E}">
        <p14:creationId xmlns:p14="http://schemas.microsoft.com/office/powerpoint/2010/main" val="1923934822"/>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pPr>
              <a:defRPr/>
            </a:pPr>
            <a:endParaRPr lang="en-US" altLang="en-US" dirty="0"/>
          </a:p>
        </p:txBody>
      </p:sp>
      <p:sp>
        <p:nvSpPr>
          <p:cNvPr id="5" name="Footer Placeholder 4"/>
          <p:cNvSpPr>
            <a:spLocks noGrp="1"/>
          </p:cNvSpPr>
          <p:nvPr>
            <p:ph type="ftr" sz="quarter" idx="11"/>
          </p:nvPr>
        </p:nvSpPr>
        <p:spPr>
          <a:xfrm>
            <a:off x="594360" y="381001"/>
            <a:ext cx="4830656" cy="365125"/>
          </a:xfrm>
        </p:spPr>
        <p:txBody>
          <a:bodyPr/>
          <a:lstStyle/>
          <a:p>
            <a:pPr>
              <a:defRPr/>
            </a:pPr>
            <a:endParaRPr lang="en-US" altLang="en-US" dirty="0"/>
          </a:p>
        </p:txBody>
      </p:sp>
      <p:sp>
        <p:nvSpPr>
          <p:cNvPr id="6" name="Slide Number Placeholder 5"/>
          <p:cNvSpPr>
            <a:spLocks noGrp="1"/>
          </p:cNvSpPr>
          <p:nvPr>
            <p:ph type="sldNum" sz="quarter" idx="12"/>
          </p:nvPr>
        </p:nvSpPr>
        <p:spPr>
          <a:xfrm>
            <a:off x="7882466" y="381001"/>
            <a:ext cx="667174" cy="365125"/>
          </a:xfrm>
        </p:spPr>
        <p:txBody>
          <a:bodyPr/>
          <a:lstStyle/>
          <a:p>
            <a:pPr>
              <a:defRPr/>
            </a:pPr>
            <a:fld id="{8CF17810-B3E2-406C-920E-9D8625211E29}" type="slidenum">
              <a:rPr lang="en-US" altLang="en-US" smtClean="0"/>
              <a:pPr>
                <a:defRPr/>
              </a:pPr>
              <a:t>‹#›</a:t>
            </a:fld>
            <a:endParaRPr lang="en-US" altLang="en-US" dirty="0"/>
          </a:p>
        </p:txBody>
      </p:sp>
    </p:spTree>
    <p:extLst>
      <p:ext uri="{BB962C8B-B14F-4D97-AF65-F5344CB8AC3E}">
        <p14:creationId xmlns:p14="http://schemas.microsoft.com/office/powerpoint/2010/main" val="214339681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hape 12"/>
          <p:cNvSpPr txBox="1">
            <a:spLocks noGrp="1"/>
          </p:cNvSpPr>
          <p:nvPr>
            <p:ph type="ftr" idx="12"/>
          </p:nvPr>
        </p:nvSpPr>
        <p:spPr>
          <a:ln/>
        </p:spPr>
        <p:txBody>
          <a:bodyPr/>
          <a:lstStyle>
            <a:lvl1pPr>
              <a:defRPr/>
            </a:lvl1pPr>
          </a:lstStyle>
          <a:p>
            <a:pPr>
              <a:defRPr/>
            </a:pPr>
            <a:endParaRPr lang="en-US" altLang="en-US" dirty="0"/>
          </a:p>
        </p:txBody>
      </p:sp>
      <p:sp>
        <p:nvSpPr>
          <p:cNvPr id="3" name="Shape 13"/>
          <p:cNvSpPr txBox="1">
            <a:spLocks noGrp="1"/>
          </p:cNvSpPr>
          <p:nvPr>
            <p:ph type="dt" idx="13"/>
          </p:nvPr>
        </p:nvSpPr>
        <p:spPr>
          <a:ln/>
        </p:spPr>
        <p:txBody>
          <a:bodyPr/>
          <a:lstStyle>
            <a:lvl1pPr>
              <a:defRPr/>
            </a:lvl1pPr>
          </a:lstStyle>
          <a:p>
            <a:pPr>
              <a:defRPr/>
            </a:pPr>
            <a:endParaRPr lang="en-US" altLang="en-US" dirty="0"/>
          </a:p>
        </p:txBody>
      </p:sp>
      <p:sp>
        <p:nvSpPr>
          <p:cNvPr id="4" name="Shape 14"/>
          <p:cNvSpPr txBox="1">
            <a:spLocks noGrp="1"/>
          </p:cNvSpPr>
          <p:nvPr>
            <p:ph type="sldNum" idx="14"/>
          </p:nvPr>
        </p:nvSpPr>
        <p:spPr>
          <a:ln/>
        </p:spPr>
        <p:txBody>
          <a:bodyPr/>
          <a:lstStyle>
            <a:lvl1pPr>
              <a:defRPr/>
            </a:lvl1pPr>
          </a:lstStyle>
          <a:p>
            <a:pPr>
              <a:defRPr/>
            </a:pPr>
            <a:fld id="{E971D036-1B68-41CB-9D47-624D3E605A81}" type="slidenum">
              <a:rPr lang="en-US" altLang="en-US"/>
              <a:pPr>
                <a:defRPr/>
              </a:pPr>
              <a:t>‹#›</a:t>
            </a:fld>
            <a:endParaRPr lang="en-US" altLang="en-US" dirty="0"/>
          </a:p>
        </p:txBody>
      </p:sp>
    </p:spTree>
    <p:extLst>
      <p:ext uri="{BB962C8B-B14F-4D97-AF65-F5344CB8AC3E}">
        <p14:creationId xmlns:p14="http://schemas.microsoft.com/office/powerpoint/2010/main" val="19989359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5" name="Shape 12"/>
          <p:cNvSpPr txBox="1">
            <a:spLocks noGrp="1"/>
          </p:cNvSpPr>
          <p:nvPr>
            <p:ph type="ftr" idx="12"/>
          </p:nvPr>
        </p:nvSpPr>
        <p:spPr>
          <a:ln/>
        </p:spPr>
        <p:txBody>
          <a:bodyPr/>
          <a:lstStyle>
            <a:lvl1pPr>
              <a:defRPr/>
            </a:lvl1pPr>
          </a:lstStyle>
          <a:p>
            <a:pPr>
              <a:defRPr/>
            </a:pPr>
            <a:endParaRPr lang="en-US" altLang="en-US" dirty="0"/>
          </a:p>
        </p:txBody>
      </p:sp>
      <p:sp>
        <p:nvSpPr>
          <p:cNvPr id="6" name="Shape 13"/>
          <p:cNvSpPr txBox="1">
            <a:spLocks noGrp="1"/>
          </p:cNvSpPr>
          <p:nvPr>
            <p:ph type="dt" idx="13"/>
          </p:nvPr>
        </p:nvSpPr>
        <p:spPr>
          <a:ln/>
        </p:spPr>
        <p:txBody>
          <a:bodyPr/>
          <a:lstStyle>
            <a:lvl1pPr>
              <a:defRPr/>
            </a:lvl1pPr>
          </a:lstStyle>
          <a:p>
            <a:pPr>
              <a:defRPr/>
            </a:pPr>
            <a:endParaRPr lang="en-US" altLang="en-US" dirty="0"/>
          </a:p>
        </p:txBody>
      </p:sp>
      <p:sp>
        <p:nvSpPr>
          <p:cNvPr id="7" name="Shape 14"/>
          <p:cNvSpPr txBox="1">
            <a:spLocks noGrp="1"/>
          </p:cNvSpPr>
          <p:nvPr>
            <p:ph type="sldNum" idx="14"/>
          </p:nvPr>
        </p:nvSpPr>
        <p:spPr>
          <a:ln/>
        </p:spPr>
        <p:txBody>
          <a:bodyPr/>
          <a:lstStyle>
            <a:lvl1pPr>
              <a:defRPr/>
            </a:lvl1pPr>
          </a:lstStyle>
          <a:p>
            <a:pPr>
              <a:defRPr/>
            </a:pPr>
            <a:fld id="{08D2612E-6B4C-4346-91A4-D7C669C94223}" type="slidenum">
              <a:rPr lang="en-US" altLang="en-US"/>
              <a:pPr>
                <a:defRPr/>
              </a:pPr>
              <a:t>‹#›</a:t>
            </a:fld>
            <a:endParaRPr lang="en-US" altLang="en-US" dirty="0"/>
          </a:p>
        </p:txBody>
      </p:sp>
    </p:spTree>
    <p:extLst>
      <p:ext uri="{BB962C8B-B14F-4D97-AF65-F5344CB8AC3E}">
        <p14:creationId xmlns:p14="http://schemas.microsoft.com/office/powerpoint/2010/main" val="710702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5"/>
          </p:nvPr>
        </p:nvSpPr>
        <p:spPr/>
        <p:txBody>
          <a:bodyPr/>
          <a:lstStyle>
            <a:lvl1pPr>
              <a:defRPr/>
            </a:lvl1pPr>
          </a:lstStyle>
          <a:p>
            <a:pPr>
              <a:defRPr/>
            </a:pPr>
            <a:endParaRPr lang="en-US" altLang="en-US" dirty="0"/>
          </a:p>
        </p:txBody>
      </p:sp>
      <p:sp>
        <p:nvSpPr>
          <p:cNvPr id="7" name="Date Placeholder 3"/>
          <p:cNvSpPr>
            <a:spLocks noGrp="1"/>
          </p:cNvSpPr>
          <p:nvPr>
            <p:ph type="dt" sz="half" idx="16"/>
          </p:nvPr>
        </p:nvSpPr>
        <p:spPr/>
        <p:txBody>
          <a:bodyPr/>
          <a:lstStyle>
            <a:lvl1pPr>
              <a:defRPr/>
            </a:lvl1pPr>
          </a:lstStyle>
          <a:p>
            <a:pPr>
              <a:defRPr/>
            </a:pPr>
            <a:endParaRPr lang="en-US" altLang="en-US" dirty="0"/>
          </a:p>
        </p:txBody>
      </p:sp>
      <p:sp>
        <p:nvSpPr>
          <p:cNvPr id="10" name="Slide Number Placeholder 5"/>
          <p:cNvSpPr>
            <a:spLocks noGrp="1"/>
          </p:cNvSpPr>
          <p:nvPr>
            <p:ph type="sldNum" sz="quarter" idx="17"/>
          </p:nvPr>
        </p:nvSpPr>
        <p:spPr/>
        <p:txBody>
          <a:bodyPr/>
          <a:lstStyle>
            <a:lvl1pPr algn="l">
              <a:buSzTx/>
              <a:defRPr sz="1400">
                <a:solidFill>
                  <a:srgbClr val="000000"/>
                </a:solidFill>
              </a:defRPr>
            </a:lvl1pPr>
          </a:lstStyle>
          <a:p>
            <a:pPr>
              <a:defRPr/>
            </a:pPr>
            <a:fld id="{7D60666B-1BD9-40AB-A5FF-DA8A3B563FA3}" type="slidenum">
              <a:rPr lang="en-US" altLang="en-US"/>
              <a:pPr>
                <a:defRPr/>
              </a:pPr>
              <a:t>‹#›</a:t>
            </a:fld>
            <a:endParaRPr lang="en-US" altLang="en-US" dirty="0"/>
          </a:p>
        </p:txBody>
      </p:sp>
    </p:spTree>
    <p:extLst>
      <p:ext uri="{BB962C8B-B14F-4D97-AF65-F5344CB8AC3E}">
        <p14:creationId xmlns:p14="http://schemas.microsoft.com/office/powerpoint/2010/main" val="3739993072"/>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3925335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715951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pic>
        <p:nvPicPr>
          <p:cNvPr id="8" name="Picture 15" descr="Pearson Logo"/>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0"/>
          <p:cNvSpPr>
            <a:spLocks noGrp="1"/>
          </p:cNvSpPr>
          <p:nvPr>
            <p:ph type="title"/>
          </p:nvPr>
        </p:nvSpPr>
        <p:spPr>
          <a:xfrm>
            <a:off x="457200" y="215372"/>
            <a:ext cx="8229600" cy="622828"/>
          </a:xfrm>
        </p:spPr>
        <p:txBody>
          <a:bodyPr anchor="t"/>
          <a:lstStyle/>
          <a:p>
            <a:r>
              <a:rPr lang="en-US"/>
              <a:t>Click to edit Master title style</a:t>
            </a:r>
            <a:endParaRPr lang="en-US" dirty="0"/>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9" name="Text Placeholder 8"/>
          <p:cNvSpPr>
            <a:spLocks noGrp="1"/>
          </p:cNvSpPr>
          <p:nvPr>
            <p:ph type="body" sz="quarter" idx="14"/>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a:t>Edit Master text styles</a:t>
            </a:r>
          </a:p>
        </p:txBody>
      </p:sp>
      <p:sp>
        <p:nvSpPr>
          <p:cNvPr id="10" name="Text Placeholder 8"/>
          <p:cNvSpPr>
            <a:spLocks noGrp="1"/>
          </p:cNvSpPr>
          <p:nvPr>
            <p:ph type="body" sz="quarter" idx="15"/>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a:t>Edit Master text styles</a:t>
            </a:r>
          </a:p>
        </p:txBody>
      </p:sp>
      <p:sp>
        <p:nvSpPr>
          <p:cNvPr id="20" name="Text Placeholder 17"/>
          <p:cNvSpPr>
            <a:spLocks noGrp="1"/>
          </p:cNvSpPr>
          <p:nvPr>
            <p:ph type="body" sz="quarter" idx="16"/>
          </p:nvPr>
        </p:nvSpPr>
        <p:spPr>
          <a:xfrm>
            <a:off x="3048000" y="6529254"/>
            <a:ext cx="5867400" cy="187537"/>
          </a:xfrm>
        </p:spPr>
        <p:txBody>
          <a:bodyPr/>
          <a:lstStyle>
            <a:lvl1pPr marL="0" indent="0" algn="r">
              <a:buNone/>
              <a:defRPr sz="800" baseline="0"/>
            </a:lvl1pPr>
          </a:lstStyle>
          <a:p>
            <a:pPr lvl="0"/>
            <a:r>
              <a:rPr lang="en-US"/>
              <a:t>Edit Master text styles</a:t>
            </a:r>
          </a:p>
        </p:txBody>
      </p:sp>
      <p:sp>
        <p:nvSpPr>
          <p:cNvPr id="12" name="Footer Placeholder 2"/>
          <p:cNvSpPr>
            <a:spLocks noGrp="1"/>
          </p:cNvSpPr>
          <p:nvPr>
            <p:ph type="ftr" sz="quarter" idx="17"/>
          </p:nvPr>
        </p:nvSpPr>
        <p:spPr>
          <a:xfrm>
            <a:off x="93663" y="6165850"/>
            <a:ext cx="8596312" cy="234950"/>
          </a:xfrm>
        </p:spPr>
        <p:txBody>
          <a:bodyPr/>
          <a:lstStyle>
            <a:lvl1pPr>
              <a:defRPr/>
            </a:lvl1pPr>
          </a:lstStyle>
          <a:p>
            <a:pPr>
              <a:defRPr/>
            </a:pPr>
            <a:endParaRPr lang="en-US" altLang="en-US" dirty="0"/>
          </a:p>
        </p:txBody>
      </p:sp>
      <p:sp>
        <p:nvSpPr>
          <p:cNvPr id="13" name="Date Placeholder 3"/>
          <p:cNvSpPr>
            <a:spLocks noGrp="1"/>
          </p:cNvSpPr>
          <p:nvPr>
            <p:ph type="dt" sz="half" idx="18"/>
          </p:nvPr>
        </p:nvSpPr>
        <p:spPr/>
        <p:txBody>
          <a:bodyPr/>
          <a:lstStyle>
            <a:lvl1pPr>
              <a:defRPr/>
            </a:lvl1pPr>
          </a:lstStyle>
          <a:p>
            <a:pPr>
              <a:defRPr/>
            </a:pPr>
            <a:endParaRPr lang="en-US" altLang="en-US" dirty="0"/>
          </a:p>
        </p:txBody>
      </p:sp>
      <p:sp>
        <p:nvSpPr>
          <p:cNvPr id="14" name="Slide Number Placeholder 4"/>
          <p:cNvSpPr>
            <a:spLocks noGrp="1"/>
          </p:cNvSpPr>
          <p:nvPr>
            <p:ph type="sldNum" sz="quarter" idx="19"/>
          </p:nvPr>
        </p:nvSpPr>
        <p:spPr/>
        <p:txBody>
          <a:bodyPr/>
          <a:lstStyle>
            <a:lvl1pPr algn="l">
              <a:buSzTx/>
              <a:defRPr sz="1400">
                <a:solidFill>
                  <a:srgbClr val="000000"/>
                </a:solidFill>
              </a:defRPr>
            </a:lvl1pPr>
          </a:lstStyle>
          <a:p>
            <a:pPr>
              <a:defRPr/>
            </a:pPr>
            <a:fld id="{689D220B-EB90-4E37-BEC8-575B8A5433DA}" type="slidenum">
              <a:rPr lang="en-US" altLang="en-US"/>
              <a:pPr>
                <a:defRPr/>
              </a:pPr>
              <a:t>‹#›</a:t>
            </a:fld>
            <a:endParaRPr lang="en-US" altLang="en-US" dirty="0"/>
          </a:p>
        </p:txBody>
      </p:sp>
    </p:spTree>
    <p:extLst>
      <p:ext uri="{BB962C8B-B14F-4D97-AF65-F5344CB8AC3E}">
        <p14:creationId xmlns:p14="http://schemas.microsoft.com/office/powerpoint/2010/main" val="2137420527"/>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0"/>
          </p:nvPr>
        </p:nvSpPr>
        <p:spPr/>
        <p:txBody>
          <a:bodyPr/>
          <a:lstStyle>
            <a:lvl1pPr>
              <a:defRPr/>
            </a:lvl1pPr>
          </a:lstStyle>
          <a:p>
            <a:pPr>
              <a:defRPr/>
            </a:pPr>
            <a:endParaRPr lang="en-US" altLang="en-US" dirty="0"/>
          </a:p>
        </p:txBody>
      </p:sp>
      <p:sp>
        <p:nvSpPr>
          <p:cNvPr id="5" name="Slide Number Placeholder 5"/>
          <p:cNvSpPr>
            <a:spLocks noGrp="1"/>
          </p:cNvSpPr>
          <p:nvPr>
            <p:ph type="sldNum" sz="quarter" idx="11"/>
          </p:nvPr>
        </p:nvSpPr>
        <p:spPr/>
        <p:txBody>
          <a:bodyPr/>
          <a:lstStyle>
            <a:lvl1pPr algn="l">
              <a:buSzTx/>
              <a:defRPr sz="1400">
                <a:solidFill>
                  <a:srgbClr val="000000"/>
                </a:solidFill>
              </a:defRPr>
            </a:lvl1pPr>
          </a:lstStyle>
          <a:p>
            <a:pPr>
              <a:defRPr/>
            </a:pPr>
            <a:fld id="{0539E958-5EE5-4A2E-BD97-CBE25A1DA18B}" type="slidenum">
              <a:rPr lang="en-US" altLang="en-US"/>
              <a:pPr>
                <a:defRPr/>
              </a:pPr>
              <a:t>‹#›</a:t>
            </a:fld>
            <a:endParaRPr lang="en-US" altLang="en-US" dirty="0"/>
          </a:p>
        </p:txBody>
      </p:sp>
    </p:spTree>
    <p:extLst>
      <p:ext uri="{BB962C8B-B14F-4D97-AF65-F5344CB8AC3E}">
        <p14:creationId xmlns:p14="http://schemas.microsoft.com/office/powerpoint/2010/main" val="1415170423"/>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en-US" dirty="0"/>
          </a:p>
        </p:txBody>
      </p:sp>
      <p:sp>
        <p:nvSpPr>
          <p:cNvPr id="5" name="Date Placeholder 3"/>
          <p:cNvSpPr>
            <a:spLocks noGrp="1"/>
          </p:cNvSpPr>
          <p:nvPr>
            <p:ph type="dt" sz="half" idx="11"/>
          </p:nvPr>
        </p:nvSpPr>
        <p:spPr/>
        <p:txBody>
          <a:bodyPr/>
          <a:lstStyle>
            <a:lvl1pPr>
              <a:defRPr/>
            </a:lvl1pPr>
          </a:lstStyle>
          <a:p>
            <a:pPr>
              <a:defRPr/>
            </a:pPr>
            <a:endParaRPr lang="en-US" altLang="en-US" dirty="0"/>
          </a:p>
        </p:txBody>
      </p:sp>
      <p:sp>
        <p:nvSpPr>
          <p:cNvPr id="6" name="Slide Number Placeholder 5"/>
          <p:cNvSpPr>
            <a:spLocks noGrp="1"/>
          </p:cNvSpPr>
          <p:nvPr>
            <p:ph type="sldNum" sz="quarter" idx="12"/>
          </p:nvPr>
        </p:nvSpPr>
        <p:spPr/>
        <p:txBody>
          <a:bodyPr/>
          <a:lstStyle>
            <a:lvl1pPr algn="l">
              <a:buSzTx/>
              <a:defRPr sz="1400">
                <a:solidFill>
                  <a:srgbClr val="000000"/>
                </a:solidFill>
              </a:defRPr>
            </a:lvl1pPr>
          </a:lstStyle>
          <a:p>
            <a:pPr>
              <a:defRPr/>
            </a:pPr>
            <a:fld id="{55B9A731-4BD6-492B-8CBC-E5805CDB0965}" type="slidenum">
              <a:rPr lang="en-US" altLang="en-US"/>
              <a:pPr>
                <a:defRPr/>
              </a:pPr>
              <a:t>‹#›</a:t>
            </a:fld>
            <a:endParaRPr lang="en-US" altLang="en-US" dirty="0"/>
          </a:p>
        </p:txBody>
      </p:sp>
    </p:spTree>
    <p:extLst>
      <p:ext uri="{BB962C8B-B14F-4D97-AF65-F5344CB8AC3E}">
        <p14:creationId xmlns:p14="http://schemas.microsoft.com/office/powerpoint/2010/main" val="2454284336"/>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pic>
        <p:nvPicPr>
          <p:cNvPr id="4" name="Picture 15" descr="Pearson Logo"/>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6"/>
          <p:cNvSpPr txBox="1">
            <a:spLocks noChangeArrowheads="1"/>
          </p:cNvSpPr>
          <p:nvPr userDrawn="1"/>
        </p:nvSpPr>
        <p:spPr bwMode="auto">
          <a:xfrm>
            <a:off x="1600200" y="6429375"/>
            <a:ext cx="7162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defRPr/>
            </a:pPr>
            <a:r>
              <a:rPr lang="en-US" altLang="en-US" sz="1200" dirty="0">
                <a:latin typeface="Verdana" panose="020B0604030504040204" pitchFamily="34" charset="0"/>
              </a:rPr>
              <a:t>Copyright © 2016, 2013, 2010 Pearson Education, Inc. All Rights Reserved</a:t>
            </a:r>
          </a:p>
        </p:txBody>
      </p:sp>
      <p:sp>
        <p:nvSpPr>
          <p:cNvPr id="8" name="Title 7"/>
          <p:cNvSpPr>
            <a:spLocks noGrp="1"/>
          </p:cNvSpPr>
          <p:nvPr>
            <p:ph type="title"/>
          </p:nvPr>
        </p:nvSpPr>
        <p:spPr>
          <a:xfrm>
            <a:off x="457200" y="228600"/>
            <a:ext cx="8229600" cy="1066800"/>
          </a:xfrm>
        </p:spPr>
        <p:txBody>
          <a:bodyPr anchor="t"/>
          <a:lstStyle>
            <a:lvl1pPr>
              <a:defRPr sz="3400">
                <a:solidFill>
                  <a:srgbClr val="007FA3"/>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a:t>Edit Master text styles</a:t>
            </a:r>
          </a:p>
        </p:txBody>
      </p:sp>
      <p:sp>
        <p:nvSpPr>
          <p:cNvPr id="6" name="Footer Placeholder 2"/>
          <p:cNvSpPr>
            <a:spLocks noGrp="1"/>
          </p:cNvSpPr>
          <p:nvPr>
            <p:ph type="ftr" sz="quarter" idx="14"/>
          </p:nvPr>
        </p:nvSpPr>
        <p:spPr/>
        <p:txBody>
          <a:bodyPr/>
          <a:lstStyle>
            <a:lvl1pPr>
              <a:defRPr/>
            </a:lvl1pPr>
          </a:lstStyle>
          <a:p>
            <a:pPr>
              <a:defRPr/>
            </a:pPr>
            <a:endParaRPr lang="en-US" altLang="en-US" dirty="0"/>
          </a:p>
        </p:txBody>
      </p:sp>
      <p:sp>
        <p:nvSpPr>
          <p:cNvPr id="7" name="Date Placeholder 1"/>
          <p:cNvSpPr>
            <a:spLocks noGrp="1"/>
          </p:cNvSpPr>
          <p:nvPr>
            <p:ph type="dt" sz="half" idx="15"/>
          </p:nvPr>
        </p:nvSpPr>
        <p:spPr/>
        <p:txBody>
          <a:bodyPr/>
          <a:lstStyle>
            <a:lvl1pPr>
              <a:defRPr>
                <a:solidFill>
                  <a:schemeClr val="tx1"/>
                </a:solidFill>
              </a:defRPr>
            </a:lvl1pPr>
          </a:lstStyle>
          <a:p>
            <a:pPr>
              <a:defRPr/>
            </a:pPr>
            <a:endParaRPr lang="en-US" altLang="en-US" dirty="0"/>
          </a:p>
        </p:txBody>
      </p:sp>
      <p:sp>
        <p:nvSpPr>
          <p:cNvPr id="9" name="Slide Number Placeholder 3"/>
          <p:cNvSpPr>
            <a:spLocks noGrp="1"/>
          </p:cNvSpPr>
          <p:nvPr>
            <p:ph type="sldNum" sz="quarter" idx="16"/>
          </p:nvPr>
        </p:nvSpPr>
        <p:spPr/>
        <p:txBody>
          <a:bodyPr/>
          <a:lstStyle>
            <a:lvl1pPr algn="l">
              <a:buSzTx/>
              <a:defRPr sz="1400">
                <a:solidFill>
                  <a:schemeClr val="tx1"/>
                </a:solidFill>
              </a:defRPr>
            </a:lvl1pPr>
          </a:lstStyle>
          <a:p>
            <a:pPr>
              <a:defRPr/>
            </a:pPr>
            <a:fld id="{A70F0051-6820-4803-804E-C19A3885B649}" type="slidenum">
              <a:rPr lang="en-US" altLang="en-US"/>
              <a:pPr>
                <a:defRPr/>
              </a:pPr>
              <a:t>‹#›</a:t>
            </a:fld>
            <a:endParaRPr lang="en-US" altLang="en-US" dirty="0"/>
          </a:p>
        </p:txBody>
      </p:sp>
    </p:spTree>
    <p:extLst>
      <p:ext uri="{BB962C8B-B14F-4D97-AF65-F5344CB8AC3E}">
        <p14:creationId xmlns:p14="http://schemas.microsoft.com/office/powerpoint/2010/main" val="682501937"/>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4"/>
          </p:nvPr>
        </p:nvSpPr>
        <p:spPr/>
        <p:txBody>
          <a:bodyPr/>
          <a:lstStyle>
            <a:lvl1pPr>
              <a:defRPr/>
            </a:lvl1pPr>
          </a:lstStyle>
          <a:p>
            <a:pPr>
              <a:defRPr/>
            </a:pPr>
            <a:endParaRPr lang="en-US" altLang="en-US" dirty="0"/>
          </a:p>
        </p:txBody>
      </p:sp>
      <p:sp>
        <p:nvSpPr>
          <p:cNvPr id="6" name="Slide Number Placeholder 5"/>
          <p:cNvSpPr>
            <a:spLocks noGrp="1"/>
          </p:cNvSpPr>
          <p:nvPr>
            <p:ph type="sldNum" sz="quarter" idx="15"/>
          </p:nvPr>
        </p:nvSpPr>
        <p:spPr/>
        <p:txBody>
          <a:bodyPr/>
          <a:lstStyle>
            <a:lvl1pPr algn="l">
              <a:buSzTx/>
              <a:defRPr sz="1400">
                <a:solidFill>
                  <a:srgbClr val="000000"/>
                </a:solidFill>
              </a:defRPr>
            </a:lvl1pPr>
          </a:lstStyle>
          <a:p>
            <a:pPr>
              <a:defRPr/>
            </a:pPr>
            <a:fld id="{C6228B20-24CB-407A-AF2D-EBEB17B57570}" type="slidenum">
              <a:rPr lang="en-US" altLang="en-US"/>
              <a:pPr>
                <a:defRPr/>
              </a:pPr>
              <a:t>‹#›</a:t>
            </a:fld>
            <a:endParaRPr lang="en-US" altLang="en-US" dirty="0"/>
          </a:p>
        </p:txBody>
      </p:sp>
    </p:spTree>
    <p:extLst>
      <p:ext uri="{BB962C8B-B14F-4D97-AF65-F5344CB8AC3E}">
        <p14:creationId xmlns:p14="http://schemas.microsoft.com/office/powerpoint/2010/main" val="1719215781"/>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p:cNvSpPr>
            <a:spLocks noGrp="1"/>
          </p:cNvSpPr>
          <p:nvPr>
            <p:ph type="ftr" sz="quarter" idx="10"/>
          </p:nvPr>
        </p:nvSpPr>
        <p:spPr/>
        <p:txBody>
          <a:bodyPr/>
          <a:lstStyle>
            <a:lvl1pPr>
              <a:defRPr/>
            </a:lvl1pPr>
          </a:lstStyle>
          <a:p>
            <a:pPr>
              <a:defRPr/>
            </a:pPr>
            <a:endParaRPr lang="en-US" altLang="en-US" dirty="0"/>
          </a:p>
        </p:txBody>
      </p:sp>
      <p:sp>
        <p:nvSpPr>
          <p:cNvPr id="5" name="Date Placeholder 3"/>
          <p:cNvSpPr>
            <a:spLocks noGrp="1"/>
          </p:cNvSpPr>
          <p:nvPr>
            <p:ph type="dt" sz="half" idx="11"/>
          </p:nvPr>
        </p:nvSpPr>
        <p:spPr/>
        <p:txBody>
          <a:bodyPr/>
          <a:lstStyle>
            <a:lvl1pPr>
              <a:defRPr/>
            </a:lvl1pPr>
          </a:lstStyle>
          <a:p>
            <a:pPr>
              <a:defRPr/>
            </a:pPr>
            <a:endParaRPr lang="en-US" altLang="en-US" dirty="0"/>
          </a:p>
        </p:txBody>
      </p:sp>
      <p:sp>
        <p:nvSpPr>
          <p:cNvPr id="6" name="Slide Number Placeholder 5"/>
          <p:cNvSpPr>
            <a:spLocks noGrp="1"/>
          </p:cNvSpPr>
          <p:nvPr>
            <p:ph type="sldNum" sz="quarter" idx="12"/>
          </p:nvPr>
        </p:nvSpPr>
        <p:spPr/>
        <p:txBody>
          <a:bodyPr/>
          <a:lstStyle>
            <a:lvl1pPr algn="l">
              <a:buSzTx/>
              <a:defRPr sz="1400">
                <a:solidFill>
                  <a:srgbClr val="000000"/>
                </a:solidFill>
              </a:defRPr>
            </a:lvl1pPr>
          </a:lstStyle>
          <a:p>
            <a:pPr>
              <a:defRPr/>
            </a:pPr>
            <a:fld id="{71A0C8D0-3FBD-4F9F-8DC3-A3110DE6329F}" type="slidenum">
              <a:rPr lang="en-US" altLang="en-US"/>
              <a:pPr>
                <a:defRPr/>
              </a:pPr>
              <a:t>‹#›</a:t>
            </a:fld>
            <a:endParaRPr lang="en-US" altLang="en-US" dirty="0"/>
          </a:p>
        </p:txBody>
      </p:sp>
    </p:spTree>
    <p:extLst>
      <p:ext uri="{BB962C8B-B14F-4D97-AF65-F5344CB8AC3E}">
        <p14:creationId xmlns:p14="http://schemas.microsoft.com/office/powerpoint/2010/main" val="3375276786"/>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pPr>
              <a:defRPr/>
            </a:pPr>
            <a:endParaRPr lang="en-US" altLang="en-US" dirty="0"/>
          </a:p>
        </p:txBody>
      </p:sp>
      <p:sp>
        <p:nvSpPr>
          <p:cNvPr id="5" name="Footer Placeholder 4"/>
          <p:cNvSpPr>
            <a:spLocks noGrp="1"/>
          </p:cNvSpPr>
          <p:nvPr>
            <p:ph type="ftr" sz="quarter" idx="11"/>
          </p:nvPr>
        </p:nvSpPr>
        <p:spPr>
          <a:xfrm>
            <a:off x="914400" y="4323846"/>
            <a:ext cx="4880610" cy="365125"/>
          </a:xfrm>
        </p:spPr>
        <p:txBody>
          <a:bodyPr/>
          <a:lstStyle/>
          <a:p>
            <a:pPr>
              <a:defRPr/>
            </a:pPr>
            <a:endParaRPr lang="en-US" altLang="en-US" dirty="0"/>
          </a:p>
        </p:txBody>
      </p:sp>
      <p:sp>
        <p:nvSpPr>
          <p:cNvPr id="6" name="Slide Number Placeholder 5"/>
          <p:cNvSpPr>
            <a:spLocks noGrp="1"/>
          </p:cNvSpPr>
          <p:nvPr>
            <p:ph type="sldNum" sz="quarter" idx="12"/>
          </p:nvPr>
        </p:nvSpPr>
        <p:spPr>
          <a:xfrm>
            <a:off x="6057900" y="1430867"/>
            <a:ext cx="2171700" cy="365125"/>
          </a:xfrm>
        </p:spPr>
        <p:txBody>
          <a:bodyPr/>
          <a:lstStyle/>
          <a:p>
            <a:pPr>
              <a:defRPr/>
            </a:pPr>
            <a:fld id="{6FA9024F-7E67-48ED-B8AA-995C82C183EE}" type="slidenum">
              <a:rPr lang="en-US" altLang="en-US" smtClean="0"/>
              <a:pPr>
                <a:defRPr/>
              </a:pPr>
              <a:t>‹#›</a:t>
            </a:fld>
            <a:endParaRPr lang="en-US" altLang="en-US" dirty="0"/>
          </a:p>
        </p:txBody>
      </p:sp>
    </p:spTree>
    <p:extLst>
      <p:ext uri="{BB962C8B-B14F-4D97-AF65-F5344CB8AC3E}">
        <p14:creationId xmlns:p14="http://schemas.microsoft.com/office/powerpoint/2010/main" val="27805371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4"/>
          </p:nvPr>
        </p:nvSpPr>
        <p:spPr/>
        <p:txBody>
          <a:bodyPr/>
          <a:lstStyle>
            <a:lvl1pPr>
              <a:defRPr/>
            </a:lvl1pPr>
          </a:lstStyle>
          <a:p>
            <a:pPr>
              <a:defRPr/>
            </a:pPr>
            <a:endParaRPr lang="en-US" altLang="en-US" dirty="0"/>
          </a:p>
        </p:txBody>
      </p:sp>
      <p:sp>
        <p:nvSpPr>
          <p:cNvPr id="6" name="Date Placeholder 3"/>
          <p:cNvSpPr>
            <a:spLocks noGrp="1"/>
          </p:cNvSpPr>
          <p:nvPr>
            <p:ph type="dt" sz="half" idx="15"/>
          </p:nvPr>
        </p:nvSpPr>
        <p:spPr/>
        <p:txBody>
          <a:bodyPr/>
          <a:lstStyle>
            <a:lvl1pPr>
              <a:defRPr/>
            </a:lvl1pPr>
          </a:lstStyle>
          <a:p>
            <a:pPr>
              <a:defRPr/>
            </a:pPr>
            <a:endParaRPr lang="en-US" altLang="en-US" dirty="0"/>
          </a:p>
        </p:txBody>
      </p:sp>
      <p:sp>
        <p:nvSpPr>
          <p:cNvPr id="7" name="Slide Number Placeholder 5"/>
          <p:cNvSpPr>
            <a:spLocks noGrp="1"/>
          </p:cNvSpPr>
          <p:nvPr>
            <p:ph type="sldNum" sz="quarter" idx="16"/>
          </p:nvPr>
        </p:nvSpPr>
        <p:spPr/>
        <p:txBody>
          <a:bodyPr/>
          <a:lstStyle>
            <a:lvl1pPr algn="l">
              <a:buSzTx/>
              <a:defRPr sz="1400">
                <a:solidFill>
                  <a:srgbClr val="000000"/>
                </a:solidFill>
              </a:defRPr>
            </a:lvl1pPr>
          </a:lstStyle>
          <a:p>
            <a:pPr>
              <a:defRPr/>
            </a:pPr>
            <a:fld id="{79590DD0-E66F-44DE-848A-20B9698B659B}" type="slidenum">
              <a:rPr lang="en-US" altLang="en-US"/>
              <a:pPr>
                <a:defRPr/>
              </a:pPr>
              <a:t>‹#›</a:t>
            </a:fld>
            <a:endParaRPr lang="en-US" altLang="en-US" dirty="0"/>
          </a:p>
        </p:txBody>
      </p:sp>
    </p:spTree>
    <p:extLst>
      <p:ext uri="{BB962C8B-B14F-4D97-AF65-F5344CB8AC3E}">
        <p14:creationId xmlns:p14="http://schemas.microsoft.com/office/powerpoint/2010/main" val="3756882052"/>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16"/>
          </p:nvPr>
        </p:nvSpPr>
        <p:spPr/>
        <p:txBody>
          <a:bodyPr/>
          <a:lstStyle>
            <a:lvl1pPr>
              <a:defRPr/>
            </a:lvl1pPr>
          </a:lstStyle>
          <a:p>
            <a:pPr>
              <a:defRPr/>
            </a:pPr>
            <a:endParaRPr lang="en-US" altLang="en-US" dirty="0"/>
          </a:p>
        </p:txBody>
      </p:sp>
      <p:sp>
        <p:nvSpPr>
          <p:cNvPr id="11" name="Date Placeholder 3"/>
          <p:cNvSpPr>
            <a:spLocks noGrp="1"/>
          </p:cNvSpPr>
          <p:nvPr>
            <p:ph type="dt" sz="half" idx="17"/>
          </p:nvPr>
        </p:nvSpPr>
        <p:spPr/>
        <p:txBody>
          <a:bodyPr/>
          <a:lstStyle>
            <a:lvl1pPr>
              <a:defRPr/>
            </a:lvl1pPr>
          </a:lstStyle>
          <a:p>
            <a:pPr>
              <a:defRPr/>
            </a:pPr>
            <a:endParaRPr lang="en-US" altLang="en-US" dirty="0"/>
          </a:p>
        </p:txBody>
      </p:sp>
      <p:sp>
        <p:nvSpPr>
          <p:cNvPr id="12" name="Slide Number Placeholder 5"/>
          <p:cNvSpPr>
            <a:spLocks noGrp="1"/>
          </p:cNvSpPr>
          <p:nvPr>
            <p:ph type="sldNum" sz="quarter" idx="18"/>
          </p:nvPr>
        </p:nvSpPr>
        <p:spPr/>
        <p:txBody>
          <a:bodyPr/>
          <a:lstStyle>
            <a:lvl1pPr algn="l">
              <a:buSzTx/>
              <a:defRPr sz="1400">
                <a:solidFill>
                  <a:srgbClr val="000000"/>
                </a:solidFill>
              </a:defRPr>
            </a:lvl1pPr>
          </a:lstStyle>
          <a:p>
            <a:pPr>
              <a:defRPr/>
            </a:pPr>
            <a:fld id="{271D7819-171C-4C85-8170-E742DCA357EF}" type="slidenum">
              <a:rPr lang="en-US" altLang="en-US"/>
              <a:pPr>
                <a:defRPr/>
              </a:pPr>
              <a:t>‹#›</a:t>
            </a:fld>
            <a:endParaRPr lang="en-US" altLang="en-US" dirty="0"/>
          </a:p>
        </p:txBody>
      </p:sp>
    </p:spTree>
    <p:extLst>
      <p:ext uri="{BB962C8B-B14F-4D97-AF65-F5344CB8AC3E}">
        <p14:creationId xmlns:p14="http://schemas.microsoft.com/office/powerpoint/2010/main" val="1562832412"/>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8"/>
          </p:nvPr>
        </p:nvSpPr>
        <p:spPr/>
        <p:txBody>
          <a:bodyPr/>
          <a:lstStyle>
            <a:lvl1pPr>
              <a:defRPr/>
            </a:lvl1pPr>
          </a:lstStyle>
          <a:p>
            <a:pPr>
              <a:defRPr/>
            </a:pPr>
            <a:endParaRPr lang="en-US" altLang="en-US" dirty="0"/>
          </a:p>
        </p:txBody>
      </p:sp>
      <p:sp>
        <p:nvSpPr>
          <p:cNvPr id="11" name="Date Placeholder 3"/>
          <p:cNvSpPr>
            <a:spLocks noGrp="1"/>
          </p:cNvSpPr>
          <p:nvPr>
            <p:ph type="dt" sz="half" idx="19"/>
          </p:nvPr>
        </p:nvSpPr>
        <p:spPr/>
        <p:txBody>
          <a:bodyPr/>
          <a:lstStyle>
            <a:lvl1pPr>
              <a:defRPr/>
            </a:lvl1pPr>
          </a:lstStyle>
          <a:p>
            <a:pPr>
              <a:defRPr/>
            </a:pPr>
            <a:endParaRPr lang="en-US" altLang="en-US" dirty="0"/>
          </a:p>
        </p:txBody>
      </p:sp>
      <p:sp>
        <p:nvSpPr>
          <p:cNvPr id="12" name="Slide Number Placeholder 5"/>
          <p:cNvSpPr>
            <a:spLocks noGrp="1"/>
          </p:cNvSpPr>
          <p:nvPr>
            <p:ph type="sldNum" sz="quarter" idx="20"/>
          </p:nvPr>
        </p:nvSpPr>
        <p:spPr/>
        <p:txBody>
          <a:bodyPr/>
          <a:lstStyle>
            <a:lvl1pPr algn="l">
              <a:buSzTx/>
              <a:defRPr sz="1400">
                <a:solidFill>
                  <a:srgbClr val="000000"/>
                </a:solidFill>
              </a:defRPr>
            </a:lvl1pPr>
          </a:lstStyle>
          <a:p>
            <a:pPr>
              <a:defRPr/>
            </a:pPr>
            <a:fld id="{DC7298D3-4E52-42B7-BD2E-0DBFBF80EF27}" type="slidenum">
              <a:rPr lang="en-US" altLang="en-US"/>
              <a:pPr>
                <a:defRPr/>
              </a:pPr>
              <a:t>‹#›</a:t>
            </a:fld>
            <a:endParaRPr lang="en-US" altLang="en-US" dirty="0"/>
          </a:p>
        </p:txBody>
      </p:sp>
    </p:spTree>
    <p:extLst>
      <p:ext uri="{BB962C8B-B14F-4D97-AF65-F5344CB8AC3E}">
        <p14:creationId xmlns:p14="http://schemas.microsoft.com/office/powerpoint/2010/main" val="1675623872"/>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8"/>
          </p:nvPr>
        </p:nvSpPr>
        <p:spPr/>
        <p:txBody>
          <a:bodyPr/>
          <a:lstStyle>
            <a:lvl1pPr>
              <a:defRPr/>
            </a:lvl1pPr>
          </a:lstStyle>
          <a:p>
            <a:pPr>
              <a:defRPr/>
            </a:pPr>
            <a:endParaRPr lang="en-US" altLang="en-US" dirty="0"/>
          </a:p>
        </p:txBody>
      </p:sp>
      <p:sp>
        <p:nvSpPr>
          <p:cNvPr id="11" name="Date Placeholder 3"/>
          <p:cNvSpPr>
            <a:spLocks noGrp="1"/>
          </p:cNvSpPr>
          <p:nvPr>
            <p:ph type="dt" sz="half" idx="19"/>
          </p:nvPr>
        </p:nvSpPr>
        <p:spPr/>
        <p:txBody>
          <a:bodyPr/>
          <a:lstStyle>
            <a:lvl1pPr>
              <a:defRPr/>
            </a:lvl1pPr>
          </a:lstStyle>
          <a:p>
            <a:pPr>
              <a:defRPr/>
            </a:pPr>
            <a:endParaRPr lang="en-US" altLang="en-US" dirty="0"/>
          </a:p>
        </p:txBody>
      </p:sp>
      <p:sp>
        <p:nvSpPr>
          <p:cNvPr id="13" name="Slide Number Placeholder 5"/>
          <p:cNvSpPr>
            <a:spLocks noGrp="1"/>
          </p:cNvSpPr>
          <p:nvPr>
            <p:ph type="sldNum" sz="quarter" idx="20"/>
          </p:nvPr>
        </p:nvSpPr>
        <p:spPr/>
        <p:txBody>
          <a:bodyPr/>
          <a:lstStyle>
            <a:lvl1pPr algn="l">
              <a:buSzTx/>
              <a:defRPr sz="1400">
                <a:solidFill>
                  <a:srgbClr val="000000"/>
                </a:solidFill>
              </a:defRPr>
            </a:lvl1pPr>
          </a:lstStyle>
          <a:p>
            <a:pPr>
              <a:defRPr/>
            </a:pPr>
            <a:fld id="{51BB9AED-3B67-4DF1-8524-3DB670C49958}" type="slidenum">
              <a:rPr lang="en-US" altLang="en-US"/>
              <a:pPr>
                <a:defRPr/>
              </a:pPr>
              <a:t>‹#›</a:t>
            </a:fld>
            <a:endParaRPr lang="en-US" altLang="en-US" dirty="0"/>
          </a:p>
        </p:txBody>
      </p:sp>
    </p:spTree>
    <p:extLst>
      <p:ext uri="{BB962C8B-B14F-4D97-AF65-F5344CB8AC3E}">
        <p14:creationId xmlns:p14="http://schemas.microsoft.com/office/powerpoint/2010/main" val="1497583498"/>
      </p:ext>
    </p:extLst>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9"/>
          </p:nvPr>
        </p:nvSpPr>
        <p:spPr/>
        <p:txBody>
          <a:bodyPr/>
          <a:lstStyle>
            <a:lvl1pPr>
              <a:defRPr/>
            </a:lvl1pPr>
          </a:lstStyle>
          <a:p>
            <a:pPr>
              <a:defRPr/>
            </a:pPr>
            <a:endParaRPr lang="en-US" altLang="en-US" dirty="0"/>
          </a:p>
        </p:txBody>
      </p:sp>
      <p:sp>
        <p:nvSpPr>
          <p:cNvPr id="11" name="Date Placeholder 3"/>
          <p:cNvSpPr>
            <a:spLocks noGrp="1"/>
          </p:cNvSpPr>
          <p:nvPr>
            <p:ph type="dt" sz="half" idx="20"/>
          </p:nvPr>
        </p:nvSpPr>
        <p:spPr/>
        <p:txBody>
          <a:bodyPr/>
          <a:lstStyle>
            <a:lvl1pPr>
              <a:defRPr/>
            </a:lvl1pPr>
          </a:lstStyle>
          <a:p>
            <a:pPr>
              <a:defRPr/>
            </a:pPr>
            <a:endParaRPr lang="en-US" altLang="en-US" dirty="0"/>
          </a:p>
        </p:txBody>
      </p:sp>
      <p:sp>
        <p:nvSpPr>
          <p:cNvPr id="15" name="Slide Number Placeholder 5"/>
          <p:cNvSpPr>
            <a:spLocks noGrp="1"/>
          </p:cNvSpPr>
          <p:nvPr>
            <p:ph type="sldNum" sz="quarter" idx="21"/>
          </p:nvPr>
        </p:nvSpPr>
        <p:spPr/>
        <p:txBody>
          <a:bodyPr/>
          <a:lstStyle>
            <a:lvl1pPr algn="l">
              <a:buSzTx/>
              <a:defRPr sz="1400">
                <a:solidFill>
                  <a:srgbClr val="000000"/>
                </a:solidFill>
              </a:defRPr>
            </a:lvl1pPr>
          </a:lstStyle>
          <a:p>
            <a:pPr>
              <a:defRPr/>
            </a:pPr>
            <a:fld id="{19DB62C1-C077-4B43-963D-D0D35B71A55E}" type="slidenum">
              <a:rPr lang="en-US" altLang="en-US"/>
              <a:pPr>
                <a:defRPr/>
              </a:pPr>
              <a:t>‹#›</a:t>
            </a:fld>
            <a:endParaRPr lang="en-US" altLang="en-US" dirty="0"/>
          </a:p>
        </p:txBody>
      </p:sp>
    </p:spTree>
    <p:extLst>
      <p:ext uri="{BB962C8B-B14F-4D97-AF65-F5344CB8AC3E}">
        <p14:creationId xmlns:p14="http://schemas.microsoft.com/office/powerpoint/2010/main" val="3356105661"/>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20"/>
          </p:nvPr>
        </p:nvSpPr>
        <p:spPr/>
        <p:txBody>
          <a:bodyPr/>
          <a:lstStyle>
            <a:lvl1pPr>
              <a:defRPr/>
            </a:lvl1pPr>
          </a:lstStyle>
          <a:p>
            <a:pPr>
              <a:defRPr/>
            </a:pPr>
            <a:endParaRPr lang="en-US" altLang="en-US" dirty="0"/>
          </a:p>
        </p:txBody>
      </p:sp>
      <p:sp>
        <p:nvSpPr>
          <p:cNvPr id="16" name="Date Placeholder 3"/>
          <p:cNvSpPr>
            <a:spLocks noGrp="1"/>
          </p:cNvSpPr>
          <p:nvPr>
            <p:ph type="dt" sz="half" idx="21"/>
          </p:nvPr>
        </p:nvSpPr>
        <p:spPr/>
        <p:txBody>
          <a:bodyPr/>
          <a:lstStyle>
            <a:lvl1pPr>
              <a:defRPr/>
            </a:lvl1pPr>
          </a:lstStyle>
          <a:p>
            <a:pPr>
              <a:defRPr/>
            </a:pPr>
            <a:endParaRPr lang="en-US" altLang="en-US" dirty="0"/>
          </a:p>
        </p:txBody>
      </p:sp>
      <p:sp>
        <p:nvSpPr>
          <p:cNvPr id="17" name="Slide Number Placeholder 5"/>
          <p:cNvSpPr>
            <a:spLocks noGrp="1"/>
          </p:cNvSpPr>
          <p:nvPr>
            <p:ph type="sldNum" sz="quarter" idx="22"/>
          </p:nvPr>
        </p:nvSpPr>
        <p:spPr/>
        <p:txBody>
          <a:bodyPr/>
          <a:lstStyle>
            <a:lvl1pPr algn="l">
              <a:buSzTx/>
              <a:defRPr sz="1400">
                <a:solidFill>
                  <a:srgbClr val="000000"/>
                </a:solidFill>
              </a:defRPr>
            </a:lvl1pPr>
          </a:lstStyle>
          <a:p>
            <a:pPr>
              <a:defRPr/>
            </a:pPr>
            <a:fld id="{A9CCC7E4-1DE6-4610-AA0F-FD734DE364E9}" type="slidenum">
              <a:rPr lang="en-US" altLang="en-US"/>
              <a:pPr>
                <a:defRPr/>
              </a:pPr>
              <a:t>‹#›</a:t>
            </a:fld>
            <a:endParaRPr lang="en-US" altLang="en-US" dirty="0"/>
          </a:p>
        </p:txBody>
      </p:sp>
    </p:spTree>
    <p:extLst>
      <p:ext uri="{BB962C8B-B14F-4D97-AF65-F5344CB8AC3E}">
        <p14:creationId xmlns:p14="http://schemas.microsoft.com/office/powerpoint/2010/main" val="989759388"/>
      </p:ext>
    </p:extLst>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Footer Placeholder 4"/>
          <p:cNvSpPr>
            <a:spLocks noGrp="1"/>
          </p:cNvSpPr>
          <p:nvPr>
            <p:ph type="ftr" sz="quarter" idx="21"/>
          </p:nvPr>
        </p:nvSpPr>
        <p:spPr/>
        <p:txBody>
          <a:bodyPr/>
          <a:lstStyle>
            <a:lvl1pPr>
              <a:defRPr/>
            </a:lvl1pPr>
          </a:lstStyle>
          <a:p>
            <a:pPr>
              <a:defRPr/>
            </a:pPr>
            <a:endParaRPr lang="en-US" altLang="en-US" dirty="0"/>
          </a:p>
        </p:txBody>
      </p:sp>
      <p:sp>
        <p:nvSpPr>
          <p:cNvPr id="18" name="Date Placeholder 3"/>
          <p:cNvSpPr>
            <a:spLocks noGrp="1"/>
          </p:cNvSpPr>
          <p:nvPr>
            <p:ph type="dt" sz="half" idx="22"/>
          </p:nvPr>
        </p:nvSpPr>
        <p:spPr/>
        <p:txBody>
          <a:bodyPr/>
          <a:lstStyle>
            <a:lvl1pPr>
              <a:defRPr/>
            </a:lvl1pPr>
          </a:lstStyle>
          <a:p>
            <a:pPr>
              <a:defRPr/>
            </a:pPr>
            <a:endParaRPr lang="en-US" altLang="en-US" dirty="0"/>
          </a:p>
        </p:txBody>
      </p:sp>
      <p:sp>
        <p:nvSpPr>
          <p:cNvPr id="19" name="Slide Number Placeholder 5"/>
          <p:cNvSpPr>
            <a:spLocks noGrp="1"/>
          </p:cNvSpPr>
          <p:nvPr>
            <p:ph type="sldNum" sz="quarter" idx="23"/>
          </p:nvPr>
        </p:nvSpPr>
        <p:spPr/>
        <p:txBody>
          <a:bodyPr/>
          <a:lstStyle>
            <a:lvl1pPr algn="l">
              <a:buSzTx/>
              <a:defRPr sz="1400">
                <a:solidFill>
                  <a:srgbClr val="000000"/>
                </a:solidFill>
              </a:defRPr>
            </a:lvl1pPr>
          </a:lstStyle>
          <a:p>
            <a:pPr>
              <a:defRPr/>
            </a:pPr>
            <a:fld id="{0FA430D6-4E77-4FB3-B68D-1ACA15D6EDA5}" type="slidenum">
              <a:rPr lang="en-US" altLang="en-US"/>
              <a:pPr>
                <a:defRPr/>
              </a:pPr>
              <a:t>‹#›</a:t>
            </a:fld>
            <a:endParaRPr lang="en-US" altLang="en-US" dirty="0"/>
          </a:p>
        </p:txBody>
      </p:sp>
    </p:spTree>
    <p:extLst>
      <p:ext uri="{BB962C8B-B14F-4D97-AF65-F5344CB8AC3E}">
        <p14:creationId xmlns:p14="http://schemas.microsoft.com/office/powerpoint/2010/main" val="3768354277"/>
      </p:ext>
    </p:extLst>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4"/>
          <p:cNvSpPr>
            <a:spLocks noGrp="1"/>
          </p:cNvSpPr>
          <p:nvPr>
            <p:ph type="ftr" sz="quarter" idx="22"/>
          </p:nvPr>
        </p:nvSpPr>
        <p:spPr/>
        <p:txBody>
          <a:bodyPr/>
          <a:lstStyle>
            <a:lvl1pPr>
              <a:defRPr/>
            </a:lvl1pPr>
          </a:lstStyle>
          <a:p>
            <a:pPr>
              <a:defRPr/>
            </a:pPr>
            <a:endParaRPr lang="en-US" altLang="en-US" dirty="0"/>
          </a:p>
        </p:txBody>
      </p:sp>
      <p:sp>
        <p:nvSpPr>
          <p:cNvPr id="19" name="Date Placeholder 3"/>
          <p:cNvSpPr>
            <a:spLocks noGrp="1"/>
          </p:cNvSpPr>
          <p:nvPr>
            <p:ph type="dt" sz="half" idx="23"/>
          </p:nvPr>
        </p:nvSpPr>
        <p:spPr/>
        <p:txBody>
          <a:bodyPr/>
          <a:lstStyle>
            <a:lvl1pPr>
              <a:defRPr/>
            </a:lvl1pPr>
          </a:lstStyle>
          <a:p>
            <a:pPr>
              <a:defRPr/>
            </a:pPr>
            <a:endParaRPr lang="en-US" altLang="en-US" dirty="0"/>
          </a:p>
        </p:txBody>
      </p:sp>
      <p:sp>
        <p:nvSpPr>
          <p:cNvPr id="20" name="Slide Number Placeholder 5"/>
          <p:cNvSpPr>
            <a:spLocks noGrp="1"/>
          </p:cNvSpPr>
          <p:nvPr>
            <p:ph type="sldNum" sz="quarter" idx="24"/>
          </p:nvPr>
        </p:nvSpPr>
        <p:spPr/>
        <p:txBody>
          <a:bodyPr/>
          <a:lstStyle>
            <a:lvl1pPr algn="l">
              <a:buSzTx/>
              <a:defRPr sz="1400">
                <a:solidFill>
                  <a:srgbClr val="000000"/>
                </a:solidFill>
              </a:defRPr>
            </a:lvl1pPr>
          </a:lstStyle>
          <a:p>
            <a:pPr>
              <a:defRPr/>
            </a:pPr>
            <a:fld id="{A2A981EA-FA50-4365-B609-4FEC7D99B0F4}" type="slidenum">
              <a:rPr lang="en-US" altLang="en-US"/>
              <a:pPr>
                <a:defRPr/>
              </a:pPr>
              <a:t>‹#›</a:t>
            </a:fld>
            <a:endParaRPr lang="en-US" altLang="en-US" dirty="0"/>
          </a:p>
        </p:txBody>
      </p:sp>
    </p:spTree>
    <p:extLst>
      <p:ext uri="{BB962C8B-B14F-4D97-AF65-F5344CB8AC3E}">
        <p14:creationId xmlns:p14="http://schemas.microsoft.com/office/powerpoint/2010/main" val="1525128244"/>
      </p:ext>
    </p:extLst>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76204" y="4473387"/>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92613" y="5159852"/>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p:cNvSpPr>
            <a:spLocks noGrp="1"/>
          </p:cNvSpPr>
          <p:nvPr>
            <p:ph type="ftr" sz="quarter" idx="23"/>
          </p:nvPr>
        </p:nvSpPr>
        <p:spPr/>
        <p:txBody>
          <a:bodyPr/>
          <a:lstStyle>
            <a:lvl1pPr>
              <a:defRPr/>
            </a:lvl1pPr>
          </a:lstStyle>
          <a:p>
            <a:pPr>
              <a:defRPr/>
            </a:pPr>
            <a:endParaRPr lang="en-US" altLang="en-US" dirty="0"/>
          </a:p>
        </p:txBody>
      </p:sp>
      <p:sp>
        <p:nvSpPr>
          <p:cNvPr id="20" name="Date Placeholder 3"/>
          <p:cNvSpPr>
            <a:spLocks noGrp="1"/>
          </p:cNvSpPr>
          <p:nvPr>
            <p:ph type="dt" sz="half" idx="24"/>
          </p:nvPr>
        </p:nvSpPr>
        <p:spPr/>
        <p:txBody>
          <a:bodyPr/>
          <a:lstStyle>
            <a:lvl1pPr>
              <a:defRPr/>
            </a:lvl1pPr>
          </a:lstStyle>
          <a:p>
            <a:pPr>
              <a:defRPr/>
            </a:pPr>
            <a:endParaRPr lang="en-US" altLang="en-US" dirty="0"/>
          </a:p>
        </p:txBody>
      </p:sp>
      <p:sp>
        <p:nvSpPr>
          <p:cNvPr id="21" name="Slide Number Placeholder 5"/>
          <p:cNvSpPr>
            <a:spLocks noGrp="1"/>
          </p:cNvSpPr>
          <p:nvPr>
            <p:ph type="sldNum" sz="quarter" idx="25"/>
          </p:nvPr>
        </p:nvSpPr>
        <p:spPr/>
        <p:txBody>
          <a:bodyPr/>
          <a:lstStyle>
            <a:lvl1pPr algn="l">
              <a:buSzTx/>
              <a:defRPr sz="1400">
                <a:solidFill>
                  <a:srgbClr val="000000"/>
                </a:solidFill>
              </a:defRPr>
            </a:lvl1pPr>
          </a:lstStyle>
          <a:p>
            <a:pPr>
              <a:defRPr/>
            </a:pPr>
            <a:fld id="{46BED4D9-9739-4B2B-867A-08B836BF931E}" type="slidenum">
              <a:rPr lang="en-US" altLang="en-US"/>
              <a:pPr>
                <a:defRPr/>
              </a:pPr>
              <a:t>‹#›</a:t>
            </a:fld>
            <a:endParaRPr lang="en-US" altLang="en-US" dirty="0"/>
          </a:p>
        </p:txBody>
      </p:sp>
    </p:spTree>
    <p:extLst>
      <p:ext uri="{BB962C8B-B14F-4D97-AF65-F5344CB8AC3E}">
        <p14:creationId xmlns:p14="http://schemas.microsoft.com/office/powerpoint/2010/main" val="2844656708"/>
      </p:ext>
    </p:extLst>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76204" y="4473387"/>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92613" y="5159852"/>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Footer Placeholder 4"/>
          <p:cNvSpPr>
            <a:spLocks noGrp="1"/>
          </p:cNvSpPr>
          <p:nvPr>
            <p:ph type="ftr" sz="quarter" idx="26"/>
          </p:nvPr>
        </p:nvSpPr>
        <p:spPr/>
        <p:txBody>
          <a:bodyPr/>
          <a:lstStyle>
            <a:lvl1pPr>
              <a:defRPr/>
            </a:lvl1pPr>
          </a:lstStyle>
          <a:p>
            <a:pPr>
              <a:defRPr/>
            </a:pPr>
            <a:endParaRPr lang="en-US" altLang="en-US" dirty="0"/>
          </a:p>
        </p:txBody>
      </p:sp>
      <p:sp>
        <p:nvSpPr>
          <p:cNvPr id="23" name="Date Placeholder 3"/>
          <p:cNvSpPr>
            <a:spLocks noGrp="1"/>
          </p:cNvSpPr>
          <p:nvPr>
            <p:ph type="dt" sz="half" idx="27"/>
          </p:nvPr>
        </p:nvSpPr>
        <p:spPr/>
        <p:txBody>
          <a:bodyPr/>
          <a:lstStyle>
            <a:lvl1pPr>
              <a:defRPr/>
            </a:lvl1pPr>
          </a:lstStyle>
          <a:p>
            <a:pPr>
              <a:defRPr/>
            </a:pPr>
            <a:endParaRPr lang="en-US" altLang="en-US" dirty="0"/>
          </a:p>
        </p:txBody>
      </p:sp>
      <p:sp>
        <p:nvSpPr>
          <p:cNvPr id="24" name="Slide Number Placeholder 5"/>
          <p:cNvSpPr>
            <a:spLocks noGrp="1"/>
          </p:cNvSpPr>
          <p:nvPr>
            <p:ph type="sldNum" sz="quarter" idx="28"/>
          </p:nvPr>
        </p:nvSpPr>
        <p:spPr/>
        <p:txBody>
          <a:bodyPr/>
          <a:lstStyle>
            <a:lvl1pPr algn="l">
              <a:buSzTx/>
              <a:defRPr sz="1400">
                <a:solidFill>
                  <a:srgbClr val="000000"/>
                </a:solidFill>
              </a:defRPr>
            </a:lvl1pPr>
          </a:lstStyle>
          <a:p>
            <a:pPr>
              <a:defRPr/>
            </a:pPr>
            <a:fld id="{E1B4DBD6-43AF-4329-8889-BA3CB0B01288}" type="slidenum">
              <a:rPr lang="en-US" altLang="en-US"/>
              <a:pPr>
                <a:defRPr/>
              </a:pPr>
              <a:t>‹#›</a:t>
            </a:fld>
            <a:endParaRPr lang="en-US" altLang="en-US" dirty="0"/>
          </a:p>
        </p:txBody>
      </p:sp>
    </p:spTree>
    <p:extLst>
      <p:ext uri="{BB962C8B-B14F-4D97-AF65-F5344CB8AC3E}">
        <p14:creationId xmlns:p14="http://schemas.microsoft.com/office/powerpoint/2010/main" val="3590602836"/>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603" y="86138"/>
            <a:ext cx="9006509" cy="594360"/>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145773" y="1033670"/>
            <a:ext cx="8799443" cy="52299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572250" y="6352534"/>
            <a:ext cx="1977390"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65769816"/>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Footer Placeholder 4"/>
          <p:cNvSpPr>
            <a:spLocks noGrp="1"/>
          </p:cNvSpPr>
          <p:nvPr>
            <p:ph type="ftr" sz="quarter" idx="27"/>
          </p:nvPr>
        </p:nvSpPr>
        <p:spPr/>
        <p:txBody>
          <a:bodyPr/>
          <a:lstStyle>
            <a:lvl1pPr>
              <a:defRPr/>
            </a:lvl1pPr>
          </a:lstStyle>
          <a:p>
            <a:pPr>
              <a:defRPr/>
            </a:pPr>
            <a:endParaRPr lang="en-US" altLang="en-US" dirty="0"/>
          </a:p>
        </p:txBody>
      </p:sp>
      <p:sp>
        <p:nvSpPr>
          <p:cNvPr id="24" name="Date Placeholder 3"/>
          <p:cNvSpPr>
            <a:spLocks noGrp="1"/>
          </p:cNvSpPr>
          <p:nvPr>
            <p:ph type="dt" sz="half" idx="28"/>
          </p:nvPr>
        </p:nvSpPr>
        <p:spPr/>
        <p:txBody>
          <a:bodyPr/>
          <a:lstStyle>
            <a:lvl1pPr>
              <a:defRPr/>
            </a:lvl1pPr>
          </a:lstStyle>
          <a:p>
            <a:pPr>
              <a:defRPr/>
            </a:pPr>
            <a:endParaRPr lang="en-US" altLang="en-US" dirty="0"/>
          </a:p>
        </p:txBody>
      </p:sp>
      <p:sp>
        <p:nvSpPr>
          <p:cNvPr id="25" name="Slide Number Placeholder 5"/>
          <p:cNvSpPr>
            <a:spLocks noGrp="1"/>
          </p:cNvSpPr>
          <p:nvPr>
            <p:ph type="sldNum" sz="quarter" idx="29"/>
          </p:nvPr>
        </p:nvSpPr>
        <p:spPr/>
        <p:txBody>
          <a:bodyPr/>
          <a:lstStyle>
            <a:lvl1pPr algn="l">
              <a:buSzTx/>
              <a:defRPr sz="1400">
                <a:solidFill>
                  <a:srgbClr val="000000"/>
                </a:solidFill>
              </a:defRPr>
            </a:lvl1pPr>
          </a:lstStyle>
          <a:p>
            <a:pPr>
              <a:defRPr/>
            </a:pPr>
            <a:fld id="{13DCD825-166D-400B-ABCD-44ACD16F9711}" type="slidenum">
              <a:rPr lang="en-US" altLang="en-US"/>
              <a:pPr>
                <a:defRPr/>
              </a:pPr>
              <a:t>‹#›</a:t>
            </a:fld>
            <a:endParaRPr lang="en-US" altLang="en-US" dirty="0"/>
          </a:p>
        </p:txBody>
      </p:sp>
    </p:spTree>
    <p:extLst>
      <p:ext uri="{BB962C8B-B14F-4D97-AF65-F5344CB8AC3E}">
        <p14:creationId xmlns:p14="http://schemas.microsoft.com/office/powerpoint/2010/main" val="2871698959"/>
      </p:ext>
    </p:extLst>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3"/>
          <p:cNvSpPr>
            <a:spLocks noGrp="1"/>
          </p:cNvSpPr>
          <p:nvPr>
            <p:ph sz="quarter" idx="27"/>
          </p:nvPr>
        </p:nvSpPr>
        <p:spPr>
          <a:xfrm>
            <a:off x="4326230" y="5065802"/>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Footer Placeholder 4"/>
          <p:cNvSpPr>
            <a:spLocks noGrp="1"/>
          </p:cNvSpPr>
          <p:nvPr>
            <p:ph type="ftr" sz="quarter" idx="28"/>
          </p:nvPr>
        </p:nvSpPr>
        <p:spPr/>
        <p:txBody>
          <a:bodyPr/>
          <a:lstStyle>
            <a:lvl1pPr>
              <a:defRPr/>
            </a:lvl1pPr>
          </a:lstStyle>
          <a:p>
            <a:pPr>
              <a:defRPr/>
            </a:pPr>
            <a:endParaRPr lang="en-US" altLang="en-US" dirty="0"/>
          </a:p>
        </p:txBody>
      </p:sp>
      <p:sp>
        <p:nvSpPr>
          <p:cNvPr id="25" name="Date Placeholder 3"/>
          <p:cNvSpPr>
            <a:spLocks noGrp="1"/>
          </p:cNvSpPr>
          <p:nvPr>
            <p:ph type="dt" sz="half" idx="29"/>
          </p:nvPr>
        </p:nvSpPr>
        <p:spPr/>
        <p:txBody>
          <a:bodyPr/>
          <a:lstStyle>
            <a:lvl1pPr>
              <a:defRPr/>
            </a:lvl1pPr>
          </a:lstStyle>
          <a:p>
            <a:pPr>
              <a:defRPr/>
            </a:pPr>
            <a:endParaRPr lang="en-US" altLang="en-US" dirty="0"/>
          </a:p>
        </p:txBody>
      </p:sp>
      <p:sp>
        <p:nvSpPr>
          <p:cNvPr id="26" name="Slide Number Placeholder 5"/>
          <p:cNvSpPr>
            <a:spLocks noGrp="1"/>
          </p:cNvSpPr>
          <p:nvPr>
            <p:ph type="sldNum" sz="quarter" idx="30"/>
          </p:nvPr>
        </p:nvSpPr>
        <p:spPr/>
        <p:txBody>
          <a:bodyPr/>
          <a:lstStyle>
            <a:lvl1pPr algn="l">
              <a:buSzTx/>
              <a:defRPr sz="1400">
                <a:solidFill>
                  <a:srgbClr val="000000"/>
                </a:solidFill>
              </a:defRPr>
            </a:lvl1pPr>
          </a:lstStyle>
          <a:p>
            <a:pPr>
              <a:defRPr/>
            </a:pPr>
            <a:fld id="{8007A6BD-8511-4D4A-AA75-F3B057DE62C8}" type="slidenum">
              <a:rPr lang="en-US" altLang="en-US"/>
              <a:pPr>
                <a:defRPr/>
              </a:pPr>
              <a:t>‹#›</a:t>
            </a:fld>
            <a:endParaRPr lang="en-US" altLang="en-US" dirty="0"/>
          </a:p>
        </p:txBody>
      </p:sp>
    </p:spTree>
    <p:extLst>
      <p:ext uri="{BB962C8B-B14F-4D97-AF65-F5344CB8AC3E}">
        <p14:creationId xmlns:p14="http://schemas.microsoft.com/office/powerpoint/2010/main" val="2482563901"/>
      </p:ext>
    </p:extLst>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3"/>
          <p:cNvSpPr>
            <a:spLocks noGrp="1"/>
          </p:cNvSpPr>
          <p:nvPr>
            <p:ph sz="quarter" idx="27"/>
          </p:nvPr>
        </p:nvSpPr>
        <p:spPr>
          <a:xfrm>
            <a:off x="4326230" y="5065802"/>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13"/>
          <p:cNvSpPr>
            <a:spLocks noGrp="1"/>
          </p:cNvSpPr>
          <p:nvPr>
            <p:ph sz="quarter" idx="28"/>
          </p:nvPr>
        </p:nvSpPr>
        <p:spPr>
          <a:xfrm>
            <a:off x="4326230" y="5504746"/>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Footer Placeholder 4"/>
          <p:cNvSpPr>
            <a:spLocks noGrp="1"/>
          </p:cNvSpPr>
          <p:nvPr>
            <p:ph type="ftr" sz="quarter" idx="29"/>
          </p:nvPr>
        </p:nvSpPr>
        <p:spPr/>
        <p:txBody>
          <a:bodyPr/>
          <a:lstStyle>
            <a:lvl1pPr>
              <a:defRPr/>
            </a:lvl1pPr>
          </a:lstStyle>
          <a:p>
            <a:pPr>
              <a:defRPr/>
            </a:pPr>
            <a:endParaRPr lang="en-US" altLang="en-US" dirty="0"/>
          </a:p>
        </p:txBody>
      </p:sp>
      <p:sp>
        <p:nvSpPr>
          <p:cNvPr id="26" name="Date Placeholder 3"/>
          <p:cNvSpPr>
            <a:spLocks noGrp="1"/>
          </p:cNvSpPr>
          <p:nvPr>
            <p:ph type="dt" sz="half" idx="30"/>
          </p:nvPr>
        </p:nvSpPr>
        <p:spPr/>
        <p:txBody>
          <a:bodyPr/>
          <a:lstStyle>
            <a:lvl1pPr>
              <a:defRPr/>
            </a:lvl1pPr>
          </a:lstStyle>
          <a:p>
            <a:pPr>
              <a:defRPr/>
            </a:pPr>
            <a:endParaRPr lang="en-US" altLang="en-US" dirty="0"/>
          </a:p>
        </p:txBody>
      </p:sp>
      <p:sp>
        <p:nvSpPr>
          <p:cNvPr id="27" name="Slide Number Placeholder 5"/>
          <p:cNvSpPr>
            <a:spLocks noGrp="1"/>
          </p:cNvSpPr>
          <p:nvPr>
            <p:ph type="sldNum" sz="quarter" idx="31"/>
          </p:nvPr>
        </p:nvSpPr>
        <p:spPr/>
        <p:txBody>
          <a:bodyPr/>
          <a:lstStyle>
            <a:lvl1pPr algn="l">
              <a:buSzTx/>
              <a:defRPr sz="1400">
                <a:solidFill>
                  <a:srgbClr val="000000"/>
                </a:solidFill>
              </a:defRPr>
            </a:lvl1pPr>
          </a:lstStyle>
          <a:p>
            <a:pPr>
              <a:defRPr/>
            </a:pPr>
            <a:fld id="{7E8E0335-0A2A-4B6B-BAF3-2669D2DDF30E}" type="slidenum">
              <a:rPr lang="en-US" altLang="en-US"/>
              <a:pPr>
                <a:defRPr/>
              </a:pPr>
              <a:t>‹#›</a:t>
            </a:fld>
            <a:endParaRPr lang="en-US" altLang="en-US" dirty="0"/>
          </a:p>
        </p:txBody>
      </p:sp>
    </p:spTree>
    <p:extLst>
      <p:ext uri="{BB962C8B-B14F-4D97-AF65-F5344CB8AC3E}">
        <p14:creationId xmlns:p14="http://schemas.microsoft.com/office/powerpoint/2010/main" val="3061489957"/>
      </p:ext>
    </p:extLst>
  </p:cSld>
  <p:clrMapOvr>
    <a:masterClrMapping/>
  </p:clrMapOvr>
  <p:transition spd="slow"/>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Footer Placeholder 4"/>
          <p:cNvSpPr>
            <a:spLocks noGrp="1"/>
          </p:cNvSpPr>
          <p:nvPr>
            <p:ph type="ftr" sz="quarter" idx="43"/>
          </p:nvPr>
        </p:nvSpPr>
        <p:spPr/>
        <p:txBody>
          <a:bodyPr/>
          <a:lstStyle>
            <a:lvl1pPr>
              <a:defRPr/>
            </a:lvl1pPr>
          </a:lstStyle>
          <a:p>
            <a:pPr>
              <a:defRPr/>
            </a:pPr>
            <a:endParaRPr lang="en-US" altLang="en-US" dirty="0"/>
          </a:p>
        </p:txBody>
      </p:sp>
      <p:sp>
        <p:nvSpPr>
          <p:cNvPr id="30" name="Date Placeholder 3"/>
          <p:cNvSpPr>
            <a:spLocks noGrp="1"/>
          </p:cNvSpPr>
          <p:nvPr>
            <p:ph type="dt" sz="half" idx="44"/>
          </p:nvPr>
        </p:nvSpPr>
        <p:spPr/>
        <p:txBody>
          <a:bodyPr/>
          <a:lstStyle>
            <a:lvl1pPr>
              <a:defRPr/>
            </a:lvl1pPr>
          </a:lstStyle>
          <a:p>
            <a:pPr>
              <a:defRPr/>
            </a:pPr>
            <a:endParaRPr lang="en-US" altLang="en-US" dirty="0"/>
          </a:p>
        </p:txBody>
      </p:sp>
      <p:sp>
        <p:nvSpPr>
          <p:cNvPr id="41" name="Slide Number Placeholder 5"/>
          <p:cNvSpPr>
            <a:spLocks noGrp="1"/>
          </p:cNvSpPr>
          <p:nvPr>
            <p:ph type="sldNum" sz="quarter" idx="45"/>
          </p:nvPr>
        </p:nvSpPr>
        <p:spPr/>
        <p:txBody>
          <a:bodyPr/>
          <a:lstStyle>
            <a:lvl1pPr algn="l">
              <a:buSzTx/>
              <a:defRPr sz="1400">
                <a:solidFill>
                  <a:srgbClr val="000000"/>
                </a:solidFill>
              </a:defRPr>
            </a:lvl1pPr>
          </a:lstStyle>
          <a:p>
            <a:pPr>
              <a:defRPr/>
            </a:pPr>
            <a:fld id="{9EE5FD77-2FEE-4FB8-81CC-5332F7463F6C}" type="slidenum">
              <a:rPr lang="en-US" altLang="en-US"/>
              <a:pPr>
                <a:defRPr/>
              </a:pPr>
              <a:t>‹#›</a:t>
            </a:fld>
            <a:endParaRPr lang="en-US" altLang="en-US" dirty="0"/>
          </a:p>
        </p:txBody>
      </p:sp>
    </p:spTree>
    <p:extLst>
      <p:ext uri="{BB962C8B-B14F-4D97-AF65-F5344CB8AC3E}">
        <p14:creationId xmlns:p14="http://schemas.microsoft.com/office/powerpoint/2010/main" val="3058715554"/>
      </p:ext>
    </p:extLst>
  </p:cSld>
  <p:clrMapOvr>
    <a:masterClrMapping/>
  </p:clrMapOvr>
  <p:transition spd="slow"/>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pic>
        <p:nvPicPr>
          <p:cNvPr id="2" name="Picture 15" descr="Pearson Logo"/>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6"/>
          <p:cNvSpPr txBox="1">
            <a:spLocks noChangeArrowheads="1"/>
          </p:cNvSpPr>
          <p:nvPr userDrawn="1"/>
        </p:nvSpPr>
        <p:spPr bwMode="auto">
          <a:xfrm>
            <a:off x="1600200" y="6429375"/>
            <a:ext cx="7162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defRPr/>
            </a:pPr>
            <a:r>
              <a:rPr lang="en-US" altLang="en-US" sz="1200" dirty="0">
                <a:latin typeface="Verdana" panose="020B0604030504040204" pitchFamily="34" charset="0"/>
              </a:rPr>
              <a:t>Copyright © 2016, 2013, 2010 Pearson Education, Inc. All Rights Reserved</a:t>
            </a:r>
          </a:p>
        </p:txBody>
      </p:sp>
      <p:sp>
        <p:nvSpPr>
          <p:cNvPr id="4" name="Footer Placeholder 2"/>
          <p:cNvSpPr>
            <a:spLocks noGrp="1"/>
          </p:cNvSpPr>
          <p:nvPr>
            <p:ph type="ftr" sz="quarter" idx="10"/>
          </p:nvPr>
        </p:nvSpPr>
        <p:spPr/>
        <p:txBody>
          <a:bodyPr/>
          <a:lstStyle>
            <a:lvl1pPr>
              <a:defRPr/>
            </a:lvl1pPr>
          </a:lstStyle>
          <a:p>
            <a:pPr>
              <a:defRPr/>
            </a:pPr>
            <a:endParaRPr lang="en-US" altLang="en-US" dirty="0"/>
          </a:p>
        </p:txBody>
      </p:sp>
      <p:sp>
        <p:nvSpPr>
          <p:cNvPr id="5" name="Date Placeholder 1"/>
          <p:cNvSpPr>
            <a:spLocks noGrp="1"/>
          </p:cNvSpPr>
          <p:nvPr>
            <p:ph type="dt" sz="half" idx="11"/>
          </p:nvPr>
        </p:nvSpPr>
        <p:spPr/>
        <p:txBody>
          <a:bodyPr/>
          <a:lstStyle>
            <a:lvl1pPr>
              <a:defRPr>
                <a:solidFill>
                  <a:schemeClr val="tx1"/>
                </a:solidFill>
              </a:defRPr>
            </a:lvl1pPr>
          </a:lstStyle>
          <a:p>
            <a:pPr>
              <a:defRPr/>
            </a:pPr>
            <a:endParaRPr lang="en-US" altLang="en-US" dirty="0"/>
          </a:p>
        </p:txBody>
      </p:sp>
      <p:sp>
        <p:nvSpPr>
          <p:cNvPr id="6" name="Slide Number Placeholder 3"/>
          <p:cNvSpPr>
            <a:spLocks noGrp="1"/>
          </p:cNvSpPr>
          <p:nvPr>
            <p:ph type="sldNum" sz="quarter" idx="12"/>
          </p:nvPr>
        </p:nvSpPr>
        <p:spPr/>
        <p:txBody>
          <a:bodyPr/>
          <a:lstStyle>
            <a:lvl1pPr algn="l">
              <a:buSzTx/>
              <a:defRPr sz="1400">
                <a:solidFill>
                  <a:schemeClr val="tx1"/>
                </a:solidFill>
              </a:defRPr>
            </a:lvl1pPr>
          </a:lstStyle>
          <a:p>
            <a:pPr>
              <a:defRPr/>
            </a:pPr>
            <a:fld id="{57B8AD4E-BA27-4284-B3A5-4310CA1A2A25}" type="slidenum">
              <a:rPr lang="en-US" altLang="en-US"/>
              <a:pPr>
                <a:defRPr/>
              </a:pPr>
              <a:t>‹#›</a:t>
            </a:fld>
            <a:endParaRPr lang="en-US" altLang="en-US" dirty="0"/>
          </a:p>
        </p:txBody>
      </p:sp>
    </p:spTree>
    <p:extLst>
      <p:ext uri="{BB962C8B-B14F-4D97-AF65-F5344CB8AC3E}">
        <p14:creationId xmlns:p14="http://schemas.microsoft.com/office/powerpoint/2010/main" val="3311213369"/>
      </p:ext>
    </p:extLst>
  </p:cSld>
  <p:clrMapOvr>
    <a:masterClrMapping/>
  </p:clrMapOvr>
  <p:transition spd="slow"/>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p:cNvSpPr txBox="1">
            <a:spLocks noGrp="1"/>
          </p:cNvSpPr>
          <p:nvPr>
            <p:ph type="ftr" idx="14"/>
          </p:nvPr>
        </p:nvSpPr>
        <p:spPr>
          <a:xfrm>
            <a:off x="93663" y="6165850"/>
            <a:ext cx="8596312" cy="234950"/>
          </a:xfrm>
        </p:spPr>
        <p:txBody>
          <a:bodyPr/>
          <a:lstStyle>
            <a:lvl1pPr>
              <a:defRPr/>
            </a:lvl1pPr>
          </a:lstStyle>
          <a:p>
            <a:pPr>
              <a:defRPr/>
            </a:pPr>
            <a:endParaRPr lang="en-US" altLang="en-US" dirty="0"/>
          </a:p>
        </p:txBody>
      </p:sp>
      <p:sp>
        <p:nvSpPr>
          <p:cNvPr id="8" name="Shape 43"/>
          <p:cNvSpPr txBox="1">
            <a:spLocks noGrp="1"/>
          </p:cNvSpPr>
          <p:nvPr>
            <p:ph type="dt" idx="15"/>
          </p:nvPr>
        </p:nvSpPr>
        <p:spPr/>
        <p:txBody>
          <a:bodyPr/>
          <a:lstStyle>
            <a:lvl1pPr>
              <a:defRPr/>
            </a:lvl1pPr>
          </a:lstStyle>
          <a:p>
            <a:pPr>
              <a:defRPr/>
            </a:pPr>
            <a:endParaRPr lang="en-US" altLang="en-US" dirty="0"/>
          </a:p>
        </p:txBody>
      </p:sp>
      <p:sp>
        <p:nvSpPr>
          <p:cNvPr id="10" name="Shape 44"/>
          <p:cNvSpPr txBox="1">
            <a:spLocks noGrp="1"/>
          </p:cNvSpPr>
          <p:nvPr>
            <p:ph type="sldNum" idx="16"/>
          </p:nvPr>
        </p:nvSpPr>
        <p:spPr/>
        <p:txBody>
          <a:bodyPr/>
          <a:lstStyle>
            <a:lvl1pPr>
              <a:defRPr/>
            </a:lvl1pPr>
          </a:lstStyle>
          <a:p>
            <a:pPr>
              <a:defRPr/>
            </a:pPr>
            <a:fld id="{43B10824-E208-423E-A61C-24FD99715190}" type="slidenum">
              <a:rPr lang="en-US" altLang="en-US"/>
              <a:pPr>
                <a:defRPr/>
              </a:pPr>
              <a:t>‹#›</a:t>
            </a:fld>
            <a:endParaRPr lang="en-US" altLang="en-US" dirty="0"/>
          </a:p>
        </p:txBody>
      </p:sp>
    </p:spTree>
    <p:extLst>
      <p:ext uri="{BB962C8B-B14F-4D97-AF65-F5344CB8AC3E}">
        <p14:creationId xmlns:p14="http://schemas.microsoft.com/office/powerpoint/2010/main" val="4103846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pPr>
              <a:defRPr/>
            </a:pPr>
            <a:endParaRPr lang="en-US" altLang="en-US" dirty="0"/>
          </a:p>
        </p:txBody>
      </p:sp>
      <p:sp>
        <p:nvSpPr>
          <p:cNvPr id="5" name="Footer Placeholder 4"/>
          <p:cNvSpPr>
            <a:spLocks noGrp="1"/>
          </p:cNvSpPr>
          <p:nvPr>
            <p:ph type="ftr" sz="quarter" idx="11"/>
          </p:nvPr>
        </p:nvSpPr>
        <p:spPr>
          <a:xfrm>
            <a:off x="594360" y="381001"/>
            <a:ext cx="4830656" cy="365125"/>
          </a:xfrm>
        </p:spPr>
        <p:txBody>
          <a:bodyPr/>
          <a:lstStyle/>
          <a:p>
            <a:pPr>
              <a:defRPr/>
            </a:pPr>
            <a:endParaRPr lang="en-US" altLang="en-US" dirty="0"/>
          </a:p>
        </p:txBody>
      </p:sp>
      <p:sp>
        <p:nvSpPr>
          <p:cNvPr id="6" name="Slide Number Placeholder 5"/>
          <p:cNvSpPr>
            <a:spLocks noGrp="1"/>
          </p:cNvSpPr>
          <p:nvPr>
            <p:ph type="sldNum" sz="quarter" idx="12"/>
          </p:nvPr>
        </p:nvSpPr>
        <p:spPr>
          <a:xfrm>
            <a:off x="7882466" y="381001"/>
            <a:ext cx="667173" cy="365125"/>
          </a:xfrm>
        </p:spPr>
        <p:txBody>
          <a:bodyPr/>
          <a:lstStyle/>
          <a:p>
            <a:pPr>
              <a:defRPr/>
            </a:pPr>
            <a:fld id="{129AE83F-3FA9-4A57-9314-B6F22B725EAC}" type="slidenum">
              <a:rPr lang="en-US" altLang="en-US" smtClean="0"/>
              <a:pPr>
                <a:defRPr/>
              </a:pPr>
              <a:t>‹#›</a:t>
            </a:fld>
            <a:endParaRPr lang="en-US" altLang="en-US" dirty="0"/>
          </a:p>
        </p:txBody>
      </p:sp>
    </p:spTree>
    <p:extLst>
      <p:ext uri="{BB962C8B-B14F-4D97-AF65-F5344CB8AC3E}">
        <p14:creationId xmlns:p14="http://schemas.microsoft.com/office/powerpoint/2010/main" val="451443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ltLang="en-US" dirty="0"/>
          </a:p>
        </p:txBody>
      </p:sp>
      <p:sp>
        <p:nvSpPr>
          <p:cNvPr id="6" name="Footer Placeholder 5"/>
          <p:cNvSpPr>
            <a:spLocks noGrp="1"/>
          </p:cNvSpPr>
          <p:nvPr>
            <p:ph type="ftr" sz="quarter" idx="11"/>
          </p:nvPr>
        </p:nvSpPr>
        <p:spPr/>
        <p:txBody>
          <a:bodyPr/>
          <a:lstStyle/>
          <a:p>
            <a:pPr>
              <a:defRPr/>
            </a:pPr>
            <a:endParaRPr lang="en-US" altLang="en-US" dirty="0"/>
          </a:p>
        </p:txBody>
      </p:sp>
      <p:sp>
        <p:nvSpPr>
          <p:cNvPr id="7" name="Slide Number Placeholder 6"/>
          <p:cNvSpPr>
            <a:spLocks noGrp="1"/>
          </p:cNvSpPr>
          <p:nvPr>
            <p:ph type="sldNum" sz="quarter" idx="12"/>
          </p:nvPr>
        </p:nvSpPr>
        <p:spPr/>
        <p:txBody>
          <a:bodyPr/>
          <a:lstStyle/>
          <a:p>
            <a:pPr>
              <a:defRPr/>
            </a:pPr>
            <a:fld id="{8CF17810-B3E2-406C-920E-9D8625211E29}" type="slidenum">
              <a:rPr lang="en-US" altLang="en-US" smtClean="0"/>
              <a:pPr>
                <a:defRPr/>
              </a:pPr>
              <a:t>‹#›</a:t>
            </a:fld>
            <a:endParaRPr lang="en-US" altLang="en-US" dirty="0"/>
          </a:p>
        </p:txBody>
      </p:sp>
    </p:spTree>
    <p:extLst>
      <p:ext uri="{BB962C8B-B14F-4D97-AF65-F5344CB8AC3E}">
        <p14:creationId xmlns:p14="http://schemas.microsoft.com/office/powerpoint/2010/main" val="133469666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en-US" dirty="0"/>
          </a:p>
        </p:txBody>
      </p:sp>
      <p:sp>
        <p:nvSpPr>
          <p:cNvPr id="8" name="Footer Placeholder 7"/>
          <p:cNvSpPr>
            <a:spLocks noGrp="1"/>
          </p:cNvSpPr>
          <p:nvPr>
            <p:ph type="ftr" sz="quarter" idx="11"/>
          </p:nvPr>
        </p:nvSpPr>
        <p:spPr/>
        <p:txBody>
          <a:bodyPr/>
          <a:lstStyle/>
          <a:p>
            <a:pPr>
              <a:defRPr/>
            </a:pPr>
            <a:endParaRPr lang="en-US" altLang="en-US" dirty="0"/>
          </a:p>
        </p:txBody>
      </p:sp>
      <p:sp>
        <p:nvSpPr>
          <p:cNvPr id="9" name="Slide Number Placeholder 8"/>
          <p:cNvSpPr>
            <a:spLocks noGrp="1"/>
          </p:cNvSpPr>
          <p:nvPr>
            <p:ph type="sldNum" sz="quarter" idx="12"/>
          </p:nvPr>
        </p:nvSpPr>
        <p:spPr/>
        <p:txBody>
          <a:bodyPr/>
          <a:lstStyle/>
          <a:p>
            <a:pPr>
              <a:defRPr/>
            </a:pPr>
            <a:fld id="{8CF17810-B3E2-406C-920E-9D8625211E29}" type="slidenum">
              <a:rPr lang="en-US" altLang="en-US" smtClean="0"/>
              <a:pPr>
                <a:defRPr/>
              </a:pPr>
              <a:t>‹#›</a:t>
            </a:fld>
            <a:endParaRPr lang="en-US" altLang="en-US" dirty="0"/>
          </a:p>
        </p:txBody>
      </p:sp>
    </p:spTree>
    <p:extLst>
      <p:ext uri="{BB962C8B-B14F-4D97-AF65-F5344CB8AC3E}">
        <p14:creationId xmlns:p14="http://schemas.microsoft.com/office/powerpoint/2010/main" val="280082275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ltLang="en-US" dirty="0"/>
          </a:p>
        </p:txBody>
      </p:sp>
      <p:sp>
        <p:nvSpPr>
          <p:cNvPr id="4" name="Footer Placeholder 3"/>
          <p:cNvSpPr>
            <a:spLocks noGrp="1"/>
          </p:cNvSpPr>
          <p:nvPr>
            <p:ph type="ftr" sz="quarter" idx="11"/>
          </p:nvPr>
        </p:nvSpPr>
        <p:spPr/>
        <p:txBody>
          <a:bodyPr/>
          <a:lstStyle/>
          <a:p>
            <a:pPr>
              <a:defRPr/>
            </a:pPr>
            <a:endParaRPr lang="en-US" altLang="en-US" dirty="0"/>
          </a:p>
        </p:txBody>
      </p:sp>
      <p:sp>
        <p:nvSpPr>
          <p:cNvPr id="5" name="Slide Number Placeholder 4"/>
          <p:cNvSpPr>
            <a:spLocks noGrp="1"/>
          </p:cNvSpPr>
          <p:nvPr>
            <p:ph type="sldNum" sz="quarter" idx="12"/>
          </p:nvPr>
        </p:nvSpPr>
        <p:spPr/>
        <p:txBody>
          <a:bodyPr/>
          <a:lstStyle/>
          <a:p>
            <a:pPr>
              <a:defRPr/>
            </a:pPr>
            <a:fld id="{9D6D0CD9-01A9-4834-8766-128CB2414737}" type="slidenum">
              <a:rPr lang="en-US" altLang="en-US" smtClean="0"/>
              <a:pPr>
                <a:defRPr/>
              </a:pPr>
              <a:t>‹#›</a:t>
            </a:fld>
            <a:endParaRPr lang="en-US" altLang="en-US" dirty="0"/>
          </a:p>
        </p:txBody>
      </p:sp>
    </p:spTree>
    <p:extLst>
      <p:ext uri="{BB962C8B-B14F-4D97-AF65-F5344CB8AC3E}">
        <p14:creationId xmlns:p14="http://schemas.microsoft.com/office/powerpoint/2010/main" val="2110280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dirty="0"/>
          </a:p>
        </p:txBody>
      </p:sp>
      <p:sp>
        <p:nvSpPr>
          <p:cNvPr id="3" name="Footer Placeholder 2"/>
          <p:cNvSpPr>
            <a:spLocks noGrp="1"/>
          </p:cNvSpPr>
          <p:nvPr>
            <p:ph type="ftr" sz="quarter" idx="11"/>
          </p:nvPr>
        </p:nvSpPr>
        <p:spPr/>
        <p:txBody>
          <a:bodyPr/>
          <a:lstStyle/>
          <a:p>
            <a:pPr>
              <a:defRPr/>
            </a:pPr>
            <a:endParaRPr lang="en-US" altLang="en-US" dirty="0"/>
          </a:p>
        </p:txBody>
      </p:sp>
      <p:sp>
        <p:nvSpPr>
          <p:cNvPr id="4" name="Slide Number Placeholder 3"/>
          <p:cNvSpPr>
            <a:spLocks noGrp="1"/>
          </p:cNvSpPr>
          <p:nvPr>
            <p:ph type="sldNum" sz="quarter" idx="12"/>
          </p:nvPr>
        </p:nvSpPr>
        <p:spPr/>
        <p:txBody>
          <a:bodyPr/>
          <a:lstStyle/>
          <a:p>
            <a:pPr>
              <a:defRPr/>
            </a:pPr>
            <a:fld id="{CBB23298-A9E7-47D2-A3E7-15A9B0921033}" type="slidenum">
              <a:rPr lang="en-US" altLang="en-US" smtClean="0"/>
              <a:pPr>
                <a:defRPr/>
              </a:pPr>
              <a:t>‹#›</a:t>
            </a:fld>
            <a:endParaRPr lang="en-US" altLang="en-US" dirty="0"/>
          </a:p>
        </p:txBody>
      </p:sp>
    </p:spTree>
    <p:extLst>
      <p:ext uri="{BB962C8B-B14F-4D97-AF65-F5344CB8AC3E}">
        <p14:creationId xmlns:p14="http://schemas.microsoft.com/office/powerpoint/2010/main" val="9665697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5.xml"/><Relationship Id="rId18" Type="http://schemas.openxmlformats.org/officeDocument/2006/relationships/slideLayout" Target="../slideLayouts/slideLayout20.xml"/><Relationship Id="rId26" Type="http://schemas.openxmlformats.org/officeDocument/2006/relationships/slideLayout" Target="../slideLayouts/slideLayout28.xml"/><Relationship Id="rId39" Type="http://schemas.openxmlformats.org/officeDocument/2006/relationships/slideLayout" Target="../slideLayouts/slideLayout41.xml"/><Relationship Id="rId21" Type="http://schemas.openxmlformats.org/officeDocument/2006/relationships/slideLayout" Target="../slideLayouts/slideLayout23.xml"/><Relationship Id="rId34" Type="http://schemas.openxmlformats.org/officeDocument/2006/relationships/slideLayout" Target="../slideLayouts/slideLayout36.xml"/><Relationship Id="rId42" Type="http://schemas.openxmlformats.org/officeDocument/2006/relationships/slideLayout" Target="../slideLayouts/slideLayout44.xml"/><Relationship Id="rId7" Type="http://schemas.openxmlformats.org/officeDocument/2006/relationships/slideLayout" Target="../slideLayouts/slideLayout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9" Type="http://schemas.openxmlformats.org/officeDocument/2006/relationships/slideLayout" Target="../slideLayouts/slideLayout31.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24" Type="http://schemas.openxmlformats.org/officeDocument/2006/relationships/slideLayout" Target="../slideLayouts/slideLayout26.xml"/><Relationship Id="rId32" Type="http://schemas.openxmlformats.org/officeDocument/2006/relationships/slideLayout" Target="../slideLayouts/slideLayout34.xml"/><Relationship Id="rId37" Type="http://schemas.openxmlformats.org/officeDocument/2006/relationships/slideLayout" Target="../slideLayouts/slideLayout39.xml"/><Relationship Id="rId40" Type="http://schemas.openxmlformats.org/officeDocument/2006/relationships/slideLayout" Target="../slideLayouts/slideLayout42.xml"/><Relationship Id="rId45" Type="http://schemas.openxmlformats.org/officeDocument/2006/relationships/image" Target="../media/image2.png"/><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slideLayout" Target="../slideLayouts/slideLayout25.xml"/><Relationship Id="rId28" Type="http://schemas.openxmlformats.org/officeDocument/2006/relationships/slideLayout" Target="../slideLayouts/slideLayout30.xml"/><Relationship Id="rId36" Type="http://schemas.openxmlformats.org/officeDocument/2006/relationships/slideLayout" Target="../slideLayouts/slideLayout38.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31" Type="http://schemas.openxmlformats.org/officeDocument/2006/relationships/slideLayout" Target="../slideLayouts/slideLayout33.xml"/><Relationship Id="rId44"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 Id="rId27" Type="http://schemas.openxmlformats.org/officeDocument/2006/relationships/slideLayout" Target="../slideLayouts/slideLayout29.xml"/><Relationship Id="rId30" Type="http://schemas.openxmlformats.org/officeDocument/2006/relationships/slideLayout" Target="../slideLayouts/slideLayout32.xml"/><Relationship Id="rId35" Type="http://schemas.openxmlformats.org/officeDocument/2006/relationships/slideLayout" Target="../slideLayouts/slideLayout37.xml"/><Relationship Id="rId43" Type="http://schemas.openxmlformats.org/officeDocument/2006/relationships/slideLayout" Target="../slideLayouts/slideLayout45.xml"/><Relationship Id="rId8" Type="http://schemas.openxmlformats.org/officeDocument/2006/relationships/slideLayout" Target="../slideLayouts/slideLayout10.xml"/><Relationship Id="rId3" Type="http://schemas.openxmlformats.org/officeDocument/2006/relationships/slideLayout" Target="../slideLayouts/slideLayout5.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5" Type="http://schemas.openxmlformats.org/officeDocument/2006/relationships/slideLayout" Target="../slideLayouts/slideLayout27.xml"/><Relationship Id="rId33" Type="http://schemas.openxmlformats.org/officeDocument/2006/relationships/slideLayout" Target="../slideLayouts/slideLayout35.xml"/><Relationship Id="rId38" Type="http://schemas.openxmlformats.org/officeDocument/2006/relationships/slideLayout" Target="../slideLayouts/slideLayout40.xml"/><Relationship Id="rId20" Type="http://schemas.openxmlformats.org/officeDocument/2006/relationships/slideLayout" Target="../slideLayouts/slideLayout22.xml"/><Relationship Id="rId41"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2051"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2052"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pPr>
              <a:defRPr/>
            </a:pPr>
            <a:endParaRPr lang="en-US" altLang="en-US" dirty="0"/>
          </a:p>
        </p:txBody>
      </p:sp>
      <p:sp>
        <p:nvSpPr>
          <p:cNvPr id="2053"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pPr>
              <a:defRPr/>
            </a:pPr>
            <a:endParaRPr lang="en-US" altLang="en-US" dirty="0"/>
          </a:p>
        </p:txBody>
      </p:sp>
      <p:sp>
        <p:nvSpPr>
          <p:cNvPr id="2054"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pPr>
              <a:defRPr/>
            </a:pPr>
            <a:fld id="{52F73552-0EE4-4768-982E-08E5463C1D1E}" type="slidenum">
              <a:rPr lang="en-US" altLang="en-US"/>
              <a:pPr>
                <a:defRPr/>
              </a:pPr>
              <a:t>‹#›</a:t>
            </a:fld>
            <a:endParaRPr lang="en-US" altLang="en-US" dirty="0"/>
          </a:p>
        </p:txBody>
      </p:sp>
      <p:pic>
        <p:nvPicPr>
          <p:cNvPr id="2055" name="Shape 15" descr="Pearson Logo"/>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4036" r:id="rId1"/>
    <p:sldLayoutId id="2147484005" r:id="rId2"/>
  </p:sldLayoutIdLst>
  <p:hf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defRPr/>
            </a:pPr>
            <a:endParaRPr lang="en-US" altLang="en-US" dirty="0"/>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a:defRPr/>
            </a:pPr>
            <a:endParaRPr lang="en-US" altLang="en-US" dirty="0"/>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defRPr/>
            </a:pPr>
            <a:fld id="{8CF17810-B3E2-406C-920E-9D8625211E29}" type="slidenum">
              <a:rPr lang="en-US" altLang="en-US" smtClean="0"/>
              <a:pPr>
                <a:defRPr/>
              </a:pPr>
              <a:t>‹#›</a:t>
            </a:fld>
            <a:endParaRPr lang="en-US" altLang="en-US" dirty="0"/>
          </a:p>
        </p:txBody>
      </p:sp>
    </p:spTree>
    <p:extLst>
      <p:ext uri="{BB962C8B-B14F-4D97-AF65-F5344CB8AC3E}">
        <p14:creationId xmlns:p14="http://schemas.microsoft.com/office/powerpoint/2010/main" val="3937235439"/>
      </p:ext>
    </p:extLst>
  </p:cSld>
  <p:clrMap bg1="dk1" tx1="lt1" bg2="dk2" tx2="lt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 id="2147484050" r:id="rId13"/>
    <p:sldLayoutId id="2147484051" r:id="rId14"/>
    <p:sldLayoutId id="2147484052" r:id="rId15"/>
    <p:sldLayoutId id="2147484053" r:id="rId16"/>
    <p:sldLayoutId id="2147484054" r:id="rId17"/>
    <p:sldLayoutId id="2147484055" r:id="rId18"/>
    <p:sldLayoutId id="2147484056" r:id="rId19"/>
    <p:sldLayoutId id="2147484009" r:id="rId20"/>
    <p:sldLayoutId id="2147484010" r:id="rId21"/>
    <p:sldLayoutId id="2147484014" r:id="rId22"/>
    <p:sldLayoutId id="2147484015" r:id="rId23"/>
    <p:sldLayoutId id="2147484016" r:id="rId24"/>
    <p:sldLayoutId id="2147484017" r:id="rId25"/>
    <p:sldLayoutId id="2147484018" r:id="rId26"/>
    <p:sldLayoutId id="2147484019" r:id="rId27"/>
    <p:sldLayoutId id="2147484020" r:id="rId28"/>
    <p:sldLayoutId id="2147484022" r:id="rId29"/>
    <p:sldLayoutId id="2147484023" r:id="rId30"/>
    <p:sldLayoutId id="2147484024" r:id="rId31"/>
    <p:sldLayoutId id="2147484025" r:id="rId32"/>
    <p:sldLayoutId id="2147484026" r:id="rId33"/>
    <p:sldLayoutId id="2147484027" r:id="rId34"/>
    <p:sldLayoutId id="2147484028" r:id="rId35"/>
    <p:sldLayoutId id="2147484029" r:id="rId36"/>
    <p:sldLayoutId id="2147484030" r:id="rId37"/>
    <p:sldLayoutId id="2147484031" r:id="rId38"/>
    <p:sldLayoutId id="2147484032" r:id="rId39"/>
    <p:sldLayoutId id="2147484033" r:id="rId40"/>
    <p:sldLayoutId id="2147484034" r:id="rId41"/>
    <p:sldLayoutId id="2147484035" r:id="rId42"/>
    <p:sldLayoutId id="2147484057" r:id="rId43"/>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5.xml"/><Relationship Id="rId1" Type="http://schemas.openxmlformats.org/officeDocument/2006/relationships/vmlDrawing" Target="../drawings/vmlDrawing1.vml"/><Relationship Id="rId6" Type="http://schemas.openxmlformats.org/officeDocument/2006/relationships/image" Target="../media/image6.jpg"/><Relationship Id="rId5" Type="http://schemas.openxmlformats.org/officeDocument/2006/relationships/image" Target="../media/image5.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1.xml"/><Relationship Id="rId1" Type="http://schemas.openxmlformats.org/officeDocument/2006/relationships/vmlDrawing" Target="../drawings/vmlDrawing3.vml"/><Relationship Id="rId5" Type="http://schemas.openxmlformats.org/officeDocument/2006/relationships/image" Target="../media/image26.jpeg"/><Relationship Id="rId4" Type="http://schemas.openxmlformats.org/officeDocument/2006/relationships/image" Target="../media/image25.wmf"/></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txBox="1">
            <a:spLocks noGrp="1"/>
          </p:cNvSpPr>
          <p:nvPr>
            <p:ph type="title"/>
          </p:nvPr>
        </p:nvSpPr>
        <p:spPr>
          <a:xfrm>
            <a:off x="457200" y="557213"/>
            <a:ext cx="8362950" cy="565150"/>
          </a:xfrm>
        </p:spPr>
        <p:txBody>
          <a:bodyPr anchor="ctr">
            <a:normAutofit fontScale="90000"/>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Starting out with Visual</a:t>
            </a:r>
            <a:endParaRPr lang="en-US" altLang="en-US" baseline="300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Text Placeholder 2"/>
          <p:cNvSpPr>
            <a:spLocks noGrp="1"/>
          </p:cNvSpPr>
          <p:nvPr>
            <p:ph type="body" idx="1"/>
          </p:nvPr>
        </p:nvSpPr>
        <p:spPr>
          <a:xfrm>
            <a:off x="457200" y="1211263"/>
            <a:ext cx="8302625" cy="439737"/>
          </a:xfrm>
        </p:spPr>
        <p:txBody>
          <a:bodyPr/>
          <a:lstStyle/>
          <a:p>
            <a:pPr eaLnBrk="1" fontAlgn="auto" hangingPunct="1">
              <a:spcAft>
                <a:spcPts val="0"/>
              </a:spcAft>
              <a:buSzPct val="100000"/>
              <a:defRPr/>
            </a:pPr>
            <a:r>
              <a:rPr lang="en-US" dirty="0">
                <a:solidFill>
                  <a:schemeClr val="tx2"/>
                </a:solidFill>
                <a:latin typeface="+mn-lt"/>
              </a:rPr>
              <a:t>Fifth Edition</a:t>
            </a:r>
          </a:p>
        </p:txBody>
      </p:sp>
      <p:sp>
        <p:nvSpPr>
          <p:cNvPr id="4" name="Text Placeholder 3"/>
          <p:cNvSpPr>
            <a:spLocks noGrp="1"/>
          </p:cNvSpPr>
          <p:nvPr>
            <p:ph type="body" idx="2"/>
          </p:nvPr>
        </p:nvSpPr>
        <p:spPr>
          <a:xfrm>
            <a:off x="4876800" y="2286000"/>
            <a:ext cx="3657600" cy="739775"/>
          </a:xfrm>
        </p:spPr>
        <p:txBody>
          <a:bodyPr/>
          <a:lstStyle/>
          <a:p>
            <a:pPr algn="ctr" eaLnBrk="1" fontAlgn="auto" hangingPunct="1">
              <a:spcAft>
                <a:spcPts val="0"/>
              </a:spcAft>
              <a:buSzPct val="100000"/>
              <a:defRPr/>
            </a:pPr>
            <a:r>
              <a:rPr lang="en-US" b="1" dirty="0">
                <a:latin typeface="+mn-lt"/>
              </a:rPr>
              <a:t>Chapter 1</a:t>
            </a:r>
          </a:p>
        </p:txBody>
      </p:sp>
      <p:sp>
        <p:nvSpPr>
          <p:cNvPr id="5" name="Text Placeholder 4"/>
          <p:cNvSpPr>
            <a:spLocks noGrp="1"/>
          </p:cNvSpPr>
          <p:nvPr>
            <p:ph type="body" idx="3"/>
          </p:nvPr>
        </p:nvSpPr>
        <p:spPr>
          <a:xfrm>
            <a:off x="4876800" y="3114676"/>
            <a:ext cx="3657600" cy="815880"/>
          </a:xfrm>
        </p:spPr>
        <p:txBody>
          <a:bodyPr>
            <a:normAutofit fontScale="92500"/>
          </a:bodyPr>
          <a:lstStyle/>
          <a:p>
            <a:pPr algn="ctr" eaLnBrk="1" fontAlgn="auto" hangingPunct="1">
              <a:spcAft>
                <a:spcPts val="0"/>
              </a:spcAft>
              <a:buSzPct val="100000"/>
              <a:defRPr/>
            </a:pPr>
            <a:r>
              <a:rPr lang="en-US" altLang="en-US" dirty="0">
                <a:latin typeface="+mn-lt"/>
              </a:rPr>
              <a:t>Introduction to Computers and Programming</a:t>
            </a:r>
          </a:p>
        </p:txBody>
      </p:sp>
      <p:graphicFrame>
        <p:nvGraphicFramePr>
          <p:cNvPr id="2" name="Object 1" descr="c sharp registered sign"/>
          <p:cNvGraphicFramePr>
            <a:graphicFrameLocks noChangeAspect="1"/>
          </p:cNvGraphicFramePr>
          <p:nvPr>
            <p:extLst>
              <p:ext uri="{D42A27DB-BD31-4B8C-83A1-F6EECF244321}">
                <p14:modId xmlns:p14="http://schemas.microsoft.com/office/powerpoint/2010/main" val="2829739505"/>
              </p:ext>
            </p:extLst>
          </p:nvPr>
        </p:nvGraphicFramePr>
        <p:xfrm>
          <a:off x="4638675" y="557213"/>
          <a:ext cx="752206" cy="502981"/>
        </p:xfrm>
        <a:graphic>
          <a:graphicData uri="http://schemas.openxmlformats.org/presentationml/2006/ole">
            <mc:AlternateContent xmlns:mc="http://schemas.openxmlformats.org/markup-compatibility/2006">
              <mc:Choice xmlns:v="urn:schemas-microsoft-com:vml" Requires="v">
                <p:oleObj spid="_x0000_s1186" name="Equation" r:id="rId4" imgW="304560" imgH="203040" progId="Equation.DSMT4">
                  <p:embed/>
                </p:oleObj>
              </mc:Choice>
              <mc:Fallback>
                <p:oleObj name="Equation" r:id="rId4" imgW="304560" imgH="203040" progId="Equation.DSMT4">
                  <p:embed/>
                  <p:pic>
                    <p:nvPicPr>
                      <p:cNvPr id="0" name=""/>
                      <p:cNvPicPr/>
                      <p:nvPr/>
                    </p:nvPicPr>
                    <p:blipFill>
                      <a:blip r:embed="rId5"/>
                      <a:stretch>
                        <a:fillRect/>
                      </a:stretch>
                    </p:blipFill>
                    <p:spPr>
                      <a:xfrm>
                        <a:off x="4638675" y="557213"/>
                        <a:ext cx="752206" cy="502981"/>
                      </a:xfrm>
                      <a:prstGeom prst="rect">
                        <a:avLst/>
                      </a:prstGeom>
                    </p:spPr>
                  </p:pic>
                </p:oleObj>
              </mc:Fallback>
            </mc:AlternateContent>
          </a:graphicData>
        </a:graphic>
      </p:graphicFrame>
      <p:pic>
        <p:nvPicPr>
          <p:cNvPr id="7" name="Picture 6" descr="Cover of Starting Out With Visual C#, Fifth Edition, by Tony Gaddis">
            <a:extLst>
              <a:ext uri="{FF2B5EF4-FFF2-40B4-BE49-F238E27FC236}">
                <a16:creationId xmlns:a16="http://schemas.microsoft.com/office/drawing/2014/main" id="{9C4E8BEF-718B-49D9-923E-C6872CB286CC}"/>
              </a:ext>
            </a:extLst>
          </p:cNvPr>
          <p:cNvPicPr>
            <a:picLocks noChangeAspect="1"/>
          </p:cNvPicPr>
          <p:nvPr/>
        </p:nvPicPr>
        <p:blipFill>
          <a:blip r:embed="rId6"/>
          <a:stretch>
            <a:fillRect/>
          </a:stretch>
        </p:blipFill>
        <p:spPr>
          <a:xfrm>
            <a:off x="1244063" y="1917511"/>
            <a:ext cx="3218387" cy="40260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Software</a:t>
            </a:r>
          </a:p>
        </p:txBody>
      </p:sp>
      <p:sp>
        <p:nvSpPr>
          <p:cNvPr id="3" name="Text Placeholder 2"/>
          <p:cNvSpPr>
            <a:spLocks noGrp="1"/>
          </p:cNvSpPr>
          <p:nvPr>
            <p:ph idx="1"/>
          </p:nvPr>
        </p:nvSpPr>
        <p:spPr/>
        <p:txBody>
          <a:bodyPr/>
          <a:lstStyle/>
          <a:p>
            <a:r>
              <a:rPr lang="en-US" altLang="en-US" dirty="0"/>
              <a:t>Categorized mainly into system software and application software</a:t>
            </a:r>
          </a:p>
          <a:p>
            <a:pPr lvl="1"/>
            <a:r>
              <a:rPr lang="en-US" altLang="en-US" dirty="0"/>
              <a:t>System software are programs that control and manage the basic operations of a computer. Subcategories are:</a:t>
            </a:r>
          </a:p>
          <a:p>
            <a:pPr lvl="2"/>
            <a:r>
              <a:rPr lang="en-US" altLang="en-US" dirty="0"/>
              <a:t>Operating systems</a:t>
            </a:r>
          </a:p>
          <a:p>
            <a:pPr lvl="2"/>
            <a:r>
              <a:rPr lang="en-US" altLang="en-US" dirty="0"/>
              <a:t>Utility programs</a:t>
            </a:r>
          </a:p>
          <a:p>
            <a:pPr lvl="2"/>
            <a:r>
              <a:rPr lang="en-US" altLang="en-US" dirty="0"/>
              <a:t>Software development tools</a:t>
            </a:r>
          </a:p>
          <a:p>
            <a:pPr lvl="1"/>
            <a:r>
              <a:rPr lang="en-US" altLang="en-US" dirty="0"/>
              <a:t>Application software are programs that perform special tasks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dirty="0"/>
              <a:t>1.3 How Computers Store Data</a:t>
            </a:r>
            <a:endParaRPr lang="en-US" altLang="en-US" dirty="0"/>
          </a:p>
        </p:txBody>
      </p:sp>
      <p:sp>
        <p:nvSpPr>
          <p:cNvPr id="3" name="Text Placeholder 2"/>
          <p:cNvSpPr>
            <a:spLocks noGrp="1"/>
          </p:cNvSpPr>
          <p:nvPr>
            <p:ph idx="1"/>
          </p:nvPr>
        </p:nvSpPr>
        <p:spPr/>
        <p:txBody>
          <a:bodyPr/>
          <a:lstStyle/>
          <a:p>
            <a:r>
              <a:rPr lang="en-US" altLang="en-US" dirty="0"/>
              <a:t>All data stored in a computer is converted to sequence of 0s and 1s; each sequence is called a bit</a:t>
            </a:r>
          </a:p>
          <a:p>
            <a:r>
              <a:rPr lang="en-US" altLang="en-US" dirty="0"/>
              <a:t>A computer’s memory is divided into tiny storage locations called bytes</a:t>
            </a:r>
          </a:p>
          <a:p>
            <a:pPr lvl="1"/>
            <a:r>
              <a:rPr lang="en-US" altLang="en-US" dirty="0"/>
              <a:t>Eight bits make a byte</a:t>
            </a:r>
          </a:p>
          <a:p>
            <a:r>
              <a:rPr lang="en-US" altLang="en-US" dirty="0"/>
              <a:t>Combinations of bits, 0s and 1s, are used to represent characters. For example,</a:t>
            </a:r>
          </a:p>
          <a:p>
            <a:pPr lvl="1"/>
            <a:r>
              <a:rPr lang="en-US" altLang="en-US" dirty="0"/>
              <a:t>The character ‘A’ is 65 in A S C I I code, which is converted to binary format 1000001</a:t>
            </a:r>
          </a:p>
          <a:p>
            <a:pPr lvl="1"/>
            <a:r>
              <a:rPr lang="en-US" altLang="en-US" dirty="0"/>
              <a:t>When you press ‘A’, 1000001 will be stored in computer’s memory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Digital Data</a:t>
            </a:r>
          </a:p>
        </p:txBody>
      </p:sp>
      <p:sp>
        <p:nvSpPr>
          <p:cNvPr id="3" name="Text Placeholder 2"/>
          <p:cNvSpPr>
            <a:spLocks noGrp="1"/>
          </p:cNvSpPr>
          <p:nvPr>
            <p:ph idx="1"/>
          </p:nvPr>
        </p:nvSpPr>
        <p:spPr/>
        <p:txBody>
          <a:bodyPr/>
          <a:lstStyle/>
          <a:p>
            <a:r>
              <a:rPr lang="en-US" altLang="en-US" dirty="0"/>
              <a:t>“Digital” refers to anything that can only have two possible values</a:t>
            </a:r>
          </a:p>
          <a:p>
            <a:pPr lvl="1"/>
            <a:r>
              <a:rPr lang="en-US" altLang="en-US" dirty="0"/>
              <a:t>Digital data is the data that is stored in binary.</a:t>
            </a:r>
          </a:p>
          <a:p>
            <a:pPr lvl="1"/>
            <a:r>
              <a:rPr lang="en-US" altLang="en-US" dirty="0"/>
              <a:t>Digital devices are devices that work with binary data</a:t>
            </a:r>
          </a:p>
          <a:p>
            <a:pPr lvl="1"/>
            <a:r>
              <a:rPr lang="en-US" altLang="en-US" dirty="0"/>
              <a:t>Computers are digital devices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dirty="0"/>
              <a:t>1.4 How a Program Works</a:t>
            </a:r>
            <a:endParaRPr lang="en-US" altLang="en-US" dirty="0"/>
          </a:p>
        </p:txBody>
      </p:sp>
      <p:sp>
        <p:nvSpPr>
          <p:cNvPr id="3" name="Text Placeholder 2"/>
          <p:cNvSpPr>
            <a:spLocks noGrp="1"/>
          </p:cNvSpPr>
          <p:nvPr>
            <p:ph idx="1"/>
          </p:nvPr>
        </p:nvSpPr>
        <p:spPr/>
        <p:txBody>
          <a:bodyPr/>
          <a:lstStyle/>
          <a:p>
            <a:r>
              <a:rPr lang="en-US" altLang="en-US" dirty="0"/>
              <a:t>C P U reads instructions written in machine language called instruction set</a:t>
            </a:r>
          </a:p>
          <a:p>
            <a:r>
              <a:rPr lang="en-US" altLang="en-US" dirty="0"/>
              <a:t>A program will be copied into memory for C P U to execute</a:t>
            </a:r>
          </a:p>
          <a:p>
            <a:r>
              <a:rPr lang="en-US" altLang="en-US" dirty="0"/>
              <a:t>CPU uses the “fetch-decode-execute” cycle for processing</a:t>
            </a:r>
          </a:p>
          <a:p>
            <a:pPr lvl="1"/>
            <a:r>
              <a:rPr lang="en-US" altLang="en-US" dirty="0"/>
              <a:t>Fetch: Reads instructions from memory</a:t>
            </a:r>
          </a:p>
          <a:p>
            <a:pPr lvl="1"/>
            <a:r>
              <a:rPr lang="en-US" altLang="en-US" dirty="0"/>
              <a:t>Decode: Decodes the instructions that were just read to determine how to perform operations</a:t>
            </a:r>
          </a:p>
          <a:p>
            <a:pPr lvl="1"/>
            <a:r>
              <a:rPr lang="en-US" altLang="en-US" dirty="0"/>
              <a:t>Execute: Actually performs the operations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Programming Languages</a:t>
            </a:r>
          </a:p>
        </p:txBody>
      </p:sp>
      <p:sp>
        <p:nvSpPr>
          <p:cNvPr id="53251" name="Text Placeholder 2"/>
          <p:cNvSpPr txBox="1">
            <a:spLocks noGrp="1"/>
          </p:cNvSpPr>
          <p:nvPr>
            <p:ph idx="1"/>
          </p:nvPr>
        </p:nvSpPr>
        <p:spPr/>
        <p:txBody>
          <a:bodyPr>
            <a:normAutofit/>
          </a:bodyPr>
          <a:lstStyle/>
          <a:p>
            <a:r>
              <a:rPr lang="en-US" altLang="en-US" sz="2400" dirty="0">
                <a:sym typeface="Arial" panose="020B0604020202020204" pitchFamily="34" charset="0"/>
              </a:rPr>
              <a:t>Machine languages: sequences of 0s and 1s</a:t>
            </a:r>
          </a:p>
          <a:p>
            <a:r>
              <a:rPr lang="en-US" altLang="en-US" sz="2400" dirty="0">
                <a:sym typeface="Arial" panose="020B0604020202020204" pitchFamily="34" charset="0"/>
              </a:rPr>
              <a:t>Assembly languages: use short words known as “mnemonics” to write program</a:t>
            </a:r>
          </a:p>
          <a:p>
            <a:pPr lvl="1"/>
            <a:r>
              <a:rPr lang="en-US" altLang="en-US" dirty="0">
                <a:sym typeface="Arial" panose="020B0604020202020204" pitchFamily="34" charset="0"/>
              </a:rPr>
              <a:t>Must be translated by assembler</a:t>
            </a:r>
          </a:p>
          <a:p>
            <a:pPr lvl="1"/>
            <a:r>
              <a:rPr lang="en-US" altLang="en-US" dirty="0">
                <a:sym typeface="Arial" panose="020B0604020202020204" pitchFamily="34" charset="0"/>
              </a:rPr>
              <a:t>Still considered low-level languages</a:t>
            </a:r>
          </a:p>
          <a:p>
            <a:r>
              <a:rPr lang="en-US" altLang="en-US" sz="2400" dirty="0">
                <a:sym typeface="Arial" panose="020B0604020202020204" pitchFamily="34" charset="0"/>
              </a:rPr>
              <a:t>High-level languages: more human readable languages that allow programmers to create programs without knowing how C P U works.</a:t>
            </a:r>
          </a:p>
          <a:p>
            <a:pPr lvl="1"/>
            <a:r>
              <a:rPr lang="en-US" altLang="en-US" dirty="0">
                <a:sym typeface="Arial" panose="020B0604020202020204" pitchFamily="34" charset="0"/>
              </a:rPr>
              <a:t>Modern languages are high-level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Keywords, Operators, and Syntax</a:t>
            </a:r>
          </a:p>
        </p:txBody>
      </p:sp>
      <p:sp>
        <p:nvSpPr>
          <p:cNvPr id="3" name="Text Placeholder 2"/>
          <p:cNvSpPr>
            <a:spLocks noGrp="1"/>
          </p:cNvSpPr>
          <p:nvPr>
            <p:ph idx="1"/>
          </p:nvPr>
        </p:nvSpPr>
        <p:spPr/>
        <p:txBody>
          <a:bodyPr>
            <a:normAutofit/>
          </a:bodyPr>
          <a:lstStyle/>
          <a:p>
            <a:r>
              <a:rPr lang="en-US" altLang="en-US" dirty="0"/>
              <a:t>High level languages use keywords that have special meaning and cannot be used for any purpose other than to write programs</a:t>
            </a:r>
          </a:p>
          <a:p>
            <a:r>
              <a:rPr lang="en-US" altLang="en-US" dirty="0"/>
              <a:t>Operators are keywords that represent special program functions such as addition, subtraction, and multiplication</a:t>
            </a:r>
          </a:p>
          <a:p>
            <a:r>
              <a:rPr lang="en-US" altLang="en-US" dirty="0"/>
              <a:t>Syntax is a set of rules that must be strictly followed to write computer-understandable instructions</a:t>
            </a:r>
          </a:p>
          <a:p>
            <a:pPr lvl="1"/>
            <a:r>
              <a:rPr lang="en-US" altLang="en-US" sz="2200" dirty="0"/>
              <a:t>Syntax error is a mistake or violation of these rules</a:t>
            </a:r>
          </a:p>
          <a:p>
            <a:r>
              <a:rPr lang="en-US" altLang="en-US" dirty="0"/>
              <a:t>Each instruction in a program is called a statement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Compilers and Interpreters</a:t>
            </a:r>
          </a:p>
        </p:txBody>
      </p:sp>
      <p:sp>
        <p:nvSpPr>
          <p:cNvPr id="3" name="Text Placeholder 2"/>
          <p:cNvSpPr>
            <a:spLocks noGrp="1"/>
          </p:cNvSpPr>
          <p:nvPr>
            <p:ph idx="1"/>
          </p:nvPr>
        </p:nvSpPr>
        <p:spPr/>
        <p:txBody>
          <a:bodyPr/>
          <a:lstStyle/>
          <a:p>
            <a:r>
              <a:rPr lang="en-US" altLang="en-US" dirty="0"/>
              <a:t>A compiler translates a high-level language program to a separate machine program for CPU to read and execute</a:t>
            </a:r>
          </a:p>
          <a:p>
            <a:pPr lvl="1"/>
            <a:r>
              <a:rPr lang="en-US" altLang="en-US" dirty="0"/>
              <a:t>Source code: the statements a programmer writes in a high-level language</a:t>
            </a:r>
          </a:p>
          <a:p>
            <a:pPr lvl="1"/>
            <a:r>
              <a:rPr lang="en-US" altLang="en-US" dirty="0"/>
              <a:t>Compilation: translates a text-based source code to binary codes</a:t>
            </a:r>
          </a:p>
          <a:p>
            <a:r>
              <a:rPr lang="en-US" altLang="en-US" dirty="0"/>
              <a:t>Interpreter reads, translates, and executes the instructions of a high-level language program</a:t>
            </a:r>
          </a:p>
          <a:p>
            <a:pPr lvl="1"/>
            <a:r>
              <a:rPr lang="en-US" altLang="en-US" dirty="0"/>
              <a:t>Examples are PHP, Perl, Python, and </a:t>
            </a:r>
            <a:r>
              <a:rPr lang="pt-BR" altLang="en-US" dirty="0"/>
              <a:t>ASP.NET</a:t>
            </a:r>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dirty="0"/>
              <a:t>1.5 Graphical User Interface</a:t>
            </a:r>
            <a:endParaRPr lang="en-US" altLang="en-US" dirty="0"/>
          </a:p>
        </p:txBody>
      </p:sp>
      <p:sp>
        <p:nvSpPr>
          <p:cNvPr id="3" name="Content Placeholder 2"/>
          <p:cNvSpPr>
            <a:spLocks noGrp="1"/>
          </p:cNvSpPr>
          <p:nvPr>
            <p:ph idx="1"/>
          </p:nvPr>
        </p:nvSpPr>
        <p:spPr/>
        <p:txBody>
          <a:bodyPr/>
          <a:lstStyle/>
          <a:p>
            <a:r>
              <a:rPr lang="en-US" altLang="en-US" dirty="0"/>
              <a:t>User interfaces allow users to interact with the computer. Categories are:</a:t>
            </a:r>
          </a:p>
          <a:p>
            <a:pPr lvl="1"/>
            <a:r>
              <a:rPr lang="en-US" altLang="en-US" dirty="0"/>
              <a:t>Command line interface (aka console interface)</a:t>
            </a:r>
          </a:p>
          <a:p>
            <a:pPr lvl="1"/>
            <a:r>
              <a:rPr lang="en-US" altLang="en-US" dirty="0"/>
              <a:t>Graphical user interface (GUI)- now the most commonly used</a:t>
            </a:r>
          </a:p>
        </p:txBody>
      </p:sp>
      <p:pic>
        <p:nvPicPr>
          <p:cNvPr id="54276" name="Picture 1" descr="A command line interface, or console interface, with sample prompts. Information displayed includes the volume in drive C, the volume serial number, and the contents of the images director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694113"/>
            <a:ext cx="3600450" cy="230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2" descr="The graphical user interface from a computer. It displays the security tab of the internet properties dialog box and contains information such as security setting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64150" y="3346450"/>
            <a:ext cx="2252663"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dirty="0"/>
              <a:t>1.6 Objects</a:t>
            </a:r>
            <a:endParaRPr lang="en-US" altLang="en-US" dirty="0"/>
          </a:p>
        </p:txBody>
      </p:sp>
      <p:sp>
        <p:nvSpPr>
          <p:cNvPr id="3" name="Content Placeholder 2"/>
          <p:cNvSpPr>
            <a:spLocks noGrp="1"/>
          </p:cNvSpPr>
          <p:nvPr>
            <p:ph idx="1"/>
          </p:nvPr>
        </p:nvSpPr>
        <p:spPr/>
        <p:txBody>
          <a:bodyPr/>
          <a:lstStyle/>
          <a:p>
            <a:r>
              <a:rPr lang="en-US" altLang="en-US" dirty="0"/>
              <a:t>Most programming languages use object-oriented programming in which a program component is called an “object”</a:t>
            </a:r>
          </a:p>
          <a:p>
            <a:r>
              <a:rPr lang="en-US" altLang="en-US" dirty="0"/>
              <a:t>Program objects have properties (or fields) and methods</a:t>
            </a:r>
          </a:p>
          <a:p>
            <a:pPr lvl="1"/>
            <a:r>
              <a:rPr lang="en-US" altLang="en-US" dirty="0"/>
              <a:t>Properties – data stored in an object</a:t>
            </a:r>
          </a:p>
          <a:p>
            <a:pPr lvl="1"/>
            <a:r>
              <a:rPr lang="en-US" altLang="en-US" dirty="0"/>
              <a:t>Methods – the operations an object can perform</a:t>
            </a:r>
          </a:p>
        </p:txBody>
      </p:sp>
      <p:pic>
        <p:nvPicPr>
          <p:cNvPr id="55300" name="Picture 4" descr="A wage calculator dialog box. Wage calculator is the form object. The dialog box consists of 2 label objects with corresponding text box objects, and two button objects. The label objects read as follows. Number of hours worked and hourly pay rate. The button objects read as follows. Calculate gross pay and exi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7675" y="4000500"/>
            <a:ext cx="5403850"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Controls</a:t>
            </a:r>
          </a:p>
        </p:txBody>
      </p:sp>
      <p:sp>
        <p:nvSpPr>
          <p:cNvPr id="3" name="Text Placeholder 2"/>
          <p:cNvSpPr>
            <a:spLocks noGrp="1"/>
          </p:cNvSpPr>
          <p:nvPr>
            <p:ph idx="1"/>
          </p:nvPr>
        </p:nvSpPr>
        <p:spPr/>
        <p:txBody>
          <a:bodyPr/>
          <a:lstStyle/>
          <a:p>
            <a:r>
              <a:rPr lang="en-US" altLang="en-US" dirty="0"/>
              <a:t>Objects that are visible in a program GUI are known as controls</a:t>
            </a:r>
          </a:p>
          <a:p>
            <a:pPr lvl="1"/>
            <a:r>
              <a:rPr lang="en-US" altLang="en-US" dirty="0"/>
              <a:t>Commonly used controls are Labels, Buttons, and TextBoxes</a:t>
            </a:r>
          </a:p>
          <a:p>
            <a:pPr lvl="1"/>
            <a:r>
              <a:rPr lang="en-US" altLang="en-US" dirty="0"/>
              <a:t>They enhance the functionality of your programs</a:t>
            </a:r>
          </a:p>
          <a:p>
            <a:r>
              <a:rPr lang="en-US" altLang="en-US" dirty="0"/>
              <a:t>There are invisible objects in a GUI such as Timers, and </a:t>
            </a:r>
            <a:r>
              <a:rPr lang="en-US" altLang="en-US" dirty="0" err="1"/>
              <a:t>OpenFileDialog</a:t>
            </a:r>
            <a:endParaRPr lang="en-US" altLang="en-US" dirty="0"/>
          </a:p>
          <a:p>
            <a:r>
              <a:rPr lang="en-US" altLang="en-US" dirty="0"/>
              <a:t>A class is code that describes a particular type of object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Topics</a:t>
            </a:r>
          </a:p>
        </p:txBody>
      </p:sp>
      <p:sp>
        <p:nvSpPr>
          <p:cNvPr id="3" name="Text Placeholder 2"/>
          <p:cNvSpPr>
            <a:spLocks noGrp="1"/>
          </p:cNvSpPr>
          <p:nvPr>
            <p:ph idx="1"/>
          </p:nvPr>
        </p:nvSpPr>
        <p:spPr/>
        <p:txBody>
          <a:bodyPr/>
          <a:lstStyle/>
          <a:p>
            <a:r>
              <a:rPr lang="en-US" altLang="en-US" dirty="0"/>
              <a:t>1.1 Introduction</a:t>
            </a:r>
          </a:p>
          <a:p>
            <a:r>
              <a:rPr lang="en-US" altLang="en-US" dirty="0"/>
              <a:t>1.2 Hardware and Software</a:t>
            </a:r>
          </a:p>
          <a:p>
            <a:r>
              <a:rPr lang="en-US" altLang="en-US" dirty="0"/>
              <a:t>1.3 How Computers Store Data</a:t>
            </a:r>
          </a:p>
          <a:p>
            <a:r>
              <a:rPr lang="en-US" altLang="en-US" dirty="0"/>
              <a:t>1.4 How a Program Works</a:t>
            </a:r>
          </a:p>
          <a:p>
            <a:r>
              <a:rPr lang="en-US" altLang="en-US" dirty="0"/>
              <a:t>1.5 Graphical User Interfaces</a:t>
            </a:r>
          </a:p>
          <a:p>
            <a:r>
              <a:rPr lang="en-US" altLang="en-US" dirty="0"/>
              <a:t>1.6 Objects</a:t>
            </a:r>
          </a:p>
          <a:p>
            <a:r>
              <a:rPr lang="en-US" altLang="en-US" dirty="0"/>
              <a:t>1.7 The Program Development Process</a:t>
            </a:r>
          </a:p>
          <a:p>
            <a:r>
              <a:rPr lang="en-US" altLang="en-US" dirty="0"/>
              <a:t>1.8 Getting Started with the Visual Studio Environment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solidFill>
                  <a:schemeClr val="tx1"/>
                </a:solidFill>
              </a:rPr>
              <a:t>The .NET Framework</a:t>
            </a:r>
          </a:p>
        </p:txBody>
      </p:sp>
      <p:sp>
        <p:nvSpPr>
          <p:cNvPr id="3" name="Text Placeholder 2"/>
          <p:cNvSpPr>
            <a:spLocks noGrp="1"/>
          </p:cNvSpPr>
          <p:nvPr>
            <p:ph idx="1"/>
          </p:nvPr>
        </p:nvSpPr>
        <p:spPr/>
        <p:txBody>
          <a:bodyPr>
            <a:normAutofit/>
          </a:bodyPr>
          <a:lstStyle/>
          <a:p>
            <a:r>
              <a:rPr lang="en-US" altLang="en-US" sz="2400" dirty="0">
                <a:solidFill>
                  <a:schemeClr val="tx1"/>
                </a:solidFill>
              </a:rPr>
              <a:t>The .NET Framework is a collection of classes and other codes that can be used to create programs for Windows operating system is a language supported by the .NET Framework</a:t>
            </a:r>
          </a:p>
          <a:p>
            <a:r>
              <a:rPr lang="en-US" altLang="en-US" sz="2400" dirty="0">
                <a:solidFill>
                  <a:schemeClr val="tx1"/>
                </a:solidFill>
              </a:rPr>
              <a:t>Controls are defined by specialized classes provided by the .NET Framework</a:t>
            </a:r>
          </a:p>
          <a:p>
            <a:r>
              <a:rPr lang="en-US" altLang="en-US" sz="2400" dirty="0">
                <a:solidFill>
                  <a:schemeClr val="tx1"/>
                </a:solidFill>
              </a:rPr>
              <a:t>You can also write your own class to perform a special task</a:t>
            </a:r>
            <a:endParaRPr lang="en-IN" sz="2400" dirty="0">
              <a:solidFill>
                <a:schemeClr val="tx1"/>
              </a:solidFill>
            </a:endParaRPr>
          </a:p>
          <a:p>
            <a:endParaRPr lang="en-US" altLang="en-US" sz="2400" dirty="0">
              <a:solidFill>
                <a:schemeClr val="tx1"/>
              </a:solidFill>
            </a:endParaRPr>
          </a:p>
        </p:txBody>
      </p:sp>
      <p:sp>
        <p:nvSpPr>
          <p:cNvPr id="6" name="Slide Number Placeholder 5">
            <a:extLst>
              <a:ext uri="{FF2B5EF4-FFF2-40B4-BE49-F238E27FC236}">
                <a16:creationId xmlns:a16="http://schemas.microsoft.com/office/drawing/2014/main" id="{CD5B1556-DF29-44A5-94CF-F59724FD5DCD}"/>
              </a:ext>
            </a:extLst>
          </p:cNvPr>
          <p:cNvSpPr>
            <a:spLocks noGrp="1"/>
          </p:cNvSpPr>
          <p:nvPr>
            <p:ph type="sldNum" sz="quarter" idx="12"/>
          </p:nvPr>
        </p:nvSpPr>
        <p:spPr/>
        <p:txBody>
          <a:bodyPr/>
          <a:lstStyle/>
          <a:p>
            <a:fld id="{08D2612E-6B4C-4346-91A4-D7C669C94223}" type="slidenum">
              <a:rPr lang="en-US" altLang="en-US" smtClean="0"/>
              <a:pPr/>
              <a:t>20</a:t>
            </a:fld>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altLang="en-US" sz="3200" dirty="0"/>
              <a:t>1.7 The Program Development Process</a:t>
            </a:r>
            <a:endParaRPr lang="en-US" altLang="en-US" sz="3200" dirty="0"/>
          </a:p>
        </p:txBody>
      </p:sp>
      <p:sp>
        <p:nvSpPr>
          <p:cNvPr id="3" name="Text Placeholder 2"/>
          <p:cNvSpPr>
            <a:spLocks noGrp="1"/>
          </p:cNvSpPr>
          <p:nvPr>
            <p:ph idx="1"/>
          </p:nvPr>
        </p:nvSpPr>
        <p:spPr>
          <a:xfrm>
            <a:off x="145773" y="1033670"/>
            <a:ext cx="8799443" cy="1933575"/>
          </a:xfrm>
        </p:spPr>
        <p:txBody>
          <a:bodyPr>
            <a:normAutofit/>
          </a:bodyPr>
          <a:lstStyle/>
          <a:p>
            <a:r>
              <a:rPr lang="en-US" altLang="en-US" dirty="0"/>
              <a:t>The process of creating a program is known as the programming development cycle</a:t>
            </a:r>
          </a:p>
          <a:p>
            <a:r>
              <a:rPr lang="en-US" altLang="en-US" dirty="0"/>
              <a:t>It has six phases:</a:t>
            </a:r>
          </a:p>
        </p:txBody>
      </p:sp>
      <p:pic>
        <p:nvPicPr>
          <p:cNvPr id="4" name="Picture 3">
            <a:extLst>
              <a:ext uri="{FF2B5EF4-FFF2-40B4-BE49-F238E27FC236}">
                <a16:creationId xmlns:a16="http://schemas.microsoft.com/office/drawing/2014/main" id="{D8236642-10FE-4215-ACF1-14AA6171D28D}"/>
              </a:ext>
            </a:extLst>
          </p:cNvPr>
          <p:cNvPicPr>
            <a:picLocks noChangeAspect="1"/>
          </p:cNvPicPr>
          <p:nvPr/>
        </p:nvPicPr>
        <p:blipFill>
          <a:blip r:embed="rId2"/>
          <a:stretch>
            <a:fillRect/>
          </a:stretch>
        </p:blipFill>
        <p:spPr>
          <a:xfrm>
            <a:off x="145773" y="2628059"/>
            <a:ext cx="8763000" cy="19335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4E41C-93F7-4614-8886-D4D9BE5ADBBC}"/>
              </a:ext>
            </a:extLst>
          </p:cNvPr>
          <p:cNvSpPr>
            <a:spLocks noGrp="1"/>
          </p:cNvSpPr>
          <p:nvPr>
            <p:ph type="title"/>
          </p:nvPr>
        </p:nvSpPr>
        <p:spPr/>
        <p:txBody>
          <a:bodyPr>
            <a:noAutofit/>
          </a:bodyPr>
          <a:lstStyle/>
          <a:p>
            <a:r>
              <a:rPr lang="en-US" altLang="en-US" sz="3200" dirty="0"/>
              <a:t>Understand the program’s purpose</a:t>
            </a:r>
            <a:endParaRPr lang="en-US" sz="3200" dirty="0"/>
          </a:p>
        </p:txBody>
      </p:sp>
      <p:sp>
        <p:nvSpPr>
          <p:cNvPr id="3" name="Content Placeholder 2">
            <a:extLst>
              <a:ext uri="{FF2B5EF4-FFF2-40B4-BE49-F238E27FC236}">
                <a16:creationId xmlns:a16="http://schemas.microsoft.com/office/drawing/2014/main" id="{1321A3DD-0778-4386-8D41-3C702C75BC3A}"/>
              </a:ext>
            </a:extLst>
          </p:cNvPr>
          <p:cNvSpPr>
            <a:spLocks noGrp="1"/>
          </p:cNvSpPr>
          <p:nvPr>
            <p:ph idx="1"/>
          </p:nvPr>
        </p:nvSpPr>
        <p:spPr/>
        <p:txBody>
          <a:bodyPr>
            <a:normAutofit/>
          </a:bodyPr>
          <a:lstStyle/>
          <a:p>
            <a:r>
              <a:rPr lang="en-US" dirty="0"/>
              <a:t>When beginning a new programming project, it is essential that you understand what the program is supposed to do. </a:t>
            </a:r>
          </a:p>
          <a:p>
            <a:r>
              <a:rPr lang="en-US" dirty="0"/>
              <a:t>Most programs perform the following three-step process:</a:t>
            </a:r>
          </a:p>
          <a:p>
            <a:pPr lvl="1"/>
            <a:r>
              <a:rPr lang="en-US" dirty="0"/>
              <a:t>Step 1. Input is received.</a:t>
            </a:r>
          </a:p>
          <a:p>
            <a:pPr lvl="1"/>
            <a:r>
              <a:rPr lang="en-US" dirty="0"/>
              <a:t>Step 2. Some process is performed on the input.</a:t>
            </a:r>
          </a:p>
          <a:p>
            <a:pPr lvl="1"/>
            <a:r>
              <a:rPr lang="en-US" dirty="0"/>
              <a:t>Step 3. Output is produced.</a:t>
            </a:r>
          </a:p>
        </p:txBody>
      </p:sp>
      <p:sp>
        <p:nvSpPr>
          <p:cNvPr id="4" name="Slide Number Placeholder 3">
            <a:extLst>
              <a:ext uri="{FF2B5EF4-FFF2-40B4-BE49-F238E27FC236}">
                <a16:creationId xmlns:a16="http://schemas.microsoft.com/office/drawing/2014/main" id="{48E07A32-E348-4A43-A32A-94832A0AFE74}"/>
              </a:ext>
            </a:extLst>
          </p:cNvPr>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818473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5D95E-611D-4A6F-A9BD-7482BB68B993}"/>
              </a:ext>
            </a:extLst>
          </p:cNvPr>
          <p:cNvSpPr>
            <a:spLocks noGrp="1"/>
          </p:cNvSpPr>
          <p:nvPr>
            <p:ph type="title"/>
          </p:nvPr>
        </p:nvSpPr>
        <p:spPr/>
        <p:txBody>
          <a:bodyPr>
            <a:normAutofit fontScale="90000"/>
          </a:bodyPr>
          <a:lstStyle/>
          <a:p>
            <a:r>
              <a:rPr lang="en-US" dirty="0"/>
              <a:t>Design the GUI</a:t>
            </a:r>
          </a:p>
        </p:txBody>
      </p:sp>
      <p:sp>
        <p:nvSpPr>
          <p:cNvPr id="3" name="Content Placeholder 2">
            <a:extLst>
              <a:ext uri="{FF2B5EF4-FFF2-40B4-BE49-F238E27FC236}">
                <a16:creationId xmlns:a16="http://schemas.microsoft.com/office/drawing/2014/main" id="{79025DDE-0F6A-4659-A521-698D10026512}"/>
              </a:ext>
            </a:extLst>
          </p:cNvPr>
          <p:cNvSpPr>
            <a:spLocks noGrp="1"/>
          </p:cNvSpPr>
          <p:nvPr>
            <p:ph idx="1"/>
          </p:nvPr>
        </p:nvSpPr>
        <p:spPr>
          <a:xfrm>
            <a:off x="145773" y="1033670"/>
            <a:ext cx="8799443" cy="1590260"/>
          </a:xfrm>
        </p:spPr>
        <p:txBody>
          <a:bodyPr/>
          <a:lstStyle/>
          <a:p>
            <a:r>
              <a:rPr lang="en-US" dirty="0"/>
              <a:t>Once you clearly understand what the program is supposed to do, you can begin designing its GUI. </a:t>
            </a:r>
          </a:p>
          <a:p>
            <a:r>
              <a:rPr lang="en-US" dirty="0"/>
              <a:t>Often, you will find it helpful to draw a sketch of each form that the program displays.</a:t>
            </a:r>
          </a:p>
        </p:txBody>
      </p:sp>
      <p:sp>
        <p:nvSpPr>
          <p:cNvPr id="4" name="Slide Number Placeholder 3">
            <a:extLst>
              <a:ext uri="{FF2B5EF4-FFF2-40B4-BE49-F238E27FC236}">
                <a16:creationId xmlns:a16="http://schemas.microsoft.com/office/drawing/2014/main" id="{8340EC3E-70AA-4FC4-A8BA-7C6525B0B22E}"/>
              </a:ext>
            </a:extLst>
          </p:cNvPr>
          <p:cNvSpPr>
            <a:spLocks noGrp="1"/>
          </p:cNvSpPr>
          <p:nvPr>
            <p:ph type="sldNum" sz="quarter" idx="12"/>
          </p:nvPr>
        </p:nvSpPr>
        <p:spPr/>
        <p:txBody>
          <a:bodyPr/>
          <a:lstStyle/>
          <a:p>
            <a:fld id="{6D22F896-40B5-4ADD-8801-0D06FADFA095}" type="slidenum">
              <a:rPr lang="en-US" smtClean="0"/>
              <a:t>23</a:t>
            </a:fld>
            <a:endParaRPr lang="en-US" dirty="0"/>
          </a:p>
        </p:txBody>
      </p:sp>
      <p:pic>
        <p:nvPicPr>
          <p:cNvPr id="5" name="Picture 4">
            <a:extLst>
              <a:ext uri="{FF2B5EF4-FFF2-40B4-BE49-F238E27FC236}">
                <a16:creationId xmlns:a16="http://schemas.microsoft.com/office/drawing/2014/main" id="{D4DC170E-1CF9-4C51-867D-87AD67781F44}"/>
              </a:ext>
            </a:extLst>
          </p:cNvPr>
          <p:cNvPicPr>
            <a:picLocks noChangeAspect="1"/>
          </p:cNvPicPr>
          <p:nvPr/>
        </p:nvPicPr>
        <p:blipFill>
          <a:blip r:embed="rId2"/>
          <a:stretch>
            <a:fillRect/>
          </a:stretch>
        </p:blipFill>
        <p:spPr>
          <a:xfrm>
            <a:off x="878054" y="2623930"/>
            <a:ext cx="6854241" cy="3748286"/>
          </a:xfrm>
          <a:prstGeom prst="rect">
            <a:avLst/>
          </a:prstGeom>
        </p:spPr>
      </p:pic>
    </p:spTree>
    <p:extLst>
      <p:ext uri="{BB962C8B-B14F-4D97-AF65-F5344CB8AC3E}">
        <p14:creationId xmlns:p14="http://schemas.microsoft.com/office/powerpoint/2010/main" val="346629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3E444-29DC-4C37-AC1D-B140BF86A597}"/>
              </a:ext>
            </a:extLst>
          </p:cNvPr>
          <p:cNvSpPr>
            <a:spLocks noGrp="1"/>
          </p:cNvSpPr>
          <p:nvPr>
            <p:ph type="title"/>
          </p:nvPr>
        </p:nvSpPr>
        <p:spPr/>
        <p:txBody>
          <a:bodyPr>
            <a:normAutofit fontScale="90000"/>
          </a:bodyPr>
          <a:lstStyle/>
          <a:p>
            <a:r>
              <a:rPr lang="en-US" dirty="0"/>
              <a:t>Design the Program’s Logic</a:t>
            </a:r>
          </a:p>
        </p:txBody>
      </p:sp>
      <p:sp>
        <p:nvSpPr>
          <p:cNvPr id="3" name="Content Placeholder 2">
            <a:extLst>
              <a:ext uri="{FF2B5EF4-FFF2-40B4-BE49-F238E27FC236}">
                <a16:creationId xmlns:a16="http://schemas.microsoft.com/office/drawing/2014/main" id="{4EF7A0B0-A82C-4387-B6B5-3EE6B2E0E720}"/>
              </a:ext>
            </a:extLst>
          </p:cNvPr>
          <p:cNvSpPr>
            <a:spLocks noGrp="1"/>
          </p:cNvSpPr>
          <p:nvPr>
            <p:ph idx="1"/>
          </p:nvPr>
        </p:nvSpPr>
        <p:spPr/>
        <p:txBody>
          <a:bodyPr/>
          <a:lstStyle/>
          <a:p>
            <a:r>
              <a:rPr lang="en-US" dirty="0"/>
              <a:t>In this phase you break down each task that the program must perform into a series of logical steps. Example:</a:t>
            </a:r>
          </a:p>
          <a:p>
            <a:pPr lvl="1"/>
            <a:r>
              <a:rPr lang="en-US" dirty="0"/>
              <a:t>Step 1. Get the number of hours worked from the appropriate </a:t>
            </a:r>
            <a:r>
              <a:rPr lang="en-US" dirty="0" err="1"/>
              <a:t>TextBox</a:t>
            </a:r>
            <a:r>
              <a:rPr lang="en-US" dirty="0"/>
              <a:t>.</a:t>
            </a:r>
          </a:p>
          <a:p>
            <a:pPr lvl="1"/>
            <a:r>
              <a:rPr lang="en-US" dirty="0"/>
              <a:t>Step 2. Get the hourly pay rate from the appropriate </a:t>
            </a:r>
            <a:r>
              <a:rPr lang="en-US" dirty="0" err="1"/>
              <a:t>TextBox</a:t>
            </a:r>
            <a:r>
              <a:rPr lang="en-US" dirty="0"/>
              <a:t>.</a:t>
            </a:r>
          </a:p>
          <a:p>
            <a:pPr lvl="1"/>
            <a:r>
              <a:rPr lang="en-US" dirty="0"/>
              <a:t>Step 3. Calculate the gross pay as the number of hours worked times the hourly pay rate.</a:t>
            </a:r>
          </a:p>
          <a:p>
            <a:pPr lvl="1"/>
            <a:r>
              <a:rPr lang="en-US" dirty="0"/>
              <a:t>Step 4. Display the gross pay in a pop-up window.</a:t>
            </a:r>
          </a:p>
          <a:p>
            <a:r>
              <a:rPr lang="en-US" dirty="0"/>
              <a:t>This is an example of an algorithm, which is a set of well-defined, logical steps that must be taken to perform a task. An algorithm that is written out in this manner, in plain English statements, is called pseudocode.</a:t>
            </a:r>
          </a:p>
        </p:txBody>
      </p:sp>
      <p:sp>
        <p:nvSpPr>
          <p:cNvPr id="4" name="Slide Number Placeholder 3">
            <a:extLst>
              <a:ext uri="{FF2B5EF4-FFF2-40B4-BE49-F238E27FC236}">
                <a16:creationId xmlns:a16="http://schemas.microsoft.com/office/drawing/2014/main" id="{63A07E0C-4AB9-4CCC-A2B3-0A8A8377FA4D}"/>
              </a:ext>
            </a:extLst>
          </p:cNvPr>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1609247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4C315-C540-45AA-A169-EC7C0B105BDC}"/>
              </a:ext>
            </a:extLst>
          </p:cNvPr>
          <p:cNvSpPr>
            <a:spLocks noGrp="1"/>
          </p:cNvSpPr>
          <p:nvPr>
            <p:ph type="title"/>
          </p:nvPr>
        </p:nvSpPr>
        <p:spPr/>
        <p:txBody>
          <a:bodyPr>
            <a:normAutofit fontScale="90000"/>
          </a:bodyPr>
          <a:lstStyle/>
          <a:p>
            <a:r>
              <a:rPr lang="en-US" dirty="0"/>
              <a:t>Design the Program’s Logic</a:t>
            </a:r>
          </a:p>
        </p:txBody>
      </p:sp>
      <p:sp>
        <p:nvSpPr>
          <p:cNvPr id="4" name="Slide Number Placeholder 3">
            <a:extLst>
              <a:ext uri="{FF2B5EF4-FFF2-40B4-BE49-F238E27FC236}">
                <a16:creationId xmlns:a16="http://schemas.microsoft.com/office/drawing/2014/main" id="{E57DC5B5-00E8-4E06-9050-35628EB0F230}"/>
              </a:ext>
            </a:extLst>
          </p:cNvPr>
          <p:cNvSpPr>
            <a:spLocks noGrp="1"/>
          </p:cNvSpPr>
          <p:nvPr>
            <p:ph type="sldNum" sz="quarter" idx="12"/>
          </p:nvPr>
        </p:nvSpPr>
        <p:spPr/>
        <p:txBody>
          <a:bodyPr/>
          <a:lstStyle/>
          <a:p>
            <a:fld id="{6D22F896-40B5-4ADD-8801-0D06FADFA095}" type="slidenum">
              <a:rPr lang="en-US" smtClean="0"/>
              <a:t>25</a:t>
            </a:fld>
            <a:endParaRPr lang="en-US" dirty="0"/>
          </a:p>
        </p:txBody>
      </p:sp>
      <p:pic>
        <p:nvPicPr>
          <p:cNvPr id="5" name="Picture 4">
            <a:extLst>
              <a:ext uri="{FF2B5EF4-FFF2-40B4-BE49-F238E27FC236}">
                <a16:creationId xmlns:a16="http://schemas.microsoft.com/office/drawing/2014/main" id="{1620C3AB-221B-4DB1-800B-EE347F7BC1C7}"/>
              </a:ext>
            </a:extLst>
          </p:cNvPr>
          <p:cNvPicPr>
            <a:picLocks noChangeAspect="1"/>
          </p:cNvPicPr>
          <p:nvPr/>
        </p:nvPicPr>
        <p:blipFill>
          <a:blip r:embed="rId2"/>
          <a:stretch>
            <a:fillRect/>
          </a:stretch>
        </p:blipFill>
        <p:spPr>
          <a:xfrm>
            <a:off x="2900439" y="786062"/>
            <a:ext cx="2959934" cy="6071937"/>
          </a:xfrm>
          <a:prstGeom prst="rect">
            <a:avLst/>
          </a:prstGeom>
        </p:spPr>
      </p:pic>
    </p:spTree>
    <p:extLst>
      <p:ext uri="{BB962C8B-B14F-4D97-AF65-F5344CB8AC3E}">
        <p14:creationId xmlns:p14="http://schemas.microsoft.com/office/powerpoint/2010/main" val="1300283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37B84-51AD-47A7-986D-870D323D5CBB}"/>
              </a:ext>
            </a:extLst>
          </p:cNvPr>
          <p:cNvSpPr>
            <a:spLocks noGrp="1"/>
          </p:cNvSpPr>
          <p:nvPr>
            <p:ph type="title"/>
          </p:nvPr>
        </p:nvSpPr>
        <p:spPr/>
        <p:txBody>
          <a:bodyPr>
            <a:normAutofit fontScale="90000"/>
          </a:bodyPr>
          <a:lstStyle/>
          <a:p>
            <a:r>
              <a:rPr lang="en-US" dirty="0"/>
              <a:t>Final Steps</a:t>
            </a:r>
          </a:p>
        </p:txBody>
      </p:sp>
      <p:sp>
        <p:nvSpPr>
          <p:cNvPr id="3" name="Content Placeholder 2">
            <a:extLst>
              <a:ext uri="{FF2B5EF4-FFF2-40B4-BE49-F238E27FC236}">
                <a16:creationId xmlns:a16="http://schemas.microsoft.com/office/drawing/2014/main" id="{C0BC7D70-8B4E-4737-A528-FB25532E0223}"/>
              </a:ext>
            </a:extLst>
          </p:cNvPr>
          <p:cNvSpPr>
            <a:spLocks noGrp="1"/>
          </p:cNvSpPr>
          <p:nvPr>
            <p:ph idx="1"/>
          </p:nvPr>
        </p:nvSpPr>
        <p:spPr/>
        <p:txBody>
          <a:bodyPr/>
          <a:lstStyle/>
          <a:p>
            <a:r>
              <a:rPr lang="en-US" dirty="0"/>
              <a:t>Write the Code</a:t>
            </a:r>
          </a:p>
          <a:p>
            <a:pPr lvl="1"/>
            <a:r>
              <a:rPr lang="en-US" dirty="0"/>
              <a:t>Once you have created a program’s GUI and designed algorithms for the program’s tasks, you are ready to start writing code. During this process, you will refer to the pseudocode or flowcharts that you created </a:t>
            </a:r>
          </a:p>
          <a:p>
            <a:r>
              <a:rPr lang="en-US" dirty="0"/>
              <a:t>Correct Syntax Errors</a:t>
            </a:r>
          </a:p>
          <a:p>
            <a:r>
              <a:rPr lang="en-US" dirty="0"/>
              <a:t>Test the Program and Correct Logic Errors</a:t>
            </a:r>
          </a:p>
        </p:txBody>
      </p:sp>
      <p:sp>
        <p:nvSpPr>
          <p:cNvPr id="4" name="Slide Number Placeholder 3">
            <a:extLst>
              <a:ext uri="{FF2B5EF4-FFF2-40B4-BE49-F238E27FC236}">
                <a16:creationId xmlns:a16="http://schemas.microsoft.com/office/drawing/2014/main" id="{6DBA3812-0ECE-416C-88DF-20C98377B118}"/>
              </a:ext>
            </a:extLst>
          </p:cNvPr>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3872838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3200" dirty="0"/>
              <a:t>Algorithm, Pseudocode, Flowchart</a:t>
            </a:r>
          </a:p>
        </p:txBody>
      </p:sp>
      <p:sp>
        <p:nvSpPr>
          <p:cNvPr id="3" name="Text Placeholder 2"/>
          <p:cNvSpPr>
            <a:spLocks noGrp="1"/>
          </p:cNvSpPr>
          <p:nvPr>
            <p:ph idx="1"/>
          </p:nvPr>
        </p:nvSpPr>
        <p:spPr/>
        <p:txBody>
          <a:bodyPr/>
          <a:lstStyle/>
          <a:p>
            <a:r>
              <a:rPr lang="en-US" altLang="en-US" dirty="0"/>
              <a:t>An algorithm is a set of well-defined, logical steps that must be taken to perform a task</a:t>
            </a:r>
          </a:p>
          <a:p>
            <a:r>
              <a:rPr lang="en-US" altLang="en-US" dirty="0"/>
              <a:t>An algorithm that is written out in plain English is called pseudocode</a:t>
            </a:r>
          </a:p>
          <a:p>
            <a:r>
              <a:rPr lang="en-US" altLang="en-US" dirty="0"/>
              <a:t>A flowchart is a diagram that graphically depicts the steps of an algorithm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03" y="86138"/>
            <a:ext cx="9006509" cy="1384852"/>
          </a:xfrm>
        </p:spPr>
        <p:txBody>
          <a:bodyPr>
            <a:normAutofit fontScale="90000"/>
          </a:bodyPr>
          <a:lstStyle/>
          <a:p>
            <a:r>
              <a:rPr lang="en-IN" altLang="en-US" dirty="0"/>
              <a:t>1.8 Getting Started with the Visual Studio Environment (1 of 5)</a:t>
            </a:r>
            <a:endParaRPr lang="en-US" altLang="en-US" dirty="0"/>
          </a:p>
        </p:txBody>
      </p:sp>
      <p:sp>
        <p:nvSpPr>
          <p:cNvPr id="3" name="Text Placeholder 2"/>
          <p:cNvSpPr>
            <a:spLocks noGrp="1"/>
          </p:cNvSpPr>
          <p:nvPr>
            <p:ph idx="1"/>
          </p:nvPr>
        </p:nvSpPr>
        <p:spPr>
          <a:xfrm>
            <a:off x="145773" y="1477616"/>
            <a:ext cx="8799443" cy="4792649"/>
          </a:xfrm>
        </p:spPr>
        <p:txBody>
          <a:bodyPr>
            <a:normAutofit/>
          </a:bodyPr>
          <a:lstStyle/>
          <a:p>
            <a:r>
              <a:rPr lang="en-US" altLang="en-US" sz="2400" dirty="0"/>
              <a:t>Visual Studio 2017 is a professional integrated development environment (IDE)</a:t>
            </a:r>
          </a:p>
          <a:p>
            <a:r>
              <a:rPr lang="en-US" altLang="en-US" sz="2400" dirty="0"/>
              <a:t>The Visual Studio Environment includes:</a:t>
            </a:r>
          </a:p>
          <a:p>
            <a:pPr lvl="1"/>
            <a:r>
              <a:rPr lang="en-US" altLang="en-US" sz="2400" dirty="0"/>
              <a:t>Designer Window</a:t>
            </a:r>
          </a:p>
          <a:p>
            <a:pPr lvl="1"/>
            <a:r>
              <a:rPr lang="en-US" altLang="en-US" sz="2400" dirty="0"/>
              <a:t>Solution Explorer Window</a:t>
            </a:r>
          </a:p>
          <a:p>
            <a:pPr lvl="1"/>
            <a:r>
              <a:rPr lang="en-US" altLang="en-US" sz="2400" dirty="0"/>
              <a:t>Properties Window</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Specifying the Project Name</a:t>
            </a:r>
          </a:p>
        </p:txBody>
      </p:sp>
      <p:sp>
        <p:nvSpPr>
          <p:cNvPr id="3" name="Content Placeholder 2"/>
          <p:cNvSpPr>
            <a:spLocks noGrp="1"/>
          </p:cNvSpPr>
          <p:nvPr>
            <p:ph idx="1"/>
          </p:nvPr>
        </p:nvSpPr>
        <p:spPr/>
        <p:txBody>
          <a:bodyPr/>
          <a:lstStyle/>
          <a:p>
            <a:r>
              <a:rPr lang="en-US" altLang="en-US" dirty="0"/>
              <a:t>You can specify the project name the first time you save the project.</a:t>
            </a:r>
          </a:p>
          <a:p>
            <a:r>
              <a:rPr lang="en-US" altLang="en-US" b="1" dirty="0"/>
              <a:t>CRITICAL</a:t>
            </a:r>
            <a:r>
              <a:rPr lang="en-US" altLang="en-US" dirty="0"/>
              <a:t>: Always know where you are storing your program. See the (Location) section in the below image.</a:t>
            </a:r>
          </a:p>
        </p:txBody>
      </p:sp>
      <p:pic>
        <p:nvPicPr>
          <p:cNvPr id="71684" name="Picture 1" descr="In the Microsoft Visual Studio save window, there are fields labeled, name, location, and solution name. The name is the project name, such as, my first project. The location is where the solution folder will be created. The solution name is, for example, my first projec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6750" y="2971800"/>
            <a:ext cx="78105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1.1 Introduction</a:t>
            </a:r>
          </a:p>
        </p:txBody>
      </p:sp>
      <p:sp>
        <p:nvSpPr>
          <p:cNvPr id="3" name="Text Placeholder 2"/>
          <p:cNvSpPr>
            <a:spLocks noGrp="1"/>
          </p:cNvSpPr>
          <p:nvPr>
            <p:ph idx="1"/>
          </p:nvPr>
        </p:nvSpPr>
        <p:spPr/>
        <p:txBody>
          <a:bodyPr/>
          <a:lstStyle/>
          <a:p>
            <a:r>
              <a:rPr lang="en-US" altLang="en-US" dirty="0"/>
              <a:t>A program is a set of instructions that a computer follows to perform a task</a:t>
            </a:r>
          </a:p>
          <a:p>
            <a:pPr lvl="1"/>
            <a:r>
              <a:rPr lang="en-US" altLang="en-US" dirty="0"/>
              <a:t>Programs are commonly referred to as software</a:t>
            </a:r>
          </a:p>
          <a:p>
            <a:pPr lvl="1"/>
            <a:r>
              <a:rPr lang="en-US" altLang="en-US" dirty="0"/>
              <a:t>Without software, computers cannot do anything</a:t>
            </a:r>
          </a:p>
          <a:p>
            <a:r>
              <a:rPr lang="en-US" altLang="en-US" dirty="0"/>
              <a:t>Programmers, or software developers, create software</a:t>
            </a:r>
          </a:p>
          <a:p>
            <a:pPr lvl="1"/>
            <a:r>
              <a:rPr lang="en-US" altLang="en-US" dirty="0"/>
              <a:t>They are people with the training and skills necessary to design, create, and test programs</a:t>
            </a:r>
          </a:p>
          <a:p>
            <a:r>
              <a:rPr lang="en-US" altLang="en-US" dirty="0"/>
              <a:t>This book introduces fundamental programming concepts using</a:t>
            </a:r>
          </a:p>
        </p:txBody>
      </p:sp>
      <p:graphicFrame>
        <p:nvGraphicFramePr>
          <p:cNvPr id="4" name="Object 3" descr="C sharp"/>
          <p:cNvGraphicFramePr>
            <a:graphicFrameLocks noChangeAspect="1"/>
          </p:cNvGraphicFramePr>
          <p:nvPr>
            <p:extLst>
              <p:ext uri="{D42A27DB-BD31-4B8C-83A1-F6EECF244321}">
                <p14:modId xmlns:p14="http://schemas.microsoft.com/office/powerpoint/2010/main" val="504046108"/>
              </p:ext>
            </p:extLst>
          </p:nvPr>
        </p:nvGraphicFramePr>
        <p:xfrm>
          <a:off x="1583471" y="5259600"/>
          <a:ext cx="496289" cy="365687"/>
        </p:xfrm>
        <a:graphic>
          <a:graphicData uri="http://schemas.openxmlformats.org/presentationml/2006/ole">
            <mc:AlternateContent xmlns:mc="http://schemas.openxmlformats.org/markup-compatibility/2006">
              <mc:Choice xmlns:v="urn:schemas-microsoft-com:vml" Requires="v">
                <p:oleObj spid="_x0000_s2203" name="Equation" r:id="rId3" imgW="241200" imgH="177480" progId="Equation.DSMT4">
                  <p:embed/>
                </p:oleObj>
              </mc:Choice>
              <mc:Fallback>
                <p:oleObj name="Equation" r:id="rId3" imgW="241200" imgH="177480" progId="Equation.DSMT4">
                  <p:embed/>
                  <p:pic>
                    <p:nvPicPr>
                      <p:cNvPr id="0" name=""/>
                      <p:cNvPicPr/>
                      <p:nvPr/>
                    </p:nvPicPr>
                    <p:blipFill>
                      <a:blip r:embed="rId4"/>
                      <a:stretch>
                        <a:fillRect/>
                      </a:stretch>
                    </p:blipFill>
                    <p:spPr>
                      <a:xfrm>
                        <a:off x="1583471" y="5259600"/>
                        <a:ext cx="496289" cy="365687"/>
                      </a:xfrm>
                      <a:prstGeom prst="rect">
                        <a:avLst/>
                      </a:prstGeom>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dirty="0"/>
              <a:t>1.8 Getting Started with the Visual Studio Environment (2 of 5)</a:t>
            </a:r>
            <a:endParaRPr lang="en-US" altLang="en-US" dirty="0"/>
          </a:p>
        </p:txBody>
      </p:sp>
      <p:sp>
        <p:nvSpPr>
          <p:cNvPr id="6" name="Content Placeholder 5">
            <a:extLst>
              <a:ext uri="{FF2B5EF4-FFF2-40B4-BE49-F238E27FC236}">
                <a16:creationId xmlns:a16="http://schemas.microsoft.com/office/drawing/2014/main" id="{DFDC2F92-A8DA-4562-84BA-29D3D3367A5F}"/>
              </a:ext>
            </a:extLst>
          </p:cNvPr>
          <p:cNvSpPr>
            <a:spLocks noGrp="1"/>
          </p:cNvSpPr>
          <p:nvPr>
            <p:ph idx="1"/>
          </p:nvPr>
        </p:nvSpPr>
        <p:spPr/>
        <p:txBody>
          <a:bodyPr/>
          <a:lstStyle/>
          <a:p>
            <a:endParaRPr lang="en-US"/>
          </a:p>
        </p:txBody>
      </p:sp>
      <p:pic>
        <p:nvPicPr>
          <p:cNvPr id="61443" name="Picture 4" descr="A project in the Microsoft Visual Studio. There are three panes. An arrow indicates the form designer window in the leftmost pane. The form in the designer, form 1, is an empty dialog box."/>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2863" y="1473200"/>
            <a:ext cx="6518275"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dirty="0"/>
              <a:t>1.8 Getting Started with the Visual Studio Environment (3 of 5)</a:t>
            </a:r>
            <a:endParaRPr lang="en-US" altLang="en-US" dirty="0"/>
          </a:p>
        </p:txBody>
      </p:sp>
      <p:sp>
        <p:nvSpPr>
          <p:cNvPr id="6" name="Content Placeholder 5">
            <a:extLst>
              <a:ext uri="{FF2B5EF4-FFF2-40B4-BE49-F238E27FC236}">
                <a16:creationId xmlns:a16="http://schemas.microsoft.com/office/drawing/2014/main" id="{BDB045F0-7308-4288-A46A-4F42031D0D01}"/>
              </a:ext>
            </a:extLst>
          </p:cNvPr>
          <p:cNvSpPr>
            <a:spLocks noGrp="1"/>
          </p:cNvSpPr>
          <p:nvPr>
            <p:ph idx="1"/>
          </p:nvPr>
        </p:nvSpPr>
        <p:spPr/>
        <p:txBody>
          <a:bodyPr/>
          <a:lstStyle/>
          <a:p>
            <a:endParaRPr lang="en-US"/>
          </a:p>
        </p:txBody>
      </p:sp>
      <p:pic>
        <p:nvPicPr>
          <p:cNvPr id="62467" name="Picture 3" descr="A project in the Microsoft Visual Studio. There are three panes. An arrow indicates the topmost right pane, the solution explorer. The solution explorer lists the project as a nested expandable list. Sub menus in the solution explorer include properties, references, and form 1. "/>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2863" y="1473200"/>
            <a:ext cx="6518275"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dirty="0"/>
              <a:t>1.8 Getting Started with the Visual Studio Environment (4 of 5)</a:t>
            </a:r>
            <a:endParaRPr lang="en-US" altLang="en-US" dirty="0"/>
          </a:p>
        </p:txBody>
      </p:sp>
      <p:sp>
        <p:nvSpPr>
          <p:cNvPr id="6" name="Content Placeholder 5">
            <a:extLst>
              <a:ext uri="{FF2B5EF4-FFF2-40B4-BE49-F238E27FC236}">
                <a16:creationId xmlns:a16="http://schemas.microsoft.com/office/drawing/2014/main" id="{12F7345C-8353-4C27-B63C-9911D8B316F9}"/>
              </a:ext>
            </a:extLst>
          </p:cNvPr>
          <p:cNvSpPr>
            <a:spLocks noGrp="1"/>
          </p:cNvSpPr>
          <p:nvPr>
            <p:ph idx="1"/>
          </p:nvPr>
        </p:nvSpPr>
        <p:spPr/>
        <p:txBody>
          <a:bodyPr/>
          <a:lstStyle/>
          <a:p>
            <a:endParaRPr lang="en-US"/>
          </a:p>
        </p:txBody>
      </p:sp>
      <p:pic>
        <p:nvPicPr>
          <p:cNvPr id="63491" name="Picture 2" descr="A project in the Microsoft Visual Studio. There are three panes. An arrow indicates the bottommost right pane, the properties window. The window lists properties, such as size, start position, tag, and text, and their corresponding value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2863" y="1473200"/>
            <a:ext cx="6518275"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dirty="0"/>
              <a:t>1.8 Getting Started with the Visual Studio Environment (5 of 5)</a:t>
            </a:r>
            <a:endParaRPr lang="en-US" altLang="en-US" dirty="0"/>
          </a:p>
        </p:txBody>
      </p:sp>
      <p:sp>
        <p:nvSpPr>
          <p:cNvPr id="5" name="Text Placeholder 4"/>
          <p:cNvSpPr>
            <a:spLocks noGrp="1"/>
          </p:cNvSpPr>
          <p:nvPr>
            <p:ph idx="1"/>
          </p:nvPr>
        </p:nvSpPr>
        <p:spPr/>
        <p:txBody>
          <a:bodyPr/>
          <a:lstStyle/>
          <a:p>
            <a:r>
              <a:rPr lang="en-US" altLang="en-US" dirty="0"/>
              <a:t>Auto Hide allows a window to display only as a tab of the edges</a:t>
            </a:r>
          </a:p>
        </p:txBody>
      </p:sp>
      <p:pic>
        <p:nvPicPr>
          <p:cNvPr id="64516" name="Picture 3" descr="The title bar of the solution explorer window with a pushpin icon on the top right, just before the x icon. The pushpin icon means it supports auto hide. Under the title bar is a navigation bar with 9 icons and a search ba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7913" y="3027363"/>
            <a:ext cx="6988175"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Menu Bar and Standard Toolbar</a:t>
            </a:r>
            <a:endParaRPr lang="en-US" altLang="en-US" dirty="0"/>
          </a:p>
        </p:txBody>
      </p:sp>
      <p:sp>
        <p:nvSpPr>
          <p:cNvPr id="3" name="Content Placeholder 2"/>
          <p:cNvSpPr>
            <a:spLocks noGrp="1"/>
          </p:cNvSpPr>
          <p:nvPr>
            <p:ph type="body" idx="1"/>
          </p:nvPr>
        </p:nvSpPr>
        <p:spPr/>
        <p:txBody>
          <a:bodyPr/>
          <a:lstStyle/>
          <a:p>
            <a:r>
              <a:rPr lang="en-US" altLang="en-US" dirty="0"/>
              <a:t>Menu bar provides menus such as File, Edit, View, Project, etc.</a:t>
            </a:r>
          </a:p>
        </p:txBody>
      </p:sp>
      <p:sp>
        <p:nvSpPr>
          <p:cNvPr id="4" name="Text Placeholder 3"/>
          <p:cNvSpPr>
            <a:spLocks noGrp="1"/>
          </p:cNvSpPr>
          <p:nvPr>
            <p:ph type="body" idx="2"/>
          </p:nvPr>
        </p:nvSpPr>
        <p:spPr/>
        <p:txBody>
          <a:bodyPr/>
          <a:lstStyle/>
          <a:p>
            <a:r>
              <a:rPr lang="en-US" altLang="en-US" dirty="0"/>
              <a:t>Standard toolbar contains buttons that execute frequently used commands</a:t>
            </a:r>
            <a:endParaRPr lang="en-IN" dirty="0"/>
          </a:p>
        </p:txBody>
      </p:sp>
      <p:sp>
        <p:nvSpPr>
          <p:cNvPr id="5" name="Slide Number Placeholder 4">
            <a:extLst>
              <a:ext uri="{FF2B5EF4-FFF2-40B4-BE49-F238E27FC236}">
                <a16:creationId xmlns:a16="http://schemas.microsoft.com/office/drawing/2014/main" id="{CCEC709A-F8BB-44D3-A81E-E121E1E04581}"/>
              </a:ext>
            </a:extLst>
          </p:cNvPr>
          <p:cNvSpPr>
            <a:spLocks noGrp="1"/>
          </p:cNvSpPr>
          <p:nvPr>
            <p:ph type="sldNum" idx="14"/>
          </p:nvPr>
        </p:nvSpPr>
        <p:spPr/>
        <p:txBody>
          <a:bodyPr/>
          <a:lstStyle/>
          <a:p>
            <a:fld id="{08D2612E-6B4C-4346-91A4-D7C669C94223}" type="slidenum">
              <a:rPr lang="en-US" altLang="en-US" smtClean="0"/>
              <a:pPr/>
              <a:t>34</a:t>
            </a:fld>
            <a:endParaRPr lang="en-US" altLang="en-US" dirty="0"/>
          </a:p>
        </p:txBody>
      </p:sp>
      <p:pic>
        <p:nvPicPr>
          <p:cNvPr id="65540" name="Picture 1" descr="The menu bar with the following menus: file, edit, view, project, build, debug, team, format, tools, test, analyze, window, and hel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8863" y="2914650"/>
            <a:ext cx="69119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2" name="Picture 2" descr="The standard toolbar with the following buttons and functions. left arrow, navigates backward. Right arrow, navigates forward. Two papers with a star, new project. Folder opening, open file. Floppy disk, save. Two floppy disks, save all. Arrow going backward, undo. Arrow going forward, redo. Debug field with a down arrow, solution configuration. Any C P U field with a down arrow, solution platform. Right arrow next to the word Start, start debugging. Folder with magnifying glass, find."/>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4938" y="4524375"/>
            <a:ext cx="63341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dirty="0"/>
              <a:t>The Toolbox (1 of 2)</a:t>
            </a:r>
            <a:endParaRPr lang="en-US" altLang="en-US" dirty="0"/>
          </a:p>
        </p:txBody>
      </p:sp>
      <p:sp>
        <p:nvSpPr>
          <p:cNvPr id="3" name="Content Placeholder 2"/>
          <p:cNvSpPr>
            <a:spLocks noGrp="1"/>
          </p:cNvSpPr>
          <p:nvPr>
            <p:ph idx="1"/>
          </p:nvPr>
        </p:nvSpPr>
        <p:spPr/>
        <p:txBody>
          <a:bodyPr/>
          <a:lstStyle/>
          <a:p>
            <a:r>
              <a:rPr lang="en-US" altLang="en-US" dirty="0"/>
              <a:t>Toolbox is a window for selecting controls to use in an application</a:t>
            </a:r>
          </a:p>
          <a:p>
            <a:pPr lvl="1"/>
            <a:r>
              <a:rPr lang="en-US" altLang="en-US" dirty="0"/>
              <a:t>Typically appears on the left side of Visual Studio environment</a:t>
            </a:r>
          </a:p>
          <a:p>
            <a:pPr lvl="1"/>
            <a:r>
              <a:rPr lang="en-US" altLang="en-US" dirty="0"/>
              <a:t>Usually in Auto Hide mode</a:t>
            </a:r>
          </a:p>
        </p:txBody>
      </p:sp>
      <p:pic>
        <p:nvPicPr>
          <p:cNvPr id="66564" name="Picture 5" descr="The top left corner of a Microsoft Visual Studio window. There is a menu bar and a navigation bar under the title. Under that is the form designer window with a blank form in it. The toolbox tab is oriented vertically on the left side of the window, above the data sources tab."/>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3250" y="3011488"/>
            <a:ext cx="5397500"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dirty="0"/>
              <a:t>The Toolbox (2 of 2)</a:t>
            </a:r>
            <a:endParaRPr lang="en-US" altLang="en-US" dirty="0"/>
          </a:p>
        </p:txBody>
      </p:sp>
      <p:sp>
        <p:nvSpPr>
          <p:cNvPr id="3" name="Content Placeholder 2"/>
          <p:cNvSpPr>
            <a:spLocks noGrp="1"/>
          </p:cNvSpPr>
          <p:nvPr>
            <p:ph idx="1"/>
          </p:nvPr>
        </p:nvSpPr>
        <p:spPr/>
        <p:txBody>
          <a:bodyPr/>
          <a:lstStyle/>
          <a:p>
            <a:r>
              <a:rPr lang="en-US" altLang="en-US" dirty="0"/>
              <a:t>Toolbox is a window for selecting controls to use in an application</a:t>
            </a:r>
          </a:p>
          <a:p>
            <a:pPr lvl="1"/>
            <a:r>
              <a:rPr lang="en-US" altLang="en-US" dirty="0"/>
              <a:t>Divided into sections such as “All Windows Forms” and “Common Controls”</a:t>
            </a:r>
          </a:p>
        </p:txBody>
      </p:sp>
      <p:pic>
        <p:nvPicPr>
          <p:cNvPr id="67588" name="Picture 1" descr="The toolbox window has a search function and two expandable lists. The first is, all windows forms. The second is, common controls. The common controls list is expanded and the controls are as follows. Pointer, button, check box, checked list box, combo box, date time picker, label, link label, list box, list view, masked text box, and month calenda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94125" y="2928938"/>
            <a:ext cx="1660525" cy="326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Tooltips</a:t>
            </a:r>
          </a:p>
        </p:txBody>
      </p:sp>
      <p:sp>
        <p:nvSpPr>
          <p:cNvPr id="3" name="Content Placeholder 2"/>
          <p:cNvSpPr>
            <a:spLocks noGrp="1"/>
          </p:cNvSpPr>
          <p:nvPr>
            <p:ph idx="1"/>
          </p:nvPr>
        </p:nvSpPr>
        <p:spPr/>
        <p:txBody>
          <a:bodyPr/>
          <a:lstStyle/>
          <a:p>
            <a:r>
              <a:rPr lang="en-US" altLang="en-US" dirty="0"/>
              <a:t>A Tooltip is a small box that pops up when you hover the mouse pointer over an item on the toolbar or toolbox.</a:t>
            </a:r>
          </a:p>
        </p:txBody>
      </p:sp>
      <p:pic>
        <p:nvPicPr>
          <p:cNvPr id="68612" name="Picture 4" descr="A project in the Microsoft Visual Studio window. There is a menu bar and a navigation bar under the title. The left pane is the toolbox window and the right pane is the designer window. The cursor hovers over the save all icon in the navigation bar. The save all tooltip is displayed. The tooltip reads, save all, control plus shift plus 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3250" y="2989263"/>
            <a:ext cx="5397500" cy="273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Docked and Floating Windows</a:t>
            </a:r>
          </a:p>
        </p:txBody>
      </p:sp>
      <p:sp>
        <p:nvSpPr>
          <p:cNvPr id="3" name="Text Placeholder 2"/>
          <p:cNvSpPr>
            <a:spLocks noGrp="1"/>
          </p:cNvSpPr>
          <p:nvPr>
            <p:ph idx="1"/>
          </p:nvPr>
        </p:nvSpPr>
        <p:spPr/>
        <p:txBody>
          <a:bodyPr/>
          <a:lstStyle/>
          <a:p>
            <a:r>
              <a:rPr lang="en-US" altLang="en-US" dirty="0"/>
              <a:t>When a window such as Solution Explorer is docked, it is attached to one of the edges of the Visual Studio environment</a:t>
            </a:r>
          </a:p>
          <a:p>
            <a:r>
              <a:rPr lang="en-US" altLang="en-US" dirty="0"/>
              <a:t>When a window is floating, you can click and drag it around the screen</a:t>
            </a:r>
          </a:p>
          <a:p>
            <a:pPr lvl="1"/>
            <a:r>
              <a:rPr lang="en-US" altLang="en-US" dirty="0"/>
              <a:t>A window cannot float if it is in Auto Hide mode</a:t>
            </a:r>
          </a:p>
          <a:p>
            <a:r>
              <a:rPr lang="en-US" altLang="en-US" dirty="0"/>
              <a:t>Right click a window’s title bar and select Float or Dock to change between them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Projects and Solutions</a:t>
            </a:r>
          </a:p>
        </p:txBody>
      </p:sp>
      <p:sp>
        <p:nvSpPr>
          <p:cNvPr id="3" name="Content Placeholder 2"/>
          <p:cNvSpPr>
            <a:spLocks noGrp="1"/>
          </p:cNvSpPr>
          <p:nvPr>
            <p:ph idx="1"/>
          </p:nvPr>
        </p:nvSpPr>
        <p:spPr>
          <a:xfrm>
            <a:off x="457200" y="1600199"/>
            <a:ext cx="8229600" cy="2879035"/>
          </a:xfrm>
        </p:spPr>
        <p:txBody>
          <a:bodyPr>
            <a:normAutofit/>
          </a:bodyPr>
          <a:lstStyle/>
          <a:p>
            <a:r>
              <a:rPr lang="en-US" altLang="en-US" dirty="0"/>
              <a:t>You will create is a project</a:t>
            </a:r>
          </a:p>
          <a:p>
            <a:pPr lvl="1"/>
            <a:r>
              <a:rPr lang="en-US" altLang="en-US" dirty="0"/>
              <a:t>A project contains several files.</a:t>
            </a:r>
          </a:p>
          <a:p>
            <a:pPr lvl="1"/>
            <a:r>
              <a:rPr lang="en-US" altLang="en-US" dirty="0"/>
              <a:t>Typically they are Form1.cs, </a:t>
            </a:r>
            <a:r>
              <a:rPr lang="en-US" altLang="en-US" dirty="0" err="1"/>
              <a:t>Program.cs</a:t>
            </a:r>
            <a:r>
              <a:rPr lang="en-US" altLang="en-US" dirty="0"/>
              <a:t>, etc.</a:t>
            </a:r>
          </a:p>
          <a:p>
            <a:r>
              <a:rPr lang="en-US" altLang="en-US" dirty="0"/>
              <a:t>A solution is a container that can hold one or more Visual Studio applications</a:t>
            </a:r>
          </a:p>
          <a:p>
            <a:r>
              <a:rPr lang="en-US" altLang="en-US" dirty="0"/>
              <a:t>projects</a:t>
            </a:r>
          </a:p>
          <a:p>
            <a:pPr lvl="1"/>
            <a:r>
              <a:rPr lang="en-US" altLang="en-US" dirty="0"/>
              <a:t>Each project, however, is saved in its own solution</a:t>
            </a:r>
            <a:endParaRPr lang="en-IN" dirty="0"/>
          </a:p>
          <a:p>
            <a:endParaRPr lang="en-US" altLang="en-US" dirty="0"/>
          </a:p>
        </p:txBody>
      </p:sp>
      <p:sp>
        <p:nvSpPr>
          <p:cNvPr id="4" name="Slide Number Placeholder 3">
            <a:extLst>
              <a:ext uri="{FF2B5EF4-FFF2-40B4-BE49-F238E27FC236}">
                <a16:creationId xmlns:a16="http://schemas.microsoft.com/office/drawing/2014/main" id="{50E2E0F0-ED0D-4856-BBB0-86A05ACE9D36}"/>
              </a:ext>
            </a:extLst>
          </p:cNvPr>
          <p:cNvSpPr>
            <a:spLocks noGrp="1"/>
          </p:cNvSpPr>
          <p:nvPr>
            <p:ph type="sldNum" sz="quarter" idx="17"/>
          </p:nvPr>
        </p:nvSpPr>
        <p:spPr/>
        <p:txBody>
          <a:bodyPr/>
          <a:lstStyle/>
          <a:p>
            <a:fld id="{7D60666B-1BD9-40AB-A5FF-DA8A3B563FA3}" type="slidenum">
              <a:rPr lang="en-US" altLang="en-US" smtClean="0"/>
              <a:pPr/>
              <a:t>39</a:t>
            </a:fld>
            <a:endParaRPr lang="en-US" altLang="en-US" dirty="0"/>
          </a:p>
        </p:txBody>
      </p:sp>
      <p:graphicFrame>
        <p:nvGraphicFramePr>
          <p:cNvPr id="9" name="Object 8" descr="left parenthesis including visual c sharp right parenthesis"/>
          <p:cNvGraphicFramePr>
            <a:graphicFrameLocks noChangeAspect="1"/>
          </p:cNvGraphicFramePr>
          <p:nvPr>
            <p:extLst>
              <p:ext uri="{D42A27DB-BD31-4B8C-83A1-F6EECF244321}">
                <p14:modId xmlns:p14="http://schemas.microsoft.com/office/powerpoint/2010/main" val="3274889536"/>
              </p:ext>
            </p:extLst>
          </p:nvPr>
        </p:nvGraphicFramePr>
        <p:xfrm>
          <a:off x="1626687" y="3701744"/>
          <a:ext cx="2311243" cy="409069"/>
        </p:xfrm>
        <a:graphic>
          <a:graphicData uri="http://schemas.openxmlformats.org/presentationml/2006/ole">
            <mc:AlternateContent xmlns:mc="http://schemas.openxmlformats.org/markup-compatibility/2006">
              <mc:Choice xmlns:v="urn:schemas-microsoft-com:vml" Requires="v">
                <p:oleObj spid="_x0000_s4314" name="Equation" r:id="rId3" imgW="1434960" imgH="253800" progId="Equation.DSMT4">
                  <p:embed/>
                </p:oleObj>
              </mc:Choice>
              <mc:Fallback>
                <p:oleObj name="Equation" r:id="rId3" imgW="1434960" imgH="253800" progId="Equation.DSMT4">
                  <p:embed/>
                  <p:pic>
                    <p:nvPicPr>
                      <p:cNvPr id="0" name=""/>
                      <p:cNvPicPr/>
                      <p:nvPr/>
                    </p:nvPicPr>
                    <p:blipFill>
                      <a:blip r:embed="rId4"/>
                      <a:stretch>
                        <a:fillRect/>
                      </a:stretch>
                    </p:blipFill>
                    <p:spPr>
                      <a:xfrm>
                        <a:off x="1626687" y="3701744"/>
                        <a:ext cx="2311243" cy="409069"/>
                      </a:xfrm>
                      <a:prstGeom prst="rect">
                        <a:avLst/>
                      </a:prstGeom>
                    </p:spPr>
                  </p:pic>
                </p:oleObj>
              </mc:Fallback>
            </mc:AlternateContent>
          </a:graphicData>
        </a:graphic>
      </p:graphicFrame>
      <p:pic>
        <p:nvPicPr>
          <p:cNvPr id="70660" name="Picture 6" descr="A solution contains a project, while files belonging to the project are in the project."/>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95703" y="4733260"/>
            <a:ext cx="72009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1.2 Hardware and Software</a:t>
            </a:r>
          </a:p>
        </p:txBody>
      </p:sp>
      <p:sp>
        <p:nvSpPr>
          <p:cNvPr id="3" name="Text Placeholder 2"/>
          <p:cNvSpPr>
            <a:spLocks noGrp="1"/>
          </p:cNvSpPr>
          <p:nvPr>
            <p:ph idx="1"/>
          </p:nvPr>
        </p:nvSpPr>
        <p:spPr/>
        <p:txBody>
          <a:bodyPr/>
          <a:lstStyle/>
          <a:p>
            <a:r>
              <a:rPr lang="en-US" altLang="en-US" dirty="0"/>
              <a:t>Hardware refers to all physical devices</a:t>
            </a:r>
          </a:p>
          <a:p>
            <a:pPr lvl="1"/>
            <a:r>
              <a:rPr lang="en-US" altLang="en-US" dirty="0"/>
              <a:t>A computer consists of many pieces of hardware that all work together</a:t>
            </a:r>
          </a:p>
          <a:p>
            <a:pPr lvl="1"/>
            <a:r>
              <a:rPr lang="en-US" altLang="en-US" dirty="0"/>
              <a:t>Each piece of hardware does its own work</a:t>
            </a:r>
          </a:p>
          <a:p>
            <a:r>
              <a:rPr lang="en-US" altLang="en-US" dirty="0"/>
              <a:t>A typical computer system contains:</a:t>
            </a:r>
          </a:p>
          <a:p>
            <a:pPr lvl="1"/>
            <a:r>
              <a:rPr lang="en-US" altLang="en-US" dirty="0"/>
              <a:t>The CPU</a:t>
            </a:r>
          </a:p>
          <a:p>
            <a:pPr lvl="1"/>
            <a:r>
              <a:rPr lang="en-US" altLang="en-US" dirty="0"/>
              <a:t>Main memory</a:t>
            </a:r>
          </a:p>
          <a:p>
            <a:pPr lvl="1"/>
            <a:r>
              <a:rPr lang="en-US" altLang="en-US" dirty="0"/>
              <a:t>Secondary storage</a:t>
            </a:r>
          </a:p>
          <a:p>
            <a:pPr lvl="1"/>
            <a:r>
              <a:rPr lang="en-US" altLang="en-US" dirty="0"/>
              <a:t>Input devices</a:t>
            </a:r>
          </a:p>
          <a:p>
            <a:pPr lvl="1"/>
            <a:r>
              <a:rPr lang="en-US" altLang="en-US" dirty="0"/>
              <a:t>Output devices</a:t>
            </a:r>
          </a:p>
        </p:txBody>
      </p:sp>
      <p:pic>
        <p:nvPicPr>
          <p:cNvPr id="4" name="Picture 3">
            <a:extLst>
              <a:ext uri="{FF2B5EF4-FFF2-40B4-BE49-F238E27FC236}">
                <a16:creationId xmlns:a16="http://schemas.microsoft.com/office/drawing/2014/main" id="{C7132572-C75B-42F2-80E4-F1096B709E2D}"/>
              </a:ext>
            </a:extLst>
          </p:cNvPr>
          <p:cNvPicPr>
            <a:picLocks noChangeAspect="1"/>
          </p:cNvPicPr>
          <p:nvPr/>
        </p:nvPicPr>
        <p:blipFill>
          <a:blip r:embed="rId2"/>
          <a:stretch>
            <a:fillRect/>
          </a:stretch>
        </p:blipFill>
        <p:spPr>
          <a:xfrm>
            <a:off x="4090737" y="2800054"/>
            <a:ext cx="4731034" cy="381731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C4ABD-4894-48F7-B97B-CBC53C5B674D}"/>
              </a:ext>
            </a:extLst>
          </p:cNvPr>
          <p:cNvSpPr>
            <a:spLocks noGrp="1"/>
          </p:cNvSpPr>
          <p:nvPr>
            <p:ph type="title"/>
          </p:nvPr>
        </p:nvSpPr>
        <p:spPr>
          <a:xfrm>
            <a:off x="457200" y="215372"/>
            <a:ext cx="8229600" cy="618692"/>
          </a:xfrm>
        </p:spPr>
        <p:txBody>
          <a:bodyPr>
            <a:normAutofit fontScale="90000"/>
          </a:bodyPr>
          <a:lstStyle/>
          <a:p>
            <a:r>
              <a:rPr lang="en-US" dirty="0"/>
              <a:t>Hello World </a:t>
            </a:r>
          </a:p>
        </p:txBody>
      </p:sp>
      <p:sp>
        <p:nvSpPr>
          <p:cNvPr id="3" name="Text Placeholder 2">
            <a:extLst>
              <a:ext uri="{FF2B5EF4-FFF2-40B4-BE49-F238E27FC236}">
                <a16:creationId xmlns:a16="http://schemas.microsoft.com/office/drawing/2014/main" id="{E244E9B4-EAB3-417C-A332-6B6C8B7FDE09}"/>
              </a:ext>
            </a:extLst>
          </p:cNvPr>
          <p:cNvSpPr>
            <a:spLocks noGrp="1"/>
          </p:cNvSpPr>
          <p:nvPr>
            <p:ph idx="1"/>
          </p:nvPr>
        </p:nvSpPr>
        <p:spPr>
          <a:xfrm>
            <a:off x="457200" y="3253414"/>
            <a:ext cx="8229600" cy="3167257"/>
          </a:xfrm>
        </p:spPr>
        <p:txBody>
          <a:bodyPr>
            <a:normAutofit/>
          </a:bodyPr>
          <a:lstStyle/>
          <a:p>
            <a:r>
              <a:rPr lang="en-US" dirty="0"/>
              <a:t>Project Name: HelloWorld</a:t>
            </a:r>
          </a:p>
          <a:p>
            <a:r>
              <a:rPr lang="en-US" u="sng" dirty="0"/>
              <a:t>After you rename all of the controls first</a:t>
            </a:r>
            <a:r>
              <a:rPr lang="en-US" dirty="0"/>
              <a:t> double click on the Button and add this line of code</a:t>
            </a:r>
          </a:p>
          <a:p>
            <a:pPr marL="0" indent="0">
              <a:buNone/>
            </a:pPr>
            <a:r>
              <a:rPr lang="en-US" dirty="0"/>
              <a:t> </a:t>
            </a:r>
            <a:r>
              <a:rPr lang="en-US" dirty="0">
                <a:solidFill>
                  <a:srgbClr val="000000"/>
                </a:solidFill>
                <a:latin typeface="Consolas" panose="020B0609020204030204" pitchFamily="49" charset="0"/>
              </a:rPr>
              <a:t> </a:t>
            </a:r>
            <a:r>
              <a:rPr lang="en-US" sz="1800" dirty="0">
                <a:latin typeface="Courier New" panose="02070309020205020404" pitchFamily="49" charset="0"/>
                <a:cs typeface="Courier New" panose="02070309020205020404" pitchFamily="49" charset="0"/>
              </a:rPr>
              <a:t>private void </a:t>
            </a:r>
            <a:r>
              <a:rPr lang="en-US" sz="1800" dirty="0" err="1">
                <a:latin typeface="Courier New" panose="02070309020205020404" pitchFamily="49" charset="0"/>
                <a:cs typeface="Courier New" panose="02070309020205020404" pitchFamily="49" charset="0"/>
              </a:rPr>
              <a:t>btnDisplay_Click</a:t>
            </a:r>
            <a:r>
              <a:rPr lang="en-US" sz="1800" dirty="0">
                <a:latin typeface="Courier New" panose="02070309020205020404" pitchFamily="49" charset="0"/>
                <a:cs typeface="Courier New" panose="02070309020205020404" pitchFamily="49" charset="0"/>
              </a:rPr>
              <a:t>(object sender, </a:t>
            </a:r>
            <a:r>
              <a:rPr lang="en-US" sz="1800" dirty="0" err="1">
                <a:latin typeface="Courier New" panose="02070309020205020404" pitchFamily="49" charset="0"/>
                <a:cs typeface="Courier New" panose="02070309020205020404" pitchFamily="49" charset="0"/>
              </a:rPr>
              <a:t>EventArgs</a:t>
            </a:r>
            <a:r>
              <a:rPr lang="en-US" sz="1800" dirty="0">
                <a:latin typeface="Courier New" panose="02070309020205020404" pitchFamily="49" charset="0"/>
                <a:cs typeface="Courier New" panose="02070309020205020404" pitchFamily="49" charset="0"/>
              </a:rPr>
              <a:t> e)</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//Add this line of code</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lblDisplay.Text</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txtHello.Text</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a:t>
            </a:r>
          </a:p>
        </p:txBody>
      </p:sp>
      <p:pic>
        <p:nvPicPr>
          <p:cNvPr id="5" name="Picture 4">
            <a:extLst>
              <a:ext uri="{FF2B5EF4-FFF2-40B4-BE49-F238E27FC236}">
                <a16:creationId xmlns:a16="http://schemas.microsoft.com/office/drawing/2014/main" id="{B37C34B9-4FAE-4EEF-B8FC-30FFD44CBC84}"/>
              </a:ext>
            </a:extLst>
          </p:cNvPr>
          <p:cNvPicPr>
            <a:picLocks noChangeAspect="1"/>
          </p:cNvPicPr>
          <p:nvPr/>
        </p:nvPicPr>
        <p:blipFill>
          <a:blip r:embed="rId2"/>
          <a:stretch>
            <a:fillRect/>
          </a:stretch>
        </p:blipFill>
        <p:spPr>
          <a:xfrm>
            <a:off x="518284" y="847318"/>
            <a:ext cx="2856919" cy="2200689"/>
          </a:xfrm>
          <a:prstGeom prst="rect">
            <a:avLst/>
          </a:prstGeom>
        </p:spPr>
      </p:pic>
      <p:grpSp>
        <p:nvGrpSpPr>
          <p:cNvPr id="12" name="Group 11">
            <a:extLst>
              <a:ext uri="{FF2B5EF4-FFF2-40B4-BE49-F238E27FC236}">
                <a16:creationId xmlns:a16="http://schemas.microsoft.com/office/drawing/2014/main" id="{42382BA6-5349-4921-BEE2-E55E8D1A42CC}"/>
              </a:ext>
            </a:extLst>
          </p:cNvPr>
          <p:cNvGrpSpPr/>
          <p:nvPr/>
        </p:nvGrpSpPr>
        <p:grpSpPr>
          <a:xfrm>
            <a:off x="2703443" y="1377422"/>
            <a:ext cx="5126069" cy="307777"/>
            <a:chOff x="2703443" y="2265311"/>
            <a:chExt cx="5126069" cy="307777"/>
          </a:xfrm>
        </p:grpSpPr>
        <p:sp>
          <p:nvSpPr>
            <p:cNvPr id="6" name="TextBox 5">
              <a:extLst>
                <a:ext uri="{FF2B5EF4-FFF2-40B4-BE49-F238E27FC236}">
                  <a16:creationId xmlns:a16="http://schemas.microsoft.com/office/drawing/2014/main" id="{FF07DB23-9749-427A-9CFA-56936882097A}"/>
                </a:ext>
              </a:extLst>
            </p:cNvPr>
            <p:cNvSpPr txBox="1"/>
            <p:nvPr/>
          </p:nvSpPr>
          <p:spPr>
            <a:xfrm>
              <a:off x="3708086" y="2265311"/>
              <a:ext cx="4121426" cy="307777"/>
            </a:xfrm>
            <a:prstGeom prst="rect">
              <a:avLst/>
            </a:prstGeom>
            <a:noFill/>
          </p:spPr>
          <p:txBody>
            <a:bodyPr wrap="square" rtlCol="0">
              <a:spAutoFit/>
            </a:bodyPr>
            <a:lstStyle/>
            <a:p>
              <a:r>
                <a:rPr lang="en-US" dirty="0" err="1">
                  <a:solidFill>
                    <a:schemeClr val="tx1"/>
                  </a:solidFill>
                </a:rPr>
                <a:t>TextBox</a:t>
              </a:r>
              <a:r>
                <a:rPr lang="en-US" dirty="0">
                  <a:solidFill>
                    <a:schemeClr val="tx1"/>
                  </a:solidFill>
                </a:rPr>
                <a:t> control	Name: </a:t>
              </a:r>
              <a:r>
                <a:rPr lang="en-US" dirty="0" err="1">
                  <a:solidFill>
                    <a:schemeClr val="tx1"/>
                  </a:solidFill>
                </a:rPr>
                <a:t>txtHello</a:t>
              </a:r>
              <a:endParaRPr lang="en-US" dirty="0">
                <a:solidFill>
                  <a:schemeClr val="tx1"/>
                </a:solidFill>
              </a:endParaRPr>
            </a:p>
          </p:txBody>
        </p:sp>
        <p:cxnSp>
          <p:nvCxnSpPr>
            <p:cNvPr id="10" name="Straight Arrow Connector 9">
              <a:extLst>
                <a:ext uri="{FF2B5EF4-FFF2-40B4-BE49-F238E27FC236}">
                  <a16:creationId xmlns:a16="http://schemas.microsoft.com/office/drawing/2014/main" id="{DB1444C2-FFE2-4280-A4CA-2ECEAC73B6AE}"/>
                </a:ext>
              </a:extLst>
            </p:cNvPr>
            <p:cNvCxnSpPr>
              <a:cxnSpLocks/>
            </p:cNvCxnSpPr>
            <p:nvPr/>
          </p:nvCxnSpPr>
          <p:spPr>
            <a:xfrm flipH="1">
              <a:off x="2703443" y="2412589"/>
              <a:ext cx="10046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C5513447-EE59-4CA5-9FAD-3D419FEB8F06}"/>
              </a:ext>
            </a:extLst>
          </p:cNvPr>
          <p:cNvGrpSpPr/>
          <p:nvPr/>
        </p:nvGrpSpPr>
        <p:grpSpPr>
          <a:xfrm>
            <a:off x="2703446" y="1761733"/>
            <a:ext cx="6188764" cy="307777"/>
            <a:chOff x="2703446" y="2649622"/>
            <a:chExt cx="6188764" cy="307777"/>
          </a:xfrm>
        </p:grpSpPr>
        <p:sp>
          <p:nvSpPr>
            <p:cNvPr id="14" name="TextBox 13">
              <a:extLst>
                <a:ext uri="{FF2B5EF4-FFF2-40B4-BE49-F238E27FC236}">
                  <a16:creationId xmlns:a16="http://schemas.microsoft.com/office/drawing/2014/main" id="{52365A00-5F60-45B8-91B6-C71E05D5D3C2}"/>
                </a:ext>
              </a:extLst>
            </p:cNvPr>
            <p:cNvSpPr txBox="1"/>
            <p:nvPr/>
          </p:nvSpPr>
          <p:spPr>
            <a:xfrm>
              <a:off x="3703984" y="2649622"/>
              <a:ext cx="5188226" cy="307777"/>
            </a:xfrm>
            <a:prstGeom prst="rect">
              <a:avLst/>
            </a:prstGeom>
            <a:noFill/>
          </p:spPr>
          <p:txBody>
            <a:bodyPr wrap="square" rtlCol="0">
              <a:spAutoFit/>
            </a:bodyPr>
            <a:lstStyle/>
            <a:p>
              <a:r>
                <a:rPr lang="en-US" dirty="0">
                  <a:solidFill>
                    <a:schemeClr val="tx1"/>
                  </a:solidFill>
                </a:rPr>
                <a:t>Button control	Name: </a:t>
              </a:r>
              <a:r>
                <a:rPr lang="en-US" dirty="0" err="1">
                  <a:solidFill>
                    <a:schemeClr val="tx1"/>
                  </a:solidFill>
                </a:rPr>
                <a:t>btnDisplay</a:t>
              </a:r>
              <a:r>
                <a:rPr lang="en-US" dirty="0">
                  <a:solidFill>
                    <a:schemeClr val="tx1"/>
                  </a:solidFill>
                </a:rPr>
                <a:t>	Text: Click Me</a:t>
              </a:r>
            </a:p>
          </p:txBody>
        </p:sp>
        <p:cxnSp>
          <p:nvCxnSpPr>
            <p:cNvPr id="15" name="Straight Arrow Connector 14">
              <a:extLst>
                <a:ext uri="{FF2B5EF4-FFF2-40B4-BE49-F238E27FC236}">
                  <a16:creationId xmlns:a16="http://schemas.microsoft.com/office/drawing/2014/main" id="{0D6B044B-A16B-4C60-92CE-661D81C77077}"/>
                </a:ext>
              </a:extLst>
            </p:cNvPr>
            <p:cNvCxnSpPr>
              <a:cxnSpLocks/>
              <a:stCxn id="14" idx="1"/>
            </p:cNvCxnSpPr>
            <p:nvPr/>
          </p:nvCxnSpPr>
          <p:spPr>
            <a:xfrm flipH="1" flipV="1">
              <a:off x="2703446" y="2796901"/>
              <a:ext cx="1000538" cy="6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F94BE571-4D5E-485B-A5E3-48C67221BA58}"/>
              </a:ext>
            </a:extLst>
          </p:cNvPr>
          <p:cNvGrpSpPr/>
          <p:nvPr/>
        </p:nvGrpSpPr>
        <p:grpSpPr>
          <a:xfrm>
            <a:off x="2703443" y="2238814"/>
            <a:ext cx="5126069" cy="307777"/>
            <a:chOff x="2703443" y="2265311"/>
            <a:chExt cx="5126069" cy="307777"/>
          </a:xfrm>
        </p:grpSpPr>
        <p:sp>
          <p:nvSpPr>
            <p:cNvPr id="17" name="TextBox 16">
              <a:extLst>
                <a:ext uri="{FF2B5EF4-FFF2-40B4-BE49-F238E27FC236}">
                  <a16:creationId xmlns:a16="http://schemas.microsoft.com/office/drawing/2014/main" id="{E25D77E4-65E0-4D3F-B5F9-4AD542CBF24F}"/>
                </a:ext>
              </a:extLst>
            </p:cNvPr>
            <p:cNvSpPr txBox="1"/>
            <p:nvPr/>
          </p:nvSpPr>
          <p:spPr>
            <a:xfrm>
              <a:off x="3708086" y="2265311"/>
              <a:ext cx="4121426" cy="307777"/>
            </a:xfrm>
            <a:prstGeom prst="rect">
              <a:avLst/>
            </a:prstGeom>
            <a:noFill/>
          </p:spPr>
          <p:txBody>
            <a:bodyPr wrap="square" rtlCol="0">
              <a:spAutoFit/>
            </a:bodyPr>
            <a:lstStyle/>
            <a:p>
              <a:r>
                <a:rPr lang="en-US" dirty="0">
                  <a:solidFill>
                    <a:schemeClr val="tx1"/>
                  </a:solidFill>
                </a:rPr>
                <a:t>Label control	Name: </a:t>
              </a:r>
              <a:r>
                <a:rPr lang="en-US" dirty="0" err="1">
                  <a:solidFill>
                    <a:schemeClr val="tx1"/>
                  </a:solidFill>
                </a:rPr>
                <a:t>lblDisplay</a:t>
              </a:r>
              <a:endParaRPr lang="en-US" dirty="0">
                <a:solidFill>
                  <a:schemeClr val="tx1"/>
                </a:solidFill>
              </a:endParaRPr>
            </a:p>
          </p:txBody>
        </p:sp>
        <p:cxnSp>
          <p:nvCxnSpPr>
            <p:cNvPr id="18" name="Straight Arrow Connector 17">
              <a:extLst>
                <a:ext uri="{FF2B5EF4-FFF2-40B4-BE49-F238E27FC236}">
                  <a16:creationId xmlns:a16="http://schemas.microsoft.com/office/drawing/2014/main" id="{A26A158A-61FD-407F-8325-AAECBB0A8890}"/>
                </a:ext>
              </a:extLst>
            </p:cNvPr>
            <p:cNvCxnSpPr>
              <a:cxnSpLocks/>
            </p:cNvCxnSpPr>
            <p:nvPr/>
          </p:nvCxnSpPr>
          <p:spPr>
            <a:xfrm flipH="1">
              <a:off x="2703443" y="2412589"/>
              <a:ext cx="10046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2580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The C P U</a:t>
            </a:r>
          </a:p>
        </p:txBody>
      </p:sp>
      <p:sp>
        <p:nvSpPr>
          <p:cNvPr id="3" name="Text Placeholder 2"/>
          <p:cNvSpPr>
            <a:spLocks noGrp="1"/>
          </p:cNvSpPr>
          <p:nvPr>
            <p:ph idx="1"/>
          </p:nvPr>
        </p:nvSpPr>
        <p:spPr/>
        <p:txBody>
          <a:bodyPr/>
          <a:lstStyle/>
          <a:p>
            <a:r>
              <a:rPr lang="en-US" altLang="en-US" dirty="0"/>
              <a:t>The central processing unit is the part that actually runs programs</a:t>
            </a:r>
          </a:p>
          <a:p>
            <a:pPr lvl="1"/>
            <a:r>
              <a:rPr lang="en-US" altLang="en-US" dirty="0"/>
              <a:t>The most important part of a computer</a:t>
            </a:r>
          </a:p>
          <a:p>
            <a:pPr lvl="1"/>
            <a:r>
              <a:rPr lang="en-US" altLang="en-US" dirty="0"/>
              <a:t>Today CPUs are microprocessor</a:t>
            </a:r>
          </a:p>
          <a:p>
            <a:pPr lvl="1"/>
            <a:r>
              <a:rPr lang="en-US" altLang="en-US" dirty="0"/>
              <a:t>Commonly used CPU vendors are Intel and AMD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Main Memory</a:t>
            </a:r>
          </a:p>
        </p:txBody>
      </p:sp>
      <p:sp>
        <p:nvSpPr>
          <p:cNvPr id="3" name="Text Placeholder 2"/>
          <p:cNvSpPr>
            <a:spLocks noGrp="1"/>
          </p:cNvSpPr>
          <p:nvPr>
            <p:ph idx="1"/>
          </p:nvPr>
        </p:nvSpPr>
        <p:spPr/>
        <p:txBody>
          <a:bodyPr/>
          <a:lstStyle/>
          <a:p>
            <a:r>
              <a:rPr lang="en-US" altLang="en-US" dirty="0"/>
              <a:t>The computer’s work area</a:t>
            </a:r>
          </a:p>
          <a:p>
            <a:r>
              <a:rPr lang="en-US" altLang="en-US" dirty="0"/>
              <a:t>Where the computer loads instructions of programs and data for processing</a:t>
            </a:r>
          </a:p>
          <a:p>
            <a:r>
              <a:rPr lang="en-US" altLang="en-US" dirty="0"/>
              <a:t>Commonly known as RAM, random-access memory</a:t>
            </a:r>
          </a:p>
          <a:p>
            <a:pPr lvl="1"/>
            <a:r>
              <a:rPr lang="en-US" altLang="en-US" dirty="0"/>
              <a:t>Designed for C P U s to quickly access data stored at any random location in the RAM</a:t>
            </a:r>
          </a:p>
          <a:p>
            <a:r>
              <a:rPr lang="en-US" altLang="en-US" dirty="0"/>
              <a:t>They are a volatile type of memory</a:t>
            </a:r>
          </a:p>
          <a:p>
            <a:pPr lvl="1"/>
            <a:r>
              <a:rPr lang="en-US" altLang="en-US" dirty="0"/>
              <a:t>When the computer is powered off, the contents in RAM are erased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Secondary Storage Devices</a:t>
            </a:r>
          </a:p>
        </p:txBody>
      </p:sp>
      <p:sp>
        <p:nvSpPr>
          <p:cNvPr id="3" name="Text Placeholder 2"/>
          <p:cNvSpPr>
            <a:spLocks noGrp="1"/>
          </p:cNvSpPr>
          <p:nvPr>
            <p:ph idx="1"/>
          </p:nvPr>
        </p:nvSpPr>
        <p:spPr/>
        <p:txBody>
          <a:bodyPr/>
          <a:lstStyle/>
          <a:p>
            <a:r>
              <a:rPr lang="en-US" altLang="en-US" dirty="0"/>
              <a:t>Devices that can hold data for long periods of time, even when the power is off</a:t>
            </a:r>
          </a:p>
          <a:p>
            <a:pPr lvl="1"/>
            <a:r>
              <a:rPr lang="en-US" altLang="en-US" dirty="0"/>
              <a:t>Where important data and system files are stored</a:t>
            </a:r>
          </a:p>
          <a:p>
            <a:pPr lvl="1"/>
            <a:r>
              <a:rPr lang="en-US" altLang="en-US" dirty="0"/>
              <a:t>Most commonly used is the disk drive which stores data by magnetically encoding it onto a circular disk</a:t>
            </a:r>
          </a:p>
          <a:p>
            <a:pPr lvl="1"/>
            <a:r>
              <a:rPr lang="en-US" altLang="en-US" dirty="0"/>
              <a:t>Solid state drives have no moving parts, and operate faster than a traditional disk drive.</a:t>
            </a:r>
          </a:p>
          <a:p>
            <a:pPr lvl="1"/>
            <a:r>
              <a:rPr lang="en-US" altLang="en-US" dirty="0"/>
              <a:t>Optical devices such as </a:t>
            </a:r>
            <a:r>
              <a:rPr lang="pt-BR" altLang="en-US" dirty="0"/>
              <a:t>D V D-ROMs </a:t>
            </a:r>
            <a:r>
              <a:rPr lang="en-US" altLang="en-US" dirty="0"/>
              <a:t>and </a:t>
            </a:r>
            <a:r>
              <a:rPr lang="pt-BR" altLang="en-US" dirty="0"/>
              <a:t>C D-ROM s</a:t>
            </a:r>
            <a:r>
              <a:rPr lang="en-US" altLang="en-US" dirty="0"/>
              <a:t>are also popular</a:t>
            </a:r>
          </a:p>
          <a:p>
            <a:pPr lvl="1"/>
            <a:r>
              <a:rPr lang="en-US" altLang="en-US" dirty="0"/>
              <a:t>U S B drives and S D memory cards are small devices that plug into a 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Input Devices</a:t>
            </a:r>
          </a:p>
        </p:txBody>
      </p:sp>
      <p:sp>
        <p:nvSpPr>
          <p:cNvPr id="3" name="Text Placeholder 2"/>
          <p:cNvSpPr>
            <a:spLocks noGrp="1"/>
          </p:cNvSpPr>
          <p:nvPr>
            <p:ph idx="1"/>
          </p:nvPr>
        </p:nvSpPr>
        <p:spPr/>
        <p:txBody>
          <a:bodyPr/>
          <a:lstStyle/>
          <a:p>
            <a:r>
              <a:rPr lang="en-US" altLang="en-US" dirty="0"/>
              <a:t>Input is any data the computer collects from people and devices</a:t>
            </a:r>
          </a:p>
          <a:p>
            <a:r>
              <a:rPr lang="en-US" altLang="en-US" dirty="0"/>
              <a:t>Devices that collect the data and send them to the computer are called input devices</a:t>
            </a:r>
          </a:p>
          <a:p>
            <a:r>
              <a:rPr lang="en-US" altLang="en-US" dirty="0"/>
              <a:t>Commonly used input devices are touch screens, keyboards, mouses, scanners, microphones, and digital cameras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Output Devices</a:t>
            </a:r>
          </a:p>
        </p:txBody>
      </p:sp>
      <p:sp>
        <p:nvSpPr>
          <p:cNvPr id="3" name="Text Placeholder 2"/>
          <p:cNvSpPr>
            <a:spLocks noGrp="1"/>
          </p:cNvSpPr>
          <p:nvPr>
            <p:ph idx="1"/>
          </p:nvPr>
        </p:nvSpPr>
        <p:spPr/>
        <p:txBody>
          <a:bodyPr/>
          <a:lstStyle/>
          <a:p>
            <a:r>
              <a:rPr lang="en-US" altLang="en-US" dirty="0"/>
              <a:t>Output is any data the computer produces for people or devices</a:t>
            </a:r>
          </a:p>
          <a:p>
            <a:r>
              <a:rPr lang="en-US" altLang="en-US" dirty="0"/>
              <a:t>The device that generates output for a computer is called an output device</a:t>
            </a:r>
          </a:p>
          <a:p>
            <a:r>
              <a:rPr lang="en-US" altLang="en-US" dirty="0"/>
              <a:t>Commonly used output devices are screens, speakers, and printers</a:t>
            </a:r>
          </a:p>
        </p:txBody>
      </p:sp>
    </p:spTree>
  </p:cSld>
  <p:clrMapOvr>
    <a:masterClrMapping/>
  </p:clrMapOvr>
</p:sld>
</file>

<file path=ppt/theme/theme1.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9359</TotalTime>
  <Words>1949</Words>
  <Application>Microsoft Macintosh PowerPoint</Application>
  <PresentationFormat>On-screen Show (4:3)</PresentationFormat>
  <Paragraphs>212</Paragraphs>
  <Slides>40</Slides>
  <Notes>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40</vt:i4>
      </vt:variant>
    </vt:vector>
  </HeadingPairs>
  <TitlesOfParts>
    <vt:vector size="50" baseType="lpstr">
      <vt:lpstr>Arial</vt:lpstr>
      <vt:lpstr>Century Gothic</vt:lpstr>
      <vt:lpstr>Consolas</vt:lpstr>
      <vt:lpstr>Courier New</vt:lpstr>
      <vt:lpstr>Noto Sans Symbols</vt:lpstr>
      <vt:lpstr>Times New Roman</vt:lpstr>
      <vt:lpstr>Verdana</vt:lpstr>
      <vt:lpstr>1_508 Lecture</vt:lpstr>
      <vt:lpstr>Vapor Trail</vt:lpstr>
      <vt:lpstr>Equation</vt:lpstr>
      <vt:lpstr>Starting out with Visual</vt:lpstr>
      <vt:lpstr>Topics</vt:lpstr>
      <vt:lpstr>1.1 Introduction</vt:lpstr>
      <vt:lpstr>1.2 Hardware and Software</vt:lpstr>
      <vt:lpstr>The C P U</vt:lpstr>
      <vt:lpstr>Main Memory</vt:lpstr>
      <vt:lpstr>Secondary Storage Devices</vt:lpstr>
      <vt:lpstr>Input Devices</vt:lpstr>
      <vt:lpstr>Output Devices</vt:lpstr>
      <vt:lpstr>Software</vt:lpstr>
      <vt:lpstr>1.3 How Computers Store Data</vt:lpstr>
      <vt:lpstr>Digital Data</vt:lpstr>
      <vt:lpstr>1.4 How a Program Works</vt:lpstr>
      <vt:lpstr>Programming Languages</vt:lpstr>
      <vt:lpstr>Keywords, Operators, and Syntax</vt:lpstr>
      <vt:lpstr>Compilers and Interpreters</vt:lpstr>
      <vt:lpstr>1.5 Graphical User Interface</vt:lpstr>
      <vt:lpstr>1.6 Objects</vt:lpstr>
      <vt:lpstr>Controls</vt:lpstr>
      <vt:lpstr>The .NET Framework</vt:lpstr>
      <vt:lpstr>1.7 The Program Development Process</vt:lpstr>
      <vt:lpstr>Understand the program’s purpose</vt:lpstr>
      <vt:lpstr>Design the GUI</vt:lpstr>
      <vt:lpstr>Design the Program’s Logic</vt:lpstr>
      <vt:lpstr>Design the Program’s Logic</vt:lpstr>
      <vt:lpstr>Final Steps</vt:lpstr>
      <vt:lpstr>Algorithm, Pseudocode, Flowchart</vt:lpstr>
      <vt:lpstr>1.8 Getting Started with the Visual Studio Environment (1 of 5)</vt:lpstr>
      <vt:lpstr>Specifying the Project Name</vt:lpstr>
      <vt:lpstr>1.8 Getting Started with the Visual Studio Environment (2 of 5)</vt:lpstr>
      <vt:lpstr>1.8 Getting Started with the Visual Studio Environment (3 of 5)</vt:lpstr>
      <vt:lpstr>1.8 Getting Started with the Visual Studio Environment (4 of 5)</vt:lpstr>
      <vt:lpstr>1.8 Getting Started with the Visual Studio Environment (5 of 5)</vt:lpstr>
      <vt:lpstr>Menu Bar and Standard Toolbar</vt:lpstr>
      <vt:lpstr>The Toolbox (1 of 2)</vt:lpstr>
      <vt:lpstr>The Toolbox (2 of 2)</vt:lpstr>
      <vt:lpstr>Tooltips</vt:lpstr>
      <vt:lpstr>Docked and Floating Windows</vt:lpstr>
      <vt:lpstr>Projects and Solutions</vt:lpstr>
      <vt:lpstr>Hello World </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Visual C#®, 4e</dc:title>
  <dc:subject>Computer Science</dc:subject>
  <dc:creator>Gaddis</dc:creator>
  <cp:keywords>Starting Out With Visual C#</cp:keywords>
  <cp:lastModifiedBy>Ryan Tate</cp:lastModifiedBy>
  <cp:revision>969</cp:revision>
  <dcterms:modified xsi:type="dcterms:W3CDTF">2022-01-19T18:44:53Z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