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3768A4C-5C7E-4086-842A-EB6F94A7EA97}" type="datetimeFigureOut">
              <a:rPr lang="en-ID" smtClean="0"/>
              <a:t>09/05/2022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26CB6CA-36F3-4577-A4B3-3CE43524525C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328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8A4C-5C7E-4086-842A-EB6F94A7EA97}" type="datetimeFigureOut">
              <a:rPr lang="en-ID" smtClean="0"/>
              <a:t>09/05/2022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B6CA-36F3-4577-A4B3-3CE43524525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0816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8A4C-5C7E-4086-842A-EB6F94A7EA97}" type="datetimeFigureOut">
              <a:rPr lang="en-ID" smtClean="0"/>
              <a:t>09/05/2022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B6CA-36F3-4577-A4B3-3CE43524525C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935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8A4C-5C7E-4086-842A-EB6F94A7EA97}" type="datetimeFigureOut">
              <a:rPr lang="en-ID" smtClean="0"/>
              <a:t>09/05/2022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B6CA-36F3-4577-A4B3-3CE43524525C}" type="slidenum">
              <a:rPr lang="en-ID" smtClean="0"/>
              <a:t>‹#›</a:t>
            </a:fld>
            <a:endParaRPr lang="en-ID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131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8A4C-5C7E-4086-842A-EB6F94A7EA97}" type="datetimeFigureOut">
              <a:rPr lang="en-ID" smtClean="0"/>
              <a:t>09/05/2022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B6CA-36F3-4577-A4B3-3CE43524525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41237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8A4C-5C7E-4086-842A-EB6F94A7EA97}" type="datetimeFigureOut">
              <a:rPr lang="en-ID" smtClean="0"/>
              <a:t>09/05/2022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B6CA-36F3-4577-A4B3-3CE43524525C}" type="slidenum">
              <a:rPr lang="en-ID" smtClean="0"/>
              <a:t>‹#›</a:t>
            </a:fld>
            <a:endParaRPr lang="en-ID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712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8A4C-5C7E-4086-842A-EB6F94A7EA97}" type="datetimeFigureOut">
              <a:rPr lang="en-ID" smtClean="0"/>
              <a:t>09/05/2022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B6CA-36F3-4577-A4B3-3CE43524525C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919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8A4C-5C7E-4086-842A-EB6F94A7EA97}" type="datetimeFigureOut">
              <a:rPr lang="en-ID" smtClean="0"/>
              <a:t>09/05/2022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B6CA-36F3-4577-A4B3-3CE43524525C}" type="slidenum">
              <a:rPr lang="en-ID" smtClean="0"/>
              <a:t>‹#›</a:t>
            </a:fld>
            <a:endParaRPr lang="en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690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8A4C-5C7E-4086-842A-EB6F94A7EA97}" type="datetimeFigureOut">
              <a:rPr lang="en-ID" smtClean="0"/>
              <a:t>09/05/2022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B6CA-36F3-4577-A4B3-3CE43524525C}" type="slidenum">
              <a:rPr lang="en-ID" smtClean="0"/>
              <a:t>‹#›</a:t>
            </a:fld>
            <a:endParaRPr lang="en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02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8A4C-5C7E-4086-842A-EB6F94A7EA97}" type="datetimeFigureOut">
              <a:rPr lang="en-ID" smtClean="0"/>
              <a:t>09/05/2022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B6CA-36F3-4577-A4B3-3CE43524525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4327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8A4C-5C7E-4086-842A-EB6F94A7EA97}" type="datetimeFigureOut">
              <a:rPr lang="en-ID" smtClean="0"/>
              <a:t>09/05/2022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B6CA-36F3-4577-A4B3-3CE43524525C}" type="slidenum">
              <a:rPr lang="en-ID" smtClean="0"/>
              <a:t>‹#›</a:t>
            </a:fld>
            <a:endParaRPr lang="en-ID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29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8A4C-5C7E-4086-842A-EB6F94A7EA97}" type="datetimeFigureOut">
              <a:rPr lang="en-ID" smtClean="0"/>
              <a:t>09/05/2022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B6CA-36F3-4577-A4B3-3CE43524525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42514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8A4C-5C7E-4086-842A-EB6F94A7EA97}" type="datetimeFigureOut">
              <a:rPr lang="en-ID" smtClean="0"/>
              <a:t>09/05/2022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B6CA-36F3-4577-A4B3-3CE43524525C}" type="slidenum">
              <a:rPr lang="en-ID" smtClean="0"/>
              <a:t>‹#›</a:t>
            </a:fld>
            <a:endParaRPr lang="en-ID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76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8A4C-5C7E-4086-842A-EB6F94A7EA97}" type="datetimeFigureOut">
              <a:rPr lang="en-ID" smtClean="0"/>
              <a:t>09/05/2022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B6CA-36F3-4577-A4B3-3CE43524525C}" type="slidenum">
              <a:rPr lang="en-ID" smtClean="0"/>
              <a:t>‹#›</a:t>
            </a:fld>
            <a:endParaRPr lang="en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389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8A4C-5C7E-4086-842A-EB6F94A7EA97}" type="datetimeFigureOut">
              <a:rPr lang="en-ID" smtClean="0"/>
              <a:t>09/05/2022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B6CA-36F3-4577-A4B3-3CE43524525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44520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8A4C-5C7E-4086-842A-EB6F94A7EA97}" type="datetimeFigureOut">
              <a:rPr lang="en-ID" smtClean="0"/>
              <a:t>09/05/2022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B6CA-36F3-4577-A4B3-3CE43524525C}" type="slidenum">
              <a:rPr lang="en-ID" smtClean="0"/>
              <a:t>‹#›</a:t>
            </a:fld>
            <a:endParaRPr lang="en-ID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210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8A4C-5C7E-4086-842A-EB6F94A7EA97}" type="datetimeFigureOut">
              <a:rPr lang="en-ID" smtClean="0"/>
              <a:t>09/05/2022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B6CA-36F3-4577-A4B3-3CE43524525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30136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3768A4C-5C7E-4086-842A-EB6F94A7EA97}" type="datetimeFigureOut">
              <a:rPr lang="en-ID" smtClean="0"/>
              <a:t>09/05/2022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26CB6CA-36F3-4577-A4B3-3CE43524525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4399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9E8BE-EFC8-4E5D-8452-BD69F9BA37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WELCOME TO OUR CLASS</a:t>
            </a:r>
            <a:endParaRPr lang="en-ID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516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D1DD0-A6C3-4D9F-8807-69A4EA823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PRESENTATION</a:t>
            </a:r>
            <a:endParaRPr lang="en-ID" dirty="0">
              <a:solidFill>
                <a:srgbClr val="92D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4D716-4533-4D9F-8F94-318961F59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Conditionals 1</a:t>
            </a:r>
          </a:p>
          <a:p>
            <a:pPr marL="457200" indent="-457200">
              <a:buAutoNum type="arabicPeriod"/>
            </a:pPr>
            <a:r>
              <a:rPr lang="en-US" dirty="0"/>
              <a:t>Conditionals 2</a:t>
            </a:r>
          </a:p>
          <a:p>
            <a:pPr marL="457200" indent="-457200">
              <a:buAutoNum type="arabicPeriod"/>
            </a:pPr>
            <a:r>
              <a:rPr lang="en-US" dirty="0"/>
              <a:t>Wish and If Only</a:t>
            </a:r>
          </a:p>
          <a:p>
            <a:pPr marL="457200" indent="-457200">
              <a:buAutoNum type="arabicPeriod"/>
            </a:pPr>
            <a:r>
              <a:rPr lang="en-US" dirty="0"/>
              <a:t>Adjectives- gradable and non-gradable</a:t>
            </a:r>
          </a:p>
          <a:p>
            <a:pPr marL="457200" indent="-457200">
              <a:buAutoNum type="arabicPeriod"/>
            </a:pPr>
            <a:r>
              <a:rPr lang="en-US" dirty="0"/>
              <a:t>Future plans</a:t>
            </a:r>
          </a:p>
          <a:p>
            <a:pPr marL="457200" indent="-457200">
              <a:buAutoNum type="arabicPeriod"/>
            </a:pPr>
            <a:r>
              <a:rPr lang="en-US" dirty="0"/>
              <a:t>Modals – deductions about the past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3097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B46BF-133C-4FCB-ABC3-2FD2E864F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PRESENTATION</a:t>
            </a:r>
            <a:endParaRPr lang="en-ID" dirty="0">
              <a:solidFill>
                <a:srgbClr val="92D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51BF6-3BED-47B8-875F-698362071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7</a:t>
            </a:r>
            <a:r>
              <a:rPr lang="en-US" dirty="0"/>
              <a:t>. Modals – permission and obligation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8. </a:t>
            </a:r>
            <a:r>
              <a:rPr lang="en-US" dirty="0"/>
              <a:t>Modifying comparisons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9. </a:t>
            </a:r>
            <a:r>
              <a:rPr lang="en-US" dirty="0"/>
              <a:t>Participle clauses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10. </a:t>
            </a:r>
            <a:r>
              <a:rPr lang="en-US" dirty="0"/>
              <a:t>Past ability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11</a:t>
            </a:r>
            <a:r>
              <a:rPr lang="en-US" dirty="0"/>
              <a:t>. Past habits – used to, would, and past simple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12. </a:t>
            </a:r>
            <a:r>
              <a:rPr lang="en-US" dirty="0"/>
              <a:t>Phrasal verbs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97832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D94BF-92A3-40A7-9A0C-61700CDEE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PRESENTATION</a:t>
            </a:r>
            <a:endParaRPr lang="en-ID" dirty="0">
              <a:solidFill>
                <a:srgbClr val="92D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9F658-1F22-4E3E-AC8B-6F1C43C32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13.</a:t>
            </a:r>
            <a:r>
              <a:rPr lang="en-US" dirty="0"/>
              <a:t> Question tags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14.</a:t>
            </a:r>
            <a:r>
              <a:rPr lang="en-US" dirty="0"/>
              <a:t> Reflexive pronouns 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15.</a:t>
            </a:r>
            <a:r>
              <a:rPr lang="en-US" dirty="0"/>
              <a:t> Relative clauses – defining relative clauses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16.</a:t>
            </a:r>
            <a:r>
              <a:rPr lang="en-US" dirty="0"/>
              <a:t> Reported speech 1 – statements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17.</a:t>
            </a:r>
            <a:r>
              <a:rPr lang="en-US" dirty="0"/>
              <a:t> Reported speech 2 – questions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18.</a:t>
            </a:r>
            <a:r>
              <a:rPr lang="en-US" dirty="0"/>
              <a:t> Reported speech 3 – reporting verbs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02886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439AC-A208-47CC-A66B-805D4161A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PRESENTATION</a:t>
            </a:r>
            <a:endParaRPr lang="en-ID" dirty="0">
              <a:solidFill>
                <a:srgbClr val="92D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C5FB-56CF-4CFC-A1B7-22913B1D4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19.</a:t>
            </a:r>
            <a:r>
              <a:rPr lang="en-US" dirty="0"/>
              <a:t> Stative verbs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20.</a:t>
            </a:r>
            <a:r>
              <a:rPr lang="en-US" dirty="0"/>
              <a:t> The future – degrees of certainty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21.</a:t>
            </a:r>
            <a:r>
              <a:rPr lang="en-US" dirty="0"/>
              <a:t> Verbs and prepositions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22.</a:t>
            </a:r>
            <a:r>
              <a:rPr lang="en-US" dirty="0"/>
              <a:t> As and like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23.</a:t>
            </a:r>
            <a:r>
              <a:rPr lang="en-US" dirty="0"/>
              <a:t> In spite of, despite, although, even though, though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24.</a:t>
            </a:r>
            <a:r>
              <a:rPr lang="en-US" dirty="0"/>
              <a:t> Just, yet, still and already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36504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73423-A14B-4957-8EA2-876D7C480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PRESENTATION</a:t>
            </a:r>
            <a:endParaRPr lang="en-ID" dirty="0">
              <a:solidFill>
                <a:srgbClr val="92D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C377C-356C-42FB-8572-87DCA5DE0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25.</a:t>
            </a:r>
            <a:r>
              <a:rPr lang="en-US" dirty="0"/>
              <a:t> So and such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26.</a:t>
            </a:r>
            <a:r>
              <a:rPr lang="en-US" dirty="0"/>
              <a:t> British English and American English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27.</a:t>
            </a:r>
            <a:r>
              <a:rPr lang="en-US" dirty="0"/>
              <a:t> Capital letters and apostrophes 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28.</a:t>
            </a:r>
            <a:r>
              <a:rPr lang="en-US" dirty="0"/>
              <a:t> Passives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29.</a:t>
            </a:r>
            <a:r>
              <a:rPr lang="en-US" dirty="0"/>
              <a:t> Determiners and quantifiers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30.</a:t>
            </a:r>
            <a:r>
              <a:rPr lang="en-US" dirty="0"/>
              <a:t> Possessives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870386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</TotalTime>
  <Words>177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WELCOME TO OUR CLASS</vt:lpstr>
      <vt:lpstr>PRESENTATION</vt:lpstr>
      <vt:lpstr>PRESENTATION</vt:lpstr>
      <vt:lpstr>PRESENTATION</vt:lpstr>
      <vt:lpstr>PRESENTATION</vt:lpstr>
      <vt:lpstr>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OUR CLASS</dc:title>
  <dc:creator>User</dc:creator>
  <cp:lastModifiedBy>User</cp:lastModifiedBy>
  <cp:revision>3</cp:revision>
  <dcterms:created xsi:type="dcterms:W3CDTF">2022-05-09T02:53:55Z</dcterms:created>
  <dcterms:modified xsi:type="dcterms:W3CDTF">2022-05-09T03:15:14Z</dcterms:modified>
</cp:coreProperties>
</file>