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italic.fntdata"/><Relationship Id="rId12" Type="http://schemas.openxmlformats.org/officeDocument/2006/relationships/slide" Target="slides/slide8.xml"/><Relationship Id="rId34" Type="http://schemas.openxmlformats.org/officeDocument/2006/relationships/font" Target="fonts/Raleway-bold.fntdata"/><Relationship Id="rId15" Type="http://schemas.openxmlformats.org/officeDocument/2006/relationships/slide" Target="slides/slide11.xml"/><Relationship Id="rId37" Type="http://schemas.openxmlformats.org/officeDocument/2006/relationships/font" Target="fonts/Lato-regular.fntdata"/><Relationship Id="rId14" Type="http://schemas.openxmlformats.org/officeDocument/2006/relationships/slide" Target="slides/slide10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3.xml"/><Relationship Id="rId39" Type="http://schemas.openxmlformats.org/officeDocument/2006/relationships/font" Target="fonts/Lato-italic.fntdata"/><Relationship Id="rId16" Type="http://schemas.openxmlformats.org/officeDocument/2006/relationships/slide" Target="slides/slide12.xml"/><Relationship Id="rId38" Type="http://schemas.openxmlformats.org/officeDocument/2006/relationships/font" Target="fonts/La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6e337eb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6e337eb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1731b65d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1731b65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a27b6af8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a27b6af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27b6af80_1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a27b6af80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a27b6af80_1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a27b6af80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27b6af80_1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a27b6af80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27b6af80_1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a27b6af80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a27b6af80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a27b6af8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6e337eb8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6e337eb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c77ab8e0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c77ab8e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cc3d4b8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cc3d4b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c77ab8e0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c77ab8e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c77ab8e0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c77ab8e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c77ab8e0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c77ab8e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6e337eb8_0_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6e337eb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10fd126e1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10fd126e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10fd126e1_5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10fd126e1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a27b6af80_1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a27b6af80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f705a84d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f705a84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6cc86b3f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36cc86b3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0ee7f8b9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0ee7f8b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27b6af80_1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a27b6af80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a27b6af80_1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a27b6af80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d4923452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d492345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6cc86b3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6cc86b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a27800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a1a2780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6cc86b3f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6cc86b3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notexponential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otexponential.com/aip2pgaming/api/index.php" TargetMode="External"/><Relationship Id="rId4" Type="http://schemas.openxmlformats.org/officeDocument/2006/relationships/hyperlink" Target="https://www.notexponential.com/aip2pgaming/api/index.ph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</a:t>
            </a: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0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Reinforcement Learning</a:t>
            </a:r>
            <a:br>
              <a:rPr b="0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(Project 4)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API Documentation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to look for in Return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Every return value is JSON.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Always look for “code”.   It can be “OK” or “FAIL”.  This is inside the JSON response.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If “FAIL”, then look for “message” also.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If “OK”, then you may also get additional information.</a:t>
            </a:r>
            <a:endParaRPr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Operations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runs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Get Location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Enter a World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Make a move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Get score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 Details</a:t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Operation: Get Runs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838200" y="145677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Parameters: type=runs, teamId=$teamId, count=$count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Return Values: Your previous $count runs with score. 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8896875" y="761575"/>
            <a:ext cx="1297800" cy="532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Operation: Get Location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838200" y="145677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Parameters: type=location, teamId=$teamId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Return Values: your current world and state in that world.  Think of this as your GPS, and </a:t>
            </a:r>
            <a:r>
              <a:rPr b="1" lang="en-US"/>
              <a:t>confirm </a:t>
            </a:r>
            <a:r>
              <a:rPr lang="en-US"/>
              <a:t>where you are.  If you are in world “-1”, that means you are in no world, and you can enter a world.</a:t>
            </a:r>
            <a:endParaRPr/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8896875" y="761575"/>
            <a:ext cx="1297800" cy="532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1382975" y="4357300"/>
            <a:ext cx="8222100" cy="10158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This call is entirely optional and is useful only for debugging purposes.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Your program does not need to make this call.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Operation: Enter a World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838200" y="145677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Body</a:t>
            </a:r>
            <a:r>
              <a:rPr lang="en-US"/>
              <a:t>: type=”enter”, worldId=$worldId, teamId=$teamId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Return Values: The new $runId started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Fails if you are already in a world.</a:t>
            </a:r>
            <a:endParaRPr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8896875" y="761575"/>
            <a:ext cx="1297800" cy="532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</a:t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1382975" y="4357300"/>
            <a:ext cx="8222100" cy="10158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This is the starting part of your “learning” agent.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Introduce a delay and do not make more than one enter call every 10 minutes.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Operation: Make a Move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838200" y="145677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Body: type=”move”, teamId=$teamId, move=”$move”, worldId=$worldId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Return Values: Reward, New State entered $runId started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Fails if you are not already in a world (in that case, enter a world first).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8896875" y="761575"/>
            <a:ext cx="1297800" cy="532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</a:t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1382975" y="4357300"/>
            <a:ext cx="8222100" cy="15699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This is the central part of your “learning” agent.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Your program needs to carefully process the result.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Introduce a delay and do not make more than one move call every 15 seconds..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Operation: Get Score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838200" y="145677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Parameters: type=score, teamId=$teamId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Return Values: score.  Fails if you are not in the team (you can only get scores for your team).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8896875" y="761575"/>
            <a:ext cx="1297800" cy="532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</a:t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1382975" y="4357300"/>
            <a:ext cx="8222100" cy="1293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This call is entirely optional and will be useful only after many runs have been completed.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Your program never needs to make this call.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Snapshots from Postman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000"/>
            <a:ext cx="11887202" cy="513850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0" y="0"/>
            <a:ext cx="12192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Operation: Get Runs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we need to do in Project 4?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Enter each of the 10 worlds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Each world is 40 x 40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(Start with world 0)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Learn about them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Move around and get points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to submit/present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Present in the last class informally with a couple of slides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Your scores are automatically recorded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“Quorum” points - Every world, traversed at least 5 times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Quorum points must be met by April 30th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Higher “scores” mean higher “scores”. 😀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Scores can be accumulated till May 7th.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 b="24133" l="0" r="0" t="0"/>
          <a:stretch/>
        </p:blipFill>
        <p:spPr>
          <a:xfrm>
            <a:off x="171350" y="1251175"/>
            <a:ext cx="11579849" cy="45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/>
        </p:nvSpPr>
        <p:spPr>
          <a:xfrm>
            <a:off x="0" y="0"/>
            <a:ext cx="12192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Operation: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Location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682000" y="6064600"/>
            <a:ext cx="77673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-1 signifies you are not in any world, and can enter a world!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1" name="Google Shape;241;p34"/>
          <p:cNvCxnSpPr/>
          <p:nvPr/>
        </p:nvCxnSpPr>
        <p:spPr>
          <a:xfrm flipH="1" rot="10800000">
            <a:off x="1326125" y="5287900"/>
            <a:ext cx="170400" cy="7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0" y="0"/>
            <a:ext cx="12192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Operation: Enter a World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6500"/>
            <a:ext cx="11125792" cy="5234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11214350" cy="602833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/>
        </p:nvSpPr>
        <p:spPr>
          <a:xfrm>
            <a:off x="0" y="0"/>
            <a:ext cx="12192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Operation: Make a Move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8800"/>
            <a:ext cx="11887202" cy="481295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0" y="0"/>
            <a:ext cx="12192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Operation: Get Score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68" name="Google Shape;268;p38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Frequent Errors/FAQ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Upper Case/Lower Case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API is case sensitive.  For example, teamid != teamId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Inconsistent State</a:t>
            </a:r>
            <a:endParaRPr/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get an “inconsistent state” message, that simply implies that perhaps you entered a world, but the run never got created.  Or perhaps you entered an exit state, but the run did not terminate. 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How to resolve?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There is a Reset API call (see slide 26).  You will need a onetime code to invoke it though.  </a:t>
            </a:r>
            <a:r>
              <a:rPr lang="en-US"/>
              <a:t>Contact a team member on Slack with the teamId.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41"/>
          <p:cNvSpPr txBox="1"/>
          <p:nvPr/>
        </p:nvSpPr>
        <p:spPr>
          <a:xfrm>
            <a:off x="0" y="0"/>
            <a:ext cx="12192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Operation: Reset My Team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41"/>
          <p:cNvPicPr preferRelativeResize="0"/>
          <p:nvPr/>
        </p:nvPicPr>
        <p:blipFill rotWithShape="1">
          <a:blip r:embed="rId3">
            <a:alphaModFix/>
          </a:blip>
          <a:srcRect b="25882" l="0" r="0" t="0"/>
          <a:stretch/>
        </p:blipFill>
        <p:spPr>
          <a:xfrm>
            <a:off x="152400" y="946500"/>
            <a:ext cx="11076949" cy="4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1"/>
          <p:cNvSpPr txBox="1"/>
          <p:nvPr/>
        </p:nvSpPr>
        <p:spPr>
          <a:xfrm>
            <a:off x="625175" y="5664475"/>
            <a:ext cx="979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You can invoke this (obviously) for your team only.  You will need a one time password to hit this API.  It is a GET call.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0505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https://www.notexponential.com/aip2pgaming/api/rl/reset.php?teamId=1041&amp;otp=***********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Still Questions?</a:t>
            </a:r>
            <a:endParaRPr/>
          </a:p>
        </p:txBody>
      </p:sp>
      <p:sp>
        <p:nvSpPr>
          <p:cNvPr id="296" name="Google Shape;296;p4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rPr lang="en-US"/>
              <a:t>Discuss via Slack!</a:t>
            </a:r>
            <a:endParaRPr/>
          </a:p>
        </p:txBody>
      </p:sp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/ how to program?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each of the worlds, you have:</a:t>
            </a:r>
            <a:endParaRPr/>
          </a:p>
          <a:p>
            <a:pPr indent="45720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QLearning 1600 x 4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Persistence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Because you want your Q learning array to be saved when program exits/crashes, etc.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Which algorithm to use for learning?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spirit of this project is to learn and expand our understanding of Reinforcement Learning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Many RL algorithms can be used.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Generally, model free is suggested.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Q-learning is a popular choice.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some of the worlds, “features” may be needed to fully learn.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Information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API is for robots (rational agents/programs/algorithms) to navigate in the gridworld.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This is a back end service.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To get an API key, you can visit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www.notexponential.com</a:t>
            </a:r>
            <a:r>
              <a:rPr lang="en-US"/>
              <a:t> and register. (If you already have an API key, you are all set.)</a:t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URLs and Request Types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Two URLs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https://www.notexponential.com/aip2pgaming/api/rl/gw.php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Locate me (GET)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Enter a world (POST)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Make a move (POST)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https://www.notexponential.com/aip2pgaming/api/rl/score.php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Get my team’s reinforcement learning score (GET)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Get my team’s last x runs (GET)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Only two request types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GET and POST. 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 PUT, no DELETE, etc. 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Test World?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rPr lang="en-US"/>
              <a:t>World 0 is available just to practice the API.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user ID and API Key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62000" y="1444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Using the authorization header of the RESTful request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25" y="2283425"/>
            <a:ext cx="8072552" cy="427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