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89" r:id="rId6"/>
    <p:sldId id="257" r:id="rId7"/>
    <p:sldId id="258" r:id="rId8"/>
    <p:sldId id="259" r:id="rId9"/>
    <p:sldId id="260" r:id="rId10"/>
    <p:sldId id="302" r:id="rId11"/>
    <p:sldId id="303" r:id="rId12"/>
    <p:sldId id="290" r:id="rId13"/>
    <p:sldId id="304" r:id="rId14"/>
    <p:sldId id="294" r:id="rId15"/>
    <p:sldId id="263" r:id="rId16"/>
    <p:sldId id="293" r:id="rId17"/>
    <p:sldId id="297" r:id="rId18"/>
    <p:sldId id="305" r:id="rId19"/>
    <p:sldId id="287"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48294-9E46-4944-8641-0334E887832E}" v="793" dt="2021-08-09T23:21:15.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8192" autoAdjust="0"/>
  </p:normalViewPr>
  <p:slideViewPr>
    <p:cSldViewPr snapToGrid="0">
      <p:cViewPr varScale="1">
        <p:scale>
          <a:sx n="139" d="100"/>
          <a:sy n="139" d="100"/>
        </p:scale>
        <p:origin x="912"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4E512E-F484-449C-8010-533C36C53E3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FCBE97A6-1A1D-43AB-9C61-EA796DB22C93}">
      <dgm:prSet/>
      <dgm:spPr/>
      <dgm:t>
        <a:bodyPr/>
        <a:lstStyle/>
        <a:p>
          <a:pPr>
            <a:lnSpc>
              <a:spcPct val="100000"/>
            </a:lnSpc>
            <a:defRPr b="1"/>
          </a:pPr>
          <a:r>
            <a:rPr lang="en-US" dirty="0"/>
            <a:t>Inputs:</a:t>
          </a:r>
        </a:p>
      </dgm:t>
    </dgm:pt>
    <dgm:pt modelId="{F30C01C4-F7A0-44B2-88D1-EE96E4E4CFC7}" type="parTrans" cxnId="{CB62475D-8855-439D-B7E8-04E24CCB2340}">
      <dgm:prSet/>
      <dgm:spPr/>
      <dgm:t>
        <a:bodyPr/>
        <a:lstStyle/>
        <a:p>
          <a:endParaRPr lang="en-US"/>
        </a:p>
      </dgm:t>
    </dgm:pt>
    <dgm:pt modelId="{F98ED3EA-77D5-4525-9383-E6AE1AA9EB3E}" type="sibTrans" cxnId="{CB62475D-8855-439D-B7E8-04E24CCB2340}">
      <dgm:prSet/>
      <dgm:spPr/>
      <dgm:t>
        <a:bodyPr/>
        <a:lstStyle/>
        <a:p>
          <a:endParaRPr lang="en-US"/>
        </a:p>
      </dgm:t>
    </dgm:pt>
    <dgm:pt modelId="{87BD8595-AE4F-4BF1-8656-A9EE8141AF54}">
      <dgm:prSet/>
      <dgm:spPr/>
      <dgm:t>
        <a:bodyPr/>
        <a:lstStyle/>
        <a:p>
          <a:pPr>
            <a:lnSpc>
              <a:spcPct val="100000"/>
            </a:lnSpc>
          </a:pPr>
          <a:r>
            <a:rPr lang="en-US" dirty="0" err="1"/>
            <a:t>qa</a:t>
          </a:r>
          <a:r>
            <a:rPr lang="en-US" dirty="0"/>
            <a:t> [32 bits]</a:t>
          </a:r>
        </a:p>
      </dgm:t>
    </dgm:pt>
    <dgm:pt modelId="{27155132-3FF1-43BB-91D1-1F4C4476C7E1}" type="parTrans" cxnId="{73B989EB-96B6-4884-AF95-58E37BCE507D}">
      <dgm:prSet/>
      <dgm:spPr/>
      <dgm:t>
        <a:bodyPr/>
        <a:lstStyle/>
        <a:p>
          <a:endParaRPr lang="en-US"/>
        </a:p>
      </dgm:t>
    </dgm:pt>
    <dgm:pt modelId="{49D3C585-3127-4319-B723-BFD58D35F8C9}" type="sibTrans" cxnId="{73B989EB-96B6-4884-AF95-58E37BCE507D}">
      <dgm:prSet/>
      <dgm:spPr/>
      <dgm:t>
        <a:bodyPr/>
        <a:lstStyle/>
        <a:p>
          <a:endParaRPr lang="en-US"/>
        </a:p>
      </dgm:t>
    </dgm:pt>
    <dgm:pt modelId="{E27FA9BF-6346-472B-9B81-A75A7C70A4CA}">
      <dgm:prSet/>
      <dgm:spPr/>
      <dgm:t>
        <a:bodyPr/>
        <a:lstStyle/>
        <a:p>
          <a:pPr>
            <a:lnSpc>
              <a:spcPct val="100000"/>
            </a:lnSpc>
            <a:defRPr b="1"/>
          </a:pPr>
          <a:r>
            <a:rPr lang="en-US" dirty="0"/>
            <a:t>Output: </a:t>
          </a:r>
        </a:p>
      </dgm:t>
    </dgm:pt>
    <dgm:pt modelId="{2C0369D9-AA72-4426-83D7-D278B0B32433}" type="parTrans" cxnId="{E4C13558-3092-47D5-B1E5-E08B0C76EF59}">
      <dgm:prSet/>
      <dgm:spPr/>
      <dgm:t>
        <a:bodyPr/>
        <a:lstStyle/>
        <a:p>
          <a:endParaRPr lang="en-US"/>
        </a:p>
      </dgm:t>
    </dgm:pt>
    <dgm:pt modelId="{CBC411A7-1B2A-486C-AC2B-57C6EE3DB1F2}" type="sibTrans" cxnId="{E4C13558-3092-47D5-B1E5-E08B0C76EF59}">
      <dgm:prSet/>
      <dgm:spPr/>
      <dgm:t>
        <a:bodyPr/>
        <a:lstStyle/>
        <a:p>
          <a:endParaRPr lang="en-US"/>
        </a:p>
      </dgm:t>
    </dgm:pt>
    <dgm:pt modelId="{41E643B4-2FDF-4303-95E6-5EF4976100AF}">
      <dgm:prSet/>
      <dgm:spPr/>
      <dgm:t>
        <a:bodyPr/>
        <a:lstStyle/>
        <a:p>
          <a:pPr>
            <a:lnSpc>
              <a:spcPct val="100000"/>
            </a:lnSpc>
          </a:pPr>
          <a:r>
            <a:rPr lang="en-US" dirty="0" err="1"/>
            <a:t>rsrtequ</a:t>
          </a:r>
          <a:r>
            <a:rPr lang="en-US" dirty="0"/>
            <a:t> [1 bit]</a:t>
          </a:r>
        </a:p>
      </dgm:t>
    </dgm:pt>
    <dgm:pt modelId="{E3C0DCA8-ED1E-43A7-860A-094ADFD6607B}" type="parTrans" cxnId="{2273EC83-1B5C-451D-ADA3-2C67C81B38CC}">
      <dgm:prSet/>
      <dgm:spPr/>
      <dgm:t>
        <a:bodyPr/>
        <a:lstStyle/>
        <a:p>
          <a:endParaRPr lang="en-US"/>
        </a:p>
      </dgm:t>
    </dgm:pt>
    <dgm:pt modelId="{29E37929-69BA-4AF2-A10C-E6690E44081C}" type="sibTrans" cxnId="{2273EC83-1B5C-451D-ADA3-2C67C81B38CC}">
      <dgm:prSet/>
      <dgm:spPr/>
      <dgm:t>
        <a:bodyPr/>
        <a:lstStyle/>
        <a:p>
          <a:endParaRPr lang="en-US"/>
        </a:p>
      </dgm:t>
    </dgm:pt>
    <dgm:pt modelId="{216D2ECD-09E6-4B9C-AAF1-AB6D3165AD6E}">
      <dgm:prSet/>
      <dgm:spPr/>
      <dgm:t>
        <a:bodyPr/>
        <a:lstStyle/>
        <a:p>
          <a:pPr>
            <a:lnSpc>
              <a:spcPct val="100000"/>
            </a:lnSpc>
            <a:defRPr b="1"/>
          </a:pPr>
          <a:r>
            <a:rPr lang="en-US" dirty="0"/>
            <a:t>Functionality: on any signal change</a:t>
          </a:r>
        </a:p>
      </dgm:t>
    </dgm:pt>
    <dgm:pt modelId="{1231F16D-A9B9-4CD5-B540-DC8E021C2D41}" type="parTrans" cxnId="{80264FD8-3D78-4C09-83E8-8451107D4401}">
      <dgm:prSet/>
      <dgm:spPr/>
      <dgm:t>
        <a:bodyPr/>
        <a:lstStyle/>
        <a:p>
          <a:endParaRPr lang="en-US"/>
        </a:p>
      </dgm:t>
    </dgm:pt>
    <dgm:pt modelId="{337B7FEB-7C8C-4EDB-AF0C-E75D54A68824}" type="sibTrans" cxnId="{80264FD8-3D78-4C09-83E8-8451107D4401}">
      <dgm:prSet/>
      <dgm:spPr/>
      <dgm:t>
        <a:bodyPr/>
        <a:lstStyle/>
        <a:p>
          <a:endParaRPr lang="en-US"/>
        </a:p>
      </dgm:t>
    </dgm:pt>
    <dgm:pt modelId="{246D7C1B-7FC5-4629-B9C5-2E824389B48D}">
      <dgm:prSet/>
      <dgm:spPr/>
      <dgm:t>
        <a:bodyPr/>
        <a:lstStyle/>
        <a:p>
          <a:pPr>
            <a:lnSpc>
              <a:spcPct val="100000"/>
            </a:lnSpc>
          </a:pPr>
          <a:r>
            <a:rPr lang="en-US" dirty="0"/>
            <a:t>if </a:t>
          </a:r>
          <a:r>
            <a:rPr lang="en-US" dirty="0" err="1"/>
            <a:t>qa</a:t>
          </a:r>
          <a:r>
            <a:rPr lang="en-US" dirty="0"/>
            <a:t> and </a:t>
          </a:r>
          <a:r>
            <a:rPr lang="en-US" dirty="0" err="1"/>
            <a:t>qb</a:t>
          </a:r>
          <a:r>
            <a:rPr lang="en-US" dirty="0"/>
            <a:t> are equal, </a:t>
          </a:r>
          <a:r>
            <a:rPr lang="en-US" dirty="0" err="1"/>
            <a:t>rsrtequ</a:t>
          </a:r>
          <a:r>
            <a:rPr lang="en-US" dirty="0"/>
            <a:t> is 1</a:t>
          </a:r>
        </a:p>
      </dgm:t>
    </dgm:pt>
    <dgm:pt modelId="{2C129ADC-7ACC-4FA0-8BAC-392E435B8749}" type="parTrans" cxnId="{EE3E120E-19EC-454E-8944-11537DFBB7B8}">
      <dgm:prSet/>
      <dgm:spPr/>
      <dgm:t>
        <a:bodyPr/>
        <a:lstStyle/>
        <a:p>
          <a:endParaRPr lang="en-US"/>
        </a:p>
      </dgm:t>
    </dgm:pt>
    <dgm:pt modelId="{F3ED2AAD-1ED7-4158-8134-1EC6DBF94FDD}" type="sibTrans" cxnId="{EE3E120E-19EC-454E-8944-11537DFBB7B8}">
      <dgm:prSet/>
      <dgm:spPr/>
      <dgm:t>
        <a:bodyPr/>
        <a:lstStyle/>
        <a:p>
          <a:endParaRPr lang="en-US"/>
        </a:p>
      </dgm:t>
    </dgm:pt>
    <dgm:pt modelId="{64E11C6A-F540-4038-8EAD-17C0A3A20CB5}">
      <dgm:prSet/>
      <dgm:spPr/>
      <dgm:t>
        <a:bodyPr/>
        <a:lstStyle/>
        <a:p>
          <a:pPr>
            <a:lnSpc>
              <a:spcPct val="100000"/>
            </a:lnSpc>
          </a:pPr>
          <a:r>
            <a:rPr lang="en-US" dirty="0" err="1"/>
            <a:t>qb</a:t>
          </a:r>
          <a:r>
            <a:rPr lang="en-US" dirty="0"/>
            <a:t> [32 bits]</a:t>
          </a:r>
        </a:p>
      </dgm:t>
    </dgm:pt>
    <dgm:pt modelId="{EDD6B7A3-E376-4F4A-AD6F-51EB780B52F5}" type="parTrans" cxnId="{77894D1A-8D84-48B9-9577-53213823616F}">
      <dgm:prSet/>
      <dgm:spPr/>
      <dgm:t>
        <a:bodyPr/>
        <a:lstStyle/>
        <a:p>
          <a:endParaRPr lang="en-US"/>
        </a:p>
      </dgm:t>
    </dgm:pt>
    <dgm:pt modelId="{B454FCDA-4B15-4FAA-8C6D-CFD0D1B45C0C}" type="sibTrans" cxnId="{77894D1A-8D84-48B9-9577-53213823616F}">
      <dgm:prSet/>
      <dgm:spPr/>
      <dgm:t>
        <a:bodyPr/>
        <a:lstStyle/>
        <a:p>
          <a:endParaRPr lang="en-US"/>
        </a:p>
      </dgm:t>
    </dgm:pt>
    <dgm:pt modelId="{E03CB050-3C5F-4303-882E-CD862DB1F8E7}">
      <dgm:prSet/>
      <dgm:spPr/>
      <dgm:t>
        <a:bodyPr/>
        <a:lstStyle/>
        <a:p>
          <a:pPr>
            <a:lnSpc>
              <a:spcPct val="100000"/>
            </a:lnSpc>
          </a:pPr>
          <a:r>
            <a:rPr lang="en-US" dirty="0"/>
            <a:t>otherwise, </a:t>
          </a:r>
          <a:r>
            <a:rPr lang="en-US" dirty="0" err="1"/>
            <a:t>rsrtequ</a:t>
          </a:r>
          <a:r>
            <a:rPr lang="en-US" dirty="0"/>
            <a:t> is 0</a:t>
          </a:r>
        </a:p>
      </dgm:t>
    </dgm:pt>
    <dgm:pt modelId="{2F57973F-F5B4-4DD7-85C3-8C0C6FDA4579}" type="parTrans" cxnId="{8AB7FBC7-5D4E-4574-BA08-7E24FB95FC18}">
      <dgm:prSet/>
      <dgm:spPr/>
      <dgm:t>
        <a:bodyPr/>
        <a:lstStyle/>
        <a:p>
          <a:endParaRPr lang="en-US"/>
        </a:p>
      </dgm:t>
    </dgm:pt>
    <dgm:pt modelId="{C1247499-7618-4DAA-A589-AD60DD27BA6D}" type="sibTrans" cxnId="{8AB7FBC7-5D4E-4574-BA08-7E24FB95FC18}">
      <dgm:prSet/>
      <dgm:spPr/>
      <dgm:t>
        <a:bodyPr/>
        <a:lstStyle/>
        <a:p>
          <a:endParaRPr lang="en-US"/>
        </a:p>
      </dgm:t>
    </dgm:pt>
    <dgm:pt modelId="{C3DCF70C-EDF3-456E-BF7F-EEDC6D6590CD}" type="pres">
      <dgm:prSet presAssocID="{854E512E-F484-449C-8010-533C36C53E35}" presName="linear" presStyleCnt="0">
        <dgm:presLayoutVars>
          <dgm:dir/>
          <dgm:animLvl val="lvl"/>
          <dgm:resizeHandles val="exact"/>
        </dgm:presLayoutVars>
      </dgm:prSet>
      <dgm:spPr/>
    </dgm:pt>
    <dgm:pt modelId="{D31F0519-DB1A-41ED-9D40-E8D27D949BA0}" type="pres">
      <dgm:prSet presAssocID="{FCBE97A6-1A1D-43AB-9C61-EA796DB22C93}" presName="parentLin" presStyleCnt="0"/>
      <dgm:spPr/>
    </dgm:pt>
    <dgm:pt modelId="{44916929-7136-4B30-9227-C510CEDD4CFB}" type="pres">
      <dgm:prSet presAssocID="{FCBE97A6-1A1D-43AB-9C61-EA796DB22C93}" presName="parentLeftMargin" presStyleLbl="node1" presStyleIdx="0" presStyleCnt="3"/>
      <dgm:spPr/>
    </dgm:pt>
    <dgm:pt modelId="{946EEA82-D9B1-4144-8A7F-F0D48E97B67A}" type="pres">
      <dgm:prSet presAssocID="{FCBE97A6-1A1D-43AB-9C61-EA796DB22C93}" presName="parentText" presStyleLbl="node1" presStyleIdx="0" presStyleCnt="3">
        <dgm:presLayoutVars>
          <dgm:chMax val="0"/>
          <dgm:bulletEnabled val="1"/>
        </dgm:presLayoutVars>
      </dgm:prSet>
      <dgm:spPr/>
    </dgm:pt>
    <dgm:pt modelId="{CDEF9617-3229-48BD-ADAB-7A588105485E}" type="pres">
      <dgm:prSet presAssocID="{FCBE97A6-1A1D-43AB-9C61-EA796DB22C93}" presName="negativeSpace" presStyleCnt="0"/>
      <dgm:spPr/>
    </dgm:pt>
    <dgm:pt modelId="{ABA181B2-09EB-401E-A89B-7A6EA21E4C13}" type="pres">
      <dgm:prSet presAssocID="{FCBE97A6-1A1D-43AB-9C61-EA796DB22C93}" presName="childText" presStyleLbl="conFgAcc1" presStyleIdx="0" presStyleCnt="3">
        <dgm:presLayoutVars>
          <dgm:bulletEnabled val="1"/>
        </dgm:presLayoutVars>
      </dgm:prSet>
      <dgm:spPr/>
    </dgm:pt>
    <dgm:pt modelId="{D3C21A07-F9C7-4B20-8146-32A380DF1716}" type="pres">
      <dgm:prSet presAssocID="{F98ED3EA-77D5-4525-9383-E6AE1AA9EB3E}" presName="spaceBetweenRectangles" presStyleCnt="0"/>
      <dgm:spPr/>
    </dgm:pt>
    <dgm:pt modelId="{6CFABC65-F9F2-484C-A2A4-0CF499E126DD}" type="pres">
      <dgm:prSet presAssocID="{E27FA9BF-6346-472B-9B81-A75A7C70A4CA}" presName="parentLin" presStyleCnt="0"/>
      <dgm:spPr/>
    </dgm:pt>
    <dgm:pt modelId="{EFA08625-6723-4F34-8D88-8603DA20BCFE}" type="pres">
      <dgm:prSet presAssocID="{E27FA9BF-6346-472B-9B81-A75A7C70A4CA}" presName="parentLeftMargin" presStyleLbl="node1" presStyleIdx="0" presStyleCnt="3"/>
      <dgm:spPr/>
    </dgm:pt>
    <dgm:pt modelId="{85AC1874-9028-4DF8-AD4E-0E02D8B454CD}" type="pres">
      <dgm:prSet presAssocID="{E27FA9BF-6346-472B-9B81-A75A7C70A4CA}" presName="parentText" presStyleLbl="node1" presStyleIdx="1" presStyleCnt="3">
        <dgm:presLayoutVars>
          <dgm:chMax val="0"/>
          <dgm:bulletEnabled val="1"/>
        </dgm:presLayoutVars>
      </dgm:prSet>
      <dgm:spPr/>
    </dgm:pt>
    <dgm:pt modelId="{04AE94D3-CAC1-44E2-B980-73EFA5FD32E1}" type="pres">
      <dgm:prSet presAssocID="{E27FA9BF-6346-472B-9B81-A75A7C70A4CA}" presName="negativeSpace" presStyleCnt="0"/>
      <dgm:spPr/>
    </dgm:pt>
    <dgm:pt modelId="{49170301-0128-4D6D-9538-81585D17E374}" type="pres">
      <dgm:prSet presAssocID="{E27FA9BF-6346-472B-9B81-A75A7C70A4CA}" presName="childText" presStyleLbl="conFgAcc1" presStyleIdx="1" presStyleCnt="3">
        <dgm:presLayoutVars>
          <dgm:bulletEnabled val="1"/>
        </dgm:presLayoutVars>
      </dgm:prSet>
      <dgm:spPr/>
    </dgm:pt>
    <dgm:pt modelId="{9C9E4C28-8A0A-43BB-88BE-1FB4DD919F2E}" type="pres">
      <dgm:prSet presAssocID="{CBC411A7-1B2A-486C-AC2B-57C6EE3DB1F2}" presName="spaceBetweenRectangles" presStyleCnt="0"/>
      <dgm:spPr/>
    </dgm:pt>
    <dgm:pt modelId="{67BDCCDF-B502-430D-85EB-D656C1B41743}" type="pres">
      <dgm:prSet presAssocID="{216D2ECD-09E6-4B9C-AAF1-AB6D3165AD6E}" presName="parentLin" presStyleCnt="0"/>
      <dgm:spPr/>
    </dgm:pt>
    <dgm:pt modelId="{2C3A912C-B713-48FC-AF64-048DD7F5E78C}" type="pres">
      <dgm:prSet presAssocID="{216D2ECD-09E6-4B9C-AAF1-AB6D3165AD6E}" presName="parentLeftMargin" presStyleLbl="node1" presStyleIdx="1" presStyleCnt="3"/>
      <dgm:spPr/>
    </dgm:pt>
    <dgm:pt modelId="{BD2E91BE-0ECD-4DB3-8EDD-F7EA33EF8DC3}" type="pres">
      <dgm:prSet presAssocID="{216D2ECD-09E6-4B9C-AAF1-AB6D3165AD6E}" presName="parentText" presStyleLbl="node1" presStyleIdx="2" presStyleCnt="3">
        <dgm:presLayoutVars>
          <dgm:chMax val="0"/>
          <dgm:bulletEnabled val="1"/>
        </dgm:presLayoutVars>
      </dgm:prSet>
      <dgm:spPr/>
    </dgm:pt>
    <dgm:pt modelId="{30EEAA0A-C2FB-467B-9B3A-5AFA71D993CE}" type="pres">
      <dgm:prSet presAssocID="{216D2ECD-09E6-4B9C-AAF1-AB6D3165AD6E}" presName="negativeSpace" presStyleCnt="0"/>
      <dgm:spPr/>
    </dgm:pt>
    <dgm:pt modelId="{FD7B6F1E-E5C5-4D34-A468-3175A8BB385B}" type="pres">
      <dgm:prSet presAssocID="{216D2ECD-09E6-4B9C-AAF1-AB6D3165AD6E}" presName="childText" presStyleLbl="conFgAcc1" presStyleIdx="2" presStyleCnt="3">
        <dgm:presLayoutVars>
          <dgm:bulletEnabled val="1"/>
        </dgm:presLayoutVars>
      </dgm:prSet>
      <dgm:spPr/>
    </dgm:pt>
  </dgm:ptLst>
  <dgm:cxnLst>
    <dgm:cxn modelId="{0AACA900-A623-4C4A-9465-3DC334D7720B}" type="presOf" srcId="{87BD8595-AE4F-4BF1-8656-A9EE8141AF54}" destId="{ABA181B2-09EB-401E-A89B-7A6EA21E4C13}" srcOrd="0" destOrd="0" presId="urn:microsoft.com/office/officeart/2005/8/layout/list1"/>
    <dgm:cxn modelId="{EE3E120E-19EC-454E-8944-11537DFBB7B8}" srcId="{216D2ECD-09E6-4B9C-AAF1-AB6D3165AD6E}" destId="{246D7C1B-7FC5-4629-B9C5-2E824389B48D}" srcOrd="0" destOrd="0" parTransId="{2C129ADC-7ACC-4FA0-8BAC-392E435B8749}" sibTransId="{F3ED2AAD-1ED7-4158-8134-1EC6DBF94FDD}"/>
    <dgm:cxn modelId="{77894D1A-8D84-48B9-9577-53213823616F}" srcId="{FCBE97A6-1A1D-43AB-9C61-EA796DB22C93}" destId="{64E11C6A-F540-4038-8EAD-17C0A3A20CB5}" srcOrd="1" destOrd="0" parTransId="{EDD6B7A3-E376-4F4A-AD6F-51EB780B52F5}" sibTransId="{B454FCDA-4B15-4FAA-8C6D-CFD0D1B45C0C}"/>
    <dgm:cxn modelId="{0AA8EC27-4AB6-46FD-98AD-331B57DEDD93}" type="presOf" srcId="{854E512E-F484-449C-8010-533C36C53E35}" destId="{C3DCF70C-EDF3-456E-BF7F-EEDC6D6590CD}" srcOrd="0" destOrd="0" presId="urn:microsoft.com/office/officeart/2005/8/layout/list1"/>
    <dgm:cxn modelId="{9F77D62F-85AF-4C42-BCA8-5F7A6FE42D67}" type="presOf" srcId="{FCBE97A6-1A1D-43AB-9C61-EA796DB22C93}" destId="{44916929-7136-4B30-9227-C510CEDD4CFB}" srcOrd="0" destOrd="0" presId="urn:microsoft.com/office/officeart/2005/8/layout/list1"/>
    <dgm:cxn modelId="{CB62475D-8855-439D-B7E8-04E24CCB2340}" srcId="{854E512E-F484-449C-8010-533C36C53E35}" destId="{FCBE97A6-1A1D-43AB-9C61-EA796DB22C93}" srcOrd="0" destOrd="0" parTransId="{F30C01C4-F7A0-44B2-88D1-EE96E4E4CFC7}" sibTransId="{F98ED3EA-77D5-4525-9383-E6AE1AA9EB3E}"/>
    <dgm:cxn modelId="{929CE543-FA7F-4893-BB6B-B0EA21DDD85A}" type="presOf" srcId="{41E643B4-2FDF-4303-95E6-5EF4976100AF}" destId="{49170301-0128-4D6D-9538-81585D17E374}" srcOrd="0" destOrd="0" presId="urn:microsoft.com/office/officeart/2005/8/layout/list1"/>
    <dgm:cxn modelId="{E4C13558-3092-47D5-B1E5-E08B0C76EF59}" srcId="{854E512E-F484-449C-8010-533C36C53E35}" destId="{E27FA9BF-6346-472B-9B81-A75A7C70A4CA}" srcOrd="1" destOrd="0" parTransId="{2C0369D9-AA72-4426-83D7-D278B0B32433}" sibTransId="{CBC411A7-1B2A-486C-AC2B-57C6EE3DB1F2}"/>
    <dgm:cxn modelId="{3D84EA7B-B1A6-4829-8689-726541191668}" type="presOf" srcId="{246D7C1B-7FC5-4629-B9C5-2E824389B48D}" destId="{FD7B6F1E-E5C5-4D34-A468-3175A8BB385B}" srcOrd="0" destOrd="0" presId="urn:microsoft.com/office/officeart/2005/8/layout/list1"/>
    <dgm:cxn modelId="{2273EC83-1B5C-451D-ADA3-2C67C81B38CC}" srcId="{E27FA9BF-6346-472B-9B81-A75A7C70A4CA}" destId="{41E643B4-2FDF-4303-95E6-5EF4976100AF}" srcOrd="0" destOrd="0" parTransId="{E3C0DCA8-ED1E-43A7-860A-094ADFD6607B}" sibTransId="{29E37929-69BA-4AF2-A10C-E6690E44081C}"/>
    <dgm:cxn modelId="{63BF2B8E-2C25-4180-AEFF-A64AB405A293}" type="presOf" srcId="{FCBE97A6-1A1D-43AB-9C61-EA796DB22C93}" destId="{946EEA82-D9B1-4144-8A7F-F0D48E97B67A}" srcOrd="1" destOrd="0" presId="urn:microsoft.com/office/officeart/2005/8/layout/list1"/>
    <dgm:cxn modelId="{B959CF94-4535-4385-ADDB-08C8CB73E5B3}" type="presOf" srcId="{E27FA9BF-6346-472B-9B81-A75A7C70A4CA}" destId="{EFA08625-6723-4F34-8D88-8603DA20BCFE}" srcOrd="0" destOrd="0" presId="urn:microsoft.com/office/officeart/2005/8/layout/list1"/>
    <dgm:cxn modelId="{FD9A34A9-E3A5-4593-848E-C35EC649A290}" type="presOf" srcId="{216D2ECD-09E6-4B9C-AAF1-AB6D3165AD6E}" destId="{2C3A912C-B713-48FC-AF64-048DD7F5E78C}" srcOrd="0" destOrd="0" presId="urn:microsoft.com/office/officeart/2005/8/layout/list1"/>
    <dgm:cxn modelId="{24F421AD-F7FE-4A94-98B1-6E7D10CAA203}" type="presOf" srcId="{64E11C6A-F540-4038-8EAD-17C0A3A20CB5}" destId="{ABA181B2-09EB-401E-A89B-7A6EA21E4C13}" srcOrd="0" destOrd="1" presId="urn:microsoft.com/office/officeart/2005/8/layout/list1"/>
    <dgm:cxn modelId="{4468D4B2-5389-4B33-937F-5CA67BE28D0C}" type="presOf" srcId="{216D2ECD-09E6-4B9C-AAF1-AB6D3165AD6E}" destId="{BD2E91BE-0ECD-4DB3-8EDD-F7EA33EF8DC3}" srcOrd="1" destOrd="0" presId="urn:microsoft.com/office/officeart/2005/8/layout/list1"/>
    <dgm:cxn modelId="{C87CBBC3-8BC7-4B9D-9F79-B95C64690B7F}" type="presOf" srcId="{E27FA9BF-6346-472B-9B81-A75A7C70A4CA}" destId="{85AC1874-9028-4DF8-AD4E-0E02D8B454CD}" srcOrd="1" destOrd="0" presId="urn:microsoft.com/office/officeart/2005/8/layout/list1"/>
    <dgm:cxn modelId="{0CB1FCC6-DCFB-4667-833B-D75523797FDF}" type="presOf" srcId="{E03CB050-3C5F-4303-882E-CD862DB1F8E7}" destId="{FD7B6F1E-E5C5-4D34-A468-3175A8BB385B}" srcOrd="0" destOrd="1" presId="urn:microsoft.com/office/officeart/2005/8/layout/list1"/>
    <dgm:cxn modelId="{8AB7FBC7-5D4E-4574-BA08-7E24FB95FC18}" srcId="{216D2ECD-09E6-4B9C-AAF1-AB6D3165AD6E}" destId="{E03CB050-3C5F-4303-882E-CD862DB1F8E7}" srcOrd="1" destOrd="0" parTransId="{2F57973F-F5B4-4DD7-85C3-8C0C6FDA4579}" sibTransId="{C1247499-7618-4DAA-A589-AD60DD27BA6D}"/>
    <dgm:cxn modelId="{80264FD8-3D78-4C09-83E8-8451107D4401}" srcId="{854E512E-F484-449C-8010-533C36C53E35}" destId="{216D2ECD-09E6-4B9C-AAF1-AB6D3165AD6E}" srcOrd="2" destOrd="0" parTransId="{1231F16D-A9B9-4CD5-B540-DC8E021C2D41}" sibTransId="{337B7FEB-7C8C-4EDB-AF0C-E75D54A68824}"/>
    <dgm:cxn modelId="{73B989EB-96B6-4884-AF95-58E37BCE507D}" srcId="{FCBE97A6-1A1D-43AB-9C61-EA796DB22C93}" destId="{87BD8595-AE4F-4BF1-8656-A9EE8141AF54}" srcOrd="0" destOrd="0" parTransId="{27155132-3FF1-43BB-91D1-1F4C4476C7E1}" sibTransId="{49D3C585-3127-4319-B723-BFD58D35F8C9}"/>
    <dgm:cxn modelId="{30DD849A-E0F7-47AE-95E5-4C09B7F1F7F5}" type="presParOf" srcId="{C3DCF70C-EDF3-456E-BF7F-EEDC6D6590CD}" destId="{D31F0519-DB1A-41ED-9D40-E8D27D949BA0}" srcOrd="0" destOrd="0" presId="urn:microsoft.com/office/officeart/2005/8/layout/list1"/>
    <dgm:cxn modelId="{192EEF74-81A2-4300-83BB-9DEDE27CF771}" type="presParOf" srcId="{D31F0519-DB1A-41ED-9D40-E8D27D949BA0}" destId="{44916929-7136-4B30-9227-C510CEDD4CFB}" srcOrd="0" destOrd="0" presId="urn:microsoft.com/office/officeart/2005/8/layout/list1"/>
    <dgm:cxn modelId="{EDAE7912-413C-4801-B9F2-863655511103}" type="presParOf" srcId="{D31F0519-DB1A-41ED-9D40-E8D27D949BA0}" destId="{946EEA82-D9B1-4144-8A7F-F0D48E97B67A}" srcOrd="1" destOrd="0" presId="urn:microsoft.com/office/officeart/2005/8/layout/list1"/>
    <dgm:cxn modelId="{B7406674-71D5-42DC-8BD3-3D683C4C01DD}" type="presParOf" srcId="{C3DCF70C-EDF3-456E-BF7F-EEDC6D6590CD}" destId="{CDEF9617-3229-48BD-ADAB-7A588105485E}" srcOrd="1" destOrd="0" presId="urn:microsoft.com/office/officeart/2005/8/layout/list1"/>
    <dgm:cxn modelId="{746867AA-E71D-4585-A004-0934B8D15FE3}" type="presParOf" srcId="{C3DCF70C-EDF3-456E-BF7F-EEDC6D6590CD}" destId="{ABA181B2-09EB-401E-A89B-7A6EA21E4C13}" srcOrd="2" destOrd="0" presId="urn:microsoft.com/office/officeart/2005/8/layout/list1"/>
    <dgm:cxn modelId="{A1217B55-92DF-41AF-B4D5-A00F93ADF941}" type="presParOf" srcId="{C3DCF70C-EDF3-456E-BF7F-EEDC6D6590CD}" destId="{D3C21A07-F9C7-4B20-8146-32A380DF1716}" srcOrd="3" destOrd="0" presId="urn:microsoft.com/office/officeart/2005/8/layout/list1"/>
    <dgm:cxn modelId="{013520CF-FFE1-4D4B-8D02-1C9FD9440D28}" type="presParOf" srcId="{C3DCF70C-EDF3-456E-BF7F-EEDC6D6590CD}" destId="{6CFABC65-F9F2-484C-A2A4-0CF499E126DD}" srcOrd="4" destOrd="0" presId="urn:microsoft.com/office/officeart/2005/8/layout/list1"/>
    <dgm:cxn modelId="{6581C167-A3A5-4B7F-8106-92E987ADD18C}" type="presParOf" srcId="{6CFABC65-F9F2-484C-A2A4-0CF499E126DD}" destId="{EFA08625-6723-4F34-8D88-8603DA20BCFE}" srcOrd="0" destOrd="0" presId="urn:microsoft.com/office/officeart/2005/8/layout/list1"/>
    <dgm:cxn modelId="{8B0107ED-EF49-45A9-B16B-A2FEA304FC91}" type="presParOf" srcId="{6CFABC65-F9F2-484C-A2A4-0CF499E126DD}" destId="{85AC1874-9028-4DF8-AD4E-0E02D8B454CD}" srcOrd="1" destOrd="0" presId="urn:microsoft.com/office/officeart/2005/8/layout/list1"/>
    <dgm:cxn modelId="{875CB891-4266-4EAA-87A6-898A79E084DA}" type="presParOf" srcId="{C3DCF70C-EDF3-456E-BF7F-EEDC6D6590CD}" destId="{04AE94D3-CAC1-44E2-B980-73EFA5FD32E1}" srcOrd="5" destOrd="0" presId="urn:microsoft.com/office/officeart/2005/8/layout/list1"/>
    <dgm:cxn modelId="{DEE40AFE-7EA5-48B5-A0DA-622DB7A0CA90}" type="presParOf" srcId="{C3DCF70C-EDF3-456E-BF7F-EEDC6D6590CD}" destId="{49170301-0128-4D6D-9538-81585D17E374}" srcOrd="6" destOrd="0" presId="urn:microsoft.com/office/officeart/2005/8/layout/list1"/>
    <dgm:cxn modelId="{2DC9490C-6012-4D95-A545-10B55DB60B3A}" type="presParOf" srcId="{C3DCF70C-EDF3-456E-BF7F-EEDC6D6590CD}" destId="{9C9E4C28-8A0A-43BB-88BE-1FB4DD919F2E}" srcOrd="7" destOrd="0" presId="urn:microsoft.com/office/officeart/2005/8/layout/list1"/>
    <dgm:cxn modelId="{462E7C22-4417-440C-8480-96B08317EA2A}" type="presParOf" srcId="{C3DCF70C-EDF3-456E-BF7F-EEDC6D6590CD}" destId="{67BDCCDF-B502-430D-85EB-D656C1B41743}" srcOrd="8" destOrd="0" presId="urn:microsoft.com/office/officeart/2005/8/layout/list1"/>
    <dgm:cxn modelId="{5A703779-C282-4862-956A-DCAB943192A0}" type="presParOf" srcId="{67BDCCDF-B502-430D-85EB-D656C1B41743}" destId="{2C3A912C-B713-48FC-AF64-048DD7F5E78C}" srcOrd="0" destOrd="0" presId="urn:microsoft.com/office/officeart/2005/8/layout/list1"/>
    <dgm:cxn modelId="{82580033-6B44-49C4-B873-91BFBD6A161F}" type="presParOf" srcId="{67BDCCDF-B502-430D-85EB-D656C1B41743}" destId="{BD2E91BE-0ECD-4DB3-8EDD-F7EA33EF8DC3}" srcOrd="1" destOrd="0" presId="urn:microsoft.com/office/officeart/2005/8/layout/list1"/>
    <dgm:cxn modelId="{CC0FEC92-0A20-4222-98D5-7309E0759384}" type="presParOf" srcId="{C3DCF70C-EDF3-456E-BF7F-EEDC6D6590CD}" destId="{30EEAA0A-C2FB-467B-9B3A-5AFA71D993CE}" srcOrd="9" destOrd="0" presId="urn:microsoft.com/office/officeart/2005/8/layout/list1"/>
    <dgm:cxn modelId="{E4E322A9-4DAB-4AAF-9A13-393B311136DD}" type="presParOf" srcId="{C3DCF70C-EDF3-456E-BF7F-EEDC6D6590CD}" destId="{FD7B6F1E-E5C5-4D34-A468-3175A8BB385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4E512E-F484-449C-8010-533C36C53E3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FCBE97A6-1A1D-43AB-9C61-EA796DB22C93}">
      <dgm:prSet/>
      <dgm:spPr/>
      <dgm:t>
        <a:bodyPr/>
        <a:lstStyle/>
        <a:p>
          <a:pPr>
            <a:lnSpc>
              <a:spcPct val="100000"/>
            </a:lnSpc>
            <a:defRPr b="1"/>
          </a:pPr>
          <a:r>
            <a:rPr lang="en-US" dirty="0"/>
            <a:t>Inputs:</a:t>
          </a:r>
        </a:p>
      </dgm:t>
    </dgm:pt>
    <dgm:pt modelId="{F30C01C4-F7A0-44B2-88D1-EE96E4E4CFC7}" type="parTrans" cxnId="{CB62475D-8855-439D-B7E8-04E24CCB2340}">
      <dgm:prSet/>
      <dgm:spPr/>
      <dgm:t>
        <a:bodyPr/>
        <a:lstStyle/>
        <a:p>
          <a:endParaRPr lang="en-US"/>
        </a:p>
      </dgm:t>
    </dgm:pt>
    <dgm:pt modelId="{F98ED3EA-77D5-4525-9383-E6AE1AA9EB3E}" type="sibTrans" cxnId="{CB62475D-8855-439D-B7E8-04E24CCB2340}">
      <dgm:prSet/>
      <dgm:spPr/>
      <dgm:t>
        <a:bodyPr/>
        <a:lstStyle/>
        <a:p>
          <a:endParaRPr lang="en-US"/>
        </a:p>
      </dgm:t>
    </dgm:pt>
    <dgm:pt modelId="{87BD8595-AE4F-4BF1-8656-A9EE8141AF54}">
      <dgm:prSet/>
      <dgm:spPr/>
      <dgm:t>
        <a:bodyPr/>
        <a:lstStyle/>
        <a:p>
          <a:pPr>
            <a:lnSpc>
              <a:spcPct val="100000"/>
            </a:lnSpc>
          </a:pPr>
          <a:r>
            <a:rPr lang="en-US" dirty="0" err="1"/>
            <a:t>addr</a:t>
          </a:r>
          <a:r>
            <a:rPr lang="en-US" dirty="0"/>
            <a:t> [30 bits]</a:t>
          </a:r>
        </a:p>
      </dgm:t>
    </dgm:pt>
    <dgm:pt modelId="{27155132-3FF1-43BB-91D1-1F4C4476C7E1}" type="parTrans" cxnId="{73B989EB-96B6-4884-AF95-58E37BCE507D}">
      <dgm:prSet/>
      <dgm:spPr/>
      <dgm:t>
        <a:bodyPr/>
        <a:lstStyle/>
        <a:p>
          <a:endParaRPr lang="en-US"/>
        </a:p>
      </dgm:t>
    </dgm:pt>
    <dgm:pt modelId="{49D3C585-3127-4319-B723-BFD58D35F8C9}" type="sibTrans" cxnId="{73B989EB-96B6-4884-AF95-58E37BCE507D}">
      <dgm:prSet/>
      <dgm:spPr/>
      <dgm:t>
        <a:bodyPr/>
        <a:lstStyle/>
        <a:p>
          <a:endParaRPr lang="en-US"/>
        </a:p>
      </dgm:t>
    </dgm:pt>
    <dgm:pt modelId="{E27FA9BF-6346-472B-9B81-A75A7C70A4CA}">
      <dgm:prSet/>
      <dgm:spPr/>
      <dgm:t>
        <a:bodyPr/>
        <a:lstStyle/>
        <a:p>
          <a:pPr>
            <a:lnSpc>
              <a:spcPct val="100000"/>
            </a:lnSpc>
            <a:defRPr b="1"/>
          </a:pPr>
          <a:r>
            <a:rPr lang="en-US" dirty="0"/>
            <a:t>Output: </a:t>
          </a:r>
        </a:p>
      </dgm:t>
    </dgm:pt>
    <dgm:pt modelId="{2C0369D9-AA72-4426-83D7-D278B0B32433}" type="parTrans" cxnId="{E4C13558-3092-47D5-B1E5-E08B0C76EF59}">
      <dgm:prSet/>
      <dgm:spPr/>
      <dgm:t>
        <a:bodyPr/>
        <a:lstStyle/>
        <a:p>
          <a:endParaRPr lang="en-US"/>
        </a:p>
      </dgm:t>
    </dgm:pt>
    <dgm:pt modelId="{CBC411A7-1B2A-486C-AC2B-57C6EE3DB1F2}" type="sibTrans" cxnId="{E4C13558-3092-47D5-B1E5-E08B0C76EF59}">
      <dgm:prSet/>
      <dgm:spPr/>
      <dgm:t>
        <a:bodyPr/>
        <a:lstStyle/>
        <a:p>
          <a:endParaRPr lang="en-US"/>
        </a:p>
      </dgm:t>
    </dgm:pt>
    <dgm:pt modelId="{41E643B4-2FDF-4303-95E6-5EF4976100AF}">
      <dgm:prSet/>
      <dgm:spPr/>
      <dgm:t>
        <a:bodyPr/>
        <a:lstStyle/>
        <a:p>
          <a:pPr>
            <a:lnSpc>
              <a:spcPct val="100000"/>
            </a:lnSpc>
          </a:pPr>
          <a:r>
            <a:rPr lang="en-US" dirty="0" err="1"/>
            <a:t>jpc</a:t>
          </a:r>
          <a:r>
            <a:rPr lang="en-US" dirty="0"/>
            <a:t> [32 bits]</a:t>
          </a:r>
        </a:p>
      </dgm:t>
    </dgm:pt>
    <dgm:pt modelId="{E3C0DCA8-ED1E-43A7-860A-094ADFD6607B}" type="parTrans" cxnId="{2273EC83-1B5C-451D-ADA3-2C67C81B38CC}">
      <dgm:prSet/>
      <dgm:spPr/>
      <dgm:t>
        <a:bodyPr/>
        <a:lstStyle/>
        <a:p>
          <a:endParaRPr lang="en-US"/>
        </a:p>
      </dgm:t>
    </dgm:pt>
    <dgm:pt modelId="{29E37929-69BA-4AF2-A10C-E6690E44081C}" type="sibTrans" cxnId="{2273EC83-1B5C-451D-ADA3-2C67C81B38CC}">
      <dgm:prSet/>
      <dgm:spPr/>
      <dgm:t>
        <a:bodyPr/>
        <a:lstStyle/>
        <a:p>
          <a:endParaRPr lang="en-US"/>
        </a:p>
      </dgm:t>
    </dgm:pt>
    <dgm:pt modelId="{216D2ECD-09E6-4B9C-AAF1-AB6D3165AD6E}">
      <dgm:prSet/>
      <dgm:spPr/>
      <dgm:t>
        <a:bodyPr/>
        <a:lstStyle/>
        <a:p>
          <a:pPr>
            <a:lnSpc>
              <a:spcPct val="100000"/>
            </a:lnSpc>
            <a:defRPr b="1"/>
          </a:pPr>
          <a:r>
            <a:rPr lang="en-US" dirty="0"/>
            <a:t>Functionality: on any signal change</a:t>
          </a:r>
        </a:p>
      </dgm:t>
    </dgm:pt>
    <dgm:pt modelId="{1231F16D-A9B9-4CD5-B540-DC8E021C2D41}" type="parTrans" cxnId="{80264FD8-3D78-4C09-83E8-8451107D4401}">
      <dgm:prSet/>
      <dgm:spPr/>
      <dgm:t>
        <a:bodyPr/>
        <a:lstStyle/>
        <a:p>
          <a:endParaRPr lang="en-US"/>
        </a:p>
      </dgm:t>
    </dgm:pt>
    <dgm:pt modelId="{337B7FEB-7C8C-4EDB-AF0C-E75D54A68824}" type="sibTrans" cxnId="{80264FD8-3D78-4C09-83E8-8451107D4401}">
      <dgm:prSet/>
      <dgm:spPr/>
      <dgm:t>
        <a:bodyPr/>
        <a:lstStyle/>
        <a:p>
          <a:endParaRPr lang="en-US"/>
        </a:p>
      </dgm:t>
    </dgm:pt>
    <dgm:pt modelId="{246D7C1B-7FC5-4629-B9C5-2E824389B48D}">
      <dgm:prSet/>
      <dgm:spPr/>
      <dgm:t>
        <a:bodyPr/>
        <a:lstStyle/>
        <a:p>
          <a:pPr>
            <a:lnSpc>
              <a:spcPct val="100000"/>
            </a:lnSpc>
          </a:pPr>
          <a:r>
            <a:rPr lang="en-US" dirty="0"/>
            <a:t>input is shifted left 2 bits</a:t>
          </a:r>
        </a:p>
      </dgm:t>
    </dgm:pt>
    <dgm:pt modelId="{2C129ADC-7ACC-4FA0-8BAC-392E435B8749}" type="parTrans" cxnId="{EE3E120E-19EC-454E-8944-11537DFBB7B8}">
      <dgm:prSet/>
      <dgm:spPr/>
      <dgm:t>
        <a:bodyPr/>
        <a:lstStyle/>
        <a:p>
          <a:endParaRPr lang="en-US"/>
        </a:p>
      </dgm:t>
    </dgm:pt>
    <dgm:pt modelId="{F3ED2AAD-1ED7-4158-8134-1EC6DBF94FDD}" type="sibTrans" cxnId="{EE3E120E-19EC-454E-8944-11537DFBB7B8}">
      <dgm:prSet/>
      <dgm:spPr/>
      <dgm:t>
        <a:bodyPr/>
        <a:lstStyle/>
        <a:p>
          <a:endParaRPr lang="en-US"/>
        </a:p>
      </dgm:t>
    </dgm:pt>
    <dgm:pt modelId="{64E11C6A-F540-4038-8EAD-17C0A3A20CB5}">
      <dgm:prSet/>
      <dgm:spPr/>
      <dgm:t>
        <a:bodyPr/>
        <a:lstStyle/>
        <a:p>
          <a:pPr>
            <a:lnSpc>
              <a:spcPct val="100000"/>
            </a:lnSpc>
          </a:pPr>
          <a:r>
            <a:rPr lang="en-US" dirty="0" err="1"/>
            <a:t>imm</a:t>
          </a:r>
          <a:r>
            <a:rPr lang="en-US" dirty="0"/>
            <a:t> [30 bits]</a:t>
          </a:r>
        </a:p>
      </dgm:t>
    </dgm:pt>
    <dgm:pt modelId="{EDD6B7A3-E376-4F4A-AD6F-51EB780B52F5}" type="parTrans" cxnId="{77894D1A-8D84-48B9-9577-53213823616F}">
      <dgm:prSet/>
      <dgm:spPr/>
      <dgm:t>
        <a:bodyPr/>
        <a:lstStyle/>
        <a:p>
          <a:endParaRPr lang="en-US"/>
        </a:p>
      </dgm:t>
    </dgm:pt>
    <dgm:pt modelId="{B454FCDA-4B15-4FAA-8C6D-CFD0D1B45C0C}" type="sibTrans" cxnId="{77894D1A-8D84-48B9-9577-53213823616F}">
      <dgm:prSet/>
      <dgm:spPr/>
      <dgm:t>
        <a:bodyPr/>
        <a:lstStyle/>
        <a:p>
          <a:endParaRPr lang="en-US"/>
        </a:p>
      </dgm:t>
    </dgm:pt>
    <dgm:pt modelId="{C27AF809-9EE1-473A-96CE-EB225770D05E}">
      <dgm:prSet/>
      <dgm:spPr/>
      <dgm:t>
        <a:bodyPr/>
        <a:lstStyle/>
        <a:p>
          <a:pPr>
            <a:lnSpc>
              <a:spcPct val="100000"/>
            </a:lnSpc>
            <a:defRPr b="1"/>
          </a:pPr>
          <a:r>
            <a:rPr lang="en-US" dirty="0"/>
            <a:t>Note these are two separate modules</a:t>
          </a:r>
          <a:endParaRPr lang="en-US" b="0" dirty="0"/>
        </a:p>
      </dgm:t>
    </dgm:pt>
    <dgm:pt modelId="{E7796296-8719-4E54-8671-C5498E4B950D}" type="parTrans" cxnId="{727E17AC-DABF-4E8E-8B85-7BF7C818843B}">
      <dgm:prSet/>
      <dgm:spPr/>
      <dgm:t>
        <a:bodyPr/>
        <a:lstStyle/>
        <a:p>
          <a:endParaRPr lang="en-US"/>
        </a:p>
      </dgm:t>
    </dgm:pt>
    <dgm:pt modelId="{0688CF61-8216-47EC-8025-52F56A62AD02}" type="sibTrans" cxnId="{727E17AC-DABF-4E8E-8B85-7BF7C818843B}">
      <dgm:prSet/>
      <dgm:spPr/>
      <dgm:t>
        <a:bodyPr/>
        <a:lstStyle/>
        <a:p>
          <a:endParaRPr lang="en-US"/>
        </a:p>
      </dgm:t>
    </dgm:pt>
    <dgm:pt modelId="{654C5E2F-EE45-4CAC-A70D-99397622278E}">
      <dgm:prSet/>
      <dgm:spPr/>
      <dgm:t>
        <a:bodyPr/>
        <a:lstStyle/>
        <a:p>
          <a:pPr>
            <a:lnSpc>
              <a:spcPct val="100000"/>
            </a:lnSpc>
            <a:defRPr b="1"/>
          </a:pPr>
          <a:r>
            <a:rPr lang="en-US" b="0" dirty="0"/>
            <a:t>Their functionality, however, is the same</a:t>
          </a:r>
        </a:p>
      </dgm:t>
    </dgm:pt>
    <dgm:pt modelId="{B6E80A9F-0E96-474A-9F17-83E88FDABDBE}" type="parTrans" cxnId="{66325CCE-24DB-4E50-BCDF-4B37B04D01EB}">
      <dgm:prSet/>
      <dgm:spPr/>
      <dgm:t>
        <a:bodyPr/>
        <a:lstStyle/>
        <a:p>
          <a:endParaRPr lang="en-US"/>
        </a:p>
      </dgm:t>
    </dgm:pt>
    <dgm:pt modelId="{9495BD45-BAE8-4E66-BE2F-31433155474E}" type="sibTrans" cxnId="{66325CCE-24DB-4E50-BCDF-4B37B04D01EB}">
      <dgm:prSet/>
      <dgm:spPr/>
      <dgm:t>
        <a:bodyPr/>
        <a:lstStyle/>
        <a:p>
          <a:endParaRPr lang="en-US"/>
        </a:p>
      </dgm:t>
    </dgm:pt>
    <dgm:pt modelId="{C367C785-E8AC-40A3-BE96-F309C1A962E0}">
      <dgm:prSet/>
      <dgm:spPr/>
      <dgm:t>
        <a:bodyPr/>
        <a:lstStyle/>
        <a:p>
          <a:pPr>
            <a:lnSpc>
              <a:spcPct val="100000"/>
            </a:lnSpc>
          </a:pPr>
          <a:r>
            <a:rPr lang="en-US" dirty="0"/>
            <a:t>imm18 [32 bits]</a:t>
          </a:r>
        </a:p>
      </dgm:t>
    </dgm:pt>
    <dgm:pt modelId="{8C430EBD-9F16-4B97-99F7-43E919B5F8CE}" type="parTrans" cxnId="{29154844-77E9-4BD4-9A83-F0EB8B3A03C1}">
      <dgm:prSet/>
      <dgm:spPr/>
      <dgm:t>
        <a:bodyPr/>
        <a:lstStyle/>
        <a:p>
          <a:endParaRPr lang="en-US"/>
        </a:p>
      </dgm:t>
    </dgm:pt>
    <dgm:pt modelId="{A2C1CF0F-6076-4B58-880C-9E58A70AC136}" type="sibTrans" cxnId="{29154844-77E9-4BD4-9A83-F0EB8B3A03C1}">
      <dgm:prSet/>
      <dgm:spPr/>
      <dgm:t>
        <a:bodyPr/>
        <a:lstStyle/>
        <a:p>
          <a:endParaRPr lang="en-US"/>
        </a:p>
      </dgm:t>
    </dgm:pt>
    <dgm:pt modelId="{1347438D-8B3E-48D8-9D2D-943C129A2A5A}">
      <dgm:prSet/>
      <dgm:spPr/>
      <dgm:t>
        <a:bodyPr/>
        <a:lstStyle/>
        <a:p>
          <a:pPr>
            <a:lnSpc>
              <a:spcPct val="100000"/>
            </a:lnSpc>
          </a:pPr>
          <a:r>
            <a:rPr lang="en-US" dirty="0"/>
            <a:t>note </a:t>
          </a:r>
          <a:r>
            <a:rPr lang="en-US" dirty="0" err="1"/>
            <a:t>addr</a:t>
          </a:r>
          <a:r>
            <a:rPr lang="en-US" dirty="0"/>
            <a:t> is 26 bits wide in </a:t>
          </a:r>
          <a:r>
            <a:rPr lang="en-US" dirty="0" err="1"/>
            <a:t>datapath</a:t>
          </a:r>
          <a:r>
            <a:rPr lang="en-US" dirty="0"/>
            <a:t>, must be zero-extended to 30 bits</a:t>
          </a:r>
        </a:p>
      </dgm:t>
    </dgm:pt>
    <dgm:pt modelId="{66FE94E6-6AAA-4BBB-9D7E-149CD5A0B90D}" type="parTrans" cxnId="{4503D05A-60F5-412F-9987-BC6AA7D210A5}">
      <dgm:prSet/>
      <dgm:spPr/>
      <dgm:t>
        <a:bodyPr/>
        <a:lstStyle/>
        <a:p>
          <a:endParaRPr lang="en-US"/>
        </a:p>
      </dgm:t>
    </dgm:pt>
    <dgm:pt modelId="{F3F16AFA-6E4D-404F-ADED-FF4F07B2FE6D}" type="sibTrans" cxnId="{4503D05A-60F5-412F-9987-BC6AA7D210A5}">
      <dgm:prSet/>
      <dgm:spPr/>
      <dgm:t>
        <a:bodyPr/>
        <a:lstStyle/>
        <a:p>
          <a:endParaRPr lang="en-US"/>
        </a:p>
      </dgm:t>
    </dgm:pt>
    <dgm:pt modelId="{76D6BDC9-644D-413E-BBD1-00B8533A8375}">
      <dgm:prSet/>
      <dgm:spPr/>
      <dgm:t>
        <a:bodyPr/>
        <a:lstStyle/>
        <a:p>
          <a:pPr>
            <a:lnSpc>
              <a:spcPct val="100000"/>
            </a:lnSpc>
          </a:pPr>
          <a:r>
            <a:rPr lang="en-US" dirty="0"/>
            <a:t>note </a:t>
          </a:r>
          <a:r>
            <a:rPr lang="en-US" dirty="0" err="1"/>
            <a:t>imm</a:t>
          </a:r>
          <a:r>
            <a:rPr lang="en-US" dirty="0"/>
            <a:t> is 16 bits wide in </a:t>
          </a:r>
          <a:r>
            <a:rPr lang="en-US" dirty="0" err="1"/>
            <a:t>datapath</a:t>
          </a:r>
          <a:r>
            <a:rPr lang="en-US" dirty="0"/>
            <a:t>, must be zero-extended to 30 bits</a:t>
          </a:r>
        </a:p>
      </dgm:t>
    </dgm:pt>
    <dgm:pt modelId="{C13D5C60-6DDD-4B66-890C-18A4EEFE51E8}" type="parTrans" cxnId="{29B5A266-83D9-4912-BC30-587A6780374A}">
      <dgm:prSet/>
      <dgm:spPr/>
      <dgm:t>
        <a:bodyPr/>
        <a:lstStyle/>
        <a:p>
          <a:endParaRPr lang="en-US"/>
        </a:p>
      </dgm:t>
    </dgm:pt>
    <dgm:pt modelId="{FA9DB9A5-FF49-49FF-BD51-791B26B35656}" type="sibTrans" cxnId="{29B5A266-83D9-4912-BC30-587A6780374A}">
      <dgm:prSet/>
      <dgm:spPr/>
      <dgm:t>
        <a:bodyPr/>
        <a:lstStyle/>
        <a:p>
          <a:endParaRPr lang="en-US"/>
        </a:p>
      </dgm:t>
    </dgm:pt>
    <dgm:pt modelId="{C3DCF70C-EDF3-456E-BF7F-EEDC6D6590CD}" type="pres">
      <dgm:prSet presAssocID="{854E512E-F484-449C-8010-533C36C53E35}" presName="linear" presStyleCnt="0">
        <dgm:presLayoutVars>
          <dgm:dir/>
          <dgm:animLvl val="lvl"/>
          <dgm:resizeHandles val="exact"/>
        </dgm:presLayoutVars>
      </dgm:prSet>
      <dgm:spPr/>
    </dgm:pt>
    <dgm:pt modelId="{AF768830-76A9-4918-9196-74C9612FC9B0}" type="pres">
      <dgm:prSet presAssocID="{C27AF809-9EE1-473A-96CE-EB225770D05E}" presName="parentLin" presStyleCnt="0"/>
      <dgm:spPr/>
    </dgm:pt>
    <dgm:pt modelId="{0C9DCDDC-5CA2-4B47-9D9E-1C4309E9A164}" type="pres">
      <dgm:prSet presAssocID="{C27AF809-9EE1-473A-96CE-EB225770D05E}" presName="parentLeftMargin" presStyleLbl="node1" presStyleIdx="0" presStyleCnt="4"/>
      <dgm:spPr/>
    </dgm:pt>
    <dgm:pt modelId="{83AE6CAE-ADE5-4F80-8AB0-F925366CD391}" type="pres">
      <dgm:prSet presAssocID="{C27AF809-9EE1-473A-96CE-EB225770D05E}" presName="parentText" presStyleLbl="node1" presStyleIdx="0" presStyleCnt="4">
        <dgm:presLayoutVars>
          <dgm:chMax val="0"/>
          <dgm:bulletEnabled val="1"/>
        </dgm:presLayoutVars>
      </dgm:prSet>
      <dgm:spPr/>
    </dgm:pt>
    <dgm:pt modelId="{90082F4F-01CF-4353-8F2A-0585A24F9E47}" type="pres">
      <dgm:prSet presAssocID="{C27AF809-9EE1-473A-96CE-EB225770D05E}" presName="negativeSpace" presStyleCnt="0"/>
      <dgm:spPr/>
    </dgm:pt>
    <dgm:pt modelId="{693BB527-D8BF-4216-8E3E-3F35FCD7D1A4}" type="pres">
      <dgm:prSet presAssocID="{C27AF809-9EE1-473A-96CE-EB225770D05E}" presName="childText" presStyleLbl="conFgAcc1" presStyleIdx="0" presStyleCnt="4">
        <dgm:presLayoutVars>
          <dgm:bulletEnabled val="1"/>
        </dgm:presLayoutVars>
      </dgm:prSet>
      <dgm:spPr/>
    </dgm:pt>
    <dgm:pt modelId="{7BD29323-1680-425E-AA9B-69397049E34F}" type="pres">
      <dgm:prSet presAssocID="{0688CF61-8216-47EC-8025-52F56A62AD02}" presName="spaceBetweenRectangles" presStyleCnt="0"/>
      <dgm:spPr/>
    </dgm:pt>
    <dgm:pt modelId="{D31F0519-DB1A-41ED-9D40-E8D27D949BA0}" type="pres">
      <dgm:prSet presAssocID="{FCBE97A6-1A1D-43AB-9C61-EA796DB22C93}" presName="parentLin" presStyleCnt="0"/>
      <dgm:spPr/>
    </dgm:pt>
    <dgm:pt modelId="{44916929-7136-4B30-9227-C510CEDD4CFB}" type="pres">
      <dgm:prSet presAssocID="{FCBE97A6-1A1D-43AB-9C61-EA796DB22C93}" presName="parentLeftMargin" presStyleLbl="node1" presStyleIdx="0" presStyleCnt="4"/>
      <dgm:spPr/>
    </dgm:pt>
    <dgm:pt modelId="{946EEA82-D9B1-4144-8A7F-F0D48E97B67A}" type="pres">
      <dgm:prSet presAssocID="{FCBE97A6-1A1D-43AB-9C61-EA796DB22C93}" presName="parentText" presStyleLbl="node1" presStyleIdx="1" presStyleCnt="4">
        <dgm:presLayoutVars>
          <dgm:chMax val="0"/>
          <dgm:bulletEnabled val="1"/>
        </dgm:presLayoutVars>
      </dgm:prSet>
      <dgm:spPr/>
    </dgm:pt>
    <dgm:pt modelId="{CDEF9617-3229-48BD-ADAB-7A588105485E}" type="pres">
      <dgm:prSet presAssocID="{FCBE97A6-1A1D-43AB-9C61-EA796DB22C93}" presName="negativeSpace" presStyleCnt="0"/>
      <dgm:spPr/>
    </dgm:pt>
    <dgm:pt modelId="{ABA181B2-09EB-401E-A89B-7A6EA21E4C13}" type="pres">
      <dgm:prSet presAssocID="{FCBE97A6-1A1D-43AB-9C61-EA796DB22C93}" presName="childText" presStyleLbl="conFgAcc1" presStyleIdx="1" presStyleCnt="4">
        <dgm:presLayoutVars>
          <dgm:bulletEnabled val="1"/>
        </dgm:presLayoutVars>
      </dgm:prSet>
      <dgm:spPr/>
    </dgm:pt>
    <dgm:pt modelId="{D3C21A07-F9C7-4B20-8146-32A380DF1716}" type="pres">
      <dgm:prSet presAssocID="{F98ED3EA-77D5-4525-9383-E6AE1AA9EB3E}" presName="spaceBetweenRectangles" presStyleCnt="0"/>
      <dgm:spPr/>
    </dgm:pt>
    <dgm:pt modelId="{6CFABC65-F9F2-484C-A2A4-0CF499E126DD}" type="pres">
      <dgm:prSet presAssocID="{E27FA9BF-6346-472B-9B81-A75A7C70A4CA}" presName="parentLin" presStyleCnt="0"/>
      <dgm:spPr/>
    </dgm:pt>
    <dgm:pt modelId="{EFA08625-6723-4F34-8D88-8603DA20BCFE}" type="pres">
      <dgm:prSet presAssocID="{E27FA9BF-6346-472B-9B81-A75A7C70A4CA}" presName="parentLeftMargin" presStyleLbl="node1" presStyleIdx="1" presStyleCnt="4"/>
      <dgm:spPr/>
    </dgm:pt>
    <dgm:pt modelId="{85AC1874-9028-4DF8-AD4E-0E02D8B454CD}" type="pres">
      <dgm:prSet presAssocID="{E27FA9BF-6346-472B-9B81-A75A7C70A4CA}" presName="parentText" presStyleLbl="node1" presStyleIdx="2" presStyleCnt="4">
        <dgm:presLayoutVars>
          <dgm:chMax val="0"/>
          <dgm:bulletEnabled val="1"/>
        </dgm:presLayoutVars>
      </dgm:prSet>
      <dgm:spPr/>
    </dgm:pt>
    <dgm:pt modelId="{04AE94D3-CAC1-44E2-B980-73EFA5FD32E1}" type="pres">
      <dgm:prSet presAssocID="{E27FA9BF-6346-472B-9B81-A75A7C70A4CA}" presName="negativeSpace" presStyleCnt="0"/>
      <dgm:spPr/>
    </dgm:pt>
    <dgm:pt modelId="{49170301-0128-4D6D-9538-81585D17E374}" type="pres">
      <dgm:prSet presAssocID="{E27FA9BF-6346-472B-9B81-A75A7C70A4CA}" presName="childText" presStyleLbl="conFgAcc1" presStyleIdx="2" presStyleCnt="4">
        <dgm:presLayoutVars>
          <dgm:bulletEnabled val="1"/>
        </dgm:presLayoutVars>
      </dgm:prSet>
      <dgm:spPr/>
    </dgm:pt>
    <dgm:pt modelId="{9C9E4C28-8A0A-43BB-88BE-1FB4DD919F2E}" type="pres">
      <dgm:prSet presAssocID="{CBC411A7-1B2A-486C-AC2B-57C6EE3DB1F2}" presName="spaceBetweenRectangles" presStyleCnt="0"/>
      <dgm:spPr/>
    </dgm:pt>
    <dgm:pt modelId="{67BDCCDF-B502-430D-85EB-D656C1B41743}" type="pres">
      <dgm:prSet presAssocID="{216D2ECD-09E6-4B9C-AAF1-AB6D3165AD6E}" presName="parentLin" presStyleCnt="0"/>
      <dgm:spPr/>
    </dgm:pt>
    <dgm:pt modelId="{2C3A912C-B713-48FC-AF64-048DD7F5E78C}" type="pres">
      <dgm:prSet presAssocID="{216D2ECD-09E6-4B9C-AAF1-AB6D3165AD6E}" presName="parentLeftMargin" presStyleLbl="node1" presStyleIdx="2" presStyleCnt="4"/>
      <dgm:spPr/>
    </dgm:pt>
    <dgm:pt modelId="{BD2E91BE-0ECD-4DB3-8EDD-F7EA33EF8DC3}" type="pres">
      <dgm:prSet presAssocID="{216D2ECD-09E6-4B9C-AAF1-AB6D3165AD6E}" presName="parentText" presStyleLbl="node1" presStyleIdx="3" presStyleCnt="4">
        <dgm:presLayoutVars>
          <dgm:chMax val="0"/>
          <dgm:bulletEnabled val="1"/>
        </dgm:presLayoutVars>
      </dgm:prSet>
      <dgm:spPr/>
    </dgm:pt>
    <dgm:pt modelId="{30EEAA0A-C2FB-467B-9B3A-5AFA71D993CE}" type="pres">
      <dgm:prSet presAssocID="{216D2ECD-09E6-4B9C-AAF1-AB6D3165AD6E}" presName="negativeSpace" presStyleCnt="0"/>
      <dgm:spPr/>
    </dgm:pt>
    <dgm:pt modelId="{FD7B6F1E-E5C5-4D34-A468-3175A8BB385B}" type="pres">
      <dgm:prSet presAssocID="{216D2ECD-09E6-4B9C-AAF1-AB6D3165AD6E}" presName="childText" presStyleLbl="conFgAcc1" presStyleIdx="3" presStyleCnt="4">
        <dgm:presLayoutVars>
          <dgm:bulletEnabled val="1"/>
        </dgm:presLayoutVars>
      </dgm:prSet>
      <dgm:spPr/>
    </dgm:pt>
  </dgm:ptLst>
  <dgm:cxnLst>
    <dgm:cxn modelId="{0AACA900-A623-4C4A-9465-3DC334D7720B}" type="presOf" srcId="{87BD8595-AE4F-4BF1-8656-A9EE8141AF54}" destId="{ABA181B2-09EB-401E-A89B-7A6EA21E4C13}" srcOrd="0" destOrd="0" presId="urn:microsoft.com/office/officeart/2005/8/layout/list1"/>
    <dgm:cxn modelId="{EE3E120E-19EC-454E-8944-11537DFBB7B8}" srcId="{216D2ECD-09E6-4B9C-AAF1-AB6D3165AD6E}" destId="{246D7C1B-7FC5-4629-B9C5-2E824389B48D}" srcOrd="0" destOrd="0" parTransId="{2C129ADC-7ACC-4FA0-8BAC-392E435B8749}" sibTransId="{F3ED2AAD-1ED7-4158-8134-1EC6DBF94FDD}"/>
    <dgm:cxn modelId="{77894D1A-8D84-48B9-9577-53213823616F}" srcId="{FCBE97A6-1A1D-43AB-9C61-EA796DB22C93}" destId="{64E11C6A-F540-4038-8EAD-17C0A3A20CB5}" srcOrd="1" destOrd="0" parTransId="{EDD6B7A3-E376-4F4A-AD6F-51EB780B52F5}" sibTransId="{B454FCDA-4B15-4FAA-8C6D-CFD0D1B45C0C}"/>
    <dgm:cxn modelId="{0AA8EC27-4AB6-46FD-98AD-331B57DEDD93}" type="presOf" srcId="{854E512E-F484-449C-8010-533C36C53E35}" destId="{C3DCF70C-EDF3-456E-BF7F-EEDC6D6590CD}" srcOrd="0" destOrd="0" presId="urn:microsoft.com/office/officeart/2005/8/layout/list1"/>
    <dgm:cxn modelId="{9F77D62F-85AF-4C42-BCA8-5F7A6FE42D67}" type="presOf" srcId="{FCBE97A6-1A1D-43AB-9C61-EA796DB22C93}" destId="{44916929-7136-4B30-9227-C510CEDD4CFB}" srcOrd="0" destOrd="0" presId="urn:microsoft.com/office/officeart/2005/8/layout/list1"/>
    <dgm:cxn modelId="{8788D033-8D72-4A80-B23C-C1AA3FD65668}" type="presOf" srcId="{1347438D-8B3E-48D8-9D2D-943C129A2A5A}" destId="{ABA181B2-09EB-401E-A89B-7A6EA21E4C13}" srcOrd="0" destOrd="1" presId="urn:microsoft.com/office/officeart/2005/8/layout/list1"/>
    <dgm:cxn modelId="{CB62475D-8855-439D-B7E8-04E24CCB2340}" srcId="{854E512E-F484-449C-8010-533C36C53E35}" destId="{FCBE97A6-1A1D-43AB-9C61-EA796DB22C93}" srcOrd="1" destOrd="0" parTransId="{F30C01C4-F7A0-44B2-88D1-EE96E4E4CFC7}" sibTransId="{F98ED3EA-77D5-4525-9383-E6AE1AA9EB3E}"/>
    <dgm:cxn modelId="{929CE543-FA7F-4893-BB6B-B0EA21DDD85A}" type="presOf" srcId="{41E643B4-2FDF-4303-95E6-5EF4976100AF}" destId="{49170301-0128-4D6D-9538-81585D17E374}" srcOrd="0" destOrd="0" presId="urn:microsoft.com/office/officeart/2005/8/layout/list1"/>
    <dgm:cxn modelId="{29154844-77E9-4BD4-9A83-F0EB8B3A03C1}" srcId="{E27FA9BF-6346-472B-9B81-A75A7C70A4CA}" destId="{C367C785-E8AC-40A3-BE96-F309C1A962E0}" srcOrd="1" destOrd="0" parTransId="{8C430EBD-9F16-4B97-99F7-43E919B5F8CE}" sibTransId="{A2C1CF0F-6076-4B58-880C-9E58A70AC136}"/>
    <dgm:cxn modelId="{29B5A266-83D9-4912-BC30-587A6780374A}" srcId="{64E11C6A-F540-4038-8EAD-17C0A3A20CB5}" destId="{76D6BDC9-644D-413E-BBD1-00B8533A8375}" srcOrd="0" destOrd="0" parTransId="{C13D5C60-6DDD-4B66-890C-18A4EEFE51E8}" sibTransId="{FA9DB9A5-FF49-49FF-BD51-791B26B35656}"/>
    <dgm:cxn modelId="{2B4A5B47-D00F-49EF-A53B-40F4C43E9062}" type="presOf" srcId="{C27AF809-9EE1-473A-96CE-EB225770D05E}" destId="{83AE6CAE-ADE5-4F80-8AB0-F925366CD391}" srcOrd="1" destOrd="0" presId="urn:microsoft.com/office/officeart/2005/8/layout/list1"/>
    <dgm:cxn modelId="{EFA12078-40A0-43E5-A4E9-9189FD9C1600}" type="presOf" srcId="{C367C785-E8AC-40A3-BE96-F309C1A962E0}" destId="{49170301-0128-4D6D-9538-81585D17E374}" srcOrd="0" destOrd="1" presId="urn:microsoft.com/office/officeart/2005/8/layout/list1"/>
    <dgm:cxn modelId="{E4C13558-3092-47D5-B1E5-E08B0C76EF59}" srcId="{854E512E-F484-449C-8010-533C36C53E35}" destId="{E27FA9BF-6346-472B-9B81-A75A7C70A4CA}" srcOrd="2" destOrd="0" parTransId="{2C0369D9-AA72-4426-83D7-D278B0B32433}" sibTransId="{CBC411A7-1B2A-486C-AC2B-57C6EE3DB1F2}"/>
    <dgm:cxn modelId="{4503D05A-60F5-412F-9987-BC6AA7D210A5}" srcId="{87BD8595-AE4F-4BF1-8656-A9EE8141AF54}" destId="{1347438D-8B3E-48D8-9D2D-943C129A2A5A}" srcOrd="0" destOrd="0" parTransId="{66FE94E6-6AAA-4BBB-9D7E-149CD5A0B90D}" sibTransId="{F3F16AFA-6E4D-404F-ADED-FF4F07B2FE6D}"/>
    <dgm:cxn modelId="{3D84EA7B-B1A6-4829-8689-726541191668}" type="presOf" srcId="{246D7C1B-7FC5-4629-B9C5-2E824389B48D}" destId="{FD7B6F1E-E5C5-4D34-A468-3175A8BB385B}" srcOrd="0" destOrd="0" presId="urn:microsoft.com/office/officeart/2005/8/layout/list1"/>
    <dgm:cxn modelId="{22BEA37F-E0C1-42DD-A75A-418B240DA2DE}" type="presOf" srcId="{76D6BDC9-644D-413E-BBD1-00B8533A8375}" destId="{ABA181B2-09EB-401E-A89B-7A6EA21E4C13}" srcOrd="0" destOrd="3" presId="urn:microsoft.com/office/officeart/2005/8/layout/list1"/>
    <dgm:cxn modelId="{2273EC83-1B5C-451D-ADA3-2C67C81B38CC}" srcId="{E27FA9BF-6346-472B-9B81-A75A7C70A4CA}" destId="{41E643B4-2FDF-4303-95E6-5EF4976100AF}" srcOrd="0" destOrd="0" parTransId="{E3C0DCA8-ED1E-43A7-860A-094ADFD6607B}" sibTransId="{29E37929-69BA-4AF2-A10C-E6690E44081C}"/>
    <dgm:cxn modelId="{63BF2B8E-2C25-4180-AEFF-A64AB405A293}" type="presOf" srcId="{FCBE97A6-1A1D-43AB-9C61-EA796DB22C93}" destId="{946EEA82-D9B1-4144-8A7F-F0D48E97B67A}" srcOrd="1" destOrd="0" presId="urn:microsoft.com/office/officeart/2005/8/layout/list1"/>
    <dgm:cxn modelId="{B959CF94-4535-4385-ADDB-08C8CB73E5B3}" type="presOf" srcId="{E27FA9BF-6346-472B-9B81-A75A7C70A4CA}" destId="{EFA08625-6723-4F34-8D88-8603DA20BCFE}" srcOrd="0" destOrd="0" presId="urn:microsoft.com/office/officeart/2005/8/layout/list1"/>
    <dgm:cxn modelId="{FD9A34A9-E3A5-4593-848E-C35EC649A290}" type="presOf" srcId="{216D2ECD-09E6-4B9C-AAF1-AB6D3165AD6E}" destId="{2C3A912C-B713-48FC-AF64-048DD7F5E78C}" srcOrd="0" destOrd="0" presId="urn:microsoft.com/office/officeart/2005/8/layout/list1"/>
    <dgm:cxn modelId="{727E17AC-DABF-4E8E-8B85-7BF7C818843B}" srcId="{854E512E-F484-449C-8010-533C36C53E35}" destId="{C27AF809-9EE1-473A-96CE-EB225770D05E}" srcOrd="0" destOrd="0" parTransId="{E7796296-8719-4E54-8671-C5498E4B950D}" sibTransId="{0688CF61-8216-47EC-8025-52F56A62AD02}"/>
    <dgm:cxn modelId="{24F421AD-F7FE-4A94-98B1-6E7D10CAA203}" type="presOf" srcId="{64E11C6A-F540-4038-8EAD-17C0A3A20CB5}" destId="{ABA181B2-09EB-401E-A89B-7A6EA21E4C13}" srcOrd="0" destOrd="2" presId="urn:microsoft.com/office/officeart/2005/8/layout/list1"/>
    <dgm:cxn modelId="{DF0B5CB2-11E4-48F3-ADC7-8E3B8F07A48A}" type="presOf" srcId="{654C5E2F-EE45-4CAC-A70D-99397622278E}" destId="{693BB527-D8BF-4216-8E3E-3F35FCD7D1A4}" srcOrd="0" destOrd="0" presId="urn:microsoft.com/office/officeart/2005/8/layout/list1"/>
    <dgm:cxn modelId="{4468D4B2-5389-4B33-937F-5CA67BE28D0C}" type="presOf" srcId="{216D2ECD-09E6-4B9C-AAF1-AB6D3165AD6E}" destId="{BD2E91BE-0ECD-4DB3-8EDD-F7EA33EF8DC3}" srcOrd="1" destOrd="0" presId="urn:microsoft.com/office/officeart/2005/8/layout/list1"/>
    <dgm:cxn modelId="{62CB51B4-D604-4136-B10E-E055B5475E17}" type="presOf" srcId="{C27AF809-9EE1-473A-96CE-EB225770D05E}" destId="{0C9DCDDC-5CA2-4B47-9D9E-1C4309E9A164}" srcOrd="0" destOrd="0" presId="urn:microsoft.com/office/officeart/2005/8/layout/list1"/>
    <dgm:cxn modelId="{C87CBBC3-8BC7-4B9D-9F79-B95C64690B7F}" type="presOf" srcId="{E27FA9BF-6346-472B-9B81-A75A7C70A4CA}" destId="{85AC1874-9028-4DF8-AD4E-0E02D8B454CD}" srcOrd="1" destOrd="0" presId="urn:microsoft.com/office/officeart/2005/8/layout/list1"/>
    <dgm:cxn modelId="{66325CCE-24DB-4E50-BCDF-4B37B04D01EB}" srcId="{C27AF809-9EE1-473A-96CE-EB225770D05E}" destId="{654C5E2F-EE45-4CAC-A70D-99397622278E}" srcOrd="0" destOrd="0" parTransId="{B6E80A9F-0E96-474A-9F17-83E88FDABDBE}" sibTransId="{9495BD45-BAE8-4E66-BE2F-31433155474E}"/>
    <dgm:cxn modelId="{80264FD8-3D78-4C09-83E8-8451107D4401}" srcId="{854E512E-F484-449C-8010-533C36C53E35}" destId="{216D2ECD-09E6-4B9C-AAF1-AB6D3165AD6E}" srcOrd="3" destOrd="0" parTransId="{1231F16D-A9B9-4CD5-B540-DC8E021C2D41}" sibTransId="{337B7FEB-7C8C-4EDB-AF0C-E75D54A68824}"/>
    <dgm:cxn modelId="{73B989EB-96B6-4884-AF95-58E37BCE507D}" srcId="{FCBE97A6-1A1D-43AB-9C61-EA796DB22C93}" destId="{87BD8595-AE4F-4BF1-8656-A9EE8141AF54}" srcOrd="0" destOrd="0" parTransId="{27155132-3FF1-43BB-91D1-1F4C4476C7E1}" sibTransId="{49D3C585-3127-4319-B723-BFD58D35F8C9}"/>
    <dgm:cxn modelId="{532511E4-5E6C-4DB7-B17D-990FDE927933}" type="presParOf" srcId="{C3DCF70C-EDF3-456E-BF7F-EEDC6D6590CD}" destId="{AF768830-76A9-4918-9196-74C9612FC9B0}" srcOrd="0" destOrd="0" presId="urn:microsoft.com/office/officeart/2005/8/layout/list1"/>
    <dgm:cxn modelId="{C97B682A-E590-424D-935A-90B38A74DAF4}" type="presParOf" srcId="{AF768830-76A9-4918-9196-74C9612FC9B0}" destId="{0C9DCDDC-5CA2-4B47-9D9E-1C4309E9A164}" srcOrd="0" destOrd="0" presId="urn:microsoft.com/office/officeart/2005/8/layout/list1"/>
    <dgm:cxn modelId="{D159EEDC-66EF-4AE9-BBBA-9B2BD0E80D5F}" type="presParOf" srcId="{AF768830-76A9-4918-9196-74C9612FC9B0}" destId="{83AE6CAE-ADE5-4F80-8AB0-F925366CD391}" srcOrd="1" destOrd="0" presId="urn:microsoft.com/office/officeart/2005/8/layout/list1"/>
    <dgm:cxn modelId="{9D9FC173-790F-4518-97B2-FC9B1F9A6BBC}" type="presParOf" srcId="{C3DCF70C-EDF3-456E-BF7F-EEDC6D6590CD}" destId="{90082F4F-01CF-4353-8F2A-0585A24F9E47}" srcOrd="1" destOrd="0" presId="urn:microsoft.com/office/officeart/2005/8/layout/list1"/>
    <dgm:cxn modelId="{59AA7F7F-6C1B-458F-BA12-46867437AFA8}" type="presParOf" srcId="{C3DCF70C-EDF3-456E-BF7F-EEDC6D6590CD}" destId="{693BB527-D8BF-4216-8E3E-3F35FCD7D1A4}" srcOrd="2" destOrd="0" presId="urn:microsoft.com/office/officeart/2005/8/layout/list1"/>
    <dgm:cxn modelId="{528870A8-2C6C-42CF-BC51-5F57CEBB674A}" type="presParOf" srcId="{C3DCF70C-EDF3-456E-BF7F-EEDC6D6590CD}" destId="{7BD29323-1680-425E-AA9B-69397049E34F}" srcOrd="3" destOrd="0" presId="urn:microsoft.com/office/officeart/2005/8/layout/list1"/>
    <dgm:cxn modelId="{30DD849A-E0F7-47AE-95E5-4C09B7F1F7F5}" type="presParOf" srcId="{C3DCF70C-EDF3-456E-BF7F-EEDC6D6590CD}" destId="{D31F0519-DB1A-41ED-9D40-E8D27D949BA0}" srcOrd="4" destOrd="0" presId="urn:microsoft.com/office/officeart/2005/8/layout/list1"/>
    <dgm:cxn modelId="{192EEF74-81A2-4300-83BB-9DEDE27CF771}" type="presParOf" srcId="{D31F0519-DB1A-41ED-9D40-E8D27D949BA0}" destId="{44916929-7136-4B30-9227-C510CEDD4CFB}" srcOrd="0" destOrd="0" presId="urn:microsoft.com/office/officeart/2005/8/layout/list1"/>
    <dgm:cxn modelId="{EDAE7912-413C-4801-B9F2-863655511103}" type="presParOf" srcId="{D31F0519-DB1A-41ED-9D40-E8D27D949BA0}" destId="{946EEA82-D9B1-4144-8A7F-F0D48E97B67A}" srcOrd="1" destOrd="0" presId="urn:microsoft.com/office/officeart/2005/8/layout/list1"/>
    <dgm:cxn modelId="{B7406674-71D5-42DC-8BD3-3D683C4C01DD}" type="presParOf" srcId="{C3DCF70C-EDF3-456E-BF7F-EEDC6D6590CD}" destId="{CDEF9617-3229-48BD-ADAB-7A588105485E}" srcOrd="5" destOrd="0" presId="urn:microsoft.com/office/officeart/2005/8/layout/list1"/>
    <dgm:cxn modelId="{746867AA-E71D-4585-A004-0934B8D15FE3}" type="presParOf" srcId="{C3DCF70C-EDF3-456E-BF7F-EEDC6D6590CD}" destId="{ABA181B2-09EB-401E-A89B-7A6EA21E4C13}" srcOrd="6" destOrd="0" presId="urn:microsoft.com/office/officeart/2005/8/layout/list1"/>
    <dgm:cxn modelId="{A1217B55-92DF-41AF-B4D5-A00F93ADF941}" type="presParOf" srcId="{C3DCF70C-EDF3-456E-BF7F-EEDC6D6590CD}" destId="{D3C21A07-F9C7-4B20-8146-32A380DF1716}" srcOrd="7" destOrd="0" presId="urn:microsoft.com/office/officeart/2005/8/layout/list1"/>
    <dgm:cxn modelId="{013520CF-FFE1-4D4B-8D02-1C9FD9440D28}" type="presParOf" srcId="{C3DCF70C-EDF3-456E-BF7F-EEDC6D6590CD}" destId="{6CFABC65-F9F2-484C-A2A4-0CF499E126DD}" srcOrd="8" destOrd="0" presId="urn:microsoft.com/office/officeart/2005/8/layout/list1"/>
    <dgm:cxn modelId="{6581C167-A3A5-4B7F-8106-92E987ADD18C}" type="presParOf" srcId="{6CFABC65-F9F2-484C-A2A4-0CF499E126DD}" destId="{EFA08625-6723-4F34-8D88-8603DA20BCFE}" srcOrd="0" destOrd="0" presId="urn:microsoft.com/office/officeart/2005/8/layout/list1"/>
    <dgm:cxn modelId="{8B0107ED-EF49-45A9-B16B-A2FEA304FC91}" type="presParOf" srcId="{6CFABC65-F9F2-484C-A2A4-0CF499E126DD}" destId="{85AC1874-9028-4DF8-AD4E-0E02D8B454CD}" srcOrd="1" destOrd="0" presId="urn:microsoft.com/office/officeart/2005/8/layout/list1"/>
    <dgm:cxn modelId="{875CB891-4266-4EAA-87A6-898A79E084DA}" type="presParOf" srcId="{C3DCF70C-EDF3-456E-BF7F-EEDC6D6590CD}" destId="{04AE94D3-CAC1-44E2-B980-73EFA5FD32E1}" srcOrd="9" destOrd="0" presId="urn:microsoft.com/office/officeart/2005/8/layout/list1"/>
    <dgm:cxn modelId="{DEE40AFE-7EA5-48B5-A0DA-622DB7A0CA90}" type="presParOf" srcId="{C3DCF70C-EDF3-456E-BF7F-EEDC6D6590CD}" destId="{49170301-0128-4D6D-9538-81585D17E374}" srcOrd="10" destOrd="0" presId="urn:microsoft.com/office/officeart/2005/8/layout/list1"/>
    <dgm:cxn modelId="{2DC9490C-6012-4D95-A545-10B55DB60B3A}" type="presParOf" srcId="{C3DCF70C-EDF3-456E-BF7F-EEDC6D6590CD}" destId="{9C9E4C28-8A0A-43BB-88BE-1FB4DD919F2E}" srcOrd="11" destOrd="0" presId="urn:microsoft.com/office/officeart/2005/8/layout/list1"/>
    <dgm:cxn modelId="{462E7C22-4417-440C-8480-96B08317EA2A}" type="presParOf" srcId="{C3DCF70C-EDF3-456E-BF7F-EEDC6D6590CD}" destId="{67BDCCDF-B502-430D-85EB-D656C1B41743}" srcOrd="12" destOrd="0" presId="urn:microsoft.com/office/officeart/2005/8/layout/list1"/>
    <dgm:cxn modelId="{5A703779-C282-4862-956A-DCAB943192A0}" type="presParOf" srcId="{67BDCCDF-B502-430D-85EB-D656C1B41743}" destId="{2C3A912C-B713-48FC-AF64-048DD7F5E78C}" srcOrd="0" destOrd="0" presId="urn:microsoft.com/office/officeart/2005/8/layout/list1"/>
    <dgm:cxn modelId="{82580033-6B44-49C4-B873-91BFBD6A161F}" type="presParOf" srcId="{67BDCCDF-B502-430D-85EB-D656C1B41743}" destId="{BD2E91BE-0ECD-4DB3-8EDD-F7EA33EF8DC3}" srcOrd="1" destOrd="0" presId="urn:microsoft.com/office/officeart/2005/8/layout/list1"/>
    <dgm:cxn modelId="{CC0FEC92-0A20-4222-98D5-7309E0759384}" type="presParOf" srcId="{C3DCF70C-EDF3-456E-BF7F-EEDC6D6590CD}" destId="{30EEAA0A-C2FB-467B-9B3A-5AFA71D993CE}" srcOrd="13" destOrd="0" presId="urn:microsoft.com/office/officeart/2005/8/layout/list1"/>
    <dgm:cxn modelId="{E4E322A9-4DAB-4AAF-9A13-393B311136DD}" type="presParOf" srcId="{C3DCF70C-EDF3-456E-BF7F-EEDC6D6590CD}" destId="{FD7B6F1E-E5C5-4D34-A468-3175A8BB385B}"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4E512E-F484-449C-8010-533C36C53E3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FCBE97A6-1A1D-43AB-9C61-EA796DB22C93}">
      <dgm:prSet/>
      <dgm:spPr/>
      <dgm:t>
        <a:bodyPr/>
        <a:lstStyle/>
        <a:p>
          <a:pPr>
            <a:lnSpc>
              <a:spcPct val="100000"/>
            </a:lnSpc>
            <a:defRPr b="1"/>
          </a:pPr>
          <a:r>
            <a:rPr lang="en-US" dirty="0"/>
            <a:t>New Inputs:</a:t>
          </a:r>
        </a:p>
      </dgm:t>
    </dgm:pt>
    <dgm:pt modelId="{F30C01C4-F7A0-44B2-88D1-EE96E4E4CFC7}" type="parTrans" cxnId="{CB62475D-8855-439D-B7E8-04E24CCB2340}">
      <dgm:prSet/>
      <dgm:spPr/>
      <dgm:t>
        <a:bodyPr/>
        <a:lstStyle/>
        <a:p>
          <a:endParaRPr lang="en-US"/>
        </a:p>
      </dgm:t>
    </dgm:pt>
    <dgm:pt modelId="{F98ED3EA-77D5-4525-9383-E6AE1AA9EB3E}" type="sibTrans" cxnId="{CB62475D-8855-439D-B7E8-04E24CCB2340}">
      <dgm:prSet/>
      <dgm:spPr/>
      <dgm:t>
        <a:bodyPr/>
        <a:lstStyle/>
        <a:p>
          <a:endParaRPr lang="en-US"/>
        </a:p>
      </dgm:t>
    </dgm:pt>
    <dgm:pt modelId="{87BD8595-AE4F-4BF1-8656-A9EE8141AF54}">
      <dgm:prSet/>
      <dgm:spPr/>
      <dgm:t>
        <a:bodyPr/>
        <a:lstStyle/>
        <a:p>
          <a:pPr>
            <a:lnSpc>
              <a:spcPct val="100000"/>
            </a:lnSpc>
          </a:pPr>
          <a:r>
            <a:rPr lang="en-US" dirty="0" err="1"/>
            <a:t>rsrtequ</a:t>
          </a:r>
          <a:r>
            <a:rPr lang="en-US" dirty="0"/>
            <a:t> [1 bit]</a:t>
          </a:r>
        </a:p>
      </dgm:t>
    </dgm:pt>
    <dgm:pt modelId="{27155132-3FF1-43BB-91D1-1F4C4476C7E1}" type="parTrans" cxnId="{73B989EB-96B6-4884-AF95-58E37BCE507D}">
      <dgm:prSet/>
      <dgm:spPr/>
      <dgm:t>
        <a:bodyPr/>
        <a:lstStyle/>
        <a:p>
          <a:endParaRPr lang="en-US"/>
        </a:p>
      </dgm:t>
    </dgm:pt>
    <dgm:pt modelId="{49D3C585-3127-4319-B723-BFD58D35F8C9}" type="sibTrans" cxnId="{73B989EB-96B6-4884-AF95-58E37BCE507D}">
      <dgm:prSet/>
      <dgm:spPr/>
      <dgm:t>
        <a:bodyPr/>
        <a:lstStyle/>
        <a:p>
          <a:endParaRPr lang="en-US"/>
        </a:p>
      </dgm:t>
    </dgm:pt>
    <dgm:pt modelId="{E27FA9BF-6346-472B-9B81-A75A7C70A4CA}">
      <dgm:prSet/>
      <dgm:spPr/>
      <dgm:t>
        <a:bodyPr/>
        <a:lstStyle/>
        <a:p>
          <a:pPr>
            <a:lnSpc>
              <a:spcPct val="100000"/>
            </a:lnSpc>
            <a:defRPr b="1"/>
          </a:pPr>
          <a:r>
            <a:rPr lang="en-US" dirty="0"/>
            <a:t>New </a:t>
          </a:r>
          <a:r>
            <a:rPr lang="en-US"/>
            <a:t>Outputs:</a:t>
          </a:r>
          <a:endParaRPr lang="en-US" dirty="0"/>
        </a:p>
      </dgm:t>
    </dgm:pt>
    <dgm:pt modelId="{2C0369D9-AA72-4426-83D7-D278B0B32433}" type="parTrans" cxnId="{E4C13558-3092-47D5-B1E5-E08B0C76EF59}">
      <dgm:prSet/>
      <dgm:spPr/>
      <dgm:t>
        <a:bodyPr/>
        <a:lstStyle/>
        <a:p>
          <a:endParaRPr lang="en-US"/>
        </a:p>
      </dgm:t>
    </dgm:pt>
    <dgm:pt modelId="{CBC411A7-1B2A-486C-AC2B-57C6EE3DB1F2}" type="sibTrans" cxnId="{E4C13558-3092-47D5-B1E5-E08B0C76EF59}">
      <dgm:prSet/>
      <dgm:spPr/>
      <dgm:t>
        <a:bodyPr/>
        <a:lstStyle/>
        <a:p>
          <a:endParaRPr lang="en-US"/>
        </a:p>
      </dgm:t>
    </dgm:pt>
    <dgm:pt modelId="{216D2ECD-09E6-4B9C-AAF1-AB6D3165AD6E}">
      <dgm:prSet/>
      <dgm:spPr/>
      <dgm:t>
        <a:bodyPr/>
        <a:lstStyle/>
        <a:p>
          <a:pPr>
            <a:lnSpc>
              <a:spcPct val="100000"/>
            </a:lnSpc>
            <a:defRPr b="1"/>
          </a:pPr>
          <a:r>
            <a:rPr lang="en-US" dirty="0"/>
            <a:t>New Functionality will be described on next slide</a:t>
          </a:r>
        </a:p>
      </dgm:t>
    </dgm:pt>
    <dgm:pt modelId="{1231F16D-A9B9-4CD5-B540-DC8E021C2D41}" type="parTrans" cxnId="{80264FD8-3D78-4C09-83E8-8451107D4401}">
      <dgm:prSet/>
      <dgm:spPr/>
      <dgm:t>
        <a:bodyPr/>
        <a:lstStyle/>
        <a:p>
          <a:endParaRPr lang="en-US"/>
        </a:p>
      </dgm:t>
    </dgm:pt>
    <dgm:pt modelId="{337B7FEB-7C8C-4EDB-AF0C-E75D54A68824}" type="sibTrans" cxnId="{80264FD8-3D78-4C09-83E8-8451107D4401}">
      <dgm:prSet/>
      <dgm:spPr/>
      <dgm:t>
        <a:bodyPr/>
        <a:lstStyle/>
        <a:p>
          <a:endParaRPr lang="en-US"/>
        </a:p>
      </dgm:t>
    </dgm:pt>
    <dgm:pt modelId="{D6FB2126-25ED-4DB0-99F8-0185702AE33A}">
      <dgm:prSet/>
      <dgm:spPr/>
      <dgm:t>
        <a:bodyPr/>
        <a:lstStyle/>
        <a:p>
          <a:pPr>
            <a:lnSpc>
              <a:spcPct val="100000"/>
            </a:lnSpc>
            <a:defRPr b="1"/>
          </a:pPr>
          <a:r>
            <a:rPr lang="en-US" b="0" dirty="0"/>
            <a:t>shift [1 bit]</a:t>
          </a:r>
        </a:p>
      </dgm:t>
    </dgm:pt>
    <dgm:pt modelId="{08454885-2257-4710-B254-EE4EB3CCD18B}" type="parTrans" cxnId="{3102D614-4ADA-4FA3-8782-B43C3F1789EC}">
      <dgm:prSet/>
      <dgm:spPr/>
    </dgm:pt>
    <dgm:pt modelId="{FDB1FC01-CA60-45E9-9174-3D4B814D7635}" type="sibTrans" cxnId="{3102D614-4ADA-4FA3-8782-B43C3F1789EC}">
      <dgm:prSet/>
      <dgm:spPr/>
    </dgm:pt>
    <dgm:pt modelId="{EC8F58A1-0D25-4CE7-83EE-8F1A233C9825}">
      <dgm:prSet/>
      <dgm:spPr/>
      <dgm:t>
        <a:bodyPr/>
        <a:lstStyle/>
        <a:p>
          <a:pPr>
            <a:lnSpc>
              <a:spcPct val="100000"/>
            </a:lnSpc>
            <a:defRPr b="1"/>
          </a:pPr>
          <a:r>
            <a:rPr lang="en-US" b="0" dirty="0"/>
            <a:t>sext [1 bit]</a:t>
          </a:r>
        </a:p>
      </dgm:t>
    </dgm:pt>
    <dgm:pt modelId="{0522FBF0-88E3-4CC3-A481-A69E98BC50B8}" type="parTrans" cxnId="{E00C1476-1950-4FA3-81FF-E416EAEB7CC4}">
      <dgm:prSet/>
      <dgm:spPr/>
    </dgm:pt>
    <dgm:pt modelId="{BA179C83-0923-40C9-BC62-B4B5978ABE25}" type="sibTrans" cxnId="{E00C1476-1950-4FA3-81FF-E416EAEB7CC4}">
      <dgm:prSet/>
      <dgm:spPr/>
    </dgm:pt>
    <dgm:pt modelId="{EA29CB8C-4526-407E-9168-F4206F2AAF20}">
      <dgm:prSet/>
      <dgm:spPr/>
      <dgm:t>
        <a:bodyPr/>
        <a:lstStyle/>
        <a:p>
          <a:pPr>
            <a:lnSpc>
              <a:spcPct val="100000"/>
            </a:lnSpc>
            <a:defRPr b="1"/>
          </a:pPr>
          <a:r>
            <a:rPr lang="en-US" b="0" dirty="0" err="1"/>
            <a:t>jal</a:t>
          </a:r>
          <a:r>
            <a:rPr lang="en-US" b="0" dirty="0"/>
            <a:t> [1 bit]</a:t>
          </a:r>
        </a:p>
      </dgm:t>
    </dgm:pt>
    <dgm:pt modelId="{7A28FB26-8E4A-409D-8909-EBBAACC631E5}" type="parTrans" cxnId="{67A7A5FB-AA6C-44C2-BDE0-29E2910DEFA9}">
      <dgm:prSet/>
      <dgm:spPr/>
    </dgm:pt>
    <dgm:pt modelId="{0273F9FF-3E2F-4E9D-94AB-2295016C4080}" type="sibTrans" cxnId="{67A7A5FB-AA6C-44C2-BDE0-29E2910DEFA9}">
      <dgm:prSet/>
      <dgm:spPr/>
    </dgm:pt>
    <dgm:pt modelId="{C3C12C13-CEA6-4DD9-BF15-22F5D24F8DAA}">
      <dgm:prSet/>
      <dgm:spPr/>
      <dgm:t>
        <a:bodyPr/>
        <a:lstStyle/>
        <a:p>
          <a:pPr>
            <a:lnSpc>
              <a:spcPct val="100000"/>
            </a:lnSpc>
            <a:defRPr b="1"/>
          </a:pPr>
          <a:r>
            <a:rPr lang="en-US" b="0" dirty="0" err="1"/>
            <a:t>pcsrc</a:t>
          </a:r>
          <a:r>
            <a:rPr lang="en-US" b="0" dirty="0"/>
            <a:t> [2 bits]</a:t>
          </a:r>
        </a:p>
      </dgm:t>
    </dgm:pt>
    <dgm:pt modelId="{C87371CA-29E5-4500-B0C4-8007EA49F035}" type="parTrans" cxnId="{24294773-7584-42AE-969E-8A2C7EDC26A5}">
      <dgm:prSet/>
      <dgm:spPr/>
    </dgm:pt>
    <dgm:pt modelId="{76423AC6-5A1B-4D28-B00F-CBACF256FCA9}" type="sibTrans" cxnId="{24294773-7584-42AE-969E-8A2C7EDC26A5}">
      <dgm:prSet/>
      <dgm:spPr/>
    </dgm:pt>
    <dgm:pt modelId="{C3DCF70C-EDF3-456E-BF7F-EEDC6D6590CD}" type="pres">
      <dgm:prSet presAssocID="{854E512E-F484-449C-8010-533C36C53E35}" presName="linear" presStyleCnt="0">
        <dgm:presLayoutVars>
          <dgm:dir/>
          <dgm:animLvl val="lvl"/>
          <dgm:resizeHandles val="exact"/>
        </dgm:presLayoutVars>
      </dgm:prSet>
      <dgm:spPr/>
    </dgm:pt>
    <dgm:pt modelId="{D31F0519-DB1A-41ED-9D40-E8D27D949BA0}" type="pres">
      <dgm:prSet presAssocID="{FCBE97A6-1A1D-43AB-9C61-EA796DB22C93}" presName="parentLin" presStyleCnt="0"/>
      <dgm:spPr/>
    </dgm:pt>
    <dgm:pt modelId="{44916929-7136-4B30-9227-C510CEDD4CFB}" type="pres">
      <dgm:prSet presAssocID="{FCBE97A6-1A1D-43AB-9C61-EA796DB22C93}" presName="parentLeftMargin" presStyleLbl="node1" presStyleIdx="0" presStyleCnt="3"/>
      <dgm:spPr/>
    </dgm:pt>
    <dgm:pt modelId="{946EEA82-D9B1-4144-8A7F-F0D48E97B67A}" type="pres">
      <dgm:prSet presAssocID="{FCBE97A6-1A1D-43AB-9C61-EA796DB22C93}" presName="parentText" presStyleLbl="node1" presStyleIdx="0" presStyleCnt="3">
        <dgm:presLayoutVars>
          <dgm:chMax val="0"/>
          <dgm:bulletEnabled val="1"/>
        </dgm:presLayoutVars>
      </dgm:prSet>
      <dgm:spPr/>
    </dgm:pt>
    <dgm:pt modelId="{CDEF9617-3229-48BD-ADAB-7A588105485E}" type="pres">
      <dgm:prSet presAssocID="{FCBE97A6-1A1D-43AB-9C61-EA796DB22C93}" presName="negativeSpace" presStyleCnt="0"/>
      <dgm:spPr/>
    </dgm:pt>
    <dgm:pt modelId="{ABA181B2-09EB-401E-A89B-7A6EA21E4C13}" type="pres">
      <dgm:prSet presAssocID="{FCBE97A6-1A1D-43AB-9C61-EA796DB22C93}" presName="childText" presStyleLbl="conFgAcc1" presStyleIdx="0" presStyleCnt="3">
        <dgm:presLayoutVars>
          <dgm:bulletEnabled val="1"/>
        </dgm:presLayoutVars>
      </dgm:prSet>
      <dgm:spPr/>
    </dgm:pt>
    <dgm:pt modelId="{D3C21A07-F9C7-4B20-8146-32A380DF1716}" type="pres">
      <dgm:prSet presAssocID="{F98ED3EA-77D5-4525-9383-E6AE1AA9EB3E}" presName="spaceBetweenRectangles" presStyleCnt="0"/>
      <dgm:spPr/>
    </dgm:pt>
    <dgm:pt modelId="{6CFABC65-F9F2-484C-A2A4-0CF499E126DD}" type="pres">
      <dgm:prSet presAssocID="{E27FA9BF-6346-472B-9B81-A75A7C70A4CA}" presName="parentLin" presStyleCnt="0"/>
      <dgm:spPr/>
    </dgm:pt>
    <dgm:pt modelId="{EFA08625-6723-4F34-8D88-8603DA20BCFE}" type="pres">
      <dgm:prSet presAssocID="{E27FA9BF-6346-472B-9B81-A75A7C70A4CA}" presName="parentLeftMargin" presStyleLbl="node1" presStyleIdx="0" presStyleCnt="3"/>
      <dgm:spPr/>
    </dgm:pt>
    <dgm:pt modelId="{85AC1874-9028-4DF8-AD4E-0E02D8B454CD}" type="pres">
      <dgm:prSet presAssocID="{E27FA9BF-6346-472B-9B81-A75A7C70A4CA}" presName="parentText" presStyleLbl="node1" presStyleIdx="1" presStyleCnt="3">
        <dgm:presLayoutVars>
          <dgm:chMax val="0"/>
          <dgm:bulletEnabled val="1"/>
        </dgm:presLayoutVars>
      </dgm:prSet>
      <dgm:spPr/>
    </dgm:pt>
    <dgm:pt modelId="{04AE94D3-CAC1-44E2-B980-73EFA5FD32E1}" type="pres">
      <dgm:prSet presAssocID="{E27FA9BF-6346-472B-9B81-A75A7C70A4CA}" presName="negativeSpace" presStyleCnt="0"/>
      <dgm:spPr/>
    </dgm:pt>
    <dgm:pt modelId="{49170301-0128-4D6D-9538-81585D17E374}" type="pres">
      <dgm:prSet presAssocID="{E27FA9BF-6346-472B-9B81-A75A7C70A4CA}" presName="childText" presStyleLbl="conFgAcc1" presStyleIdx="1" presStyleCnt="3" custLinFactNeighborX="21353" custLinFactNeighborY="-92525">
        <dgm:presLayoutVars>
          <dgm:bulletEnabled val="1"/>
        </dgm:presLayoutVars>
      </dgm:prSet>
      <dgm:spPr/>
    </dgm:pt>
    <dgm:pt modelId="{9C9E4C28-8A0A-43BB-88BE-1FB4DD919F2E}" type="pres">
      <dgm:prSet presAssocID="{CBC411A7-1B2A-486C-AC2B-57C6EE3DB1F2}" presName="spaceBetweenRectangles" presStyleCnt="0"/>
      <dgm:spPr/>
    </dgm:pt>
    <dgm:pt modelId="{67BDCCDF-B502-430D-85EB-D656C1B41743}" type="pres">
      <dgm:prSet presAssocID="{216D2ECD-09E6-4B9C-AAF1-AB6D3165AD6E}" presName="parentLin" presStyleCnt="0"/>
      <dgm:spPr/>
    </dgm:pt>
    <dgm:pt modelId="{2C3A912C-B713-48FC-AF64-048DD7F5E78C}" type="pres">
      <dgm:prSet presAssocID="{216D2ECD-09E6-4B9C-AAF1-AB6D3165AD6E}" presName="parentLeftMargin" presStyleLbl="node1" presStyleIdx="1" presStyleCnt="3"/>
      <dgm:spPr/>
    </dgm:pt>
    <dgm:pt modelId="{BD2E91BE-0ECD-4DB3-8EDD-F7EA33EF8DC3}" type="pres">
      <dgm:prSet presAssocID="{216D2ECD-09E6-4B9C-AAF1-AB6D3165AD6E}" presName="parentText" presStyleLbl="node1" presStyleIdx="2" presStyleCnt="3">
        <dgm:presLayoutVars>
          <dgm:chMax val="0"/>
          <dgm:bulletEnabled val="1"/>
        </dgm:presLayoutVars>
      </dgm:prSet>
      <dgm:spPr/>
    </dgm:pt>
    <dgm:pt modelId="{30EEAA0A-C2FB-467B-9B3A-5AFA71D993CE}" type="pres">
      <dgm:prSet presAssocID="{216D2ECD-09E6-4B9C-AAF1-AB6D3165AD6E}" presName="negativeSpace" presStyleCnt="0"/>
      <dgm:spPr/>
    </dgm:pt>
    <dgm:pt modelId="{FD7B6F1E-E5C5-4D34-A468-3175A8BB385B}" type="pres">
      <dgm:prSet presAssocID="{216D2ECD-09E6-4B9C-AAF1-AB6D3165AD6E}" presName="childText" presStyleLbl="conFgAcc1" presStyleIdx="2" presStyleCnt="3">
        <dgm:presLayoutVars>
          <dgm:bulletEnabled val="1"/>
        </dgm:presLayoutVars>
      </dgm:prSet>
      <dgm:spPr/>
    </dgm:pt>
  </dgm:ptLst>
  <dgm:cxnLst>
    <dgm:cxn modelId="{0AACA900-A623-4C4A-9465-3DC334D7720B}" type="presOf" srcId="{87BD8595-AE4F-4BF1-8656-A9EE8141AF54}" destId="{ABA181B2-09EB-401E-A89B-7A6EA21E4C13}" srcOrd="0" destOrd="0" presId="urn:microsoft.com/office/officeart/2005/8/layout/list1"/>
    <dgm:cxn modelId="{4958710D-8794-43F5-9CBF-A09138AC542C}" type="presOf" srcId="{D6FB2126-25ED-4DB0-99F8-0185702AE33A}" destId="{49170301-0128-4D6D-9538-81585D17E374}" srcOrd="0" destOrd="1" presId="urn:microsoft.com/office/officeart/2005/8/layout/list1"/>
    <dgm:cxn modelId="{3102D614-4ADA-4FA3-8782-B43C3F1789EC}" srcId="{E27FA9BF-6346-472B-9B81-A75A7C70A4CA}" destId="{D6FB2126-25ED-4DB0-99F8-0185702AE33A}" srcOrd="1" destOrd="0" parTransId="{08454885-2257-4710-B254-EE4EB3CCD18B}" sibTransId="{FDB1FC01-CA60-45E9-9174-3D4B814D7635}"/>
    <dgm:cxn modelId="{0AA8EC27-4AB6-46FD-98AD-331B57DEDD93}" type="presOf" srcId="{854E512E-F484-449C-8010-533C36C53E35}" destId="{C3DCF70C-EDF3-456E-BF7F-EEDC6D6590CD}" srcOrd="0" destOrd="0" presId="urn:microsoft.com/office/officeart/2005/8/layout/list1"/>
    <dgm:cxn modelId="{9F77D62F-85AF-4C42-BCA8-5F7A6FE42D67}" type="presOf" srcId="{FCBE97A6-1A1D-43AB-9C61-EA796DB22C93}" destId="{44916929-7136-4B30-9227-C510CEDD4CFB}" srcOrd="0" destOrd="0" presId="urn:microsoft.com/office/officeart/2005/8/layout/list1"/>
    <dgm:cxn modelId="{CB62475D-8855-439D-B7E8-04E24CCB2340}" srcId="{854E512E-F484-449C-8010-533C36C53E35}" destId="{FCBE97A6-1A1D-43AB-9C61-EA796DB22C93}" srcOrd="0" destOrd="0" parTransId="{F30C01C4-F7A0-44B2-88D1-EE96E4E4CFC7}" sibTransId="{F98ED3EA-77D5-4525-9383-E6AE1AA9EB3E}"/>
    <dgm:cxn modelId="{24294773-7584-42AE-969E-8A2C7EDC26A5}" srcId="{E27FA9BF-6346-472B-9B81-A75A7C70A4CA}" destId="{C3C12C13-CEA6-4DD9-BF15-22F5D24F8DAA}" srcOrd="3" destOrd="0" parTransId="{C87371CA-29E5-4500-B0C4-8007EA49F035}" sibTransId="{76423AC6-5A1B-4D28-B00F-CBACF256FCA9}"/>
    <dgm:cxn modelId="{03DC8275-E61B-42B2-B1C9-B7523AC745FF}" type="presOf" srcId="{C3C12C13-CEA6-4DD9-BF15-22F5D24F8DAA}" destId="{49170301-0128-4D6D-9538-81585D17E374}" srcOrd="0" destOrd="3" presId="urn:microsoft.com/office/officeart/2005/8/layout/list1"/>
    <dgm:cxn modelId="{E00C1476-1950-4FA3-81FF-E416EAEB7CC4}" srcId="{E27FA9BF-6346-472B-9B81-A75A7C70A4CA}" destId="{EC8F58A1-0D25-4CE7-83EE-8F1A233C9825}" srcOrd="2" destOrd="0" parTransId="{0522FBF0-88E3-4CC3-A481-A69E98BC50B8}" sibTransId="{BA179C83-0923-40C9-BC62-B4B5978ABE25}"/>
    <dgm:cxn modelId="{E4C13558-3092-47D5-B1E5-E08B0C76EF59}" srcId="{854E512E-F484-449C-8010-533C36C53E35}" destId="{E27FA9BF-6346-472B-9B81-A75A7C70A4CA}" srcOrd="1" destOrd="0" parTransId="{2C0369D9-AA72-4426-83D7-D278B0B32433}" sibTransId="{CBC411A7-1B2A-486C-AC2B-57C6EE3DB1F2}"/>
    <dgm:cxn modelId="{9B2B6885-945C-4D57-988D-7D9EF91BACC0}" type="presOf" srcId="{EA29CB8C-4526-407E-9168-F4206F2AAF20}" destId="{49170301-0128-4D6D-9538-81585D17E374}" srcOrd="0" destOrd="0" presId="urn:microsoft.com/office/officeart/2005/8/layout/list1"/>
    <dgm:cxn modelId="{63BF2B8E-2C25-4180-AEFF-A64AB405A293}" type="presOf" srcId="{FCBE97A6-1A1D-43AB-9C61-EA796DB22C93}" destId="{946EEA82-D9B1-4144-8A7F-F0D48E97B67A}" srcOrd="1" destOrd="0" presId="urn:microsoft.com/office/officeart/2005/8/layout/list1"/>
    <dgm:cxn modelId="{B959CF94-4535-4385-ADDB-08C8CB73E5B3}" type="presOf" srcId="{E27FA9BF-6346-472B-9B81-A75A7C70A4CA}" destId="{EFA08625-6723-4F34-8D88-8603DA20BCFE}" srcOrd="0" destOrd="0" presId="urn:microsoft.com/office/officeart/2005/8/layout/list1"/>
    <dgm:cxn modelId="{FD9A34A9-E3A5-4593-848E-C35EC649A290}" type="presOf" srcId="{216D2ECD-09E6-4B9C-AAF1-AB6D3165AD6E}" destId="{2C3A912C-B713-48FC-AF64-048DD7F5E78C}" srcOrd="0" destOrd="0" presId="urn:microsoft.com/office/officeart/2005/8/layout/list1"/>
    <dgm:cxn modelId="{4468D4B2-5389-4B33-937F-5CA67BE28D0C}" type="presOf" srcId="{216D2ECD-09E6-4B9C-AAF1-AB6D3165AD6E}" destId="{BD2E91BE-0ECD-4DB3-8EDD-F7EA33EF8DC3}" srcOrd="1" destOrd="0" presId="urn:microsoft.com/office/officeart/2005/8/layout/list1"/>
    <dgm:cxn modelId="{C87CBBC3-8BC7-4B9D-9F79-B95C64690B7F}" type="presOf" srcId="{E27FA9BF-6346-472B-9B81-A75A7C70A4CA}" destId="{85AC1874-9028-4DF8-AD4E-0E02D8B454CD}" srcOrd="1" destOrd="0" presId="urn:microsoft.com/office/officeart/2005/8/layout/list1"/>
    <dgm:cxn modelId="{80264FD8-3D78-4C09-83E8-8451107D4401}" srcId="{854E512E-F484-449C-8010-533C36C53E35}" destId="{216D2ECD-09E6-4B9C-AAF1-AB6D3165AD6E}" srcOrd="2" destOrd="0" parTransId="{1231F16D-A9B9-4CD5-B540-DC8E021C2D41}" sibTransId="{337B7FEB-7C8C-4EDB-AF0C-E75D54A68824}"/>
    <dgm:cxn modelId="{73B989EB-96B6-4884-AF95-58E37BCE507D}" srcId="{FCBE97A6-1A1D-43AB-9C61-EA796DB22C93}" destId="{87BD8595-AE4F-4BF1-8656-A9EE8141AF54}" srcOrd="0" destOrd="0" parTransId="{27155132-3FF1-43BB-91D1-1F4C4476C7E1}" sibTransId="{49D3C585-3127-4319-B723-BFD58D35F8C9}"/>
    <dgm:cxn modelId="{D8335FF2-5CE7-49A1-ABA6-DBD6978DEFB1}" type="presOf" srcId="{EC8F58A1-0D25-4CE7-83EE-8F1A233C9825}" destId="{49170301-0128-4D6D-9538-81585D17E374}" srcOrd="0" destOrd="2" presId="urn:microsoft.com/office/officeart/2005/8/layout/list1"/>
    <dgm:cxn modelId="{67A7A5FB-AA6C-44C2-BDE0-29E2910DEFA9}" srcId="{E27FA9BF-6346-472B-9B81-A75A7C70A4CA}" destId="{EA29CB8C-4526-407E-9168-F4206F2AAF20}" srcOrd="0" destOrd="0" parTransId="{7A28FB26-8E4A-409D-8909-EBBAACC631E5}" sibTransId="{0273F9FF-3E2F-4E9D-94AB-2295016C4080}"/>
    <dgm:cxn modelId="{30DD849A-E0F7-47AE-95E5-4C09B7F1F7F5}" type="presParOf" srcId="{C3DCF70C-EDF3-456E-BF7F-EEDC6D6590CD}" destId="{D31F0519-DB1A-41ED-9D40-E8D27D949BA0}" srcOrd="0" destOrd="0" presId="urn:microsoft.com/office/officeart/2005/8/layout/list1"/>
    <dgm:cxn modelId="{192EEF74-81A2-4300-83BB-9DEDE27CF771}" type="presParOf" srcId="{D31F0519-DB1A-41ED-9D40-E8D27D949BA0}" destId="{44916929-7136-4B30-9227-C510CEDD4CFB}" srcOrd="0" destOrd="0" presId="urn:microsoft.com/office/officeart/2005/8/layout/list1"/>
    <dgm:cxn modelId="{EDAE7912-413C-4801-B9F2-863655511103}" type="presParOf" srcId="{D31F0519-DB1A-41ED-9D40-E8D27D949BA0}" destId="{946EEA82-D9B1-4144-8A7F-F0D48E97B67A}" srcOrd="1" destOrd="0" presId="urn:microsoft.com/office/officeart/2005/8/layout/list1"/>
    <dgm:cxn modelId="{B7406674-71D5-42DC-8BD3-3D683C4C01DD}" type="presParOf" srcId="{C3DCF70C-EDF3-456E-BF7F-EEDC6D6590CD}" destId="{CDEF9617-3229-48BD-ADAB-7A588105485E}" srcOrd="1" destOrd="0" presId="urn:microsoft.com/office/officeart/2005/8/layout/list1"/>
    <dgm:cxn modelId="{746867AA-E71D-4585-A004-0934B8D15FE3}" type="presParOf" srcId="{C3DCF70C-EDF3-456E-BF7F-EEDC6D6590CD}" destId="{ABA181B2-09EB-401E-A89B-7A6EA21E4C13}" srcOrd="2" destOrd="0" presId="urn:microsoft.com/office/officeart/2005/8/layout/list1"/>
    <dgm:cxn modelId="{A1217B55-92DF-41AF-B4D5-A00F93ADF941}" type="presParOf" srcId="{C3DCF70C-EDF3-456E-BF7F-EEDC6D6590CD}" destId="{D3C21A07-F9C7-4B20-8146-32A380DF1716}" srcOrd="3" destOrd="0" presId="urn:microsoft.com/office/officeart/2005/8/layout/list1"/>
    <dgm:cxn modelId="{013520CF-FFE1-4D4B-8D02-1C9FD9440D28}" type="presParOf" srcId="{C3DCF70C-EDF3-456E-BF7F-EEDC6D6590CD}" destId="{6CFABC65-F9F2-484C-A2A4-0CF499E126DD}" srcOrd="4" destOrd="0" presId="urn:microsoft.com/office/officeart/2005/8/layout/list1"/>
    <dgm:cxn modelId="{6581C167-A3A5-4B7F-8106-92E987ADD18C}" type="presParOf" srcId="{6CFABC65-F9F2-484C-A2A4-0CF499E126DD}" destId="{EFA08625-6723-4F34-8D88-8603DA20BCFE}" srcOrd="0" destOrd="0" presId="urn:microsoft.com/office/officeart/2005/8/layout/list1"/>
    <dgm:cxn modelId="{8B0107ED-EF49-45A9-B16B-A2FEA304FC91}" type="presParOf" srcId="{6CFABC65-F9F2-484C-A2A4-0CF499E126DD}" destId="{85AC1874-9028-4DF8-AD4E-0E02D8B454CD}" srcOrd="1" destOrd="0" presId="urn:microsoft.com/office/officeart/2005/8/layout/list1"/>
    <dgm:cxn modelId="{875CB891-4266-4EAA-87A6-898A79E084DA}" type="presParOf" srcId="{C3DCF70C-EDF3-456E-BF7F-EEDC6D6590CD}" destId="{04AE94D3-CAC1-44E2-B980-73EFA5FD32E1}" srcOrd="5" destOrd="0" presId="urn:microsoft.com/office/officeart/2005/8/layout/list1"/>
    <dgm:cxn modelId="{DEE40AFE-7EA5-48B5-A0DA-622DB7A0CA90}" type="presParOf" srcId="{C3DCF70C-EDF3-456E-BF7F-EEDC6D6590CD}" destId="{49170301-0128-4D6D-9538-81585D17E374}" srcOrd="6" destOrd="0" presId="urn:microsoft.com/office/officeart/2005/8/layout/list1"/>
    <dgm:cxn modelId="{2DC9490C-6012-4D95-A545-10B55DB60B3A}" type="presParOf" srcId="{C3DCF70C-EDF3-456E-BF7F-EEDC6D6590CD}" destId="{9C9E4C28-8A0A-43BB-88BE-1FB4DD919F2E}" srcOrd="7" destOrd="0" presId="urn:microsoft.com/office/officeart/2005/8/layout/list1"/>
    <dgm:cxn modelId="{462E7C22-4417-440C-8480-96B08317EA2A}" type="presParOf" srcId="{C3DCF70C-EDF3-456E-BF7F-EEDC6D6590CD}" destId="{67BDCCDF-B502-430D-85EB-D656C1B41743}" srcOrd="8" destOrd="0" presId="urn:microsoft.com/office/officeart/2005/8/layout/list1"/>
    <dgm:cxn modelId="{5A703779-C282-4862-956A-DCAB943192A0}" type="presParOf" srcId="{67BDCCDF-B502-430D-85EB-D656C1B41743}" destId="{2C3A912C-B713-48FC-AF64-048DD7F5E78C}" srcOrd="0" destOrd="0" presId="urn:microsoft.com/office/officeart/2005/8/layout/list1"/>
    <dgm:cxn modelId="{82580033-6B44-49C4-B873-91BFBD6A161F}" type="presParOf" srcId="{67BDCCDF-B502-430D-85EB-D656C1B41743}" destId="{BD2E91BE-0ECD-4DB3-8EDD-F7EA33EF8DC3}" srcOrd="1" destOrd="0" presId="urn:microsoft.com/office/officeart/2005/8/layout/list1"/>
    <dgm:cxn modelId="{CC0FEC92-0A20-4222-98D5-7309E0759384}" type="presParOf" srcId="{C3DCF70C-EDF3-456E-BF7F-EEDC6D6590CD}" destId="{30EEAA0A-C2FB-467B-9B3A-5AFA71D993CE}" srcOrd="9" destOrd="0" presId="urn:microsoft.com/office/officeart/2005/8/layout/list1"/>
    <dgm:cxn modelId="{E4E322A9-4DAB-4AAF-9A13-393B311136DD}" type="presParOf" srcId="{C3DCF70C-EDF3-456E-BF7F-EEDC6D6590CD}" destId="{FD7B6F1E-E5C5-4D34-A468-3175A8BB385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181B2-09EB-401E-A89B-7A6EA21E4C13}">
      <dsp:nvSpPr>
        <dsp:cNvPr id="0" name=""/>
        <dsp:cNvSpPr/>
      </dsp:nvSpPr>
      <dsp:spPr>
        <a:xfrm>
          <a:off x="0" y="295010"/>
          <a:ext cx="5127171" cy="982799"/>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333248" rIns="397926" bIns="113792" numCol="1" spcCol="1270" anchor="t" anchorCtr="0">
          <a:noAutofit/>
        </a:bodyPr>
        <a:lstStyle/>
        <a:p>
          <a:pPr marL="171450" lvl="1" indent="-171450" algn="l" defTabSz="711200">
            <a:lnSpc>
              <a:spcPct val="100000"/>
            </a:lnSpc>
            <a:spcBef>
              <a:spcPct val="0"/>
            </a:spcBef>
            <a:spcAft>
              <a:spcPct val="15000"/>
            </a:spcAft>
            <a:buChar char="•"/>
          </a:pPr>
          <a:r>
            <a:rPr lang="en-US" sz="1600" kern="1200" dirty="0" err="1"/>
            <a:t>qa</a:t>
          </a:r>
          <a:r>
            <a:rPr lang="en-US" sz="1600" kern="1200" dirty="0"/>
            <a:t> [32 bits]</a:t>
          </a:r>
        </a:p>
        <a:p>
          <a:pPr marL="171450" lvl="1" indent="-171450" algn="l" defTabSz="711200">
            <a:lnSpc>
              <a:spcPct val="100000"/>
            </a:lnSpc>
            <a:spcBef>
              <a:spcPct val="0"/>
            </a:spcBef>
            <a:spcAft>
              <a:spcPct val="15000"/>
            </a:spcAft>
            <a:buChar char="•"/>
          </a:pPr>
          <a:r>
            <a:rPr lang="en-US" sz="1600" kern="1200" dirty="0" err="1"/>
            <a:t>qb</a:t>
          </a:r>
          <a:r>
            <a:rPr lang="en-US" sz="1600" kern="1200" dirty="0"/>
            <a:t> [32 bits]</a:t>
          </a:r>
        </a:p>
      </dsp:txBody>
      <dsp:txXfrm>
        <a:off x="0" y="295010"/>
        <a:ext cx="5127171" cy="982799"/>
      </dsp:txXfrm>
    </dsp:sp>
    <dsp:sp modelId="{946EEA82-D9B1-4144-8A7F-F0D48E97B67A}">
      <dsp:nvSpPr>
        <dsp:cNvPr id="0" name=""/>
        <dsp:cNvSpPr/>
      </dsp:nvSpPr>
      <dsp:spPr>
        <a:xfrm>
          <a:off x="256358" y="58850"/>
          <a:ext cx="3589020"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711200">
            <a:lnSpc>
              <a:spcPct val="100000"/>
            </a:lnSpc>
            <a:spcBef>
              <a:spcPct val="0"/>
            </a:spcBef>
            <a:spcAft>
              <a:spcPct val="35000"/>
            </a:spcAft>
            <a:buNone/>
            <a:defRPr b="1"/>
          </a:pPr>
          <a:r>
            <a:rPr lang="en-US" sz="1600" kern="1200" dirty="0"/>
            <a:t>Inputs:</a:t>
          </a:r>
        </a:p>
      </dsp:txBody>
      <dsp:txXfrm>
        <a:off x="279415" y="81907"/>
        <a:ext cx="3542906" cy="426206"/>
      </dsp:txXfrm>
    </dsp:sp>
    <dsp:sp modelId="{49170301-0128-4D6D-9538-81585D17E374}">
      <dsp:nvSpPr>
        <dsp:cNvPr id="0" name=""/>
        <dsp:cNvSpPr/>
      </dsp:nvSpPr>
      <dsp:spPr>
        <a:xfrm>
          <a:off x="0" y="1600369"/>
          <a:ext cx="5127171" cy="705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333248" rIns="397926" bIns="113792" numCol="1" spcCol="1270" anchor="t" anchorCtr="0">
          <a:noAutofit/>
        </a:bodyPr>
        <a:lstStyle/>
        <a:p>
          <a:pPr marL="171450" lvl="1" indent="-171450" algn="l" defTabSz="711200">
            <a:lnSpc>
              <a:spcPct val="100000"/>
            </a:lnSpc>
            <a:spcBef>
              <a:spcPct val="0"/>
            </a:spcBef>
            <a:spcAft>
              <a:spcPct val="15000"/>
            </a:spcAft>
            <a:buChar char="•"/>
          </a:pPr>
          <a:r>
            <a:rPr lang="en-US" sz="1600" kern="1200" dirty="0" err="1"/>
            <a:t>rsrtequ</a:t>
          </a:r>
          <a:r>
            <a:rPr lang="en-US" sz="1600" kern="1200" dirty="0"/>
            <a:t> [1 bit]</a:t>
          </a:r>
        </a:p>
      </dsp:txBody>
      <dsp:txXfrm>
        <a:off x="0" y="1600369"/>
        <a:ext cx="5127171" cy="705600"/>
      </dsp:txXfrm>
    </dsp:sp>
    <dsp:sp modelId="{85AC1874-9028-4DF8-AD4E-0E02D8B454CD}">
      <dsp:nvSpPr>
        <dsp:cNvPr id="0" name=""/>
        <dsp:cNvSpPr/>
      </dsp:nvSpPr>
      <dsp:spPr>
        <a:xfrm>
          <a:off x="256358" y="1364210"/>
          <a:ext cx="3589020"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711200">
            <a:lnSpc>
              <a:spcPct val="100000"/>
            </a:lnSpc>
            <a:spcBef>
              <a:spcPct val="0"/>
            </a:spcBef>
            <a:spcAft>
              <a:spcPct val="35000"/>
            </a:spcAft>
            <a:buNone/>
            <a:defRPr b="1"/>
          </a:pPr>
          <a:r>
            <a:rPr lang="en-US" sz="1600" kern="1200" dirty="0"/>
            <a:t>Output: </a:t>
          </a:r>
        </a:p>
      </dsp:txBody>
      <dsp:txXfrm>
        <a:off x="279415" y="1387267"/>
        <a:ext cx="3542906" cy="426206"/>
      </dsp:txXfrm>
    </dsp:sp>
    <dsp:sp modelId="{FD7B6F1E-E5C5-4D34-A468-3175A8BB385B}">
      <dsp:nvSpPr>
        <dsp:cNvPr id="0" name=""/>
        <dsp:cNvSpPr/>
      </dsp:nvSpPr>
      <dsp:spPr>
        <a:xfrm>
          <a:off x="0" y="2628530"/>
          <a:ext cx="5127171" cy="982799"/>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333248" rIns="397926" bIns="113792" numCol="1" spcCol="1270" anchor="t" anchorCtr="0">
          <a:noAutofit/>
        </a:bodyPr>
        <a:lstStyle/>
        <a:p>
          <a:pPr marL="171450" lvl="1" indent="-171450" algn="l" defTabSz="711200">
            <a:lnSpc>
              <a:spcPct val="100000"/>
            </a:lnSpc>
            <a:spcBef>
              <a:spcPct val="0"/>
            </a:spcBef>
            <a:spcAft>
              <a:spcPct val="15000"/>
            </a:spcAft>
            <a:buChar char="•"/>
          </a:pPr>
          <a:r>
            <a:rPr lang="en-US" sz="1600" kern="1200" dirty="0"/>
            <a:t>if </a:t>
          </a:r>
          <a:r>
            <a:rPr lang="en-US" sz="1600" kern="1200" dirty="0" err="1"/>
            <a:t>qa</a:t>
          </a:r>
          <a:r>
            <a:rPr lang="en-US" sz="1600" kern="1200" dirty="0"/>
            <a:t> and </a:t>
          </a:r>
          <a:r>
            <a:rPr lang="en-US" sz="1600" kern="1200" dirty="0" err="1"/>
            <a:t>qb</a:t>
          </a:r>
          <a:r>
            <a:rPr lang="en-US" sz="1600" kern="1200" dirty="0"/>
            <a:t> are equal, </a:t>
          </a:r>
          <a:r>
            <a:rPr lang="en-US" sz="1600" kern="1200" dirty="0" err="1"/>
            <a:t>rsrtequ</a:t>
          </a:r>
          <a:r>
            <a:rPr lang="en-US" sz="1600" kern="1200" dirty="0"/>
            <a:t> is 1</a:t>
          </a:r>
        </a:p>
        <a:p>
          <a:pPr marL="171450" lvl="1" indent="-171450" algn="l" defTabSz="711200">
            <a:lnSpc>
              <a:spcPct val="100000"/>
            </a:lnSpc>
            <a:spcBef>
              <a:spcPct val="0"/>
            </a:spcBef>
            <a:spcAft>
              <a:spcPct val="15000"/>
            </a:spcAft>
            <a:buChar char="•"/>
          </a:pPr>
          <a:r>
            <a:rPr lang="en-US" sz="1600" kern="1200" dirty="0"/>
            <a:t>otherwise, </a:t>
          </a:r>
          <a:r>
            <a:rPr lang="en-US" sz="1600" kern="1200" dirty="0" err="1"/>
            <a:t>rsrtequ</a:t>
          </a:r>
          <a:r>
            <a:rPr lang="en-US" sz="1600" kern="1200" dirty="0"/>
            <a:t> is 0</a:t>
          </a:r>
        </a:p>
      </dsp:txBody>
      <dsp:txXfrm>
        <a:off x="0" y="2628530"/>
        <a:ext cx="5127171" cy="982799"/>
      </dsp:txXfrm>
    </dsp:sp>
    <dsp:sp modelId="{BD2E91BE-0ECD-4DB3-8EDD-F7EA33EF8DC3}">
      <dsp:nvSpPr>
        <dsp:cNvPr id="0" name=""/>
        <dsp:cNvSpPr/>
      </dsp:nvSpPr>
      <dsp:spPr>
        <a:xfrm>
          <a:off x="256358" y="2392369"/>
          <a:ext cx="3589020"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711200">
            <a:lnSpc>
              <a:spcPct val="100000"/>
            </a:lnSpc>
            <a:spcBef>
              <a:spcPct val="0"/>
            </a:spcBef>
            <a:spcAft>
              <a:spcPct val="35000"/>
            </a:spcAft>
            <a:buNone/>
            <a:defRPr b="1"/>
          </a:pPr>
          <a:r>
            <a:rPr lang="en-US" sz="1600" kern="1200" dirty="0"/>
            <a:t>Functionality: on any signal change</a:t>
          </a:r>
        </a:p>
      </dsp:txBody>
      <dsp:txXfrm>
        <a:off x="279415" y="2415426"/>
        <a:ext cx="354290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BB527-D8BF-4216-8E3E-3F35FCD7D1A4}">
      <dsp:nvSpPr>
        <dsp:cNvPr id="0" name=""/>
        <dsp:cNvSpPr/>
      </dsp:nvSpPr>
      <dsp:spPr>
        <a:xfrm>
          <a:off x="0" y="223617"/>
          <a:ext cx="5127171" cy="4851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229108" rIns="397926" bIns="78232" numCol="1" spcCol="1270" anchor="t" anchorCtr="0">
          <a:noAutofit/>
        </a:bodyPr>
        <a:lstStyle/>
        <a:p>
          <a:pPr marL="57150" lvl="1" indent="-57150" algn="l" defTabSz="488950">
            <a:lnSpc>
              <a:spcPct val="100000"/>
            </a:lnSpc>
            <a:spcBef>
              <a:spcPct val="0"/>
            </a:spcBef>
            <a:spcAft>
              <a:spcPct val="15000"/>
            </a:spcAft>
            <a:buChar char="•"/>
            <a:defRPr b="1"/>
          </a:pPr>
          <a:r>
            <a:rPr lang="en-US" sz="1100" b="0" kern="1200" dirty="0"/>
            <a:t>Their functionality, however, is the same</a:t>
          </a:r>
        </a:p>
      </dsp:txBody>
      <dsp:txXfrm>
        <a:off x="0" y="223617"/>
        <a:ext cx="5127171" cy="485100"/>
      </dsp:txXfrm>
    </dsp:sp>
    <dsp:sp modelId="{83AE6CAE-ADE5-4F80-8AB0-F925366CD391}">
      <dsp:nvSpPr>
        <dsp:cNvPr id="0" name=""/>
        <dsp:cNvSpPr/>
      </dsp:nvSpPr>
      <dsp:spPr>
        <a:xfrm>
          <a:off x="256358" y="61257"/>
          <a:ext cx="3589020" cy="3247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488950">
            <a:lnSpc>
              <a:spcPct val="100000"/>
            </a:lnSpc>
            <a:spcBef>
              <a:spcPct val="0"/>
            </a:spcBef>
            <a:spcAft>
              <a:spcPct val="35000"/>
            </a:spcAft>
            <a:buNone/>
            <a:defRPr b="1"/>
          </a:pPr>
          <a:r>
            <a:rPr lang="en-US" sz="1100" kern="1200" dirty="0"/>
            <a:t>Note these are two separate modules</a:t>
          </a:r>
          <a:endParaRPr lang="en-US" sz="1100" b="0" kern="1200" dirty="0"/>
        </a:p>
      </dsp:txBody>
      <dsp:txXfrm>
        <a:off x="272210" y="77109"/>
        <a:ext cx="3557316" cy="293016"/>
      </dsp:txXfrm>
    </dsp:sp>
    <dsp:sp modelId="{ABA181B2-09EB-401E-A89B-7A6EA21E4C13}">
      <dsp:nvSpPr>
        <dsp:cNvPr id="0" name=""/>
        <dsp:cNvSpPr/>
      </dsp:nvSpPr>
      <dsp:spPr>
        <a:xfrm>
          <a:off x="0" y="930477"/>
          <a:ext cx="5127171" cy="10741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229108" rIns="397926" bIns="78232" numCol="1" spcCol="1270" anchor="t" anchorCtr="0">
          <a:noAutofit/>
        </a:bodyPr>
        <a:lstStyle/>
        <a:p>
          <a:pPr marL="57150" lvl="1" indent="-57150" algn="l" defTabSz="488950">
            <a:lnSpc>
              <a:spcPct val="100000"/>
            </a:lnSpc>
            <a:spcBef>
              <a:spcPct val="0"/>
            </a:spcBef>
            <a:spcAft>
              <a:spcPct val="15000"/>
            </a:spcAft>
            <a:buChar char="•"/>
          </a:pPr>
          <a:r>
            <a:rPr lang="en-US" sz="1100" kern="1200" dirty="0" err="1"/>
            <a:t>addr</a:t>
          </a:r>
          <a:r>
            <a:rPr lang="en-US" sz="1100" kern="1200" dirty="0"/>
            <a:t> [30 bits]</a:t>
          </a:r>
        </a:p>
        <a:p>
          <a:pPr marL="114300" lvl="2" indent="-57150" algn="l" defTabSz="488950">
            <a:lnSpc>
              <a:spcPct val="100000"/>
            </a:lnSpc>
            <a:spcBef>
              <a:spcPct val="0"/>
            </a:spcBef>
            <a:spcAft>
              <a:spcPct val="15000"/>
            </a:spcAft>
            <a:buChar char="•"/>
          </a:pPr>
          <a:r>
            <a:rPr lang="en-US" sz="1100" kern="1200" dirty="0"/>
            <a:t>note </a:t>
          </a:r>
          <a:r>
            <a:rPr lang="en-US" sz="1100" kern="1200" dirty="0" err="1"/>
            <a:t>addr</a:t>
          </a:r>
          <a:r>
            <a:rPr lang="en-US" sz="1100" kern="1200" dirty="0"/>
            <a:t> is 26 bits wide in </a:t>
          </a:r>
          <a:r>
            <a:rPr lang="en-US" sz="1100" kern="1200" dirty="0" err="1"/>
            <a:t>datapath</a:t>
          </a:r>
          <a:r>
            <a:rPr lang="en-US" sz="1100" kern="1200" dirty="0"/>
            <a:t>, must be zero-extended to 30 bits</a:t>
          </a:r>
        </a:p>
        <a:p>
          <a:pPr marL="57150" lvl="1" indent="-57150" algn="l" defTabSz="488950">
            <a:lnSpc>
              <a:spcPct val="100000"/>
            </a:lnSpc>
            <a:spcBef>
              <a:spcPct val="0"/>
            </a:spcBef>
            <a:spcAft>
              <a:spcPct val="15000"/>
            </a:spcAft>
            <a:buChar char="•"/>
          </a:pPr>
          <a:r>
            <a:rPr lang="en-US" sz="1100" kern="1200" dirty="0" err="1"/>
            <a:t>imm</a:t>
          </a:r>
          <a:r>
            <a:rPr lang="en-US" sz="1100" kern="1200" dirty="0"/>
            <a:t> [30 bits]</a:t>
          </a:r>
        </a:p>
        <a:p>
          <a:pPr marL="114300" lvl="2" indent="-57150" algn="l" defTabSz="488950">
            <a:lnSpc>
              <a:spcPct val="100000"/>
            </a:lnSpc>
            <a:spcBef>
              <a:spcPct val="0"/>
            </a:spcBef>
            <a:spcAft>
              <a:spcPct val="15000"/>
            </a:spcAft>
            <a:buChar char="•"/>
          </a:pPr>
          <a:r>
            <a:rPr lang="en-US" sz="1100" kern="1200" dirty="0"/>
            <a:t>note </a:t>
          </a:r>
          <a:r>
            <a:rPr lang="en-US" sz="1100" kern="1200" dirty="0" err="1"/>
            <a:t>imm</a:t>
          </a:r>
          <a:r>
            <a:rPr lang="en-US" sz="1100" kern="1200" dirty="0"/>
            <a:t> is 16 bits wide in </a:t>
          </a:r>
          <a:r>
            <a:rPr lang="en-US" sz="1100" kern="1200" dirty="0" err="1"/>
            <a:t>datapath</a:t>
          </a:r>
          <a:r>
            <a:rPr lang="en-US" sz="1100" kern="1200" dirty="0"/>
            <a:t>, must be zero-extended to 30 bits</a:t>
          </a:r>
        </a:p>
      </dsp:txBody>
      <dsp:txXfrm>
        <a:off x="0" y="930477"/>
        <a:ext cx="5127171" cy="1074150"/>
      </dsp:txXfrm>
    </dsp:sp>
    <dsp:sp modelId="{946EEA82-D9B1-4144-8A7F-F0D48E97B67A}">
      <dsp:nvSpPr>
        <dsp:cNvPr id="0" name=""/>
        <dsp:cNvSpPr/>
      </dsp:nvSpPr>
      <dsp:spPr>
        <a:xfrm>
          <a:off x="256358" y="768117"/>
          <a:ext cx="3589020" cy="3247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488950">
            <a:lnSpc>
              <a:spcPct val="100000"/>
            </a:lnSpc>
            <a:spcBef>
              <a:spcPct val="0"/>
            </a:spcBef>
            <a:spcAft>
              <a:spcPct val="35000"/>
            </a:spcAft>
            <a:buNone/>
            <a:defRPr b="1"/>
          </a:pPr>
          <a:r>
            <a:rPr lang="en-US" sz="1100" kern="1200" dirty="0"/>
            <a:t>Inputs:</a:t>
          </a:r>
        </a:p>
      </dsp:txBody>
      <dsp:txXfrm>
        <a:off x="272210" y="783969"/>
        <a:ext cx="3557316" cy="293016"/>
      </dsp:txXfrm>
    </dsp:sp>
    <dsp:sp modelId="{49170301-0128-4D6D-9538-81585D17E374}">
      <dsp:nvSpPr>
        <dsp:cNvPr id="0" name=""/>
        <dsp:cNvSpPr/>
      </dsp:nvSpPr>
      <dsp:spPr>
        <a:xfrm>
          <a:off x="0" y="2226387"/>
          <a:ext cx="5127171" cy="675674"/>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229108" rIns="397926" bIns="78232" numCol="1" spcCol="1270" anchor="t" anchorCtr="0">
          <a:noAutofit/>
        </a:bodyPr>
        <a:lstStyle/>
        <a:p>
          <a:pPr marL="57150" lvl="1" indent="-57150" algn="l" defTabSz="488950">
            <a:lnSpc>
              <a:spcPct val="100000"/>
            </a:lnSpc>
            <a:spcBef>
              <a:spcPct val="0"/>
            </a:spcBef>
            <a:spcAft>
              <a:spcPct val="15000"/>
            </a:spcAft>
            <a:buChar char="•"/>
          </a:pPr>
          <a:r>
            <a:rPr lang="en-US" sz="1100" kern="1200" dirty="0" err="1"/>
            <a:t>jpc</a:t>
          </a:r>
          <a:r>
            <a:rPr lang="en-US" sz="1100" kern="1200" dirty="0"/>
            <a:t> [32 bits]</a:t>
          </a:r>
        </a:p>
        <a:p>
          <a:pPr marL="57150" lvl="1" indent="-57150" algn="l" defTabSz="488950">
            <a:lnSpc>
              <a:spcPct val="100000"/>
            </a:lnSpc>
            <a:spcBef>
              <a:spcPct val="0"/>
            </a:spcBef>
            <a:spcAft>
              <a:spcPct val="15000"/>
            </a:spcAft>
            <a:buChar char="•"/>
          </a:pPr>
          <a:r>
            <a:rPr lang="en-US" sz="1100" kern="1200" dirty="0"/>
            <a:t>imm18 [32 bits]</a:t>
          </a:r>
        </a:p>
      </dsp:txBody>
      <dsp:txXfrm>
        <a:off x="0" y="2226387"/>
        <a:ext cx="5127171" cy="675674"/>
      </dsp:txXfrm>
    </dsp:sp>
    <dsp:sp modelId="{85AC1874-9028-4DF8-AD4E-0E02D8B454CD}">
      <dsp:nvSpPr>
        <dsp:cNvPr id="0" name=""/>
        <dsp:cNvSpPr/>
      </dsp:nvSpPr>
      <dsp:spPr>
        <a:xfrm>
          <a:off x="256358" y="2064027"/>
          <a:ext cx="3589020" cy="3247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488950">
            <a:lnSpc>
              <a:spcPct val="100000"/>
            </a:lnSpc>
            <a:spcBef>
              <a:spcPct val="0"/>
            </a:spcBef>
            <a:spcAft>
              <a:spcPct val="35000"/>
            </a:spcAft>
            <a:buNone/>
            <a:defRPr b="1"/>
          </a:pPr>
          <a:r>
            <a:rPr lang="en-US" sz="1100" kern="1200" dirty="0"/>
            <a:t>Output: </a:t>
          </a:r>
        </a:p>
      </dsp:txBody>
      <dsp:txXfrm>
        <a:off x="272210" y="2079879"/>
        <a:ext cx="3557316" cy="293016"/>
      </dsp:txXfrm>
    </dsp:sp>
    <dsp:sp modelId="{FD7B6F1E-E5C5-4D34-A468-3175A8BB385B}">
      <dsp:nvSpPr>
        <dsp:cNvPr id="0" name=""/>
        <dsp:cNvSpPr/>
      </dsp:nvSpPr>
      <dsp:spPr>
        <a:xfrm>
          <a:off x="0" y="3123822"/>
          <a:ext cx="5127171" cy="4851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229108" rIns="397926" bIns="78232" numCol="1" spcCol="1270" anchor="t" anchorCtr="0">
          <a:noAutofit/>
        </a:bodyPr>
        <a:lstStyle/>
        <a:p>
          <a:pPr marL="57150" lvl="1" indent="-57150" algn="l" defTabSz="488950">
            <a:lnSpc>
              <a:spcPct val="100000"/>
            </a:lnSpc>
            <a:spcBef>
              <a:spcPct val="0"/>
            </a:spcBef>
            <a:spcAft>
              <a:spcPct val="15000"/>
            </a:spcAft>
            <a:buChar char="•"/>
          </a:pPr>
          <a:r>
            <a:rPr lang="en-US" sz="1100" kern="1200" dirty="0"/>
            <a:t>input is shifted left 2 bits</a:t>
          </a:r>
        </a:p>
      </dsp:txBody>
      <dsp:txXfrm>
        <a:off x="0" y="3123822"/>
        <a:ext cx="5127171" cy="485100"/>
      </dsp:txXfrm>
    </dsp:sp>
    <dsp:sp modelId="{BD2E91BE-0ECD-4DB3-8EDD-F7EA33EF8DC3}">
      <dsp:nvSpPr>
        <dsp:cNvPr id="0" name=""/>
        <dsp:cNvSpPr/>
      </dsp:nvSpPr>
      <dsp:spPr>
        <a:xfrm>
          <a:off x="256358" y="2961462"/>
          <a:ext cx="3589020" cy="3247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488950">
            <a:lnSpc>
              <a:spcPct val="100000"/>
            </a:lnSpc>
            <a:spcBef>
              <a:spcPct val="0"/>
            </a:spcBef>
            <a:spcAft>
              <a:spcPct val="35000"/>
            </a:spcAft>
            <a:buNone/>
            <a:defRPr b="1"/>
          </a:pPr>
          <a:r>
            <a:rPr lang="en-US" sz="1100" kern="1200" dirty="0"/>
            <a:t>Functionality: on any signal change</a:t>
          </a:r>
        </a:p>
      </dsp:txBody>
      <dsp:txXfrm>
        <a:off x="272210" y="2977314"/>
        <a:ext cx="3557316"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181B2-09EB-401E-A89B-7A6EA21E4C13}">
      <dsp:nvSpPr>
        <dsp:cNvPr id="0" name=""/>
        <dsp:cNvSpPr/>
      </dsp:nvSpPr>
      <dsp:spPr>
        <a:xfrm>
          <a:off x="0" y="680029"/>
          <a:ext cx="5127171" cy="529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249936" rIns="397926"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dirty="0" err="1"/>
            <a:t>rsrtequ</a:t>
          </a:r>
          <a:r>
            <a:rPr lang="en-US" sz="1200" kern="1200" dirty="0"/>
            <a:t> [1 bit]</a:t>
          </a:r>
        </a:p>
      </dsp:txBody>
      <dsp:txXfrm>
        <a:off x="0" y="680029"/>
        <a:ext cx="5127171" cy="529200"/>
      </dsp:txXfrm>
    </dsp:sp>
    <dsp:sp modelId="{946EEA82-D9B1-4144-8A7F-F0D48E97B67A}">
      <dsp:nvSpPr>
        <dsp:cNvPr id="0" name=""/>
        <dsp:cNvSpPr/>
      </dsp:nvSpPr>
      <dsp:spPr>
        <a:xfrm>
          <a:off x="256358" y="502909"/>
          <a:ext cx="3589020"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533400">
            <a:lnSpc>
              <a:spcPct val="100000"/>
            </a:lnSpc>
            <a:spcBef>
              <a:spcPct val="0"/>
            </a:spcBef>
            <a:spcAft>
              <a:spcPct val="35000"/>
            </a:spcAft>
            <a:buNone/>
            <a:defRPr b="1"/>
          </a:pPr>
          <a:r>
            <a:rPr lang="en-US" sz="1200" kern="1200" dirty="0"/>
            <a:t>New Inputs:</a:t>
          </a:r>
        </a:p>
      </dsp:txBody>
      <dsp:txXfrm>
        <a:off x="273651" y="520202"/>
        <a:ext cx="3554434" cy="319654"/>
      </dsp:txXfrm>
    </dsp:sp>
    <dsp:sp modelId="{49170301-0128-4D6D-9538-81585D17E374}">
      <dsp:nvSpPr>
        <dsp:cNvPr id="0" name=""/>
        <dsp:cNvSpPr/>
      </dsp:nvSpPr>
      <dsp:spPr>
        <a:xfrm>
          <a:off x="0" y="1391193"/>
          <a:ext cx="5127171" cy="11718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926" tIns="249936" rIns="397926" bIns="85344" numCol="1" spcCol="1270" anchor="t" anchorCtr="0">
          <a:noAutofit/>
        </a:bodyPr>
        <a:lstStyle/>
        <a:p>
          <a:pPr marL="114300" lvl="1" indent="-114300" algn="l" defTabSz="533400">
            <a:lnSpc>
              <a:spcPct val="100000"/>
            </a:lnSpc>
            <a:spcBef>
              <a:spcPct val="0"/>
            </a:spcBef>
            <a:spcAft>
              <a:spcPct val="15000"/>
            </a:spcAft>
            <a:buChar char="•"/>
            <a:defRPr b="1"/>
          </a:pPr>
          <a:r>
            <a:rPr lang="en-US" sz="1200" b="0" kern="1200" dirty="0" err="1"/>
            <a:t>jal</a:t>
          </a:r>
          <a:r>
            <a:rPr lang="en-US" sz="1200" b="0" kern="1200" dirty="0"/>
            <a:t> [1 bit]</a:t>
          </a:r>
        </a:p>
        <a:p>
          <a:pPr marL="114300" lvl="1" indent="-114300" algn="l" defTabSz="533400">
            <a:lnSpc>
              <a:spcPct val="100000"/>
            </a:lnSpc>
            <a:spcBef>
              <a:spcPct val="0"/>
            </a:spcBef>
            <a:spcAft>
              <a:spcPct val="15000"/>
            </a:spcAft>
            <a:buChar char="•"/>
            <a:defRPr b="1"/>
          </a:pPr>
          <a:r>
            <a:rPr lang="en-US" sz="1200" b="0" kern="1200" dirty="0"/>
            <a:t>shift [1 bit]</a:t>
          </a:r>
        </a:p>
        <a:p>
          <a:pPr marL="114300" lvl="1" indent="-114300" algn="l" defTabSz="533400">
            <a:lnSpc>
              <a:spcPct val="100000"/>
            </a:lnSpc>
            <a:spcBef>
              <a:spcPct val="0"/>
            </a:spcBef>
            <a:spcAft>
              <a:spcPct val="15000"/>
            </a:spcAft>
            <a:buChar char="•"/>
            <a:defRPr b="1"/>
          </a:pPr>
          <a:r>
            <a:rPr lang="en-US" sz="1200" b="0" kern="1200" dirty="0"/>
            <a:t>sext [1 bit]</a:t>
          </a:r>
        </a:p>
        <a:p>
          <a:pPr marL="114300" lvl="1" indent="-114300" algn="l" defTabSz="533400">
            <a:lnSpc>
              <a:spcPct val="100000"/>
            </a:lnSpc>
            <a:spcBef>
              <a:spcPct val="0"/>
            </a:spcBef>
            <a:spcAft>
              <a:spcPct val="15000"/>
            </a:spcAft>
            <a:buChar char="•"/>
            <a:defRPr b="1"/>
          </a:pPr>
          <a:r>
            <a:rPr lang="en-US" sz="1200" b="0" kern="1200" dirty="0" err="1"/>
            <a:t>pcsrc</a:t>
          </a:r>
          <a:r>
            <a:rPr lang="en-US" sz="1200" b="0" kern="1200" dirty="0"/>
            <a:t> [2 bits]</a:t>
          </a:r>
        </a:p>
      </dsp:txBody>
      <dsp:txXfrm>
        <a:off x="0" y="1391193"/>
        <a:ext cx="5127171" cy="1171800"/>
      </dsp:txXfrm>
    </dsp:sp>
    <dsp:sp modelId="{85AC1874-9028-4DF8-AD4E-0E02D8B454CD}">
      <dsp:nvSpPr>
        <dsp:cNvPr id="0" name=""/>
        <dsp:cNvSpPr/>
      </dsp:nvSpPr>
      <dsp:spPr>
        <a:xfrm>
          <a:off x="256358" y="1274029"/>
          <a:ext cx="3589020"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533400">
            <a:lnSpc>
              <a:spcPct val="100000"/>
            </a:lnSpc>
            <a:spcBef>
              <a:spcPct val="0"/>
            </a:spcBef>
            <a:spcAft>
              <a:spcPct val="35000"/>
            </a:spcAft>
            <a:buNone/>
            <a:defRPr b="1"/>
          </a:pPr>
          <a:r>
            <a:rPr lang="en-US" sz="1200" kern="1200" dirty="0"/>
            <a:t>New </a:t>
          </a:r>
          <a:r>
            <a:rPr lang="en-US" sz="1200" kern="1200"/>
            <a:t>Outputs:</a:t>
          </a:r>
          <a:endParaRPr lang="en-US" sz="1200" kern="1200" dirty="0"/>
        </a:p>
      </dsp:txBody>
      <dsp:txXfrm>
        <a:off x="273651" y="1291322"/>
        <a:ext cx="3554434" cy="319654"/>
      </dsp:txXfrm>
    </dsp:sp>
    <dsp:sp modelId="{FD7B6F1E-E5C5-4D34-A468-3175A8BB385B}">
      <dsp:nvSpPr>
        <dsp:cNvPr id="0" name=""/>
        <dsp:cNvSpPr/>
      </dsp:nvSpPr>
      <dsp:spPr>
        <a:xfrm>
          <a:off x="0" y="2864869"/>
          <a:ext cx="5127171" cy="302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2E91BE-0ECD-4DB3-8EDD-F7EA33EF8DC3}">
      <dsp:nvSpPr>
        <dsp:cNvPr id="0" name=""/>
        <dsp:cNvSpPr/>
      </dsp:nvSpPr>
      <dsp:spPr>
        <a:xfrm>
          <a:off x="256358" y="2687750"/>
          <a:ext cx="3589020"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656" tIns="0" rIns="135656" bIns="0" numCol="1" spcCol="1270" anchor="ctr" anchorCtr="0">
          <a:noAutofit/>
        </a:bodyPr>
        <a:lstStyle/>
        <a:p>
          <a:pPr marL="0" lvl="0" indent="0" algn="l" defTabSz="533400">
            <a:lnSpc>
              <a:spcPct val="100000"/>
            </a:lnSpc>
            <a:spcBef>
              <a:spcPct val="0"/>
            </a:spcBef>
            <a:spcAft>
              <a:spcPct val="35000"/>
            </a:spcAft>
            <a:buNone/>
            <a:defRPr b="1"/>
          </a:pPr>
          <a:r>
            <a:rPr lang="en-US" sz="1200" kern="1200" dirty="0"/>
            <a:t>New Functionality will be described on next slide</a:t>
          </a:r>
        </a:p>
      </dsp:txBody>
      <dsp:txXfrm>
        <a:off x="273651" y="2705043"/>
        <a:ext cx="355443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73518-82C0-4AEF-8F23-A9FD56D37F0A}" type="datetimeFigureOut">
              <a:rPr lang="en-US" smtClean="0"/>
              <a:t>8/10/2021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9DD4B-26C5-4FBA-99AB-B7D6BB718086}" type="slidenum">
              <a:rPr lang="en-US" smtClean="0"/>
              <a:t>‹#›</a:t>
            </a:fld>
            <a:endParaRPr lang="en-US" dirty="0"/>
          </a:p>
        </p:txBody>
      </p:sp>
    </p:spTree>
    <p:extLst>
      <p:ext uri="{BB962C8B-B14F-4D97-AF65-F5344CB8AC3E}">
        <p14:creationId xmlns:p14="http://schemas.microsoft.com/office/powerpoint/2010/main" val="3826051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students looking at these slides in the future, these notes were used as a script :)</a:t>
            </a:r>
            <a:br>
              <a:rPr lang="en-US" dirty="0"/>
            </a:br>
            <a:br>
              <a:rPr lang="en-US" dirty="0"/>
            </a:br>
            <a:r>
              <a:rPr lang="en-US" dirty="0"/>
              <a:t>Hello everyone, My name is Andrew Jones and I'm one of the LAs for Computer Engineering three thirty one at Penn State. This is the notes, hints, and </a:t>
            </a:r>
            <a:r>
              <a:rPr lang="en-US" sz="1200" kern="1200" dirty="0">
                <a:solidFill>
                  <a:schemeClr val="tx1"/>
                </a:solidFill>
                <a:latin typeface="+mn-lt"/>
                <a:ea typeface="+mn-ea"/>
                <a:cs typeface="+mn-cs"/>
              </a:rPr>
              <a:t>tips</a:t>
            </a:r>
            <a:r>
              <a:rPr lang="en-US" dirty="0"/>
              <a:t> video for the final project bonus. </a:t>
            </a:r>
          </a:p>
        </p:txBody>
      </p:sp>
      <p:sp>
        <p:nvSpPr>
          <p:cNvPr id="4" name="Slide Number Placeholder 3"/>
          <p:cNvSpPr>
            <a:spLocks noGrp="1"/>
          </p:cNvSpPr>
          <p:nvPr>
            <p:ph type="sldNum" sz="quarter" idx="5"/>
          </p:nvPr>
        </p:nvSpPr>
        <p:spPr/>
        <p:txBody>
          <a:bodyPr/>
          <a:lstStyle/>
          <a:p>
            <a:fld id="{DA09DD4B-26C5-4FBA-99AB-B7D6BB718086}" type="slidenum">
              <a:rPr lang="en-US" smtClean="0"/>
              <a:t>1</a:t>
            </a:fld>
            <a:endParaRPr lang="en-US" dirty="0"/>
          </a:p>
        </p:txBody>
      </p:sp>
    </p:spTree>
    <p:extLst>
      <p:ext uri="{BB962C8B-B14F-4D97-AF65-F5344CB8AC3E}">
        <p14:creationId xmlns:p14="http://schemas.microsoft.com/office/powerpoint/2010/main" val="1470777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talk about the changes to our control unit. Note that this assumes you’ve completed all the changes to the control unit in the non-bonus portion.</a:t>
            </a:r>
          </a:p>
        </p:txBody>
      </p:sp>
      <p:sp>
        <p:nvSpPr>
          <p:cNvPr id="4" name="Slide Number Placeholder 3"/>
          <p:cNvSpPr>
            <a:spLocks noGrp="1"/>
          </p:cNvSpPr>
          <p:nvPr>
            <p:ph type="sldNum" sz="quarter" idx="5"/>
          </p:nvPr>
        </p:nvSpPr>
        <p:spPr/>
        <p:txBody>
          <a:bodyPr/>
          <a:lstStyle/>
          <a:p>
            <a:fld id="{DA09DD4B-26C5-4FBA-99AB-B7D6BB718086}" type="slidenum">
              <a:rPr lang="en-US" smtClean="0"/>
              <a:t>11</a:t>
            </a:fld>
            <a:endParaRPr lang="en-US" dirty="0"/>
          </a:p>
        </p:txBody>
      </p:sp>
    </p:spTree>
    <p:extLst>
      <p:ext uri="{BB962C8B-B14F-4D97-AF65-F5344CB8AC3E}">
        <p14:creationId xmlns:p14="http://schemas.microsoft.com/office/powerpoint/2010/main" val="149856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9DD4B-26C5-4FBA-99AB-B7D6BB718086}" type="slidenum">
              <a:rPr lang="en-US" smtClean="0"/>
              <a:t>12</a:t>
            </a:fld>
            <a:endParaRPr lang="en-US" dirty="0"/>
          </a:p>
        </p:txBody>
      </p:sp>
    </p:spTree>
    <p:extLst>
      <p:ext uri="{BB962C8B-B14F-4D97-AF65-F5344CB8AC3E}">
        <p14:creationId xmlns:p14="http://schemas.microsoft.com/office/powerpoint/2010/main" val="316862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9DD4B-26C5-4FBA-99AB-B7D6BB718086}" type="slidenum">
              <a:rPr lang="en-US" smtClean="0"/>
              <a:t>13</a:t>
            </a:fld>
            <a:endParaRPr lang="en-US" dirty="0"/>
          </a:p>
        </p:txBody>
      </p:sp>
    </p:spTree>
    <p:extLst>
      <p:ext uri="{BB962C8B-B14F-4D97-AF65-F5344CB8AC3E}">
        <p14:creationId xmlns:p14="http://schemas.microsoft.com/office/powerpoint/2010/main" val="2905406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9DD4B-26C5-4FBA-99AB-B7D6BB718086}" type="slidenum">
              <a:rPr lang="en-US" smtClean="0"/>
              <a:t>14</a:t>
            </a:fld>
            <a:endParaRPr lang="en-US" dirty="0"/>
          </a:p>
        </p:txBody>
      </p:sp>
    </p:spTree>
    <p:extLst>
      <p:ext uri="{BB962C8B-B14F-4D97-AF65-F5344CB8AC3E}">
        <p14:creationId xmlns:p14="http://schemas.microsoft.com/office/powerpoint/2010/main" val="2065067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thing I want to make note of is in the diagram, you have this concatenation in the ID stage. The value of this concatenation will be bits 31 through 28 of dpc4, and bits 27 through 0 of </a:t>
            </a:r>
            <a:r>
              <a:rPr lang="en-US" dirty="0" err="1"/>
              <a:t>jpc</a:t>
            </a:r>
            <a:r>
              <a:rPr lang="en-US" dirty="0"/>
              <a:t>. I called this signal </a:t>
            </a:r>
            <a:r>
              <a:rPr lang="en-US" dirty="0" err="1"/>
              <a:t>JpcFull</a:t>
            </a:r>
            <a:r>
              <a:rPr lang="en-US" dirty="0"/>
              <a:t> in the diagram here, and you can make this concatenation in the </a:t>
            </a:r>
            <a:r>
              <a:rPr lang="en-US" dirty="0" err="1"/>
              <a:t>datapath</a:t>
            </a:r>
            <a:r>
              <a:rPr lang="en-US" dirty="0"/>
              <a:t>, no need to create another module for this.</a:t>
            </a:r>
          </a:p>
        </p:txBody>
      </p:sp>
      <p:sp>
        <p:nvSpPr>
          <p:cNvPr id="4" name="Slide Number Placeholder 3"/>
          <p:cNvSpPr>
            <a:spLocks noGrp="1"/>
          </p:cNvSpPr>
          <p:nvPr>
            <p:ph type="sldNum" sz="quarter" idx="5"/>
          </p:nvPr>
        </p:nvSpPr>
        <p:spPr/>
        <p:txBody>
          <a:bodyPr/>
          <a:lstStyle/>
          <a:p>
            <a:fld id="{DA09DD4B-26C5-4FBA-99AB-B7D6BB718086}" type="slidenum">
              <a:rPr lang="en-US" smtClean="0"/>
              <a:t>15</a:t>
            </a:fld>
            <a:endParaRPr lang="en-US" dirty="0"/>
          </a:p>
        </p:txBody>
      </p:sp>
    </p:spTree>
    <p:extLst>
      <p:ext uri="{BB962C8B-B14F-4D97-AF65-F5344CB8AC3E}">
        <p14:creationId xmlns:p14="http://schemas.microsoft.com/office/powerpoint/2010/main" val="267796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while this is everything you’ll need to know for the final project bonus, I have one extra remark I’d like to make before you go.</a:t>
            </a:r>
            <a:endParaRPr lang="en-US" dirty="0"/>
          </a:p>
        </p:txBody>
      </p:sp>
      <p:sp>
        <p:nvSpPr>
          <p:cNvPr id="4" name="Slide Number Placeholder 3"/>
          <p:cNvSpPr>
            <a:spLocks noGrp="1"/>
          </p:cNvSpPr>
          <p:nvPr>
            <p:ph type="sldNum" sz="quarter" idx="5"/>
          </p:nvPr>
        </p:nvSpPr>
        <p:spPr/>
        <p:txBody>
          <a:bodyPr/>
          <a:lstStyle/>
          <a:p>
            <a:fld id="{DA09DD4B-26C5-4FBA-99AB-B7D6BB718086}" type="slidenum">
              <a:rPr lang="en-US" smtClean="0"/>
              <a:t>16</a:t>
            </a:fld>
            <a:endParaRPr lang="en-US" dirty="0"/>
          </a:p>
        </p:txBody>
      </p:sp>
    </p:spTree>
    <p:extLst>
      <p:ext uri="{BB962C8B-B14F-4D97-AF65-F5344CB8AC3E}">
        <p14:creationId xmlns:p14="http://schemas.microsoft.com/office/powerpoint/2010/main" val="273412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found that you enjoyed this project and the course material, I highly recommend that you check out RISC-five.</a:t>
            </a:r>
            <a:br>
              <a:rPr lang="en-US" dirty="0"/>
            </a:br>
            <a:br>
              <a:rPr lang="en-US" dirty="0"/>
            </a:br>
            <a:r>
              <a:rPr lang="en-US" dirty="0"/>
              <a:t>You should check out the unprivileged spec under ISA specification, this will lead you to a PDF of all of the guidelines you’ll need to know in order to make a RISC-five CPU. You can check out the </a:t>
            </a:r>
            <a:r>
              <a:rPr lang="en-US" dirty="0" err="1"/>
              <a:t>privledged</a:t>
            </a:r>
            <a:r>
              <a:rPr lang="en-US" dirty="0"/>
              <a:t> spec too if you’re curious as to what you’d need to add in order to make a CPU capable of running something like a </a:t>
            </a:r>
            <a:r>
              <a:rPr lang="en-US" dirty="0" err="1"/>
              <a:t>linux</a:t>
            </a:r>
            <a:r>
              <a:rPr lang="en-US" dirty="0"/>
              <a:t>-based distro.</a:t>
            </a:r>
            <a:br>
              <a:rPr lang="en-US" dirty="0"/>
            </a:br>
            <a:br>
              <a:rPr lang="en-US" dirty="0"/>
            </a:br>
            <a:r>
              <a:rPr lang="en-US" dirty="0"/>
              <a:t>With that, this concludes the video for the final project bonus. Once again, if you need help, the times of office hours are on the syllabus, along with the emails for the TA’s and LA’s. Have a great day, and I hope you enjoy your break after the semester ends!</a:t>
            </a:r>
          </a:p>
        </p:txBody>
      </p:sp>
      <p:sp>
        <p:nvSpPr>
          <p:cNvPr id="4" name="Slide Number Placeholder 3"/>
          <p:cNvSpPr>
            <a:spLocks noGrp="1"/>
          </p:cNvSpPr>
          <p:nvPr>
            <p:ph type="sldNum" sz="quarter" idx="5"/>
          </p:nvPr>
        </p:nvSpPr>
        <p:spPr/>
        <p:txBody>
          <a:bodyPr/>
          <a:lstStyle/>
          <a:p>
            <a:fld id="{DA09DD4B-26C5-4FBA-99AB-B7D6BB718086}" type="slidenum">
              <a:rPr lang="en-US" smtClean="0"/>
              <a:t>17</a:t>
            </a:fld>
            <a:endParaRPr lang="en-US" dirty="0"/>
          </a:p>
        </p:txBody>
      </p:sp>
    </p:spTree>
    <p:extLst>
      <p:ext uri="{BB962C8B-B14F-4D97-AF65-F5344CB8AC3E}">
        <p14:creationId xmlns:p14="http://schemas.microsoft.com/office/powerpoint/2010/main" val="1206517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managed to complete the base final project and are ready to do the bonus, welcome! If you haven’t done so already, you’ll need to watch the video for the non-bonus portion of the final project before watching this one. Once you get to the part in the video talking about implementation, you can skip straight to this video. I mention in the non-bonus video when this point is, so you’ll know exactly when to jump to here. In addition, when you submit your final project, you only need to submit the bonus portion of it. You do not need to make two separate submissions with one being the non-bonus and the other being the bonus, you can just submit only the bonus.</a:t>
            </a:r>
          </a:p>
        </p:txBody>
      </p:sp>
      <p:sp>
        <p:nvSpPr>
          <p:cNvPr id="4" name="Slide Number Placeholder 3"/>
          <p:cNvSpPr>
            <a:spLocks noGrp="1"/>
          </p:cNvSpPr>
          <p:nvPr>
            <p:ph type="sldNum" sz="quarter" idx="5"/>
          </p:nvPr>
        </p:nvSpPr>
        <p:spPr/>
        <p:txBody>
          <a:bodyPr/>
          <a:lstStyle/>
          <a:p>
            <a:fld id="{DA09DD4B-26C5-4FBA-99AB-B7D6BB718086}" type="slidenum">
              <a:rPr lang="en-US" smtClean="0"/>
              <a:t>3</a:t>
            </a:fld>
            <a:endParaRPr lang="en-US" dirty="0"/>
          </a:p>
        </p:txBody>
      </p:sp>
    </p:spTree>
    <p:extLst>
      <p:ext uri="{BB962C8B-B14F-4D97-AF65-F5344CB8AC3E}">
        <p14:creationId xmlns:p14="http://schemas.microsoft.com/office/powerpoint/2010/main" val="375443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our pipeline is correctly functioning for the six instructions we’ve implemented so far, we can go ahead and implement control transfer instructions, as well as a couple other useful instructions.</a:t>
            </a:r>
          </a:p>
        </p:txBody>
      </p:sp>
      <p:sp>
        <p:nvSpPr>
          <p:cNvPr id="4" name="Slide Number Placeholder 3"/>
          <p:cNvSpPr>
            <a:spLocks noGrp="1"/>
          </p:cNvSpPr>
          <p:nvPr>
            <p:ph type="sldNum" sz="quarter" idx="5"/>
          </p:nvPr>
        </p:nvSpPr>
        <p:spPr/>
        <p:txBody>
          <a:bodyPr/>
          <a:lstStyle/>
          <a:p>
            <a:fld id="{DA09DD4B-26C5-4FBA-99AB-B7D6BB718086}" type="slidenum">
              <a:rPr lang="en-US" smtClean="0"/>
              <a:t>4</a:t>
            </a:fld>
            <a:endParaRPr lang="en-US" dirty="0"/>
          </a:p>
        </p:txBody>
      </p:sp>
    </p:spTree>
    <p:extLst>
      <p:ext uri="{BB962C8B-B14F-4D97-AF65-F5344CB8AC3E}">
        <p14:creationId xmlns:p14="http://schemas.microsoft.com/office/powerpoint/2010/main" val="224074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our control transfer instructions, we will modify the control unit to process the correct control signals to execute the control transfer instructions. This will require the modification and addition of some other modules, which I’ll talk about in these slides. We’ll also be implementing a few more instructions that will be of use alongside these control transfer instructions. In total, we will have 20 instructions that can be executed.</a:t>
            </a:r>
          </a:p>
        </p:txBody>
      </p:sp>
      <p:sp>
        <p:nvSpPr>
          <p:cNvPr id="4" name="Slide Number Placeholder 3"/>
          <p:cNvSpPr>
            <a:spLocks noGrp="1"/>
          </p:cNvSpPr>
          <p:nvPr>
            <p:ph type="sldNum" sz="quarter" idx="5"/>
          </p:nvPr>
        </p:nvSpPr>
        <p:spPr/>
        <p:txBody>
          <a:bodyPr/>
          <a:lstStyle/>
          <a:p>
            <a:fld id="{DA09DD4B-26C5-4FBA-99AB-B7D6BB718086}" type="slidenum">
              <a:rPr lang="en-US" smtClean="0"/>
              <a:t>5</a:t>
            </a:fld>
            <a:endParaRPr lang="en-US" dirty="0"/>
          </a:p>
        </p:txBody>
      </p:sp>
    </p:spTree>
    <p:extLst>
      <p:ext uri="{BB962C8B-B14F-4D97-AF65-F5344CB8AC3E}">
        <p14:creationId xmlns:p14="http://schemas.microsoft.com/office/powerpoint/2010/main" val="406382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diagram for the final project bonus. Now, I’m not going to go into a lot of detail about these modules and their functionality like I usually do, but I’ll explain what modules here are new or changed, as well as their functionality to the point where you should be able to understand what’s going on in the pipeline. As always, the slides for this presentation will be made available on Canvas</a:t>
            </a:r>
          </a:p>
        </p:txBody>
      </p:sp>
      <p:sp>
        <p:nvSpPr>
          <p:cNvPr id="4" name="Slide Number Placeholder 3"/>
          <p:cNvSpPr>
            <a:spLocks noGrp="1"/>
          </p:cNvSpPr>
          <p:nvPr>
            <p:ph type="sldNum" sz="quarter" idx="5"/>
          </p:nvPr>
        </p:nvSpPr>
        <p:spPr/>
        <p:txBody>
          <a:bodyPr/>
          <a:lstStyle/>
          <a:p>
            <a:fld id="{DA09DD4B-26C5-4FBA-99AB-B7D6BB718086}" type="slidenum">
              <a:rPr lang="en-US" smtClean="0"/>
              <a:t>6</a:t>
            </a:fld>
            <a:endParaRPr lang="en-US" dirty="0"/>
          </a:p>
        </p:txBody>
      </p:sp>
    </p:spTree>
    <p:extLst>
      <p:ext uri="{BB962C8B-B14F-4D97-AF65-F5344CB8AC3E}">
        <p14:creationId xmlns:p14="http://schemas.microsoft.com/office/powerpoint/2010/main" val="336604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final implementation, we’ll have two new adders in our </a:t>
            </a:r>
            <a:r>
              <a:rPr lang="en-US" dirty="0" err="1"/>
              <a:t>datapath</a:t>
            </a:r>
            <a:r>
              <a:rPr lang="en-US" dirty="0"/>
              <a:t>. All inputs and outputs are 32-bits wide for these modules, and the output is simply the addition of the inputs. The leftmost adder calculates the next PC value when a branch instruction is executed, and the rightmost one adds four to the pc4 signal, which is used for JALR instructions.</a:t>
            </a:r>
          </a:p>
        </p:txBody>
      </p:sp>
      <p:sp>
        <p:nvSpPr>
          <p:cNvPr id="4" name="Slide Number Placeholder 3"/>
          <p:cNvSpPr>
            <a:spLocks noGrp="1"/>
          </p:cNvSpPr>
          <p:nvPr>
            <p:ph type="sldNum" sz="quarter" idx="5"/>
          </p:nvPr>
        </p:nvSpPr>
        <p:spPr/>
        <p:txBody>
          <a:bodyPr/>
          <a:lstStyle/>
          <a:p>
            <a:fld id="{DA09DD4B-26C5-4FBA-99AB-B7D6BB718086}" type="slidenum">
              <a:rPr lang="en-US" smtClean="0"/>
              <a:t>7</a:t>
            </a:fld>
            <a:endParaRPr lang="en-US" dirty="0"/>
          </a:p>
        </p:txBody>
      </p:sp>
    </p:spTree>
    <p:extLst>
      <p:ext uri="{BB962C8B-B14F-4D97-AF65-F5344CB8AC3E}">
        <p14:creationId xmlns:p14="http://schemas.microsoft.com/office/powerpoint/2010/main" val="86716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have four new multiplexers. One of these will be a 4 to 1 multiplexer, which is used for selecting the next PC value, while the other three will be 2 to 1 multiplexers. The leftmost 2 to 1 multiplexer is used for shift instructions, the rightmost one connected to the ALU is used for selecting pc8 for JALR instructions, and the bottom-most multiplexer labelled f is used for setting the destination register to 31, which is also used for JALR instructions. All of these </a:t>
            </a:r>
            <a:r>
              <a:rPr lang="en-US" dirty="0" err="1"/>
              <a:t>muxes</a:t>
            </a:r>
            <a:r>
              <a:rPr lang="en-US" dirty="0"/>
              <a:t>, except for the 2 to 1 multiplexer at the bottom labelled “f” will has 32-bit inputs and outputs, with the exception of the selector bits. The multiplexer labelled “f” will have 5-bit inputs and outputs. For this multiplexer, if the selector bit </a:t>
            </a:r>
            <a:r>
              <a:rPr lang="en-US" dirty="0" err="1"/>
              <a:t>ejal</a:t>
            </a:r>
            <a:r>
              <a:rPr lang="en-US" dirty="0"/>
              <a:t> is 0, the output is edestReg0. If </a:t>
            </a:r>
            <a:r>
              <a:rPr lang="en-US" dirty="0" err="1"/>
              <a:t>ejal</a:t>
            </a:r>
            <a:r>
              <a:rPr lang="en-US" dirty="0"/>
              <a:t> is 1, the output of this mux is all 1s. </a:t>
            </a:r>
          </a:p>
        </p:txBody>
      </p:sp>
      <p:sp>
        <p:nvSpPr>
          <p:cNvPr id="4" name="Slide Number Placeholder 3"/>
          <p:cNvSpPr>
            <a:spLocks noGrp="1"/>
          </p:cNvSpPr>
          <p:nvPr>
            <p:ph type="sldNum" sz="quarter" idx="5"/>
          </p:nvPr>
        </p:nvSpPr>
        <p:spPr/>
        <p:txBody>
          <a:bodyPr/>
          <a:lstStyle/>
          <a:p>
            <a:fld id="{DA09DD4B-26C5-4FBA-99AB-B7D6BB718086}" type="slidenum">
              <a:rPr lang="en-US" smtClean="0"/>
              <a:t>8</a:t>
            </a:fld>
            <a:endParaRPr lang="en-US" dirty="0"/>
          </a:p>
        </p:txBody>
      </p:sp>
    </p:spTree>
    <p:extLst>
      <p:ext uri="{BB962C8B-B14F-4D97-AF65-F5344CB8AC3E}">
        <p14:creationId xmlns:p14="http://schemas.microsoft.com/office/powerpoint/2010/main" val="388188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our equality checker. This module simply takes in the 32-bit values of </a:t>
            </a:r>
            <a:r>
              <a:rPr lang="en-US" dirty="0" err="1"/>
              <a:t>qa</a:t>
            </a:r>
            <a:r>
              <a:rPr lang="en-US" dirty="0"/>
              <a:t> and </a:t>
            </a:r>
            <a:r>
              <a:rPr lang="en-US" dirty="0" err="1"/>
              <a:t>qb</a:t>
            </a:r>
            <a:r>
              <a:rPr lang="en-US" dirty="0"/>
              <a:t>, and outputs one on </a:t>
            </a:r>
            <a:r>
              <a:rPr lang="en-US" dirty="0" err="1"/>
              <a:t>rsrtequ</a:t>
            </a:r>
            <a:r>
              <a:rPr lang="en-US" dirty="0"/>
              <a:t> if </a:t>
            </a:r>
            <a:r>
              <a:rPr lang="en-US" dirty="0" err="1"/>
              <a:t>qa</a:t>
            </a:r>
            <a:r>
              <a:rPr lang="en-US" dirty="0"/>
              <a:t> and </a:t>
            </a:r>
            <a:r>
              <a:rPr lang="en-US" dirty="0" err="1"/>
              <a:t>qb</a:t>
            </a:r>
            <a:r>
              <a:rPr lang="en-US" dirty="0"/>
              <a:t> are equal. If </a:t>
            </a:r>
            <a:r>
              <a:rPr lang="en-US" dirty="0" err="1"/>
              <a:t>qa</a:t>
            </a:r>
            <a:r>
              <a:rPr lang="en-US" dirty="0"/>
              <a:t> and </a:t>
            </a:r>
            <a:r>
              <a:rPr lang="en-US" dirty="0" err="1"/>
              <a:t>qb</a:t>
            </a:r>
            <a:r>
              <a:rPr lang="en-US" dirty="0"/>
              <a:t> aren’t equal, </a:t>
            </a:r>
            <a:r>
              <a:rPr lang="en-US" dirty="0" err="1"/>
              <a:t>rsrtequ</a:t>
            </a:r>
            <a:r>
              <a:rPr lang="en-US" dirty="0"/>
              <a:t> is zero. This module is used for choosing whether or not to take branches on BEQ and BNE instructions.</a:t>
            </a:r>
          </a:p>
        </p:txBody>
      </p:sp>
      <p:sp>
        <p:nvSpPr>
          <p:cNvPr id="4" name="Slide Number Placeholder 3"/>
          <p:cNvSpPr>
            <a:spLocks noGrp="1"/>
          </p:cNvSpPr>
          <p:nvPr>
            <p:ph type="sldNum" sz="quarter" idx="5"/>
          </p:nvPr>
        </p:nvSpPr>
        <p:spPr/>
        <p:txBody>
          <a:bodyPr/>
          <a:lstStyle/>
          <a:p>
            <a:fld id="{DA09DD4B-26C5-4FBA-99AB-B7D6BB718086}" type="slidenum">
              <a:rPr lang="en-US" smtClean="0"/>
              <a:t>9</a:t>
            </a:fld>
            <a:endParaRPr lang="en-US" dirty="0"/>
          </a:p>
        </p:txBody>
      </p:sp>
    </p:spTree>
    <p:extLst>
      <p:ext uri="{BB962C8B-B14F-4D97-AF65-F5344CB8AC3E}">
        <p14:creationId xmlns:p14="http://schemas.microsoft.com/office/powerpoint/2010/main" val="48590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our bit shifters. These are used in calculating PC values for control transfer instructions. These simply take the input and shift it left two bits. Note that </a:t>
            </a:r>
            <a:r>
              <a:rPr lang="en-US" dirty="0" err="1"/>
              <a:t>addr</a:t>
            </a:r>
            <a:r>
              <a:rPr lang="en-US" dirty="0"/>
              <a:t> and </a:t>
            </a:r>
            <a:r>
              <a:rPr lang="en-US" dirty="0" err="1"/>
              <a:t>imm</a:t>
            </a:r>
            <a:r>
              <a:rPr lang="en-US" dirty="0"/>
              <a:t> in the </a:t>
            </a:r>
            <a:r>
              <a:rPr lang="en-US" dirty="0" err="1"/>
              <a:t>datapath</a:t>
            </a:r>
            <a:r>
              <a:rPr lang="en-US" dirty="0"/>
              <a:t> need to be zero-extended to 30 bits for these modules. The easiest way to do this is through concatenating a zero value of the necessary width with the input signal in the </a:t>
            </a:r>
            <a:r>
              <a:rPr lang="en-US" dirty="0" err="1"/>
              <a:t>datapath</a:t>
            </a:r>
            <a:endParaRPr lang="en-US" dirty="0"/>
          </a:p>
        </p:txBody>
      </p:sp>
      <p:sp>
        <p:nvSpPr>
          <p:cNvPr id="4" name="Slide Number Placeholder 3"/>
          <p:cNvSpPr>
            <a:spLocks noGrp="1"/>
          </p:cNvSpPr>
          <p:nvPr>
            <p:ph type="sldNum" sz="quarter" idx="5"/>
          </p:nvPr>
        </p:nvSpPr>
        <p:spPr/>
        <p:txBody>
          <a:bodyPr/>
          <a:lstStyle/>
          <a:p>
            <a:fld id="{DA09DD4B-26C5-4FBA-99AB-B7D6BB718086}" type="slidenum">
              <a:rPr lang="en-US" smtClean="0"/>
              <a:t>10</a:t>
            </a:fld>
            <a:endParaRPr lang="en-US" dirty="0"/>
          </a:p>
        </p:txBody>
      </p:sp>
    </p:spTree>
    <p:extLst>
      <p:ext uri="{BB962C8B-B14F-4D97-AF65-F5344CB8AC3E}">
        <p14:creationId xmlns:p14="http://schemas.microsoft.com/office/powerpoint/2010/main" val="244380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F4FEB4-C2D0-4E99-B7CB-9EB386F1314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8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40897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177334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348394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F4FEB4-C2D0-4E99-B7CB-9EB386F1314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58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393091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368912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86230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286612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230EF9-0286-49EC-800B-5785863B91BC}" type="datetimeFigureOut">
              <a:rPr lang="en-US" smtClean="0"/>
              <a:t>8/10/2021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F4FEB4-C2D0-4E99-B7CB-9EB386F1314F}" type="slidenum">
              <a:rPr lang="en-US" smtClean="0"/>
              <a:t>‹#›</a:t>
            </a:fld>
            <a:endParaRPr lang="en-US" dirty="0"/>
          </a:p>
        </p:txBody>
      </p:sp>
    </p:spTree>
    <p:extLst>
      <p:ext uri="{BB962C8B-B14F-4D97-AF65-F5344CB8AC3E}">
        <p14:creationId xmlns:p14="http://schemas.microsoft.com/office/powerpoint/2010/main" val="286591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30EF9-0286-49EC-800B-5785863B91BC}" type="datetimeFigureOut">
              <a:rPr lang="en-US" smtClean="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F4FEB4-C2D0-4E99-B7CB-9EB386F1314F}" type="slidenum">
              <a:rPr lang="en-US" smtClean="0"/>
              <a:t>‹#›</a:t>
            </a:fld>
            <a:endParaRPr lang="en-US" dirty="0"/>
          </a:p>
        </p:txBody>
      </p:sp>
    </p:spTree>
    <p:extLst>
      <p:ext uri="{BB962C8B-B14F-4D97-AF65-F5344CB8AC3E}">
        <p14:creationId xmlns:p14="http://schemas.microsoft.com/office/powerpoint/2010/main" val="25161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230EF9-0286-49EC-800B-5785863B91BC}" type="datetimeFigureOut">
              <a:rPr lang="en-US" smtClean="0"/>
              <a:t>8/10/2021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F4FEB4-C2D0-4E99-B7CB-9EB386F1314F}"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17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iscv.org/technical/specificatio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7BB10E-BE3B-4BF8-9140-38DDCB4231D1}"/>
              </a:ext>
            </a:extLst>
          </p:cNvPr>
          <p:cNvSpPr>
            <a:spLocks noGrp="1"/>
          </p:cNvSpPr>
          <p:nvPr>
            <p:ph type="ctrTitle"/>
          </p:nvPr>
        </p:nvSpPr>
        <p:spPr>
          <a:xfrm>
            <a:off x="965201" y="643467"/>
            <a:ext cx="6255026" cy="5054008"/>
          </a:xfrm>
        </p:spPr>
        <p:txBody>
          <a:bodyPr anchor="ctr">
            <a:normAutofit/>
          </a:bodyPr>
          <a:lstStyle/>
          <a:p>
            <a:pPr algn="r"/>
            <a:r>
              <a:rPr lang="en-US" dirty="0"/>
              <a:t>Notes and Tips for CMPEN331 Final Project</a:t>
            </a:r>
          </a:p>
        </p:txBody>
      </p:sp>
      <p:sp>
        <p:nvSpPr>
          <p:cNvPr id="3" name="Subtitle 2">
            <a:extLst>
              <a:ext uri="{FF2B5EF4-FFF2-40B4-BE49-F238E27FC236}">
                <a16:creationId xmlns:a16="http://schemas.microsoft.com/office/drawing/2014/main" id="{10F14F28-7830-469F-B236-D66F877F04B5}"/>
              </a:ext>
            </a:extLst>
          </p:cNvPr>
          <p:cNvSpPr>
            <a:spLocks noGrp="1"/>
          </p:cNvSpPr>
          <p:nvPr>
            <p:ph type="subTitle" idx="1"/>
          </p:nvPr>
        </p:nvSpPr>
        <p:spPr>
          <a:xfrm>
            <a:off x="7870994" y="643467"/>
            <a:ext cx="3748191" cy="5054008"/>
          </a:xfrm>
        </p:spPr>
        <p:txBody>
          <a:bodyPr anchor="ctr">
            <a:normAutofit/>
          </a:bodyPr>
          <a:lstStyle/>
          <a:p>
            <a:r>
              <a:rPr lang="en-US" dirty="0"/>
              <a:t>Final Project Bonus:</a:t>
            </a:r>
            <a:br>
              <a:rPr lang="en-US" dirty="0"/>
            </a:br>
            <a:r>
              <a:rPr lang="en-US" dirty="0"/>
              <a:t>Control Transfer</a:t>
            </a:r>
          </a:p>
          <a:p>
            <a:br>
              <a:rPr lang="en-US" dirty="0"/>
            </a:br>
            <a:r>
              <a:rPr lang="en-US" dirty="0"/>
              <a:t>Slides compiled by Andrew Jones</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46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4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4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4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5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C03FA-0436-4852-99D3-03E48A0C2F11}"/>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dirty="0"/>
              <a:t>Bit Shifters</a:t>
            </a:r>
          </a:p>
        </p:txBody>
      </p:sp>
      <p:pic>
        <p:nvPicPr>
          <p:cNvPr id="6" name="Content Placeholder 5">
            <a:extLst>
              <a:ext uri="{FF2B5EF4-FFF2-40B4-BE49-F238E27FC236}">
                <a16:creationId xmlns:a16="http://schemas.microsoft.com/office/drawing/2014/main" id="{4E2FF8FA-2A55-48B4-8AE4-68CF759EDC5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1447511" y="1797315"/>
            <a:ext cx="3842988" cy="2943329"/>
          </a:xfrm>
          <a:prstGeom prst="rect">
            <a:avLst/>
          </a:prstGeom>
        </p:spPr>
      </p:pic>
      <p:cxnSp>
        <p:nvCxnSpPr>
          <p:cNvPr id="79" name="Straight Connector 5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0" name="Rectangle 5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5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a:extLst>
              <a:ext uri="{FF2B5EF4-FFF2-40B4-BE49-F238E27FC236}">
                <a16:creationId xmlns:a16="http://schemas.microsoft.com/office/drawing/2014/main" id="{7C32BE61-62A2-4D51-B55D-390CC994FEE3}"/>
              </a:ext>
            </a:extLst>
          </p:cNvPr>
          <p:cNvGraphicFramePr>
            <a:graphicFrameLocks noGrp="1"/>
          </p:cNvGraphicFramePr>
          <p:nvPr>
            <p:ph sz="half" idx="2"/>
            <p:extLst>
              <p:ext uri="{D42A27DB-BD31-4B8C-83A1-F6EECF244321}">
                <p14:modId xmlns:p14="http://schemas.microsoft.com/office/powerpoint/2010/main" val="1643591164"/>
              </p:ext>
            </p:extLst>
          </p:nvPr>
        </p:nvGraphicFramePr>
        <p:xfrm>
          <a:off x="6411684" y="2198914"/>
          <a:ext cx="5127172" cy="3670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99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4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4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4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5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C03FA-0436-4852-99D3-03E48A0C2F11}"/>
              </a:ext>
            </a:extLst>
          </p:cNvPr>
          <p:cNvSpPr>
            <a:spLocks noGrp="1"/>
          </p:cNvSpPr>
          <p:nvPr>
            <p:ph type="title"/>
          </p:nvPr>
        </p:nvSpPr>
        <p:spPr>
          <a:xfrm>
            <a:off x="6411684" y="634946"/>
            <a:ext cx="5379981" cy="1450757"/>
          </a:xfrm>
        </p:spPr>
        <p:txBody>
          <a:bodyPr vert="horz" lIns="91440" tIns="45720" rIns="91440" bIns="45720" rtlCol="0" anchor="b">
            <a:normAutofit/>
          </a:bodyPr>
          <a:lstStyle/>
          <a:p>
            <a:r>
              <a:rPr lang="en-US" dirty="0"/>
              <a:t>Even More</a:t>
            </a:r>
            <a:br>
              <a:rPr lang="en-US" dirty="0"/>
            </a:br>
            <a:r>
              <a:rPr lang="en-US" dirty="0"/>
              <a:t>Updated Control Unit</a:t>
            </a:r>
          </a:p>
        </p:txBody>
      </p:sp>
      <p:pic>
        <p:nvPicPr>
          <p:cNvPr id="6" name="Content Placeholder 5">
            <a:extLst>
              <a:ext uri="{FF2B5EF4-FFF2-40B4-BE49-F238E27FC236}">
                <a16:creationId xmlns:a16="http://schemas.microsoft.com/office/drawing/2014/main" id="{4E2FF8FA-2A55-48B4-8AE4-68CF759EDC5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1462641" y="409434"/>
            <a:ext cx="3812728" cy="5719092"/>
          </a:xfrm>
          <a:prstGeom prst="rect">
            <a:avLst/>
          </a:prstGeom>
        </p:spPr>
      </p:pic>
      <p:cxnSp>
        <p:nvCxnSpPr>
          <p:cNvPr id="79" name="Straight Connector 5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0" name="Rectangle 5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5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a:extLst>
              <a:ext uri="{FF2B5EF4-FFF2-40B4-BE49-F238E27FC236}">
                <a16:creationId xmlns:a16="http://schemas.microsoft.com/office/drawing/2014/main" id="{7C32BE61-62A2-4D51-B55D-390CC994FEE3}"/>
              </a:ext>
            </a:extLst>
          </p:cNvPr>
          <p:cNvGraphicFramePr>
            <a:graphicFrameLocks noGrp="1"/>
          </p:cNvGraphicFramePr>
          <p:nvPr>
            <p:ph sz="half" idx="2"/>
            <p:extLst>
              <p:ext uri="{D42A27DB-BD31-4B8C-83A1-F6EECF244321}">
                <p14:modId xmlns:p14="http://schemas.microsoft.com/office/powerpoint/2010/main" val="3600545323"/>
              </p:ext>
            </p:extLst>
          </p:nvPr>
        </p:nvGraphicFramePr>
        <p:xfrm>
          <a:off x="6411684" y="2198914"/>
          <a:ext cx="5127172" cy="3670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346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397689-EE78-4DA0-A180-975F5200A477}"/>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A bit more on the new logic in Control Unit</a:t>
            </a:r>
          </a:p>
        </p:txBody>
      </p:sp>
      <p:sp>
        <p:nvSpPr>
          <p:cNvPr id="7"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1336BDA-EB87-4DCD-89C2-1529AA7B1596}"/>
              </a:ext>
            </a:extLst>
          </p:cNvPr>
          <p:cNvSpPr>
            <a:spLocks noGrp="1"/>
          </p:cNvSpPr>
          <p:nvPr>
            <p:ph idx="1"/>
          </p:nvPr>
        </p:nvSpPr>
        <p:spPr>
          <a:xfrm>
            <a:off x="4742016" y="605896"/>
            <a:ext cx="6859045" cy="5646208"/>
          </a:xfrm>
        </p:spPr>
        <p:txBody>
          <a:bodyPr anchor="ctr">
            <a:noAutofit/>
          </a:bodyPr>
          <a:lstStyle/>
          <a:p>
            <a:pPr>
              <a:spcBef>
                <a:spcPts val="0"/>
              </a:spcBef>
              <a:buFont typeface="Wingdings" panose="05000000000000000000" pitchFamily="2" charset="2"/>
              <a:buChar char="v"/>
            </a:pPr>
            <a:r>
              <a:rPr lang="en-US" sz="1400" dirty="0">
                <a:latin typeface="Calibri" panose="020F0502020204030204" pitchFamily="34" charset="0"/>
                <a:ea typeface="Calibri" panose="020F0502020204030204" pitchFamily="34" charset="0"/>
                <a:cs typeface="Times New Roman" panose="02020603050405020304" pitchFamily="18" charset="0"/>
              </a:rPr>
              <a:t>Even More</a:t>
            </a:r>
            <a:r>
              <a:rPr lang="en-US" sz="1400" dirty="0">
                <a:effectLst/>
                <a:latin typeface="Calibri" panose="020F0502020204030204" pitchFamily="34" charset="0"/>
                <a:ea typeface="Calibri" panose="020F0502020204030204" pitchFamily="34" charset="0"/>
                <a:cs typeface="Times New Roman" panose="02020603050405020304" pitchFamily="18" charset="0"/>
              </a:rPr>
              <a:t> Instructions :D</a:t>
            </a:r>
          </a:p>
          <a:p>
            <a:pPr lvl="1">
              <a:spcBef>
                <a:spcPts val="0"/>
              </a:spcBef>
              <a:spcAft>
                <a:spcPts val="20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We will be adding the following instructions to our control unit:</a:t>
            </a:r>
          </a:p>
          <a:p>
            <a:pPr lvl="2">
              <a:spcBef>
                <a:spcPts val="0"/>
              </a:spcBef>
              <a:spcAft>
                <a:spcPts val="20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SLL	(shift left logical)</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SRL	(shift right logical)</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SRA	(shift right arithmetic)</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JR	(jump register/jump return)</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ADDI	(add immediate)</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ANDI	(and immediate)</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ORI	(or immediate)</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XORI	(</a:t>
            </a:r>
            <a:r>
              <a:rPr lang="en-US" sz="1000" dirty="0" err="1">
                <a:latin typeface="Calibri" panose="020F0502020204030204" pitchFamily="34" charset="0"/>
                <a:ea typeface="Calibri" panose="020F0502020204030204" pitchFamily="34" charset="0"/>
                <a:cs typeface="Times New Roman" panose="02020603050405020304" pitchFamily="18" charset="0"/>
              </a:rPr>
              <a:t>xor</a:t>
            </a:r>
            <a:r>
              <a:rPr lang="en-US" sz="1000" dirty="0">
                <a:latin typeface="Calibri" panose="020F0502020204030204" pitchFamily="34" charset="0"/>
                <a:ea typeface="Calibri" panose="020F0502020204030204" pitchFamily="34" charset="0"/>
                <a:cs typeface="Times New Roman" panose="02020603050405020304" pitchFamily="18" charset="0"/>
              </a:rPr>
              <a:t> immediate)</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SW	(store word)</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BEQ	(branch if equal)</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BNE	(branch if not equal)</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LUI	(load upper immediate)</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J	(jump)</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JAL	(jump and link)</a:t>
            </a:r>
          </a:p>
          <a:p>
            <a:pPr lvl="1">
              <a:spcBef>
                <a:spcPts val="0"/>
              </a:spcBef>
              <a:spcAft>
                <a:spcPts val="20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You’ll need to figure out the control signals for these instructions on your own. You should be able to derive these control signals by understanding what each instruction is doing, and how it should affect the execution of the instruction within the CPU.</a:t>
            </a:r>
          </a:p>
          <a:p>
            <a:pPr>
              <a:spcBef>
                <a:spcPts val="0"/>
              </a:spcBef>
              <a:buFont typeface="Wingdings" panose="05000000000000000000" pitchFamily="2" charset="2"/>
              <a:buChar char="v"/>
            </a:pPr>
            <a:r>
              <a:rPr lang="en-US" sz="1400" dirty="0">
                <a:effectLst/>
                <a:latin typeface="Calibri" panose="020F0502020204030204" pitchFamily="34" charset="0"/>
                <a:ea typeface="Calibri" panose="020F0502020204030204" pitchFamily="34" charset="0"/>
                <a:cs typeface="Times New Roman" panose="02020603050405020304" pitchFamily="18" charset="0"/>
              </a:rPr>
              <a:t>New Control Signals:</a:t>
            </a:r>
          </a:p>
          <a:p>
            <a:pPr lvl="1">
              <a:spcBef>
                <a:spcPts val="0"/>
              </a:spcBef>
              <a:spcAft>
                <a:spcPts val="200"/>
              </a:spcAft>
              <a:buFont typeface="Wingdings" panose="05000000000000000000" pitchFamily="2" charset="2"/>
              <a:buChar char="v"/>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jal</a:t>
            </a:r>
            <a:r>
              <a:rPr lang="en-US" sz="1200" dirty="0">
                <a:effectLst/>
                <a:latin typeface="Calibri" panose="020F0502020204030204" pitchFamily="34" charset="0"/>
                <a:ea typeface="Calibri" panose="020F0502020204030204" pitchFamily="34" charset="0"/>
                <a:cs typeface="Times New Roman" panose="02020603050405020304" pitchFamily="18" charset="0"/>
              </a:rPr>
              <a:t>: if we’re executing a jump and link instruction, this is 1. </a:t>
            </a:r>
            <a:r>
              <a:rPr lang="en-US" sz="1200" dirty="0">
                <a:latin typeface="Calibri" panose="020F0502020204030204" pitchFamily="34" charset="0"/>
                <a:ea typeface="Calibri" panose="020F0502020204030204" pitchFamily="34" charset="0"/>
                <a:cs typeface="Times New Roman" panose="02020603050405020304" pitchFamily="18" charset="0"/>
              </a:rPr>
              <a:t>Otherwise, this is 0.</a:t>
            </a:r>
          </a:p>
          <a:p>
            <a:pPr lvl="1">
              <a:spcBef>
                <a:spcPts val="0"/>
              </a:spcBef>
              <a:spcAft>
                <a:spcPts val="20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shift: if we’re executing a shift instruction (SLL, SRL, or SRA), this is 1. Otherwise, this is 0.</a:t>
            </a:r>
          </a:p>
          <a:p>
            <a:pPr lvl="1">
              <a:spcBef>
                <a:spcPts val="0"/>
              </a:spcBef>
              <a:spcAft>
                <a:spcPts val="20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sext: stands for sign extension, should be 0 when executing ANDI, ORI, XORI, or LUI. For all other instructions, this should be 1.</a:t>
            </a:r>
          </a:p>
          <a:p>
            <a:pPr lvl="1">
              <a:spcBef>
                <a:spcPts val="0"/>
              </a:spcBef>
              <a:spcAft>
                <a:spcPts val="200"/>
              </a:spcAft>
              <a:buFont typeface="Wingdings" panose="05000000000000000000" pitchFamily="2" charset="2"/>
              <a:buChar char="v"/>
            </a:pPr>
            <a:r>
              <a:rPr lang="en-US" sz="1200" dirty="0" err="1">
                <a:latin typeface="Calibri" panose="020F0502020204030204" pitchFamily="34" charset="0"/>
                <a:ea typeface="Calibri" panose="020F0502020204030204" pitchFamily="34" charset="0"/>
                <a:cs typeface="Times New Roman" panose="02020603050405020304" pitchFamily="18" charset="0"/>
              </a:rPr>
              <a:t>pcsrc</a:t>
            </a:r>
            <a:r>
              <a:rPr lang="en-US" sz="1200" dirty="0">
                <a:latin typeface="Calibri" panose="020F0502020204030204" pitchFamily="34" charset="0"/>
                <a:ea typeface="Calibri" panose="020F0502020204030204" pitchFamily="34" charset="0"/>
                <a:cs typeface="Times New Roman" panose="02020603050405020304" pitchFamily="18" charset="0"/>
              </a:rPr>
              <a:t>: selects the value of the next PC. Should be:</a:t>
            </a:r>
          </a:p>
          <a:p>
            <a:pPr lvl="2">
              <a:spcBef>
                <a:spcPts val="0"/>
              </a:spcBef>
              <a:spcAft>
                <a:spcPts val="20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2 if JR instruction</a:t>
            </a: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3 if J or JAL instruction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lvl="2">
              <a:spcBef>
                <a:spcPts val="0"/>
              </a:spcBef>
              <a:spcAft>
                <a:spcPts val="20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1 if BEQ instruction and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rsrtequ</a:t>
            </a:r>
            <a:r>
              <a:rPr lang="en-US" sz="1000" dirty="0">
                <a:effectLst/>
                <a:latin typeface="Calibri" panose="020F0502020204030204" pitchFamily="34" charset="0"/>
                <a:ea typeface="Calibri" panose="020F0502020204030204" pitchFamily="34" charset="0"/>
                <a:cs typeface="Times New Roman" panose="02020603050405020304" pitchFamily="18" charset="0"/>
              </a:rPr>
              <a:t> is 1 OR if BNE instruction and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rsrtequ</a:t>
            </a:r>
            <a:r>
              <a:rPr lang="en-US" sz="1000" dirty="0">
                <a:effectLst/>
                <a:latin typeface="Calibri" panose="020F0502020204030204" pitchFamily="34" charset="0"/>
                <a:ea typeface="Calibri" panose="020F0502020204030204" pitchFamily="34" charset="0"/>
                <a:cs typeface="Times New Roman" panose="02020603050405020304" pitchFamily="18" charset="0"/>
              </a:rPr>
              <a:t> is 0</a:t>
            </a:r>
          </a:p>
          <a:p>
            <a:pPr lvl="3">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if BEQ instruction and </a:t>
            </a:r>
            <a:r>
              <a:rPr lang="en-US" sz="1000" dirty="0" err="1">
                <a:latin typeface="Calibri" panose="020F0502020204030204" pitchFamily="34" charset="0"/>
                <a:ea typeface="Calibri" panose="020F0502020204030204" pitchFamily="34" charset="0"/>
                <a:cs typeface="Times New Roman" panose="02020603050405020304" pitchFamily="18" charset="0"/>
              </a:rPr>
              <a:t>rsrtequ</a:t>
            </a:r>
            <a:r>
              <a:rPr lang="en-US" sz="1000" dirty="0">
                <a:latin typeface="Calibri" panose="020F0502020204030204" pitchFamily="34" charset="0"/>
                <a:ea typeface="Calibri" panose="020F0502020204030204" pitchFamily="34" charset="0"/>
                <a:cs typeface="Times New Roman" panose="02020603050405020304" pitchFamily="18" charset="0"/>
              </a:rPr>
              <a:t> is 0 OR if BNE instruction and </a:t>
            </a:r>
            <a:r>
              <a:rPr lang="en-US" sz="1000" dirty="0" err="1">
                <a:latin typeface="Calibri" panose="020F0502020204030204" pitchFamily="34" charset="0"/>
                <a:ea typeface="Calibri" panose="020F0502020204030204" pitchFamily="34" charset="0"/>
                <a:cs typeface="Times New Roman" panose="02020603050405020304" pitchFamily="18" charset="0"/>
              </a:rPr>
              <a:t>rsrtequ</a:t>
            </a:r>
            <a:r>
              <a:rPr lang="en-US" sz="1000" dirty="0">
                <a:latin typeface="Calibri" panose="020F0502020204030204" pitchFamily="34" charset="0"/>
                <a:ea typeface="Calibri" panose="020F0502020204030204" pitchFamily="34" charset="0"/>
                <a:cs typeface="Times New Roman" panose="02020603050405020304" pitchFamily="18" charset="0"/>
              </a:rPr>
              <a:t> is 1, then </a:t>
            </a:r>
            <a:r>
              <a:rPr lang="en-US" sz="1000" dirty="0" err="1">
                <a:latin typeface="Calibri" panose="020F0502020204030204" pitchFamily="34" charset="0"/>
                <a:ea typeface="Calibri" panose="020F0502020204030204" pitchFamily="34" charset="0"/>
                <a:cs typeface="Times New Roman" panose="02020603050405020304" pitchFamily="18" charset="0"/>
              </a:rPr>
              <a:t>pcsrc</a:t>
            </a:r>
            <a:r>
              <a:rPr lang="en-US" sz="1000" dirty="0">
                <a:latin typeface="Calibri" panose="020F0502020204030204" pitchFamily="34" charset="0"/>
                <a:ea typeface="Calibri" panose="020F0502020204030204" pitchFamily="34" charset="0"/>
                <a:cs typeface="Times New Roman" panose="02020603050405020304" pitchFamily="18" charset="0"/>
              </a:rPr>
              <a:t> should be 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lvl="2">
              <a:spcBef>
                <a:spcPts val="0"/>
              </a:spcBef>
              <a:spcAft>
                <a:spcPts val="200"/>
              </a:spcAft>
              <a:buFont typeface="Wingdings" panose="05000000000000000000" pitchFamily="2" charset="2"/>
              <a:buChar char="v"/>
            </a:pPr>
            <a:r>
              <a:rPr lang="en-US" sz="1000" dirty="0">
                <a:latin typeface="Calibri" panose="020F0502020204030204" pitchFamily="34" charset="0"/>
                <a:ea typeface="Calibri" panose="020F0502020204030204" pitchFamily="34" charset="0"/>
                <a:cs typeface="Times New Roman" panose="02020603050405020304" pitchFamily="18" charset="0"/>
              </a:rPr>
              <a:t>0 for all other instructions</a:t>
            </a:r>
          </a:p>
          <a:p>
            <a:pPr>
              <a:spcBef>
                <a:spcPts val="0"/>
              </a:spcBef>
              <a:buFont typeface="Wingdings" panose="05000000000000000000" pitchFamily="2" charset="2"/>
              <a:buChar char="v"/>
            </a:pPr>
            <a:r>
              <a:rPr lang="en-US" sz="1400" dirty="0">
                <a:latin typeface="Calibri" panose="020F0502020204030204" pitchFamily="34" charset="0"/>
                <a:ea typeface="Calibri" panose="020F0502020204030204" pitchFamily="34" charset="0"/>
                <a:cs typeface="Times New Roman" panose="02020603050405020304" pitchFamily="18" charset="0"/>
              </a:rPr>
              <a:t>Initial Values</a:t>
            </a:r>
          </a:p>
          <a:p>
            <a:pPr lvl="1">
              <a:spcBef>
                <a:spcPts val="0"/>
              </a:spcBef>
              <a:spcAft>
                <a:spcPts val="2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Times New Roman" panose="02020603050405020304" pitchFamily="18" charset="0"/>
              </a:rPr>
              <a:t>You’ll want to set </a:t>
            </a:r>
            <a:r>
              <a:rPr lang="en-US" sz="1200" dirty="0" err="1">
                <a:latin typeface="Calibri" panose="020F0502020204030204" pitchFamily="34" charset="0"/>
                <a:ea typeface="Calibri" panose="020F0502020204030204" pitchFamily="34" charset="0"/>
                <a:cs typeface="Times New Roman" panose="02020603050405020304" pitchFamily="18" charset="0"/>
              </a:rPr>
              <a:t>pcsrc</a:t>
            </a:r>
            <a:r>
              <a:rPr lang="en-US" sz="1200" dirty="0">
                <a:latin typeface="Calibri" panose="020F0502020204030204" pitchFamily="34" charset="0"/>
                <a:ea typeface="Calibri" panose="020F0502020204030204" pitchFamily="34" charset="0"/>
                <a:cs typeface="Times New Roman" panose="02020603050405020304" pitchFamily="18" charset="0"/>
              </a:rPr>
              <a:t> to 0 in an initial block</a:t>
            </a:r>
          </a:p>
          <a:p>
            <a:pPr>
              <a:spcBef>
                <a:spcPts val="0"/>
              </a:spcBef>
              <a:buFont typeface="Wingdings" panose="05000000000000000000" pitchFamily="2" charset="2"/>
              <a:buChar char="v"/>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2">
              <a:spcBef>
                <a:spcPts val="0"/>
              </a:spcBef>
              <a:spcAft>
                <a:spcPts val="200"/>
              </a:spcAft>
              <a:buFont typeface="Wingdings" panose="05000000000000000000" pitchFamily="2" charset="2"/>
              <a:buChar char="v"/>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608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6001-2FCB-46FD-99BC-06857529F23D}"/>
              </a:ext>
            </a:extLst>
          </p:cNvPr>
          <p:cNvSpPr>
            <a:spLocks noGrp="1"/>
          </p:cNvSpPr>
          <p:nvPr>
            <p:ph type="title"/>
          </p:nvPr>
        </p:nvSpPr>
        <p:spPr/>
        <p:txBody>
          <a:bodyPr/>
          <a:lstStyle/>
          <a:p>
            <a:r>
              <a:rPr lang="en-US" dirty="0"/>
              <a:t>Changes to other modules</a:t>
            </a:r>
          </a:p>
        </p:txBody>
      </p:sp>
      <p:sp>
        <p:nvSpPr>
          <p:cNvPr id="3" name="Content Placeholder 2">
            <a:extLst>
              <a:ext uri="{FF2B5EF4-FFF2-40B4-BE49-F238E27FC236}">
                <a16:creationId xmlns:a16="http://schemas.microsoft.com/office/drawing/2014/main" id="{D61DC898-200B-4F53-ABBC-B7678C608955}"/>
              </a:ext>
            </a:extLst>
          </p:cNvPr>
          <p:cNvSpPr>
            <a:spLocks noGrp="1"/>
          </p:cNvSpPr>
          <p:nvPr>
            <p:ph idx="1"/>
          </p:nvPr>
        </p:nvSpPr>
        <p:spPr/>
        <p:txBody>
          <a:bodyPr>
            <a:noAutofit/>
          </a:bodyPr>
          <a:lstStyle/>
          <a:p>
            <a:pPr>
              <a:buFont typeface="Wingdings" panose="05000000000000000000" pitchFamily="2" charset="2"/>
              <a:buChar char="v"/>
            </a:pPr>
            <a:r>
              <a:rPr lang="en-US" dirty="0"/>
              <a:t>ALU</a:t>
            </a:r>
          </a:p>
          <a:p>
            <a:pPr lvl="1">
              <a:buFont typeface="Wingdings" panose="05000000000000000000" pitchFamily="2" charset="2"/>
              <a:buChar char="v"/>
            </a:pPr>
            <a:r>
              <a:rPr lang="en-US" dirty="0"/>
              <a:t>Your ALU should be modified to support shift instructions, as well as the LUI instruction</a:t>
            </a:r>
          </a:p>
          <a:p>
            <a:pPr lvl="1">
              <a:buFont typeface="Wingdings" panose="05000000000000000000" pitchFamily="2" charset="2"/>
              <a:buChar char="v"/>
            </a:pPr>
            <a:r>
              <a:rPr lang="en-US" dirty="0"/>
              <a:t>You will need to add the </a:t>
            </a:r>
            <a:r>
              <a:rPr lang="en-US" dirty="0" err="1"/>
              <a:t>aluc</a:t>
            </a:r>
            <a:r>
              <a:rPr lang="en-US" dirty="0"/>
              <a:t> signals to the control unit as well</a:t>
            </a:r>
          </a:p>
          <a:p>
            <a:pPr>
              <a:buFont typeface="Wingdings" panose="05000000000000000000" pitchFamily="2" charset="2"/>
              <a:buChar char="v"/>
            </a:pPr>
            <a:r>
              <a:rPr lang="en-US" dirty="0"/>
              <a:t>Immediate Extender</a:t>
            </a:r>
          </a:p>
          <a:p>
            <a:pPr lvl="1">
              <a:buFont typeface="Wingdings" panose="05000000000000000000" pitchFamily="2" charset="2"/>
              <a:buChar char="v"/>
            </a:pPr>
            <a:r>
              <a:rPr lang="en-US" dirty="0"/>
              <a:t>The immediate extender should take in a new input, sext (this stands for sign-extension)</a:t>
            </a:r>
          </a:p>
          <a:p>
            <a:pPr lvl="2">
              <a:buFont typeface="Wingdings" panose="05000000000000000000" pitchFamily="2" charset="2"/>
              <a:buChar char="v"/>
            </a:pPr>
            <a:r>
              <a:rPr lang="en-US" dirty="0"/>
              <a:t>If sext is 1, sign extend the immediate as before.</a:t>
            </a:r>
          </a:p>
          <a:p>
            <a:pPr lvl="2">
              <a:buFont typeface="Wingdings" panose="05000000000000000000" pitchFamily="2" charset="2"/>
              <a:buChar char="v"/>
            </a:pPr>
            <a:r>
              <a:rPr lang="en-US" dirty="0"/>
              <a:t>If sext is 0, then zero extend the immediate.</a:t>
            </a:r>
          </a:p>
          <a:p>
            <a:pPr>
              <a:buFont typeface="Wingdings" panose="05000000000000000000" pitchFamily="2" charset="2"/>
              <a:buChar char="v"/>
            </a:pPr>
            <a:r>
              <a:rPr lang="en-US" dirty="0"/>
              <a:t>Instruction Memory</a:t>
            </a:r>
          </a:p>
          <a:p>
            <a:pPr lvl="1">
              <a:buFont typeface="Wingdings" panose="05000000000000000000" pitchFamily="2" charset="2"/>
              <a:buChar char="v"/>
            </a:pPr>
            <a:r>
              <a:rPr lang="en-US" dirty="0"/>
              <a:t>Instruction memory will have 35 new instructions.</a:t>
            </a:r>
          </a:p>
          <a:p>
            <a:pPr lvl="1">
              <a:buFont typeface="Wingdings" panose="05000000000000000000" pitchFamily="2" charset="2"/>
              <a:buChar char="v"/>
            </a:pPr>
            <a:r>
              <a:rPr lang="en-US" dirty="0"/>
              <a:t>These will be defined in the project document on pages 5 and 6.</a:t>
            </a:r>
          </a:p>
        </p:txBody>
      </p:sp>
    </p:spTree>
    <p:extLst>
      <p:ext uri="{BB962C8B-B14F-4D97-AF65-F5344CB8AC3E}">
        <p14:creationId xmlns:p14="http://schemas.microsoft.com/office/powerpoint/2010/main" val="214472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6001-2FCB-46FD-99BC-06857529F23D}"/>
              </a:ext>
            </a:extLst>
          </p:cNvPr>
          <p:cNvSpPr>
            <a:spLocks noGrp="1"/>
          </p:cNvSpPr>
          <p:nvPr>
            <p:ph type="title"/>
          </p:nvPr>
        </p:nvSpPr>
        <p:spPr/>
        <p:txBody>
          <a:bodyPr/>
          <a:lstStyle/>
          <a:p>
            <a:r>
              <a:rPr lang="en-US" dirty="0"/>
              <a:t>Changes to other modules from Lab 5</a:t>
            </a:r>
          </a:p>
        </p:txBody>
      </p:sp>
      <p:sp>
        <p:nvSpPr>
          <p:cNvPr id="3" name="Content Placeholder 2">
            <a:extLst>
              <a:ext uri="{FF2B5EF4-FFF2-40B4-BE49-F238E27FC236}">
                <a16:creationId xmlns:a16="http://schemas.microsoft.com/office/drawing/2014/main" id="{D61DC898-200B-4F53-ABBC-B7678C608955}"/>
              </a:ext>
            </a:extLst>
          </p:cNvPr>
          <p:cNvSpPr>
            <a:spLocks noGrp="1"/>
          </p:cNvSpPr>
          <p:nvPr>
            <p:ph idx="1"/>
          </p:nvPr>
        </p:nvSpPr>
        <p:spPr/>
        <p:txBody>
          <a:bodyPr>
            <a:noAutofit/>
          </a:bodyPr>
          <a:lstStyle/>
          <a:p>
            <a:pPr>
              <a:buFont typeface="Wingdings" panose="05000000000000000000" pitchFamily="2" charset="2"/>
              <a:buChar char="v"/>
            </a:pPr>
            <a:r>
              <a:rPr lang="en-US" dirty="0"/>
              <a:t>Data Memory</a:t>
            </a:r>
          </a:p>
          <a:p>
            <a:pPr lvl="1">
              <a:buFont typeface="Wingdings" panose="05000000000000000000" pitchFamily="2" charset="2"/>
              <a:buChar char="v"/>
            </a:pPr>
            <a:r>
              <a:rPr lang="en-US" dirty="0"/>
              <a:t>Data Memory will have new default values as well</a:t>
            </a:r>
          </a:p>
          <a:p>
            <a:pPr lvl="1">
              <a:buFont typeface="Wingdings" panose="05000000000000000000" pitchFamily="2" charset="2"/>
              <a:buChar char="v"/>
            </a:pPr>
            <a:r>
              <a:rPr lang="en-US" dirty="0"/>
              <a:t>These will also be defined in the project document on page 6.</a:t>
            </a:r>
          </a:p>
          <a:p>
            <a:pPr>
              <a:buFont typeface="Wingdings" panose="05000000000000000000" pitchFamily="2" charset="2"/>
              <a:buChar char="v"/>
            </a:pPr>
            <a:r>
              <a:rPr lang="en-US" dirty="0"/>
              <a:t>Pipeline Registers</a:t>
            </a:r>
          </a:p>
          <a:p>
            <a:pPr lvl="1">
              <a:buFont typeface="Wingdings" panose="05000000000000000000" pitchFamily="2" charset="2"/>
              <a:buChar char="v"/>
            </a:pPr>
            <a:r>
              <a:rPr lang="en-US" dirty="0"/>
              <a:t>Some of the pipeline registers will need to pass additional signals through them</a:t>
            </a:r>
          </a:p>
          <a:p>
            <a:pPr lvl="1">
              <a:buFont typeface="Wingdings" panose="05000000000000000000" pitchFamily="2" charset="2"/>
              <a:buChar char="v"/>
            </a:pPr>
            <a:r>
              <a:rPr lang="en-US" dirty="0"/>
              <a:t>Use the diagram as a reference for this. This should be trivial to implement</a:t>
            </a:r>
          </a:p>
          <a:p>
            <a:pPr>
              <a:buFont typeface="Wingdings" panose="05000000000000000000" pitchFamily="2" charset="2"/>
              <a:buChar char="v"/>
            </a:pPr>
            <a:r>
              <a:rPr lang="en-US" dirty="0"/>
              <a:t>Datapath</a:t>
            </a:r>
          </a:p>
          <a:p>
            <a:pPr lvl="1">
              <a:buFont typeface="Wingdings" panose="05000000000000000000" pitchFamily="2" charset="2"/>
              <a:buChar char="v"/>
            </a:pPr>
            <a:r>
              <a:rPr lang="en-US" dirty="0"/>
              <a:t>Your Datapath needs to initialize the new modules, and connect all the new and modified signals/wires</a:t>
            </a:r>
          </a:p>
          <a:p>
            <a:pPr lvl="1">
              <a:buFont typeface="Wingdings" panose="05000000000000000000" pitchFamily="2" charset="2"/>
              <a:buChar char="v"/>
            </a:pPr>
            <a:r>
              <a:rPr lang="en-US" b="1" dirty="0"/>
              <a:t>This is the part students make the most mistakes on, so take your time and double-check every wire you’re changing here. Use the diagram as a reference!</a:t>
            </a:r>
          </a:p>
          <a:p>
            <a:pPr>
              <a:buFont typeface="Wingdings" panose="05000000000000000000" pitchFamily="2" charset="2"/>
              <a:buChar char="v"/>
            </a:pPr>
            <a:r>
              <a:rPr lang="en-US" dirty="0"/>
              <a:t>Testbench</a:t>
            </a:r>
          </a:p>
          <a:p>
            <a:pPr lvl="1">
              <a:buFont typeface="Wingdings" panose="05000000000000000000" pitchFamily="2" charset="2"/>
              <a:buChar char="v"/>
            </a:pPr>
            <a:r>
              <a:rPr lang="en-US" dirty="0"/>
              <a:t>Testbench will have no changes, use the same testbench you used for lab 5</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291990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3" name="Rectangle 25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Rectangle 2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5" name="Straight Connector 25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6" name="Rectangle 258">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a:extLst>
              <a:ext uri="{FF2B5EF4-FFF2-40B4-BE49-F238E27FC236}">
                <a16:creationId xmlns:a16="http://schemas.microsoft.com/office/drawing/2014/main" id="{3D598B49-E909-471A-B42D-6DBEB7DD778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13" b="313"/>
          <a:stretch/>
        </p:blipFill>
        <p:spPr>
          <a:xfrm>
            <a:off x="1983331" y="-83401"/>
            <a:ext cx="8723338" cy="5568396"/>
          </a:xfrm>
          <a:prstGeom prst="rect">
            <a:avLst/>
          </a:prstGeom>
        </p:spPr>
      </p:pic>
      <p:sp>
        <p:nvSpPr>
          <p:cNvPr id="191" name="Title 1">
            <a:extLst>
              <a:ext uri="{FF2B5EF4-FFF2-40B4-BE49-F238E27FC236}">
                <a16:creationId xmlns:a16="http://schemas.microsoft.com/office/drawing/2014/main" id="{CF7C4F60-FD1D-4911-84F7-294D62555FFB}"/>
              </a:ext>
            </a:extLst>
          </p:cNvPr>
          <p:cNvSpPr>
            <a:spLocks noGrp="1"/>
          </p:cNvSpPr>
          <p:nvPr>
            <p:ph type="title"/>
          </p:nvPr>
        </p:nvSpPr>
        <p:spPr>
          <a:xfrm>
            <a:off x="638422" y="4711691"/>
            <a:ext cx="10909073" cy="1654629"/>
          </a:xfrm>
        </p:spPr>
        <p:txBody>
          <a:bodyPr vert="horz" lIns="91440" tIns="45720" rIns="91440" bIns="45720" rtlCol="0" anchor="b">
            <a:normAutofit/>
          </a:bodyPr>
          <a:lstStyle/>
          <a:p>
            <a:pPr algn="ctr"/>
            <a:r>
              <a:rPr lang="en-US" sz="6000" dirty="0" err="1">
                <a:solidFill>
                  <a:schemeClr val="tx1">
                    <a:lumMod val="85000"/>
                    <a:lumOff val="15000"/>
                  </a:schemeClr>
                </a:solidFill>
              </a:rPr>
              <a:t>JpcFull</a:t>
            </a:r>
            <a:r>
              <a:rPr lang="en-US" sz="6000" dirty="0">
                <a:solidFill>
                  <a:schemeClr val="tx1">
                    <a:lumMod val="85000"/>
                    <a:lumOff val="15000"/>
                  </a:schemeClr>
                </a:solidFill>
              </a:rPr>
              <a:t> signal concatenation</a:t>
            </a:r>
          </a:p>
        </p:txBody>
      </p:sp>
      <p:cxnSp>
        <p:nvCxnSpPr>
          <p:cNvPr id="347" name="Straight Connector 259">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8" name="Rectangle 260">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Rectangle 26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418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E882-F917-4645-8A65-E04F1178311F}"/>
              </a:ext>
            </a:extLst>
          </p:cNvPr>
          <p:cNvSpPr>
            <a:spLocks noGrp="1"/>
          </p:cNvSpPr>
          <p:nvPr>
            <p:ph type="title"/>
          </p:nvPr>
        </p:nvSpPr>
        <p:spPr/>
        <p:txBody>
          <a:bodyPr/>
          <a:lstStyle/>
          <a:p>
            <a:r>
              <a:rPr lang="en-US" dirty="0">
                <a:solidFill>
                  <a:schemeClr val="accent2"/>
                </a:solidFill>
              </a:rPr>
              <a:t>NEW</a:t>
            </a:r>
            <a:r>
              <a:rPr lang="en-US" dirty="0"/>
              <a:t> Final Remarks and Tips</a:t>
            </a:r>
          </a:p>
        </p:txBody>
      </p:sp>
      <p:sp>
        <p:nvSpPr>
          <p:cNvPr id="3" name="Content Placeholder 2">
            <a:extLst>
              <a:ext uri="{FF2B5EF4-FFF2-40B4-BE49-F238E27FC236}">
                <a16:creationId xmlns:a16="http://schemas.microsoft.com/office/drawing/2014/main" id="{5C981E4E-7ED7-418D-9A68-C305A5F8CEAD}"/>
              </a:ext>
            </a:extLst>
          </p:cNvPr>
          <p:cNvSpPr>
            <a:spLocks noGrp="1"/>
          </p:cNvSpPr>
          <p:nvPr>
            <p:ph idx="1"/>
          </p:nvPr>
        </p:nvSpPr>
        <p:spPr>
          <a:xfrm>
            <a:off x="1097280" y="1845734"/>
            <a:ext cx="10058400" cy="4234432"/>
          </a:xfrm>
        </p:spPr>
        <p:txBody>
          <a:bodyPr numCol="1" spcCol="457200">
            <a:noAutofit/>
          </a:bodyPr>
          <a:lstStyle/>
          <a:p>
            <a:pPr marR="0" lvl="0">
              <a:lnSpc>
                <a:spcPct val="107000"/>
              </a:lnSpc>
              <a:spcBef>
                <a:spcPts val="0"/>
              </a:spcBef>
              <a:spcAft>
                <a:spcPts val="0"/>
              </a:spcAft>
              <a:buFont typeface="Wingdings" panose="05000000000000000000" pitchFamily="2" charset="2"/>
              <a:buChar char="v"/>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 HIGHLY recommend putting different modules into different files.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Yes, the lab doc tips say that you should put all non-simulation modules into a single file, but I’ve found that students who do use different files for modules spend less time debugging, and have an easier time finding modules when they need to.</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Accessing the modules may require an extra menu, but from my experience it’s much faster than scrolling up and down all of your code looking for the correct module.</a:t>
            </a:r>
          </a:p>
          <a:p>
            <a:pPr marR="0" lvl="0">
              <a:lnSpc>
                <a:spcPct val="107000"/>
              </a:lnSpc>
              <a:spcBef>
                <a:spcPts val="0"/>
              </a:spcBef>
              <a:spcAft>
                <a:spcPts val="0"/>
              </a:spcAft>
              <a:buFont typeface="Wingdings" panose="05000000000000000000" pitchFamily="2" charset="2"/>
              <a:buChar char="v"/>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Format your code.</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Proper indentation, formatting, and commenting of your code will make your life much, much easier when you enter the debugging stage of the lab.</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who don’t format and comment their code tend to spend a lot more time debugging than students who do format and comment.</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How you format and comment your code is up to you, do what works best for you.</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that you will have to look at the code you write while debugging, not to mention the future labs and final project, so make sure it is easy for you to read and understand what’s going on in your code.</a:t>
            </a:r>
          </a:p>
          <a:p>
            <a:pPr marR="0" lvl="0">
              <a:lnSpc>
                <a:spcPct val="107000"/>
              </a:lnSpc>
              <a:spcBef>
                <a:spcPts val="0"/>
              </a:spcBef>
              <a:spcAft>
                <a:spcPts val="0"/>
              </a:spcAft>
              <a:buFont typeface="Wingdings" panose="05000000000000000000" pitchFamily="2" charset="2"/>
              <a:buChar char="v"/>
            </a:pPr>
            <a:r>
              <a:rPr lang="en-US" sz="1200" b="1" dirty="0">
                <a:effectLst/>
                <a:latin typeface="Calibri" panose="020F0502020204030204" pitchFamily="34" charset="0"/>
                <a:ea typeface="Calibri" panose="020F0502020204030204" pitchFamily="34" charset="0"/>
                <a:cs typeface="Times New Roman" panose="02020603050405020304" pitchFamily="18" charset="0"/>
              </a:rPr>
              <a:t>Give everything names that make sense</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fits in with the Format your code section.</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names of your modules, wires, and registers should make it fairly clear what they are used for or what they are trying to represent.</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Naming registers reg1, reg2, etc. is ambiguous and will make debugging very difficult.</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How you name your modules is completely up to you (with the exception of the testbench), but I recommend using the names within the provided diagrams.</a:t>
            </a:r>
          </a:p>
          <a:p>
            <a:pPr marL="1143000" marR="0" lvl="2" indent="-22860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Remember that with the testbench, your wires should very clearly represent what each signal is.</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I also recommend defining module names with their intended stage of the pipeline as a prefix</a:t>
            </a:r>
          </a:p>
          <a:p>
            <a:pPr marL="1143000" marR="0" lvl="2" indent="-22860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example, I would define the program counter module as “IF_ProgramCounter” and the regrt multiplexer as “ID_RegrtMux” with IF and ID corresponding to the correct stage of the pipeline.</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Again, how you name everything is up to you, do what works best for you.</a:t>
            </a:r>
          </a:p>
        </p:txBody>
      </p:sp>
    </p:spTree>
    <p:extLst>
      <p:ext uri="{BB962C8B-B14F-4D97-AF65-F5344CB8AC3E}">
        <p14:creationId xmlns:p14="http://schemas.microsoft.com/office/powerpoint/2010/main" val="388218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E882-F917-4645-8A65-E04F1178311F}"/>
              </a:ext>
            </a:extLst>
          </p:cNvPr>
          <p:cNvSpPr>
            <a:spLocks noGrp="1"/>
          </p:cNvSpPr>
          <p:nvPr>
            <p:ph type="title"/>
          </p:nvPr>
        </p:nvSpPr>
        <p:spPr/>
        <p:txBody>
          <a:bodyPr/>
          <a:lstStyle/>
          <a:p>
            <a:r>
              <a:rPr lang="en-US" dirty="0">
                <a:solidFill>
                  <a:schemeClr val="accent2"/>
                </a:solidFill>
              </a:rPr>
              <a:t>NEW</a:t>
            </a:r>
            <a:r>
              <a:rPr lang="en-US" dirty="0"/>
              <a:t> Final Remarks and Tips</a:t>
            </a:r>
          </a:p>
        </p:txBody>
      </p:sp>
      <p:sp>
        <p:nvSpPr>
          <p:cNvPr id="3" name="Content Placeholder 2">
            <a:extLst>
              <a:ext uri="{FF2B5EF4-FFF2-40B4-BE49-F238E27FC236}">
                <a16:creationId xmlns:a16="http://schemas.microsoft.com/office/drawing/2014/main" id="{5C981E4E-7ED7-418D-9A68-C305A5F8CEAD}"/>
              </a:ext>
            </a:extLst>
          </p:cNvPr>
          <p:cNvSpPr>
            <a:spLocks noGrp="1"/>
          </p:cNvSpPr>
          <p:nvPr>
            <p:ph idx="1"/>
          </p:nvPr>
        </p:nvSpPr>
        <p:spPr>
          <a:xfrm>
            <a:off x="1097280" y="1845734"/>
            <a:ext cx="10058400" cy="4234432"/>
          </a:xfrm>
        </p:spPr>
        <p:txBody>
          <a:bodyPr numCol="1" spcCol="457200">
            <a:noAutofit/>
          </a:bodyPr>
          <a:lstStyle/>
          <a:p>
            <a:pPr marR="0" lvl="0">
              <a:lnSpc>
                <a:spcPct val="107000"/>
              </a:lnSpc>
              <a:spcBef>
                <a:spcPts val="0"/>
              </a:spcBef>
              <a:spcAft>
                <a:spcPts val="0"/>
              </a:spcAft>
              <a:buFont typeface="Wingdings" panose="05000000000000000000" pitchFamily="2" charset="2"/>
              <a:buChar char="v"/>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Start Early!!!</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I know I put this tip at the beginning, but I cannot stress enough how important it is to give yourself enough time to complete the labs.</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I recommend at minimum starting a week in advance of the due date, this will give you plenty of time to write your code, debug it, and access office hours.</a:t>
            </a:r>
          </a:p>
          <a:p>
            <a:pPr marR="0" lvl="0">
              <a:lnSpc>
                <a:spcPct val="107000"/>
              </a:lnSpc>
              <a:spcBef>
                <a:spcPts val="0"/>
              </a:spcBef>
              <a:spcAft>
                <a:spcPts val="0"/>
              </a:spcAft>
              <a:buFont typeface="Wingdings" panose="05000000000000000000" pitchFamily="2" charset="2"/>
              <a:buChar char="v"/>
            </a:pPr>
            <a:r>
              <a:rPr lang="en-US" sz="1200" b="1" dirty="0">
                <a:effectLst/>
                <a:latin typeface="Calibri" panose="020F0502020204030204" pitchFamily="34" charset="0"/>
                <a:ea typeface="Calibri" panose="020F0502020204030204" pitchFamily="34" charset="0"/>
                <a:cs typeface="Times New Roman" panose="02020603050405020304" pitchFamily="18" charset="0"/>
              </a:rPr>
              <a:t>Utilize Office Hours</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office hours of TA’s and LA’s are provided on the syllabus.</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TA’s and LA’s will gladly help with all aspects of the lab.</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Note: Before asking TA’s and LA’s to debug code, please try and debug it yourself (remember, Follow The Data!)</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If you can’t access office hours for whatever reason, you can still email TA’s and LA’s through Canvas or their PSU email and they will help you through there</a:t>
            </a:r>
          </a:p>
          <a:p>
            <a:pPr marL="1143000" marR="0" lvl="2" indent="-22860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TA and LA emails are also provided on the syllabus.</a:t>
            </a:r>
          </a:p>
          <a:p>
            <a:pPr marL="1143000" marR="0" lvl="2" indent="-228600">
              <a:lnSpc>
                <a:spcPct val="107000"/>
              </a:lnSpc>
              <a:spcBef>
                <a:spcPts val="0"/>
              </a:spcBef>
              <a:spcAft>
                <a:spcPts val="80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Please provide lots of detail about what’s causing you trouble in the lab, screenshots and Verilog code files help greatly with this!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Font typeface="Wingdings" panose="05000000000000000000" pitchFamily="2" charset="2"/>
              <a:buChar char="v"/>
            </a:pPr>
            <a:r>
              <a:rPr lang="en-US" sz="1200" b="1" dirty="0">
                <a:effectLst/>
                <a:latin typeface="Calibri" panose="020F0502020204030204" pitchFamily="34" charset="0"/>
                <a:ea typeface="Calibri" panose="020F0502020204030204" pitchFamily="34" charset="0"/>
                <a:cs typeface="Times New Roman" panose="02020603050405020304" pitchFamily="18" charset="0"/>
              </a:rPr>
              <a:t>Want to learn/practice more?</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If you find you enjoyed this project and the course material, I highly recommend you check out RISC-V</a:t>
            </a:r>
          </a:p>
          <a:p>
            <a:pPr marL="925830" lvl="2" indent="-285750">
              <a:lnSpc>
                <a:spcPct val="107000"/>
              </a:lnSpc>
              <a:spcBef>
                <a:spcPts val="0"/>
              </a:spcBef>
              <a:spcAft>
                <a:spcPts val="0"/>
              </a:spcAft>
              <a:buFont typeface="Wingdings" panose="05000000000000000000" pitchFamily="2" charset="2"/>
              <a:buChar char="v"/>
            </a:pPr>
            <a:r>
              <a:rPr lang="en-US" sz="1200" i="1" dirty="0">
                <a:latin typeface="Calibri" panose="020F0502020204030204" pitchFamily="34" charset="0"/>
                <a:ea typeface="Calibri" panose="020F0502020204030204" pitchFamily="34" charset="0"/>
                <a:cs typeface="Times New Roman" panose="02020603050405020304" pitchFamily="18" charset="0"/>
              </a:rPr>
              <a:t>Please complete the final project before you do any of this, this is all extra and not assigned material for the course</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Times New Roman" panose="02020603050405020304" pitchFamily="18" charset="0"/>
              </a:rPr>
              <a:t>RISC-V is a modern, well-documented, open-source instruction set that is very similar to MIPS, with a couple differences that makes it stand out</a:t>
            </a:r>
          </a:p>
          <a:p>
            <a:pPr marL="742950" lvl="1" indent="-285750">
              <a:lnSpc>
                <a:spcPct val="107000"/>
              </a:lnSpc>
              <a:spcBef>
                <a:spcPts val="0"/>
              </a:spcBef>
              <a:spcAft>
                <a:spcPts val="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Times New Roman" panose="02020603050405020304" pitchFamily="18" charset="0"/>
              </a:rPr>
              <a:t>If you want some extra practice, try</a:t>
            </a:r>
            <a:r>
              <a:rPr lang="en-US" sz="1200" dirty="0">
                <a:effectLst/>
                <a:latin typeface="Calibri" panose="020F0502020204030204" pitchFamily="34" charset="0"/>
                <a:ea typeface="Calibri" panose="020F0502020204030204" pitchFamily="34" charset="0"/>
                <a:cs typeface="Times New Roman" panose="02020603050405020304" pitchFamily="18" charset="0"/>
              </a:rPr>
              <a:t> creating a new pipeline that can interpret RISC-V instructions</a:t>
            </a:r>
          </a:p>
          <a:p>
            <a:pPr marL="742950" lvl="1" indent="-285750">
              <a:lnSpc>
                <a:spcPct val="107000"/>
              </a:lnSpc>
              <a:spcBef>
                <a:spcPts val="0"/>
              </a:spcBef>
              <a:spcAft>
                <a:spcPts val="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Times New Roman" panose="02020603050405020304" pitchFamily="18" charset="0"/>
              </a:rPr>
              <a:t>The ISA documentation can be found at </a:t>
            </a:r>
            <a:r>
              <a:rPr lang="en-US" sz="1200" dirty="0">
                <a:latin typeface="Calibri" panose="020F0502020204030204" pitchFamily="34" charset="0"/>
                <a:ea typeface="Calibri" panose="020F0502020204030204" pitchFamily="34" charset="0"/>
                <a:cs typeface="Times New Roman" panose="02020603050405020304" pitchFamily="18" charset="0"/>
                <a:hlinkClick r:id="rId3"/>
              </a:rPr>
              <a:t>https://riscv.org/technical/specifications/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925830" lvl="2" indent="-285750">
              <a:lnSpc>
                <a:spcPct val="107000"/>
              </a:lnSpc>
              <a:spcBef>
                <a:spcPts val="0"/>
              </a:spcBef>
              <a:spcAft>
                <a:spcPts val="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Times New Roman" panose="02020603050405020304" pitchFamily="18" charset="0"/>
              </a:rPr>
              <a:t>check out the Unprivileged Spec under “ISA Specification” for guidelines on how instructions should execute within the </a:t>
            </a:r>
            <a:r>
              <a:rPr lang="en-US" sz="1200" dirty="0" err="1">
                <a:latin typeface="Calibri" panose="020F0502020204030204" pitchFamily="34" charset="0"/>
                <a:ea typeface="Calibri" panose="020F0502020204030204" pitchFamily="34" charset="0"/>
                <a:cs typeface="Times New Roman" panose="02020603050405020304" pitchFamily="18" charset="0"/>
              </a:rPr>
              <a:t>datapath</a:t>
            </a:r>
            <a:r>
              <a:rPr lang="en-US" sz="1200" dirty="0">
                <a:latin typeface="Calibri" panose="020F0502020204030204" pitchFamily="34" charset="0"/>
                <a:ea typeface="Calibri" panose="020F0502020204030204" pitchFamily="34" charset="0"/>
                <a:cs typeface="Times New Roman" panose="02020603050405020304" pitchFamily="18" charset="0"/>
              </a:rPr>
              <a:t> in a RISC-V CPU</a:t>
            </a:r>
          </a:p>
          <a:p>
            <a:pPr marL="742950" marR="0" lvl="1" indent="-285750">
              <a:lnSpc>
                <a:spcPct val="107000"/>
              </a:lnSpc>
              <a:spcBef>
                <a:spcPts val="0"/>
              </a:spcBef>
              <a:spcAft>
                <a:spcPts val="0"/>
              </a:spcAft>
              <a:buFont typeface="Wingdings" panose="05000000000000000000" pitchFamily="2" charset="2"/>
              <a:buChar char="v"/>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There’s a bunch of resources online for RISC-V, so go check it out!</a:t>
            </a:r>
          </a:p>
          <a:p>
            <a:pPr marL="742950" marR="0" lvl="1" indent="-285750">
              <a:lnSpc>
                <a:spcPct val="107000"/>
              </a:lnSpc>
              <a:spcBef>
                <a:spcPts val="0"/>
              </a:spcBef>
              <a:spcAft>
                <a:spcPts val="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Times New Roman" panose="02020603050405020304" pitchFamily="18" charset="0"/>
              </a:rPr>
              <a:t>Again, this is all extra and won’t gain you any extra points in the course, just something that you should check out if you find this stuff interesting!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914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2C17-76A8-45B5-A8DC-3ADCFEA9420F}"/>
              </a:ext>
            </a:extLst>
          </p:cNvPr>
          <p:cNvSpPr>
            <a:spLocks noGrp="1"/>
          </p:cNvSpPr>
          <p:nvPr>
            <p:ph type="title"/>
          </p:nvPr>
        </p:nvSpPr>
        <p:spPr/>
        <p:txBody>
          <a:bodyPr/>
          <a:lstStyle/>
          <a:p>
            <a:r>
              <a:rPr lang="en-US" dirty="0"/>
              <a:t>Welcome, Students!</a:t>
            </a:r>
          </a:p>
        </p:txBody>
      </p:sp>
      <p:sp>
        <p:nvSpPr>
          <p:cNvPr id="3" name="Content Placeholder 2">
            <a:extLst>
              <a:ext uri="{FF2B5EF4-FFF2-40B4-BE49-F238E27FC236}">
                <a16:creationId xmlns:a16="http://schemas.microsoft.com/office/drawing/2014/main" id="{F6E45763-3908-4380-B7CF-98644537D1C2}"/>
              </a:ext>
            </a:extLst>
          </p:cNvPr>
          <p:cNvSpPr>
            <a:spLocks noGrp="1"/>
          </p:cNvSpPr>
          <p:nvPr>
            <p:ph idx="1"/>
          </p:nvPr>
        </p:nvSpPr>
        <p:spPr/>
        <p:txBody>
          <a:bodyPr/>
          <a:lstStyle/>
          <a:p>
            <a:pPr>
              <a:buFont typeface="Wingdings" panose="05000000000000000000" pitchFamily="2" charset="2"/>
              <a:buChar char="v"/>
            </a:pPr>
            <a:r>
              <a:rPr lang="en-US" dirty="0"/>
              <a:t>If you are a student of CMPEN331 going through these slides, welcome!</a:t>
            </a:r>
          </a:p>
          <a:p>
            <a:pPr>
              <a:buFont typeface="Wingdings" panose="05000000000000000000" pitchFamily="2" charset="2"/>
              <a:buChar char="v"/>
            </a:pPr>
            <a:r>
              <a:rPr lang="en-US" dirty="0"/>
              <a:t>If you haven’t already, </a:t>
            </a:r>
            <a:r>
              <a:rPr lang="en-US" b="1" dirty="0"/>
              <a:t>please go watch the video. </a:t>
            </a:r>
            <a:r>
              <a:rPr lang="en-US" dirty="0"/>
              <a:t>These slides are meant to supplement the video, which contains information that may not be present in these slides.</a:t>
            </a:r>
          </a:p>
          <a:p>
            <a:pPr>
              <a:buFont typeface="Wingdings" panose="05000000000000000000" pitchFamily="2" charset="2"/>
              <a:buChar char="v"/>
            </a:pPr>
            <a:r>
              <a:rPr lang="en-US" dirty="0"/>
              <a:t>Feel free to use these slides as reference as you work on your Final Project. </a:t>
            </a:r>
          </a:p>
        </p:txBody>
      </p:sp>
    </p:spTree>
    <p:extLst>
      <p:ext uri="{BB962C8B-B14F-4D97-AF65-F5344CB8AC3E}">
        <p14:creationId xmlns:p14="http://schemas.microsoft.com/office/powerpoint/2010/main" val="322023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EF2F-6942-4EA5-A7E0-C2D320F1A3F8}"/>
              </a:ext>
            </a:extLst>
          </p:cNvPr>
          <p:cNvSpPr>
            <a:spLocks noGrp="1"/>
          </p:cNvSpPr>
          <p:nvPr>
            <p:ph type="title"/>
          </p:nvPr>
        </p:nvSpPr>
        <p:spPr/>
        <p:txBody>
          <a:bodyPr/>
          <a:lstStyle/>
          <a:p>
            <a:r>
              <a:rPr lang="en-US" dirty="0"/>
              <a:t>Some Starting Notes</a:t>
            </a:r>
          </a:p>
        </p:txBody>
      </p:sp>
      <p:sp>
        <p:nvSpPr>
          <p:cNvPr id="3" name="Content Placeholder 2">
            <a:extLst>
              <a:ext uri="{FF2B5EF4-FFF2-40B4-BE49-F238E27FC236}">
                <a16:creationId xmlns:a16="http://schemas.microsoft.com/office/drawing/2014/main" id="{77358774-4959-4CF0-8372-FAEC16EBB150}"/>
              </a:ext>
            </a:extLst>
          </p:cNvPr>
          <p:cNvSpPr>
            <a:spLocks noGrp="1"/>
          </p:cNvSpPr>
          <p:nvPr>
            <p:ph idx="1"/>
          </p:nvPr>
        </p:nvSpPr>
        <p:spPr/>
        <p:txBody>
          <a:bodyPr/>
          <a:lstStyle/>
          <a:p>
            <a:pPr>
              <a:buFont typeface="Wingdings" panose="05000000000000000000" pitchFamily="2" charset="2"/>
              <a:buChar char="v"/>
            </a:pPr>
            <a:r>
              <a:rPr lang="en-US" dirty="0"/>
              <a:t>If you’re here, welcome!</a:t>
            </a:r>
          </a:p>
          <a:p>
            <a:pPr>
              <a:buFont typeface="Wingdings" panose="05000000000000000000" pitchFamily="2" charset="2"/>
              <a:buChar char="v"/>
            </a:pPr>
            <a:r>
              <a:rPr lang="en-US" dirty="0"/>
              <a:t>If you haven’t already, go watch the video for the non-bonus final project</a:t>
            </a:r>
          </a:p>
          <a:p>
            <a:pPr lvl="1">
              <a:buFont typeface="Wingdings" panose="05000000000000000000" pitchFamily="2" charset="2"/>
              <a:buChar char="v"/>
            </a:pPr>
            <a:r>
              <a:rPr lang="en-US" dirty="0"/>
              <a:t>This video assumes you have at least watched through the parts about modifications from lab 5</a:t>
            </a:r>
          </a:p>
          <a:p>
            <a:pPr lvl="1">
              <a:buFont typeface="Wingdings" panose="05000000000000000000" pitchFamily="2" charset="2"/>
              <a:buChar char="v"/>
            </a:pPr>
            <a:r>
              <a:rPr lang="en-US" dirty="0"/>
              <a:t>You don’t need to watch the implementation part, once you reach there, you can skip straight to this video</a:t>
            </a:r>
          </a:p>
          <a:p>
            <a:pPr>
              <a:buFont typeface="Wingdings" panose="05000000000000000000" pitchFamily="2" charset="2"/>
              <a:buChar char="v"/>
            </a:pPr>
            <a:r>
              <a:rPr lang="en-US" dirty="0"/>
              <a:t>When submitting, you only need to make one submission of just the bonus.</a:t>
            </a:r>
          </a:p>
          <a:p>
            <a:pPr lvl="1">
              <a:buFont typeface="Wingdings" panose="05000000000000000000" pitchFamily="2" charset="2"/>
              <a:buChar char="v"/>
            </a:pPr>
            <a:r>
              <a:rPr lang="en-US" dirty="0"/>
              <a:t>You do not need to make a separate submission for the non-bonus portion, just submit only the bonus.</a:t>
            </a:r>
          </a:p>
        </p:txBody>
      </p:sp>
    </p:spTree>
    <p:extLst>
      <p:ext uri="{BB962C8B-B14F-4D97-AF65-F5344CB8AC3E}">
        <p14:creationId xmlns:p14="http://schemas.microsoft.com/office/powerpoint/2010/main" val="331190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CA1A-00F7-4F76-B28A-7711701FCA11}"/>
              </a:ext>
            </a:extLst>
          </p:cNvPr>
          <p:cNvSpPr>
            <a:spLocks noGrp="1"/>
          </p:cNvSpPr>
          <p:nvPr>
            <p:ph type="title"/>
          </p:nvPr>
        </p:nvSpPr>
        <p:spPr/>
        <p:txBody>
          <a:bodyPr/>
          <a:lstStyle/>
          <a:p>
            <a:r>
              <a:rPr lang="en-US" dirty="0"/>
              <a:t>What exactly are we doing in labs 3 through 5 + final project?</a:t>
            </a:r>
          </a:p>
        </p:txBody>
      </p:sp>
      <p:sp>
        <p:nvSpPr>
          <p:cNvPr id="3" name="Content Placeholder 2">
            <a:extLst>
              <a:ext uri="{FF2B5EF4-FFF2-40B4-BE49-F238E27FC236}">
                <a16:creationId xmlns:a16="http://schemas.microsoft.com/office/drawing/2014/main" id="{600C2BC3-3717-48D2-9656-A225228B6FC3}"/>
              </a:ext>
            </a:extLst>
          </p:cNvPr>
          <p:cNvSpPr>
            <a:spLocks noGrp="1"/>
          </p:cNvSpPr>
          <p:nvPr>
            <p:ph sz="half" idx="1"/>
          </p:nvPr>
        </p:nvSpPr>
        <p:spPr/>
        <p:txBody>
          <a:bodyPr/>
          <a:lstStyle/>
          <a:p>
            <a:pPr marL="0" indent="0">
              <a:buNone/>
            </a:pPr>
            <a:r>
              <a:rPr lang="en-US" dirty="0"/>
              <a:t>Labs 3 through 5, along with the final project, consists of implementing different stages/features of our five stage MIPS pipeline. The main structure of the five stages will be implemented through the labs, and the final polish and functionality will be implemented in the final project. There is also a bonus for the final project that implements additional instructions.</a:t>
            </a:r>
          </a:p>
          <a:p>
            <a:pPr marL="0" indent="0">
              <a:buNone/>
            </a:pPr>
            <a:r>
              <a:rPr lang="en-US" dirty="0"/>
              <a:t>The bonus on final project is extra credit, I highly recommend that all of you try the bonus if you have time.</a:t>
            </a:r>
          </a:p>
        </p:txBody>
      </p:sp>
      <p:sp>
        <p:nvSpPr>
          <p:cNvPr id="4" name="Content Placeholder 3">
            <a:extLst>
              <a:ext uri="{FF2B5EF4-FFF2-40B4-BE49-F238E27FC236}">
                <a16:creationId xmlns:a16="http://schemas.microsoft.com/office/drawing/2014/main" id="{A1246CD7-CC5B-4AC1-B80A-AAD59AC14C6C}"/>
              </a:ext>
            </a:extLst>
          </p:cNvPr>
          <p:cNvSpPr>
            <a:spLocks noGrp="1"/>
          </p:cNvSpPr>
          <p:nvPr>
            <p:ph sz="half" idx="2"/>
          </p:nvPr>
        </p:nvSpPr>
        <p:spPr/>
        <p:txBody>
          <a:bodyPr/>
          <a:lstStyle/>
          <a:p>
            <a:pPr>
              <a:buFont typeface="Wingdings" panose="05000000000000000000" pitchFamily="2" charset="2"/>
              <a:buChar char="v"/>
            </a:pPr>
            <a:r>
              <a:rPr lang="en-US" dirty="0"/>
              <a:t>Lab 3: Stages 1 and 2 (Instruction Fetch, Instruction Decode)</a:t>
            </a:r>
          </a:p>
          <a:p>
            <a:pPr>
              <a:buFont typeface="Wingdings" panose="05000000000000000000" pitchFamily="2" charset="2"/>
              <a:buChar char="v"/>
            </a:pPr>
            <a:r>
              <a:rPr lang="en-US" dirty="0"/>
              <a:t>Lab 4: Stages 3 and 4 (Execution, Memory Access)</a:t>
            </a:r>
          </a:p>
          <a:p>
            <a:pPr>
              <a:buFont typeface="Wingdings" panose="05000000000000000000" pitchFamily="2" charset="2"/>
              <a:buChar char="v"/>
            </a:pPr>
            <a:r>
              <a:rPr lang="en-US" dirty="0"/>
              <a:t>Lab 5: Stage 5 (Writeback)</a:t>
            </a:r>
          </a:p>
          <a:p>
            <a:pPr>
              <a:buFont typeface="Wingdings" panose="05000000000000000000" pitchFamily="2" charset="2"/>
              <a:buChar char="v"/>
            </a:pPr>
            <a:r>
              <a:rPr lang="en-US" dirty="0"/>
              <a:t>Final Project: Forwarding Behavior</a:t>
            </a:r>
          </a:p>
          <a:p>
            <a:pPr>
              <a:buFont typeface="Wingdings" panose="05000000000000000000" pitchFamily="2" charset="2"/>
              <a:buChar char="v"/>
            </a:pPr>
            <a:r>
              <a:rPr lang="en-US" dirty="0"/>
              <a:t>Final Project Bonus: Control Transfer Instruction Implementation (branch/jump instructions).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13666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B6F1-6D6B-429E-8BCE-8347BD881D2B}"/>
              </a:ext>
            </a:extLst>
          </p:cNvPr>
          <p:cNvSpPr>
            <a:spLocks noGrp="1"/>
          </p:cNvSpPr>
          <p:nvPr>
            <p:ph type="title"/>
          </p:nvPr>
        </p:nvSpPr>
        <p:spPr/>
        <p:txBody>
          <a:bodyPr/>
          <a:lstStyle/>
          <a:p>
            <a:r>
              <a:rPr lang="en-US" dirty="0"/>
              <a:t>Overview of Final Project Bonus</a:t>
            </a:r>
          </a:p>
        </p:txBody>
      </p:sp>
      <p:sp>
        <p:nvSpPr>
          <p:cNvPr id="4" name="Text Placeholder 3">
            <a:extLst>
              <a:ext uri="{FF2B5EF4-FFF2-40B4-BE49-F238E27FC236}">
                <a16:creationId xmlns:a16="http://schemas.microsoft.com/office/drawing/2014/main" id="{D2B28524-583E-49ED-98F4-E551DF35F0F5}"/>
              </a:ext>
            </a:extLst>
          </p:cNvPr>
          <p:cNvSpPr>
            <a:spLocks noGrp="1"/>
          </p:cNvSpPr>
          <p:nvPr>
            <p:ph type="body" idx="1"/>
          </p:nvPr>
        </p:nvSpPr>
        <p:spPr/>
        <p:txBody>
          <a:bodyPr/>
          <a:lstStyle/>
          <a:p>
            <a:r>
              <a:rPr lang="en-US" dirty="0"/>
              <a:t>Control Transfer Instructions</a:t>
            </a:r>
          </a:p>
        </p:txBody>
      </p:sp>
      <p:sp>
        <p:nvSpPr>
          <p:cNvPr id="5" name="Content Placeholder 4">
            <a:extLst>
              <a:ext uri="{FF2B5EF4-FFF2-40B4-BE49-F238E27FC236}">
                <a16:creationId xmlns:a16="http://schemas.microsoft.com/office/drawing/2014/main" id="{701D336F-A1CA-40F5-AA3A-29C96BD0317B}"/>
              </a:ext>
            </a:extLst>
          </p:cNvPr>
          <p:cNvSpPr>
            <a:spLocks noGrp="1"/>
          </p:cNvSpPr>
          <p:nvPr>
            <p:ph sz="half" idx="2"/>
          </p:nvPr>
        </p:nvSpPr>
        <p:spPr/>
        <p:txBody>
          <a:bodyPr>
            <a:normAutofit/>
          </a:bodyPr>
          <a:lstStyle/>
          <a:p>
            <a:pPr>
              <a:buFont typeface="Wingdings" panose="05000000000000000000" pitchFamily="2" charset="2"/>
              <a:buChar char="v"/>
            </a:pPr>
            <a:r>
              <a:rPr lang="en-US" dirty="0"/>
              <a:t>Control Unit will be modified to handle branch and jump instructions</a:t>
            </a:r>
          </a:p>
          <a:p>
            <a:pPr>
              <a:buFont typeface="Wingdings" panose="05000000000000000000" pitchFamily="2" charset="2"/>
              <a:buChar char="v"/>
            </a:pPr>
            <a:r>
              <a:rPr lang="en-US" dirty="0"/>
              <a:t>This will also require the modification and addition of some other modules</a:t>
            </a:r>
          </a:p>
          <a:p>
            <a:pPr>
              <a:buFont typeface="Wingdings" panose="05000000000000000000" pitchFamily="2" charset="2"/>
              <a:buChar char="v"/>
            </a:pPr>
            <a:endParaRPr lang="en-US" dirty="0"/>
          </a:p>
        </p:txBody>
      </p:sp>
      <p:sp>
        <p:nvSpPr>
          <p:cNvPr id="6" name="Text Placeholder 5">
            <a:extLst>
              <a:ext uri="{FF2B5EF4-FFF2-40B4-BE49-F238E27FC236}">
                <a16:creationId xmlns:a16="http://schemas.microsoft.com/office/drawing/2014/main" id="{3BDD4518-C736-46C1-A519-E39A15D0027C}"/>
              </a:ext>
            </a:extLst>
          </p:cNvPr>
          <p:cNvSpPr>
            <a:spLocks noGrp="1"/>
          </p:cNvSpPr>
          <p:nvPr>
            <p:ph type="body" sz="quarter" idx="3"/>
          </p:nvPr>
        </p:nvSpPr>
        <p:spPr/>
        <p:txBody>
          <a:bodyPr/>
          <a:lstStyle/>
          <a:p>
            <a:r>
              <a:rPr lang="en-US" dirty="0"/>
              <a:t>Extra Instructions</a:t>
            </a:r>
          </a:p>
        </p:txBody>
      </p:sp>
      <p:sp>
        <p:nvSpPr>
          <p:cNvPr id="7" name="Content Placeholder 6">
            <a:extLst>
              <a:ext uri="{FF2B5EF4-FFF2-40B4-BE49-F238E27FC236}">
                <a16:creationId xmlns:a16="http://schemas.microsoft.com/office/drawing/2014/main" id="{964CE09A-364F-4E41-B9AA-3A4BD5C7C13F}"/>
              </a:ext>
            </a:extLst>
          </p:cNvPr>
          <p:cNvSpPr>
            <a:spLocks noGrp="1"/>
          </p:cNvSpPr>
          <p:nvPr>
            <p:ph sz="quarter" idx="4"/>
          </p:nvPr>
        </p:nvSpPr>
        <p:spPr/>
        <p:txBody>
          <a:bodyPr>
            <a:normAutofit/>
          </a:bodyPr>
          <a:lstStyle/>
          <a:p>
            <a:pPr>
              <a:buFont typeface="Wingdings" panose="05000000000000000000" pitchFamily="2" charset="2"/>
              <a:buChar char="v"/>
            </a:pPr>
            <a:r>
              <a:rPr lang="en-US" dirty="0"/>
              <a:t>Once we’ve implemented Control Transfer Instructions, we’ll add a couple extra useful instructions</a:t>
            </a:r>
          </a:p>
          <a:p>
            <a:pPr>
              <a:buFont typeface="Wingdings" panose="05000000000000000000" pitchFamily="2" charset="2"/>
              <a:buChar char="v"/>
            </a:pPr>
            <a:r>
              <a:rPr lang="en-US" dirty="0"/>
              <a:t>In total, you will have 20 instructions that can be executed</a:t>
            </a:r>
          </a:p>
        </p:txBody>
      </p:sp>
    </p:spTree>
    <p:extLst>
      <p:ext uri="{BB962C8B-B14F-4D97-AF65-F5344CB8AC3E}">
        <p14:creationId xmlns:p14="http://schemas.microsoft.com/office/powerpoint/2010/main" val="93261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3" name="Rectangle 25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Rectangle 2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5" name="Straight Connector 25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6" name="Rectangle 258">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a:extLst>
              <a:ext uri="{FF2B5EF4-FFF2-40B4-BE49-F238E27FC236}">
                <a16:creationId xmlns:a16="http://schemas.microsoft.com/office/drawing/2014/main" id="{3D598B49-E909-471A-B42D-6DBEB7DD778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13" b="313"/>
          <a:stretch/>
        </p:blipFill>
        <p:spPr>
          <a:xfrm>
            <a:off x="1983331" y="-83401"/>
            <a:ext cx="8723338" cy="5568396"/>
          </a:xfrm>
          <a:prstGeom prst="rect">
            <a:avLst/>
          </a:prstGeom>
        </p:spPr>
      </p:pic>
      <p:sp>
        <p:nvSpPr>
          <p:cNvPr id="191" name="Title 1">
            <a:extLst>
              <a:ext uri="{FF2B5EF4-FFF2-40B4-BE49-F238E27FC236}">
                <a16:creationId xmlns:a16="http://schemas.microsoft.com/office/drawing/2014/main" id="{CF7C4F60-FD1D-4911-84F7-294D62555FFB}"/>
              </a:ext>
            </a:extLst>
          </p:cNvPr>
          <p:cNvSpPr>
            <a:spLocks noGrp="1"/>
          </p:cNvSpPr>
          <p:nvPr>
            <p:ph type="title"/>
          </p:nvPr>
        </p:nvSpPr>
        <p:spPr>
          <a:xfrm>
            <a:off x="638422" y="4711691"/>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Diagram for Final Project Bonus</a:t>
            </a:r>
          </a:p>
        </p:txBody>
      </p:sp>
      <p:cxnSp>
        <p:nvCxnSpPr>
          <p:cNvPr id="347" name="Straight Connector 259">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8" name="Rectangle 260">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Rectangle 26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972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3" name="Rectangle 25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Rectangle 2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5" name="Straight Connector 25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6" name="Rectangle 258">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a:extLst>
              <a:ext uri="{FF2B5EF4-FFF2-40B4-BE49-F238E27FC236}">
                <a16:creationId xmlns:a16="http://schemas.microsoft.com/office/drawing/2014/main" id="{3D598B49-E909-471A-B42D-6DBEB7DD778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13" b="313"/>
          <a:stretch/>
        </p:blipFill>
        <p:spPr>
          <a:xfrm>
            <a:off x="1983331" y="-83401"/>
            <a:ext cx="8723338" cy="5568396"/>
          </a:xfrm>
          <a:prstGeom prst="rect">
            <a:avLst/>
          </a:prstGeom>
        </p:spPr>
      </p:pic>
      <p:sp>
        <p:nvSpPr>
          <p:cNvPr id="191" name="Title 1">
            <a:extLst>
              <a:ext uri="{FF2B5EF4-FFF2-40B4-BE49-F238E27FC236}">
                <a16:creationId xmlns:a16="http://schemas.microsoft.com/office/drawing/2014/main" id="{CF7C4F60-FD1D-4911-84F7-294D62555FFB}"/>
              </a:ext>
            </a:extLst>
          </p:cNvPr>
          <p:cNvSpPr>
            <a:spLocks noGrp="1"/>
          </p:cNvSpPr>
          <p:nvPr>
            <p:ph type="title"/>
          </p:nvPr>
        </p:nvSpPr>
        <p:spPr>
          <a:xfrm>
            <a:off x="638422" y="4711691"/>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New Adders</a:t>
            </a:r>
          </a:p>
        </p:txBody>
      </p:sp>
      <p:cxnSp>
        <p:nvCxnSpPr>
          <p:cNvPr id="347" name="Straight Connector 259">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8" name="Rectangle 260">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Rectangle 26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79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3" name="Rectangle 25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Rectangle 25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5" name="Straight Connector 25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6" name="Rectangle 258">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a:extLst>
              <a:ext uri="{FF2B5EF4-FFF2-40B4-BE49-F238E27FC236}">
                <a16:creationId xmlns:a16="http://schemas.microsoft.com/office/drawing/2014/main" id="{3D598B49-E909-471A-B42D-6DBEB7DD778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313" b="313"/>
          <a:stretch/>
        </p:blipFill>
        <p:spPr>
          <a:xfrm>
            <a:off x="1983331" y="-83401"/>
            <a:ext cx="8723338" cy="5568396"/>
          </a:xfrm>
          <a:prstGeom prst="rect">
            <a:avLst/>
          </a:prstGeom>
        </p:spPr>
      </p:pic>
      <p:sp>
        <p:nvSpPr>
          <p:cNvPr id="191" name="Title 1">
            <a:extLst>
              <a:ext uri="{FF2B5EF4-FFF2-40B4-BE49-F238E27FC236}">
                <a16:creationId xmlns:a16="http://schemas.microsoft.com/office/drawing/2014/main" id="{CF7C4F60-FD1D-4911-84F7-294D62555FFB}"/>
              </a:ext>
            </a:extLst>
          </p:cNvPr>
          <p:cNvSpPr>
            <a:spLocks noGrp="1"/>
          </p:cNvSpPr>
          <p:nvPr>
            <p:ph type="title"/>
          </p:nvPr>
        </p:nvSpPr>
        <p:spPr>
          <a:xfrm>
            <a:off x="638422" y="4711691"/>
            <a:ext cx="10909073" cy="1654629"/>
          </a:xfrm>
        </p:spPr>
        <p:txBody>
          <a:bodyPr vert="horz" lIns="91440" tIns="45720" rIns="91440" bIns="45720" rtlCol="0" anchor="b">
            <a:normAutofit/>
          </a:bodyPr>
          <a:lstStyle/>
          <a:p>
            <a:pPr algn="ctr"/>
            <a:r>
              <a:rPr lang="en-US" sz="6000" dirty="0">
                <a:solidFill>
                  <a:schemeClr val="tx1">
                    <a:lumMod val="85000"/>
                    <a:lumOff val="15000"/>
                  </a:schemeClr>
                </a:solidFill>
              </a:rPr>
              <a:t>New Multiplexers</a:t>
            </a:r>
          </a:p>
        </p:txBody>
      </p:sp>
      <p:cxnSp>
        <p:nvCxnSpPr>
          <p:cNvPr id="347" name="Straight Connector 259">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8" name="Rectangle 260">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Rectangle 261">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862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4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4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4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5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C03FA-0436-4852-99D3-03E48A0C2F11}"/>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dirty="0"/>
              <a:t>Equality Checker</a:t>
            </a:r>
          </a:p>
        </p:txBody>
      </p:sp>
      <p:pic>
        <p:nvPicPr>
          <p:cNvPr id="6" name="Content Placeholder 5">
            <a:extLst>
              <a:ext uri="{FF2B5EF4-FFF2-40B4-BE49-F238E27FC236}">
                <a16:creationId xmlns:a16="http://schemas.microsoft.com/office/drawing/2014/main" id="{4E2FF8FA-2A55-48B4-8AE4-68CF759EDC5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1333431" y="1797315"/>
            <a:ext cx="4071148" cy="2943329"/>
          </a:xfrm>
          <a:prstGeom prst="rect">
            <a:avLst/>
          </a:prstGeom>
        </p:spPr>
      </p:pic>
      <p:cxnSp>
        <p:nvCxnSpPr>
          <p:cNvPr id="79" name="Straight Connector 5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0" name="Rectangle 5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5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a:extLst>
              <a:ext uri="{FF2B5EF4-FFF2-40B4-BE49-F238E27FC236}">
                <a16:creationId xmlns:a16="http://schemas.microsoft.com/office/drawing/2014/main" id="{7C32BE61-62A2-4D51-B55D-390CC994FEE3}"/>
              </a:ext>
            </a:extLst>
          </p:cNvPr>
          <p:cNvGraphicFramePr>
            <a:graphicFrameLocks noGrp="1"/>
          </p:cNvGraphicFramePr>
          <p:nvPr>
            <p:ph sz="half" idx="2"/>
            <p:extLst>
              <p:ext uri="{D42A27DB-BD31-4B8C-83A1-F6EECF244321}">
                <p14:modId xmlns:p14="http://schemas.microsoft.com/office/powerpoint/2010/main" val="329089612"/>
              </p:ext>
            </p:extLst>
          </p:nvPr>
        </p:nvGraphicFramePr>
        <p:xfrm>
          <a:off x="6411684" y="2198914"/>
          <a:ext cx="5127172" cy="3670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7995630"/>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610F2A476F6F4DAE9CC39F36C061BA" ma:contentTypeVersion="7" ma:contentTypeDescription="Create a new document." ma:contentTypeScope="" ma:versionID="acdfd53addc5253aa8d3ce2a29fd2fc2">
  <xsd:schema xmlns:xsd="http://www.w3.org/2001/XMLSchema" xmlns:xs="http://www.w3.org/2001/XMLSchema" xmlns:p="http://schemas.microsoft.com/office/2006/metadata/properties" xmlns:ns3="4128e9e0-1a90-4a69-b935-9c5931542d20" xmlns:ns4="f5e2cb1b-3154-4b40-8da8-cb6dba22cfc2" targetNamespace="http://schemas.microsoft.com/office/2006/metadata/properties" ma:root="true" ma:fieldsID="25bc057a6e7df9f41e16a9cc9683b6e8" ns3:_="" ns4:_="">
    <xsd:import namespace="4128e9e0-1a90-4a69-b935-9c5931542d20"/>
    <xsd:import namespace="f5e2cb1b-3154-4b40-8da8-cb6dba22cf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28e9e0-1a90-4a69-b935-9c5931542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e2cb1b-3154-4b40-8da8-cb6dba22cfc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8D89FD-8092-4565-9A80-82F09F75DF3E}">
  <ds:schemaRefs>
    <ds:schemaRef ds:uri="http://schemas.microsoft.com/sharepoint/v3/contenttype/forms"/>
  </ds:schemaRefs>
</ds:datastoreItem>
</file>

<file path=customXml/itemProps2.xml><?xml version="1.0" encoding="utf-8"?>
<ds:datastoreItem xmlns:ds="http://schemas.openxmlformats.org/officeDocument/2006/customXml" ds:itemID="{4CDBCE69-91FF-4442-8E2D-FC40CEEAA5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28e9e0-1a90-4a69-b935-9c5931542d20"/>
    <ds:schemaRef ds:uri="f5e2cb1b-3154-4b40-8da8-cb6dba22cf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94F310-664B-41A4-8AA1-A781154464CC}">
  <ds:schemaRefs>
    <ds:schemaRef ds:uri="http://schemas.microsoft.com/office/2006/metadata/properties"/>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 ds:uri="http://schemas.openxmlformats.org/package/2006/metadata/core-properties"/>
    <ds:schemaRef ds:uri="f5e2cb1b-3154-4b40-8da8-cb6dba22cfc2"/>
    <ds:schemaRef ds:uri="4128e9e0-1a90-4a69-b935-9c5931542d2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3464</TotalTime>
  <Words>2958</Words>
  <Application>Microsoft Office PowerPoint</Application>
  <PresentationFormat>Widescreen</PresentationFormat>
  <Paragraphs>184</Paragraphs>
  <Slides>17</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Wingdings</vt:lpstr>
      <vt:lpstr>Retrospect</vt:lpstr>
      <vt:lpstr>Notes and Tips for CMPEN331 Final Project</vt:lpstr>
      <vt:lpstr>Welcome, Students!</vt:lpstr>
      <vt:lpstr>Some Starting Notes</vt:lpstr>
      <vt:lpstr>What exactly are we doing in labs 3 through 5 + final project?</vt:lpstr>
      <vt:lpstr>Overview of Final Project Bonus</vt:lpstr>
      <vt:lpstr>Diagram for Final Project Bonus</vt:lpstr>
      <vt:lpstr>New Adders</vt:lpstr>
      <vt:lpstr>New Multiplexers</vt:lpstr>
      <vt:lpstr>Equality Checker</vt:lpstr>
      <vt:lpstr>Bit Shifters</vt:lpstr>
      <vt:lpstr>Even More Updated Control Unit</vt:lpstr>
      <vt:lpstr>A bit more on the new logic in Control Unit</vt:lpstr>
      <vt:lpstr>Changes to other modules</vt:lpstr>
      <vt:lpstr>Changes to other modules from Lab 5</vt:lpstr>
      <vt:lpstr>JpcFull signal concatenation</vt:lpstr>
      <vt:lpstr>NEW Final Remarks and Tips</vt:lpstr>
      <vt:lpstr>NEW Final Remarks and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and Tips for CMPEN331 LAB3</dc:title>
  <dc:creator>Andrew Jones</dc:creator>
  <cp:lastModifiedBy>Jones, Andrew Edward</cp:lastModifiedBy>
  <cp:revision>5</cp:revision>
  <dcterms:created xsi:type="dcterms:W3CDTF">2021-06-23T17:32:54Z</dcterms:created>
  <dcterms:modified xsi:type="dcterms:W3CDTF">2021-08-10T23:42:09Z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0x010100DA610F2A476F6F4DAE9CC39F36C061BA</vt:lpwstr>
  </property>
</Properties>
</file>