
<file path=[Content_Types].xml><?xml version="1.0" encoding="utf-8"?>
<Types xmlns="http://schemas.openxmlformats.org/package/2006/content-types">
  <Default Extension="xml" ContentType="application/vnd.openxmlformats-package.core-properties+xml"/>
  <Default Extension="jpeg" ContentType="image/jpeg"/>
  <Default Extension="png" ContentType="image/png"/>
  <Default Extension="wmf" ContentType="image/x-wmf"/>
  <Default Extension="rels" ContentType="application/vnd.openxmlformats-package.relationships+xml"/>
  <Override PartName="/ppt/presentation.xml" ContentType="application/vnd.openxmlformats-officedocument.presentationml.presentation.main+xml"/>
  <Override PartName="/ppt/slides/slide1211.xml" ContentType="application/vnd.openxmlformats-officedocument.presentationml.slide+xml"/>
  <Override PartName="/ppt/slideLayouts/slideLayout511.xml" ContentType="application/vnd.openxmlformats-officedocument.presentationml.slideLayout+xml"/>
  <Override PartName="/ppt/slideMasters/slideMaster111.xml" ContentType="application/vnd.openxmlformats-officedocument.presentationml.slideMaster+xml"/>
  <Override PartName="/ppt/slideLayouts/slideLayout322.xml" ContentType="application/vnd.openxmlformats-officedocument.presentationml.slideLayout+xml"/>
  <Override PartName="/ppt/theme/theme111.xml" ContentType="application/vnd.openxmlformats-officedocument.theme+xml"/>
  <Override PartName="/ppt/slideLayouts/slideLayout233.xml" ContentType="application/vnd.openxmlformats-officedocument.presentationml.slideLayout+xml"/>
  <Override PartName="/ppt/slideLayouts/slideLayout144.xml" ContentType="application/vnd.openxmlformats-officedocument.presentationml.slideLayout+xml"/>
  <Override PartName="/ppt/slideLayouts/slideLayout655.xml" ContentType="application/vnd.openxmlformats-officedocument.presentationml.slideLayout+xml"/>
  <Override PartName="/ppt/slideLayouts/slideLayout466.xml" ContentType="application/vnd.openxmlformats-officedocument.presentationml.slideLayout+xml"/>
  <Override PartName="/ppt/slides/slide1722.xml" ContentType="application/vnd.openxmlformats-officedocument.presentationml.slide+xml"/>
  <Override PartName="/ppt/slides/slide2533.xml" ContentType="application/vnd.openxmlformats-officedocument.presentationml.slide+xml"/>
  <Override PartName="/ppt/slides/slide3844.xml" ContentType="application/vnd.openxmlformats-officedocument.presentationml.slide+xml"/>
  <Override PartName="/ppt/slides/slide2055.xml" ContentType="application/vnd.openxmlformats-officedocument.presentationml.slide+xml"/>
  <Override PartName="/ppt/slides/slide3366.xml" ContentType="application/vnd.openxmlformats-officedocument.presentationml.slide+xml"/>
  <Override PartName="/ppt/slides/slide4177.xml" ContentType="application/vnd.openxmlformats-officedocument.presentationml.slide+xml"/>
  <Override PartName="/ppt/handoutMasters/handoutMaster111.xml" ContentType="application/vnd.openxmlformats-officedocument.presentationml.handoutMaster+xml"/>
  <Override PartName="/ppt/theme/theme322.xml" ContentType="application/vnd.openxmlformats-officedocument.theme+xml"/>
  <Override PartName="/ppt/slides/slide688.xml" ContentType="application/vnd.openxmlformats-officedocument.presentationml.slide+xml"/>
  <Override PartName="/ppt/slides/slide199.xml" ContentType="application/vnd.openxmlformats-officedocument.presentationml.slide+xml"/>
  <Override PartName="/ppt/slides/slide151010.xml" ContentType="application/vnd.openxmlformats-officedocument.presentationml.slide+xml"/>
  <Override PartName="/ppt/slides/slide281111.xml" ContentType="application/vnd.openxmlformats-officedocument.presentationml.slide+xml"/>
  <Override PartName="/ppt/slides/slide101212.xml" ContentType="application/vnd.openxmlformats-officedocument.presentationml.slide+xml"/>
  <Override PartName="/ppt/slides/slide231313.xml" ContentType="application/vnd.openxmlformats-officedocument.presentationml.slide+xml"/>
  <Override PartName="/ppt/slides/slide311414.xml" ContentType="application/vnd.openxmlformats-officedocument.presentationml.slide+xml"/>
  <Override PartName="/ppt/slides/slide361515.xml" ContentType="application/vnd.openxmlformats-officedocument.presentationml.slide+xml"/>
  <Override PartName="/ppt/slides/slide391616.xml" ContentType="application/vnd.openxmlformats-officedocument.presentationml.slide+xml"/>
  <Override PartName="/ppt/slides/slide441717.xml" ContentType="application/vnd.openxmlformats-officedocument.presentationml.slide+xml"/>
  <Override PartName="/ppt/slides/slide41818.xml" ContentType="application/vnd.openxmlformats-officedocument.presentationml.slide+xml"/>
  <Override PartName="/ppt/slides/slide141919.xml" ContentType="application/vnd.openxmlformats-officedocument.presentationml.slide+xml"/>
  <Override PartName="/ppt/slides/slide222020.xml" ContentType="application/vnd.openxmlformats-officedocument.presentationml.slide+xml"/>
  <Override PartName="/ppt/slides/slide272121.xml" ContentType="application/vnd.openxmlformats-officedocument.presentationml.slide+xml"/>
  <Override PartName="/ppt/slides/slide352222.xml" ContentType="application/vnd.openxmlformats-officedocument.presentationml.slide+xml"/>
  <Override PartName="/ppt/viewProps.xml" ContentType="application/vnd.openxmlformats-officedocument.presentationml.viewProps+xml"/>
  <Override PartName="/ppt/slides/slide92323.xml" ContentType="application/vnd.openxmlformats-officedocument.presentationml.slide+xml"/>
  <Override PartName="/ppt/slides/slide182424.xml" ContentType="application/vnd.openxmlformats-officedocument.presentationml.slide+xml"/>
  <Override PartName="/ppt/slides/slide302525.xml" ContentType="application/vnd.openxmlformats-officedocument.presentationml.slide+xml"/>
  <Override PartName="/ppt/slides/slide432626.xml" ContentType="application/vnd.openxmlformats-officedocument.presentationml.slide+xml"/>
  <Override PartName="/ppt/slides/slide32727.xml" ContentType="application/vnd.openxmlformats-officedocument.presentationml.slide+xml"/>
  <Override PartName="/ppt/charts/chart211.xml" ContentType="application/vnd.openxmlformats-officedocument.drawingml.chart+xml"/>
  <Override PartName="/ppt/theme/themeOverride211.xml" ContentType="application/vnd.openxmlformats-officedocument.themeOverride+xml"/>
  <Override PartName="/ppt/charts/chart122.xml" ContentType="application/vnd.openxmlformats-officedocument.drawingml.chart+xml"/>
  <Override PartName="/ppt/theme/themeOverride122.xml" ContentType="application/vnd.openxmlformats-officedocument.themeOverride+xml"/>
  <Override PartName="/ppt/slides/slide82828.xml" ContentType="application/vnd.openxmlformats-officedocument.presentationml.slide+xml"/>
  <Override PartName="/ppt/slides/slide132929.xml" ContentType="application/vnd.openxmlformats-officedocument.presentationml.slide+xml"/>
  <Override PartName="/ppt/slides/slide213030.xml" ContentType="application/vnd.openxmlformats-officedocument.presentationml.slide+xml"/>
  <Override PartName="/ppt/slides/slide263131.xml" ContentType="application/vnd.openxmlformats-officedocument.presentationml.slide+xml"/>
  <Override PartName="/ppt/slides/slide293232.xml" ContentType="application/vnd.openxmlformats-officedocument.presentationml.slide+xml"/>
  <Override PartName="/ppt/slides/slide343333.xml" ContentType="application/vnd.openxmlformats-officedocument.presentationml.slide+xml"/>
  <Override PartName="/ppt/slides/slide423434.xml" ContentType="application/vnd.openxmlformats-officedocument.presentationml.slide+xml"/>
  <Override PartName="/ppt/presProps.xml" ContentType="application/vnd.openxmlformats-officedocument.presentationml.presProps+xml"/>
  <Override PartName="/ppt/slides/slide73535.xml" ContentType="application/vnd.openxmlformats-officedocument.presentationml.slide+xml"/>
  <Override PartName="/ppt/tableStyles.xml" ContentType="application/vnd.openxmlformats-officedocument.presentationml.tableStyles+xml"/>
  <Override PartName="/ppt/slides/slide23636.xml" ContentType="application/vnd.openxmlformats-officedocument.presentationml.slide+xml"/>
  <Override PartName="/ppt/slides/slide113737.xml" ContentType="application/vnd.openxmlformats-officedocument.presentationml.slide+xml"/>
  <Override PartName="/ppt/slides/slide163838.xml" ContentType="application/vnd.openxmlformats-officedocument.presentationml.slide+xml"/>
  <Override PartName="/ppt/slides/slide243939.xml" ContentType="application/vnd.openxmlformats-officedocument.presentationml.slide+xml"/>
  <Override PartName="/ppt/slides/slide324040.xml" ContentType="application/vnd.openxmlformats-officedocument.presentationml.slide+xml"/>
  <Override PartName="/ppt/slides/slide374141.xml" ContentType="application/vnd.openxmlformats-officedocument.presentationml.slide+xml"/>
  <Override PartName="/ppt/notesMasters/notesMaster111.xml" ContentType="application/vnd.openxmlformats-officedocument.presentationml.notesMaster+xml"/>
  <Override PartName="/ppt/theme/theme233.xml" ContentType="application/vnd.openxmlformats-officedocument.theme+xml"/>
  <Override PartName="/ppt/slides/slide194242.xml" ContentType="application/vnd.openxmlformats-officedocument.presentationml.slide+xml"/>
  <Override PartName="/ppt/slides/slide404343.xml" ContentType="application/vnd.openxmlformats-officedocument.presentationml.slide+xml"/>
  <Override PartName="/ppt/slides/slide54444.xml" ContentType="application/vnd.openxmlformats-officedocument.presentationml.slide+xml"/>
  <Override PartName="/docProps/app.xml" ContentType="application/vnd.openxmlformats-officedocument.extended-properties+xml"/>
  <Override PartName="/ppt/slides/slide45.xml" ContentType="application/vnd.openxmlformats-officedocument.presentationml.slide+xml"/>
</Types>
</file>

<file path=_rels/.rels>&#65279;<?xml version="1.0" encoding="utf-8"?><Relationships xmlns="http://schemas.openxmlformats.org/package/2006/relationships"><Relationship Type="http://schemas.openxmlformats.org/package/2006/relationships/metadata/core-properties" Target="/docProps/core.xml" Id="rId3" /><Relationship Type="http://schemas.openxmlformats.org/package/2006/relationships/metadata/thumbnail" Target="/docProps/thumbnail.jpeg" Id="rId2" /><Relationship Type="http://schemas.openxmlformats.org/officeDocument/2006/relationships/officeDocument" Target="/ppt/presentation.xml" Id="rId1" /><Relationship Type="http://schemas.openxmlformats.org/officeDocument/2006/relationships/extended-properties" Target="/docProps/app.xml" Id="rId4" /></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6"/>
  </p:notesMasterIdLst>
  <p:handoutMasterIdLst>
    <p:handoutMasterId r:id="rId47"/>
  </p:handoutMasterIdLst>
  <p:sldIdLst>
    <p:sldId id="366" r:id="Raa4cccc7d6a74bf2" DeepLBanner=""/>
    <p:sldId id="318" r:id="rId2"/>
    <p:sldId id="260" r:id="rId3"/>
    <p:sldId id="326" r:id="rId4"/>
    <p:sldId id="341" r:id="rId5"/>
    <p:sldId id="332" r:id="rId6"/>
    <p:sldId id="327" r:id="rId7"/>
    <p:sldId id="261" r:id="rId8"/>
    <p:sldId id="263" r:id="rId9"/>
    <p:sldId id="264" r:id="rId10"/>
    <p:sldId id="265" r:id="rId11"/>
    <p:sldId id="358" r:id="rId12"/>
    <p:sldId id="365" r:id="rId13"/>
    <p:sldId id="266" r:id="rId14"/>
    <p:sldId id="267" r:id="rId15"/>
    <p:sldId id="359" r:id="rId16"/>
    <p:sldId id="364" r:id="rId17"/>
    <p:sldId id="360" r:id="rId18"/>
    <p:sldId id="269" r:id="rId19"/>
    <p:sldId id="344" r:id="rId20"/>
    <p:sldId id="275" r:id="rId21"/>
    <p:sldId id="347" r:id="rId22"/>
    <p:sldId id="348" r:id="rId23"/>
    <p:sldId id="361" r:id="rId24"/>
    <p:sldId id="345" r:id="rId25"/>
    <p:sldId id="355" r:id="rId26"/>
    <p:sldId id="356" r:id="rId27"/>
    <p:sldId id="357" r:id="rId28"/>
    <p:sldId id="362" r:id="rId29"/>
    <p:sldId id="290" r:id="rId30"/>
    <p:sldId id="291" r:id="rId31"/>
    <p:sldId id="292" r:id="rId32"/>
    <p:sldId id="293" r:id="rId33"/>
    <p:sldId id="294" r:id="rId34"/>
    <p:sldId id="300" r:id="rId35"/>
    <p:sldId id="301" r:id="rId36"/>
    <p:sldId id="308" r:id="rId37"/>
    <p:sldId id="309" r:id="rId38"/>
    <p:sldId id="349" r:id="rId39"/>
    <p:sldId id="310" r:id="rId40"/>
    <p:sldId id="311" r:id="rId41"/>
    <p:sldId id="352" r:id="rId42"/>
    <p:sldId id="363" r:id="rId43"/>
    <p:sldId id="350" r:id="rId44"/>
    <p:sldId id="351" r:id="rId45"/>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modifyVerifier cryptProviderType="rsaAES" cryptAlgorithmClass="hash" cryptAlgorithmType="typeAny" cryptAlgorithmSid="14" spinCount="100000" saltData="rLc289m98e2nu1rZwxn8RQ==" hashData="jl31I+FZfeL3Da0RWjDsWJ2KAcjcNQYNNNRC5PJm8VIGc75Z01xRsS7AMK0y6Q/BGsMylPB72fPI5Y8B5FFi7w=="/>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434" autoAdjust="0"/>
  </p:normalViewPr>
  <p:slideViewPr>
    <p:cSldViewPr snapToGrid="0">
      <p:cViewPr varScale="1">
        <p:scale>
          <a:sx n="106" d="100"/>
          <a:sy n="106" d="100"/>
        </p:scale>
        <p:origin x="1722"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1260" y="-84"/>
      </p:cViewPr>
      <p:guideLst>
        <p:guide orient="horz" pos="2928"/>
        <p:guide pos="2208"/>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1211.xml" Id="rId13" /><Relationship Type="http://schemas.openxmlformats.org/officeDocument/2006/relationships/slide" Target="/ppt/slides/slide1722.xml" Id="rId18" /><Relationship Type="http://schemas.openxmlformats.org/officeDocument/2006/relationships/slide" Target="/ppt/slides/slide2533.xml" Id="rId26" /><Relationship Type="http://schemas.openxmlformats.org/officeDocument/2006/relationships/slide" Target="/ppt/slides/slide3844.xml" Id="rId39" /><Relationship Type="http://schemas.openxmlformats.org/officeDocument/2006/relationships/slide" Target="/ppt/slides/slide2055.xml" Id="rId21" /><Relationship Type="http://schemas.openxmlformats.org/officeDocument/2006/relationships/slide" Target="/ppt/slides/slide3366.xml" Id="rId34" /><Relationship Type="http://schemas.openxmlformats.org/officeDocument/2006/relationships/slide" Target="/ppt/slides/slide4177.xml" Id="rId42" /><Relationship Type="http://schemas.openxmlformats.org/officeDocument/2006/relationships/handoutMaster" Target="/ppt/handoutMasters/handoutMaster111.xml" Id="rId47" /><Relationship Type="http://schemas.openxmlformats.org/officeDocument/2006/relationships/theme" Target="/ppt/theme/theme111.xml" Id="rId50" /><Relationship Type="http://schemas.openxmlformats.org/officeDocument/2006/relationships/slide" Target="/ppt/slides/slide688.xml" Id="rId7" /><Relationship Type="http://schemas.openxmlformats.org/officeDocument/2006/relationships/slide" Target="/ppt/slides/slide199.xml" Id="rId2" /><Relationship Type="http://schemas.openxmlformats.org/officeDocument/2006/relationships/slide" Target="/ppt/slides/slide151010.xml" Id="rId16" /><Relationship Type="http://schemas.openxmlformats.org/officeDocument/2006/relationships/slide" Target="/ppt/slides/slide281111.xml" Id="rId29" /><Relationship Type="http://schemas.openxmlformats.org/officeDocument/2006/relationships/slide" Target="/ppt/slides/slide101212.xml" Id="rId11" /><Relationship Type="http://schemas.openxmlformats.org/officeDocument/2006/relationships/slide" Target="/ppt/slides/slide231313.xml" Id="rId24" /><Relationship Type="http://schemas.openxmlformats.org/officeDocument/2006/relationships/slide" Target="/ppt/slides/slide311414.xml" Id="rId32" /><Relationship Type="http://schemas.openxmlformats.org/officeDocument/2006/relationships/slide" Target="/ppt/slides/slide361515.xml" Id="rId37" /><Relationship Type="http://schemas.openxmlformats.org/officeDocument/2006/relationships/slide" Target="/ppt/slides/slide391616.xml" Id="rId40" /><Relationship Type="http://schemas.openxmlformats.org/officeDocument/2006/relationships/slide" Target="/ppt/slides/slide441717.xml" Id="rId45" /><Relationship Type="http://schemas.openxmlformats.org/officeDocument/2006/relationships/slide" Target="/ppt/slides/slide41818.xml" Id="rId5" /><Relationship Type="http://schemas.openxmlformats.org/officeDocument/2006/relationships/slide" Target="/ppt/slides/slide141919.xml" Id="rId15" /><Relationship Type="http://schemas.openxmlformats.org/officeDocument/2006/relationships/slide" Target="/ppt/slides/slide222020.xml" Id="rId23" /><Relationship Type="http://schemas.openxmlformats.org/officeDocument/2006/relationships/slide" Target="/ppt/slides/slide272121.xml" Id="rId28" /><Relationship Type="http://schemas.openxmlformats.org/officeDocument/2006/relationships/slide" Target="/ppt/slides/slide352222.xml" Id="rId36" /><Relationship Type="http://schemas.openxmlformats.org/officeDocument/2006/relationships/viewProps" Target="/ppt/viewProps.xml" Id="rId49" /><Relationship Type="http://schemas.openxmlformats.org/officeDocument/2006/relationships/slide" Target="/ppt/slides/slide92323.xml" Id="rId10" /><Relationship Type="http://schemas.openxmlformats.org/officeDocument/2006/relationships/slide" Target="/ppt/slides/slide182424.xml" Id="rId19" /><Relationship Type="http://schemas.openxmlformats.org/officeDocument/2006/relationships/slide" Target="/ppt/slides/slide302525.xml" Id="rId31" /><Relationship Type="http://schemas.openxmlformats.org/officeDocument/2006/relationships/slide" Target="/ppt/slides/slide432626.xml" Id="rId44" /><Relationship Type="http://schemas.openxmlformats.org/officeDocument/2006/relationships/slide" Target="/ppt/slides/slide32727.xml" Id="rId4" /><Relationship Type="http://schemas.openxmlformats.org/officeDocument/2006/relationships/slide" Target="/ppt/slides/slide82828.xml" Id="rId9" /><Relationship Type="http://schemas.openxmlformats.org/officeDocument/2006/relationships/slide" Target="/ppt/slides/slide132929.xml" Id="rId14" /><Relationship Type="http://schemas.openxmlformats.org/officeDocument/2006/relationships/slide" Target="/ppt/slides/slide213030.xml" Id="rId22" /><Relationship Type="http://schemas.openxmlformats.org/officeDocument/2006/relationships/slide" Target="/ppt/slides/slide263131.xml" Id="rId27" /><Relationship Type="http://schemas.openxmlformats.org/officeDocument/2006/relationships/slide" Target="/ppt/slides/slide293232.xml" Id="rId30" /><Relationship Type="http://schemas.openxmlformats.org/officeDocument/2006/relationships/slide" Target="/ppt/slides/slide343333.xml" Id="rId35" /><Relationship Type="http://schemas.openxmlformats.org/officeDocument/2006/relationships/slide" Target="/ppt/slides/slide423434.xml" Id="rId43" /><Relationship Type="http://schemas.openxmlformats.org/officeDocument/2006/relationships/presProps" Target="/ppt/presProps.xml" Id="rId48" /><Relationship Type="http://schemas.openxmlformats.org/officeDocument/2006/relationships/slide" Target="/ppt/slides/slide73535.xml" Id="rId8" /><Relationship Type="http://schemas.openxmlformats.org/officeDocument/2006/relationships/tableStyles" Target="/ppt/tableStyles.xml" Id="rId51" /><Relationship Type="http://schemas.openxmlformats.org/officeDocument/2006/relationships/slide" Target="/ppt/slides/slide23636.xml" Id="rId3" /><Relationship Type="http://schemas.openxmlformats.org/officeDocument/2006/relationships/slide" Target="/ppt/slides/slide113737.xml" Id="rId12" /><Relationship Type="http://schemas.openxmlformats.org/officeDocument/2006/relationships/slide" Target="/ppt/slides/slide163838.xml" Id="rId17" /><Relationship Type="http://schemas.openxmlformats.org/officeDocument/2006/relationships/slide" Target="/ppt/slides/slide243939.xml" Id="rId25" /><Relationship Type="http://schemas.openxmlformats.org/officeDocument/2006/relationships/slide" Target="/ppt/slides/slide324040.xml" Id="rId33" /><Relationship Type="http://schemas.openxmlformats.org/officeDocument/2006/relationships/slide" Target="/ppt/slides/slide374141.xml" Id="rId38" /><Relationship Type="http://schemas.openxmlformats.org/officeDocument/2006/relationships/notesMaster" Target="/ppt/notesMasters/notesMaster111.xml" Id="rId46" /><Relationship Type="http://schemas.openxmlformats.org/officeDocument/2006/relationships/slide" Target="/ppt/slides/slide194242.xml" Id="rId20" /><Relationship Type="http://schemas.openxmlformats.org/officeDocument/2006/relationships/slide" Target="/ppt/slides/slide404343.xml" Id="rId41" /><Relationship Type="http://schemas.openxmlformats.org/officeDocument/2006/relationships/slideMaster" Target="/ppt/slideMasters/slideMaster111.xml" Id="rId1" /><Relationship Type="http://schemas.openxmlformats.org/officeDocument/2006/relationships/slide" Target="/ppt/slides/slide54444.xml" Id="rId6" /><Relationship Type="http://schemas.openxmlformats.org/officeDocument/2006/relationships/slide" Target="/ppt/slides/slide45.xml" Id="Raa4cccc7d6a74bf2" /></Relationships>
</file>

<file path=ppt/charts/_rels/chart122.xml.rels>&#65279;<?xml version="1.0" encoding="utf-8"?><Relationships xmlns="http://schemas.openxmlformats.org/package/2006/relationships"><Relationship Type="http://schemas.openxmlformats.org/officeDocument/2006/relationships/themeOverride" Target="/ppt/theme/themeOverride122.xml" Id="rId1" /><Relationship Type="http://schemas.openxmlformats.org/officeDocument/2006/relationships/oleObject" Target="Book1" TargetMode="External" Id="rId2" /></Relationships>
</file>

<file path=ppt/charts/_rels/chart211.xml.rels>&#65279;<?xml version="1.0" encoding="utf-8"?><Relationships xmlns="http://schemas.openxmlformats.org/package/2006/relationships"><Relationship Type="http://schemas.openxmlformats.org/officeDocument/2006/relationships/themeOverride" Target="/ppt/theme/themeOverride211.xml" Id="rId1" /><Relationship Type="http://schemas.openxmlformats.org/officeDocument/2006/relationships/oleObject" Target="Book1" TargetMode="External" Id="rId2" /></Relationships>
</file>

<file path=ppt/charts/chart122.xml><?xml version="1.0" encoding="utf-8"?>
<c:chartSpace xmlns:mc="http://schemas.openxmlformats.org/markup-compatibility/2006" xmlns:c14="http://schemas.microsoft.com/office/drawing/2007/8/2/chart" xmlns:c16="http://schemas.microsoft.com/office/drawing/2014/chart"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title>
    <c:autoTitleDeleted val="0"/>
    <c:plotArea>
      <c:layout/>
      <c:barChart>
        <c:barDir val="col"/>
        <c:grouping val="clustered"/>
        <c:varyColors val="0"/>
        <c:ser>
          <c:idx val="0"/>
          <c:order val="0"/>
          <c:tx>
            <c:strRef>
              <c:f>Sheet1!$C$9</c:f>
              <c:strCache>
                <c:ptCount val="1"/>
                <c:pt idx="0">
                  <c:v>股票价格</c:v>
                </c:pt>
              </c:strCache>
            </c:strRef>
          </c:tx>
          <c:invertIfNegative val="0"/>
          <c:cat>
            <c:strRef>
              <c:f>Sheet1!$D$8:$F$8</c:f>
              <c:strCache>
                <c:ptCount val="3"/>
                <c:pt idx="0">
                  <c:v>Oct2008</c:v>
                </c:pt>
                <c:pt idx="1">
                  <c:v>Nov2008</c:v>
                </c:pt>
                <c:pt idx="2">
                  <c:v>Dec2008</c:v>
                </c:pt>
              </c:strCache>
            </c:strRef>
          </c:cat>
          <c:val>
            <c:numRef>
              <c:f>Sheet1!$D$9:$F$9</c:f>
              <c:numCache>
                <c:formatCode>General</c:formatCode>
                <c:ptCount val="3"/>
                <c:pt idx="0">
                  <c:v>92</c:v>
                </c:pt>
                <c:pt idx="1">
                  <c:v>95</c:v>
                </c:pt>
                <c:pt idx="2">
                  <c:v>97</c:v>
                </c:pt>
              </c:numCache>
            </c:numRef>
          </c:val>
          <c:extLst>
            <c:ext xmlns:c16="http://schemas.microsoft.com/office/drawing/2014/chart" uri="{C3380CC4-5D6E-409C-BE32-E72D297353CC}">
              <c16:uniqueId val="{00000000-96F8-47B5-80FF-2F364E56D18A}"/>
            </c:ext>
          </c:extLst>
        </c:ser>
        <c:dLbls>
          <c:showLegendKey val="0"/>
          <c:showVal val="0"/>
          <c:showCatName val="0"/>
          <c:showSerName val="0"/>
          <c:showPercent val="0"/>
          <c:showBubbleSize val="0"/>
        </c:dLbls>
        <c:gapWidth val="150"/>
        <c:axId val="287430368"/>
        <c:axId val="287429976"/>
      </c:barChart>
      <c:catAx>
        <c:axId val="287430368"/>
        <c:scaling>
          <c:orientation val="minMax"/>
        </c:scaling>
        <c:delete val="0"/>
        <c:axPos val="b"/>
        <c:numFmt formatCode="General" sourceLinked="0"/>
        <c:majorTickMark val="out"/>
        <c:minorTickMark val="none"/>
        <c:tickLblPos val="nextTo"/>
        <c:crossAx val="287429976"/>
        <c:crosses val="autoZero"/>
        <c:auto val="1"/>
        <c:lblAlgn val="ctr"/>
        <c:lblOffset val="100"/>
        <c:noMultiLvlLbl val="0"/>
      </c:catAx>
      <c:valAx>
        <c:axId val="287429976"/>
        <c:scaling>
          <c:orientation val="minMax"/>
        </c:scaling>
        <c:delete val="0"/>
        <c:axPos val="l"/>
        <c:majorGridlines/>
        <c:numFmt formatCode="General" sourceLinked="1"/>
        <c:majorTickMark val="out"/>
        <c:minorTickMark val="none"/>
        <c:tickLblPos val="nextTo"/>
        <c:crossAx val="287430368"/>
        <c:crosses val="autoZero"/>
        <c:crossBetween val="between"/>
      </c:valAx>
    </c:plotArea>
    <c:legend>
      <c:legendPos val="r"/>
      <c:overlay val="0"/>
    </c:legend>
    <c:plotVisOnly val="1"/>
    <c:dispBlanksAs val="gap"/>
    <c:showDLblsOverMax val="0"/>
  </c:chart>
  <c:externalData r:id="rId2">
    <c:autoUpdate val="0"/>
  </c:externalData>
</c:chartSpace>
</file>

<file path=ppt/charts/chart211.xml><?xml version="1.0" encoding="utf-8"?>
<c:chartSpace xmlns:mc="http://schemas.openxmlformats.org/markup-compatibility/2006" xmlns:c14="http://schemas.microsoft.com/office/drawing/2007/8/2/chart" xmlns:c16="http://schemas.microsoft.com/office/drawing/2014/chart"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title>
    <c:autoTitleDeleted val="0"/>
    <c:plotArea>
      <c:layout/>
      <c:barChart>
        <c:barDir val="col"/>
        <c:grouping val="clustered"/>
        <c:varyColors val="0"/>
        <c:ser>
          <c:idx val="0"/>
          <c:order val="0"/>
          <c:tx>
            <c:strRef>
              <c:f>Sheet1!$C$9</c:f>
              <c:strCache>
                <c:ptCount val="1"/>
                <c:pt idx="0">
                  <c:v>股票价格</c:v>
                </c:pt>
              </c:strCache>
            </c:strRef>
          </c:tx>
          <c:invertIfNegative val="0"/>
          <c:cat>
            <c:strRef>
              <c:f>Sheet1!$D$8:$F$8</c:f>
              <c:strCache>
                <c:ptCount val="3"/>
                <c:pt idx="0">
                  <c:v>Oct2008</c:v>
                </c:pt>
                <c:pt idx="1">
                  <c:v>Nov2008</c:v>
                </c:pt>
                <c:pt idx="2">
                  <c:v>Dec2008</c:v>
                </c:pt>
              </c:strCache>
            </c:strRef>
          </c:cat>
          <c:val>
            <c:numRef>
              <c:f>Sheet1!$D$9:$F$9</c:f>
              <c:numCache>
                <c:formatCode>General</c:formatCode>
                <c:ptCount val="3"/>
                <c:pt idx="0">
                  <c:v>92</c:v>
                </c:pt>
                <c:pt idx="1">
                  <c:v>95</c:v>
                </c:pt>
                <c:pt idx="2">
                  <c:v>97</c:v>
                </c:pt>
              </c:numCache>
            </c:numRef>
          </c:val>
          <c:extLst>
            <c:ext xmlns:c16="http://schemas.microsoft.com/office/drawing/2014/chart" uri="{C3380CC4-5D6E-409C-BE32-E72D297353CC}">
              <c16:uniqueId val="{00000000-21CD-4640-B158-023B4B6D6ECF}"/>
            </c:ext>
          </c:extLst>
        </c:ser>
        <c:dLbls>
          <c:showLegendKey val="0"/>
          <c:showVal val="0"/>
          <c:showCatName val="0"/>
          <c:showSerName val="0"/>
          <c:showPercent val="0"/>
          <c:showBubbleSize val="0"/>
        </c:dLbls>
        <c:gapWidth val="150"/>
        <c:axId val="287434680"/>
        <c:axId val="287430760"/>
      </c:barChart>
      <c:catAx>
        <c:axId val="287434680"/>
        <c:scaling>
          <c:orientation val="minMax"/>
        </c:scaling>
        <c:delete val="0"/>
        <c:axPos val="b"/>
        <c:numFmt formatCode="General" sourceLinked="0"/>
        <c:majorTickMark val="out"/>
        <c:minorTickMark val="none"/>
        <c:tickLblPos val="nextTo"/>
        <c:crossAx val="287430760"/>
        <c:crosses val="autoZero"/>
        <c:auto val="1"/>
        <c:lblAlgn val="ctr"/>
        <c:lblOffset val="100"/>
        <c:noMultiLvlLbl val="0"/>
      </c:catAx>
      <c:valAx>
        <c:axId val="287430760"/>
        <c:scaling>
          <c:orientation val="minMax"/>
          <c:min val="0"/>
        </c:scaling>
        <c:delete val="0"/>
        <c:axPos val="l"/>
        <c:majorGridlines/>
        <c:numFmt formatCode="General" sourceLinked="1"/>
        <c:majorTickMark val="out"/>
        <c:minorTickMark val="none"/>
        <c:tickLblPos val="nextTo"/>
        <c:crossAx val="287434680"/>
        <c:crosses val="autoZero"/>
        <c:crossBetween val="between"/>
      </c:valAx>
    </c:plotArea>
    <c:legend>
      <c:legendPos val="r"/>
      <c:overlay val="0"/>
    </c:legend>
    <c:plotVisOnly val="1"/>
    <c:dispBlanksAs val="gap"/>
    <c:showDLblsOverMax val="0"/>
  </c:chart>
  <c:externalData r:id="rId2">
    <c:autoUpdate val="0"/>
  </c:externalData>
</c:chartSpace>
</file>

<file path=ppt/handoutMasters/_rels/handoutMaster111.xml.rels>&#65279;<?xml version="1.0" encoding="utf-8"?><Relationships xmlns="http://schemas.openxmlformats.org/package/2006/relationships"><Relationship Type="http://schemas.openxmlformats.org/officeDocument/2006/relationships/theme" Target="/ppt/theme/theme322.xml" Id="rId1" /></Relationships>
</file>

<file path=ppt/handoutMasters/handoutMaster11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EF379D9-265D-46D8-859E-75A0D805A896}"/>
              </a:ext>
            </a:extLst>
          </p:cNvPr>
          <p:cNvSpPr>
            <a:spLocks noGrp="1"/>
          </p:cNvSpPr>
          <p:nvPr>
            <p:ph type="hdr" sz="quarter"/>
          </p:nvPr>
        </p:nvSpPr>
        <p:spPr>
          <a:xfrm>
            <a:off x="0" y="0"/>
            <a:ext cx="3038475" cy="465138"/>
          </a:xfrm>
          <a:prstGeom prst="rect">
            <a:avLst/>
          </a:prstGeom>
        </p:spPr>
        <p:txBody>
          <a:bodyPr vert="horz" lIns="93177" tIns="46589" rIns="93177" bIns="46589" rtlCol="0"/>
          <a:lstStyle>
            <a:lvl1pPr algn="l" eaLnBrk="1" hangingPunct="1">
              <a:defRPr sz="1200">
                <a:latin typeface="Arial" charset="0"/>
                <a:cs typeface="Arial" charset="0"/>
              </a:defRPr>
            </a:lvl1pPr>
          </a:lstStyle>
          <a:p>
            <a:pPr>
              <a:defRPr/>
            </a:pPr>
            <a:r>
              <a:rPr lang="en-US"/>
              <a:t>Chapter 1</a:t>
            </a:r>
          </a:p>
        </p:txBody>
      </p:sp>
      <p:sp>
        <p:nvSpPr>
          <p:cNvPr id="4" name="Footer Placeholder 3">
            <a:extLst>
              <a:ext uri="{FF2B5EF4-FFF2-40B4-BE49-F238E27FC236}">
                <a16:creationId xmlns:a16="http://schemas.microsoft.com/office/drawing/2014/main" id="{072F467B-B564-4159-AE98-59FEBE713FE7}"/>
              </a:ext>
            </a:extLst>
          </p:cNvPr>
          <p:cNvSpPr>
            <a:spLocks noGrp="1"/>
          </p:cNvSpPr>
          <p:nvPr>
            <p:ph type="ftr" sz="quarter" idx="2"/>
          </p:nvPr>
        </p:nvSpPr>
        <p:spPr>
          <a:xfrm>
            <a:off x="0" y="8829675"/>
            <a:ext cx="3038475" cy="465138"/>
          </a:xfrm>
          <a:prstGeom prst="rect">
            <a:avLst/>
          </a:prstGeom>
        </p:spPr>
        <p:txBody>
          <a:bodyPr vert="horz" lIns="93177" tIns="46589" rIns="93177" bIns="46589" rtlCol="0" anchor="b"/>
          <a:lstStyle>
            <a:lvl1pPr algn="l" eaLnBrk="1" hangingPunct="1">
              <a:defRPr sz="1200">
                <a:latin typeface="Arial" charset="0"/>
                <a:cs typeface="Arial" charset="0"/>
              </a:defRPr>
            </a:lvl1pPr>
          </a:lstStyle>
          <a:p>
            <a:pPr>
              <a:defRPr/>
            </a:pPr>
            <a:r>
              <a:rPr lang="en-US"/>
              <a:t>Larson/Farber 4th ed</a:t>
            </a:r>
          </a:p>
        </p:txBody>
      </p:sp>
      <p:sp>
        <p:nvSpPr>
          <p:cNvPr id="5" name="Slide Number Placeholder 4">
            <a:extLst>
              <a:ext uri="{FF2B5EF4-FFF2-40B4-BE49-F238E27FC236}">
                <a16:creationId xmlns:a16="http://schemas.microsoft.com/office/drawing/2014/main" id="{F622BCA0-C564-472A-930D-92C70C18923B}"/>
              </a:ext>
            </a:extLst>
          </p:cNvPr>
          <p:cNvSpPr>
            <a:spLocks noGrp="1"/>
          </p:cNvSpPr>
          <p:nvPr>
            <p:ph type="sldNum" sz="quarter" idx="3"/>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vl1pPr>
          </a:lstStyle>
          <a:p>
            <a:fld id="{C51DA413-319A-462E-B2C3-7B1163A8C243}" type="slidenum">
              <a:rPr lang="en-US" altLang="en-US"/>
              <a:pPr/>
              <a:t>‹#›</a:t>
            </a:fld>
            <a:endParaRPr lang="en-US" altLang="en-US"/>
          </a:p>
        </p:txBody>
      </p:sp>
    </p:spTree>
  </p:cSld>
  <p:clrMap bg1="lt1" tx1="dk1" bg2="lt2" tx2="dk2" accent1="accent1" accent2="accent2" accent3="accent3" accent4="accent4" accent5="accent5" accent6="accent6" hlink="hlink" folHlink="folHlink"/>
  <p:hf dt="0"/>
</p:handoutMaster>
</file>

<file path=ppt/notesMasters/_rels/notesMaster111.xml.rels>&#65279;<?xml version="1.0" encoding="utf-8"?><Relationships xmlns="http://schemas.openxmlformats.org/package/2006/relationships"><Relationship Type="http://schemas.openxmlformats.org/officeDocument/2006/relationships/theme" Target="/ppt/theme/theme233.xml" Id="rId1" /></Relationships>
</file>

<file path=ppt/notesMasters/notesMaster111.xml><?xml version="1.0" encoding="utf-8"?>
<p:notesMaster xmlns:a16="http://schemas.microsoft.com/office/drawing/2014/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9F76A7-AE43-4FF4-BCE5-F4C23B27640D}"/>
              </a:ext>
            </a:extLst>
          </p:cNvPr>
          <p:cNvSpPr>
            <a:spLocks noGrp="1"/>
          </p:cNvSpPr>
          <p:nvPr>
            <p:ph type="hdr" sz="quarter"/>
          </p:nvPr>
        </p:nvSpPr>
        <p:spPr>
          <a:xfrm>
            <a:off x="0" y="0"/>
            <a:ext cx="3038475" cy="465138"/>
          </a:xfrm>
          <a:prstGeom prst="rect">
            <a:avLst/>
          </a:prstGeom>
        </p:spPr>
        <p:txBody>
          <a:bodyPr vert="horz" lIns="93177" tIns="46589" rIns="93177" bIns="46589" rtlCol="0"/>
          <a:lstStyle>
            <a:lvl1pPr algn="l" eaLnBrk="1" hangingPunct="1">
              <a:defRPr sz="1200">
                <a:latin typeface="Arial" charset="0"/>
                <a:cs typeface="Arial" charset="0"/>
              </a:defRPr>
            </a:lvl1pPr>
          </a:lstStyle>
          <a:p>
            <a:pPr>
              <a:defRPr/>
            </a:pPr>
            <a:r>
              <a:rPr lang="en-US"/>
              <a:t>第一章</a:t>
            </a:r>
          </a:p>
        </p:txBody>
      </p:sp>
      <p:sp>
        <p:nvSpPr>
          <p:cNvPr id="4" name="Slide Image Placeholder 3">
            <a:extLst>
              <a:ext uri="{FF2B5EF4-FFF2-40B4-BE49-F238E27FC236}">
                <a16:creationId xmlns:a16="http://schemas.microsoft.com/office/drawing/2014/main" id="{43FE570A-EC01-4D19-943B-E1FA1EB68C59}"/>
              </a:ext>
            </a:extLst>
          </p:cNvPr>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a:extLst>
              <a:ext uri="{FF2B5EF4-FFF2-40B4-BE49-F238E27FC236}">
                <a16:creationId xmlns:a16="http://schemas.microsoft.com/office/drawing/2014/main" id="{5E16D4D8-845D-405E-BBBC-A10EFAA7F043}"/>
              </a:ext>
            </a:extLst>
          </p:cNvPr>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a:t>点击编辑主文本样式</a:t>
            </a:r>
          </a:p>
          <a:p>
            <a:pPr lvl="1"/>
            <a:r>
              <a:rPr lang="en-US" noProof="0"/>
              <a:t>第二层</a:t>
            </a:r>
          </a:p>
          <a:p>
            <a:pPr lvl="2"/>
            <a:r>
              <a:rPr lang="en-US" noProof="0"/>
              <a:t>第三层</a:t>
            </a:r>
          </a:p>
          <a:p>
            <a:pPr lvl="3"/>
            <a:r>
              <a:rPr lang="en-US" noProof="0"/>
              <a:t>第四层</a:t>
            </a:r>
          </a:p>
          <a:p>
            <a:pPr lvl="4"/>
            <a:r>
              <a:rPr lang="en-US" noProof="0"/>
              <a:t>第五层</a:t>
            </a:r>
          </a:p>
        </p:txBody>
      </p:sp>
      <p:sp>
        <p:nvSpPr>
          <p:cNvPr id="6" name="Footer Placeholder 5">
            <a:extLst>
              <a:ext uri="{FF2B5EF4-FFF2-40B4-BE49-F238E27FC236}">
                <a16:creationId xmlns:a16="http://schemas.microsoft.com/office/drawing/2014/main" id="{E0714EAE-04F7-4516-8389-0FEF31BE8B9C}"/>
              </a:ext>
            </a:extLst>
          </p:cNvPr>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eaLnBrk="1" hangingPunct="1">
              <a:defRPr sz="1200">
                <a:latin typeface="Arial" charset="0"/>
                <a:cs typeface="Arial" charset="0"/>
              </a:defRPr>
            </a:lvl1pPr>
          </a:lstStyle>
          <a:p>
            <a:pPr>
              <a:defRPr/>
            </a:pPr>
            <a:r>
              <a:rPr lang="en-US"/>
              <a:t>Larson/Farber第四版</a:t>
            </a:r>
          </a:p>
        </p:txBody>
      </p:sp>
      <p:sp>
        <p:nvSpPr>
          <p:cNvPr id="7" name="Slide Number Placeholder 6">
            <a:extLst>
              <a:ext uri="{FF2B5EF4-FFF2-40B4-BE49-F238E27FC236}">
                <a16:creationId xmlns:a16="http://schemas.microsoft.com/office/drawing/2014/main" id="{7EC92C03-0AAF-4370-A6DC-D9132E590227}"/>
              </a:ext>
            </a:extLst>
          </p:cNvPr>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vl1pPr>
          </a:lstStyle>
          <a:p>
            <a:fld id="{22E618CA-927D-412E-B1DD-792FEF11C5E8}" type="slidenum">
              <a:rPr lang="en-US" altLang="en-US"/>
              <a:t>'#'</a:t>
            </a:fld>
            <a:endParaRPr lang="en-US" alt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44.xml.rels>&#65279;<?xml version="1.0" encoding="utf-8"?><Relationships xmlns="http://schemas.openxmlformats.org/package/2006/relationships"><Relationship Type="http://schemas.openxmlformats.org/officeDocument/2006/relationships/slideMaster" Target="/ppt/slideMasters/slideMaster111.xml" Id="rId1" /></Relationships>
</file>

<file path=ppt/slideLayouts/_rels/slideLayout233.xml.rels>&#65279;<?xml version="1.0" encoding="utf-8"?><Relationships xmlns="http://schemas.openxmlformats.org/package/2006/relationships"><Relationship Type="http://schemas.openxmlformats.org/officeDocument/2006/relationships/slideMaster" Target="/ppt/slideMasters/slideMaster111.xml" Id="rId1" /></Relationships>
</file>

<file path=ppt/slideLayouts/_rels/slideLayout322.xml.rels>&#65279;<?xml version="1.0" encoding="utf-8"?><Relationships xmlns="http://schemas.openxmlformats.org/package/2006/relationships"><Relationship Type="http://schemas.openxmlformats.org/officeDocument/2006/relationships/slideMaster" Target="/ppt/slideMasters/slideMaster111.xml" Id="rId1" /></Relationships>
</file>

<file path=ppt/slideLayouts/_rels/slideLayout466.xml.rels>&#65279;<?xml version="1.0" encoding="utf-8"?><Relationships xmlns="http://schemas.openxmlformats.org/package/2006/relationships"><Relationship Type="http://schemas.openxmlformats.org/officeDocument/2006/relationships/slideMaster" Target="/ppt/slideMasters/slideMaster111.xml" Id="rId1" /></Relationships>
</file>

<file path=ppt/slideLayouts/_rels/slideLayout511.xml.rels>&#65279;<?xml version="1.0" encoding="utf-8"?><Relationships xmlns="http://schemas.openxmlformats.org/package/2006/relationships"><Relationship Type="http://schemas.openxmlformats.org/officeDocument/2006/relationships/slideMaster" Target="/ppt/slideMasters/slideMaster111.xml" Id="rId1" /></Relationships>
</file>

<file path=ppt/slideLayouts/_rels/slideLayout655.xml.rels>&#65279;<?xml version="1.0" encoding="utf-8"?><Relationships xmlns="http://schemas.openxmlformats.org/package/2006/relationships"><Relationship Type="http://schemas.openxmlformats.org/officeDocument/2006/relationships/slideMaster" Target="/ppt/slideMasters/slideMaster111.xml" Id="rId1" /></Relationships>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1">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Footer Placeholder 4">
            <a:extLst>
              <a:ext uri="{FF2B5EF4-FFF2-40B4-BE49-F238E27FC236}">
                <a16:creationId xmlns:a16="http://schemas.microsoft.com/office/drawing/2014/main" id="{7388F482-D537-9802-F689-BF2AF14CD020}"/>
              </a:ext>
            </a:extLst>
          </p:cNvPr>
          <p:cNvSpPr>
            <a:spLocks noGrp="1"/>
          </p:cNvSpPr>
          <p:nvPr>
            <p:ph type="ftr" sz="quarter" idx="10"/>
          </p:nvPr>
        </p:nvSpPr>
        <p:spPr/>
        <p:txBody>
          <a:bodyPr/>
          <a:lstStyle>
            <a:lvl1pPr>
              <a:defRPr>
                <a:solidFill>
                  <a:schemeClr val="tx2"/>
                </a:solidFill>
              </a:defRPr>
            </a:lvl1pPr>
          </a:lstStyle>
          <a:p>
            <a:pPr>
              <a:defRPr/>
            </a:pPr>
            <a:endParaRPr lang="en-US"/>
          </a:p>
        </p:txBody>
      </p:sp>
      <p:sp>
        <p:nvSpPr>
          <p:cNvPr id="5" name="Slide Number Placeholder 5">
            <a:extLst>
              <a:ext uri="{FF2B5EF4-FFF2-40B4-BE49-F238E27FC236}">
                <a16:creationId xmlns:a16="http://schemas.microsoft.com/office/drawing/2014/main" id="{FDB65437-1D9C-57FD-1A16-798D1595DD4E}"/>
              </a:ext>
            </a:extLst>
          </p:cNvPr>
          <p:cNvSpPr>
            <a:spLocks noGrp="1"/>
          </p:cNvSpPr>
          <p:nvPr>
            <p:ph type="sldNum" sz="quarter" idx="11"/>
          </p:nvPr>
        </p:nvSpPr>
        <p:spPr/>
        <p:txBody>
          <a:bodyPr/>
          <a:lstStyle>
            <a:lvl1pPr>
              <a:defRPr>
                <a:solidFill>
                  <a:schemeClr val="tx2"/>
                </a:solidFill>
              </a:defRPr>
            </a:lvl1pPr>
          </a:lstStyle>
          <a:p>
            <a:fld id="{F4EF5A4B-A00F-4E7F-9DA6-5EDA99624F56}" type="slidenum">
              <a:rPr lang="en-US" altLang="en-US"/>
              <a:pPr/>
              <a:t>‹#›</a:t>
            </a:fld>
            <a:endParaRPr lang="en-US" altLang="en-US"/>
          </a:p>
        </p:txBody>
      </p:sp>
    </p:spTree>
    <p:extLst>
      <p:ext uri="{BB962C8B-B14F-4D97-AF65-F5344CB8AC3E}">
        <p14:creationId xmlns:p14="http://schemas.microsoft.com/office/powerpoint/2010/main" val="4163295100"/>
      </p:ext>
    </p:extLst>
  </p:cSld>
  <p:clrMapOvr>
    <a:masterClrMapping/>
  </p:clrMapOvr>
  <p:transition>
    <p:wipe dir="r"/>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1216D967-E84C-8B5B-8DCB-66AD0B0E7F7B}"/>
              </a:ext>
            </a:extLst>
          </p:cNvPr>
          <p:cNvSpPr>
            <a:spLocks noGrp="1"/>
          </p:cNvSpPr>
          <p:nvPr>
            <p:ph type="ftr" sz="quarter" idx="10"/>
          </p:nvPr>
        </p:nvSpPr>
        <p:spPr/>
        <p:txBody>
          <a:bodyPr/>
          <a:lstStyle>
            <a:lvl1pPr>
              <a:defRPr>
                <a:solidFill>
                  <a:schemeClr val="tx2"/>
                </a:solidFill>
              </a:defRPr>
            </a:lvl1pPr>
          </a:lstStyle>
          <a:p>
            <a:pPr>
              <a:defRPr/>
            </a:pPr>
            <a:endParaRPr lang="en-US"/>
          </a:p>
        </p:txBody>
      </p:sp>
      <p:sp>
        <p:nvSpPr>
          <p:cNvPr id="5" name="Slide Number Placeholder 5">
            <a:extLst>
              <a:ext uri="{FF2B5EF4-FFF2-40B4-BE49-F238E27FC236}">
                <a16:creationId xmlns:a16="http://schemas.microsoft.com/office/drawing/2014/main" id="{A3815A37-00CA-B8C8-2087-942B1FCEE1FE}"/>
              </a:ext>
            </a:extLst>
          </p:cNvPr>
          <p:cNvSpPr>
            <a:spLocks noGrp="1"/>
          </p:cNvSpPr>
          <p:nvPr>
            <p:ph type="sldNum" sz="quarter" idx="11"/>
          </p:nvPr>
        </p:nvSpPr>
        <p:spPr/>
        <p:txBody>
          <a:bodyPr/>
          <a:lstStyle>
            <a:lvl1pPr>
              <a:defRPr>
                <a:solidFill>
                  <a:schemeClr val="tx2"/>
                </a:solidFill>
              </a:defRPr>
            </a:lvl1pPr>
          </a:lstStyle>
          <a:p>
            <a:fld id="{6F878084-B309-405D-87BE-2D2149C7B258}" type="slidenum">
              <a:rPr lang="en-US" altLang="en-US"/>
              <a:pPr/>
              <a:t>‹#›</a:t>
            </a:fld>
            <a:endParaRPr lang="en-US" altLang="en-US"/>
          </a:p>
        </p:txBody>
      </p:sp>
    </p:spTree>
    <p:extLst>
      <p:ext uri="{BB962C8B-B14F-4D97-AF65-F5344CB8AC3E}">
        <p14:creationId xmlns:p14="http://schemas.microsoft.com/office/powerpoint/2010/main" val="4104411503"/>
      </p:ext>
    </p:extLst>
  </p:cSld>
  <p:clrMapOvr>
    <a:masterClrMapping/>
  </p:clrMapOvr>
  <p:transition>
    <p:wipe dir="r"/>
  </p:transition>
</p:sldLayout>
</file>

<file path=ppt/slideLayouts/slideLayout3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165540B-F3FE-B744-270A-D94C80665ECC}"/>
              </a:ext>
            </a:extLst>
          </p:cNvPr>
          <p:cNvSpPr>
            <a:spLocks noGrp="1"/>
          </p:cNvSpPr>
          <p:nvPr>
            <p:ph type="ftr" sz="quarter" idx="10"/>
          </p:nvPr>
        </p:nvSpPr>
        <p:spPr/>
        <p:txBody>
          <a:bodyPr/>
          <a:lstStyle>
            <a:lvl1pPr>
              <a:defRPr>
                <a:solidFill>
                  <a:schemeClr val="tx2"/>
                </a:solidFill>
              </a:defRPr>
            </a:lvl1pPr>
          </a:lstStyle>
          <a:p>
            <a:pPr>
              <a:defRPr/>
            </a:pPr>
            <a:endParaRPr lang="en-US"/>
          </a:p>
        </p:txBody>
      </p:sp>
      <p:sp>
        <p:nvSpPr>
          <p:cNvPr id="6" name="Slide Number Placeholder 5">
            <a:extLst>
              <a:ext uri="{FF2B5EF4-FFF2-40B4-BE49-F238E27FC236}">
                <a16:creationId xmlns:a16="http://schemas.microsoft.com/office/drawing/2014/main" id="{8E8C6682-CD5A-489F-AB8D-A787C4ED3863}"/>
              </a:ext>
            </a:extLst>
          </p:cNvPr>
          <p:cNvSpPr>
            <a:spLocks noGrp="1"/>
          </p:cNvSpPr>
          <p:nvPr>
            <p:ph type="sldNum" sz="quarter" idx="11"/>
          </p:nvPr>
        </p:nvSpPr>
        <p:spPr/>
        <p:txBody>
          <a:bodyPr/>
          <a:lstStyle>
            <a:lvl1pPr>
              <a:defRPr>
                <a:solidFill>
                  <a:schemeClr val="tx2"/>
                </a:solidFill>
              </a:defRPr>
            </a:lvl1pPr>
          </a:lstStyle>
          <a:p>
            <a:fld id="{661B26A9-7D58-4AC2-A3BB-69100AF6F700}" type="slidenum">
              <a:rPr lang="en-US" altLang="en-US"/>
              <a:pPr/>
              <a:t>‹#›</a:t>
            </a:fld>
            <a:endParaRPr lang="en-US" altLang="en-US"/>
          </a:p>
        </p:txBody>
      </p:sp>
    </p:spTree>
    <p:extLst>
      <p:ext uri="{BB962C8B-B14F-4D97-AF65-F5344CB8AC3E}">
        <p14:creationId xmlns:p14="http://schemas.microsoft.com/office/powerpoint/2010/main" val="994123333"/>
      </p:ext>
    </p:extLst>
  </p:cSld>
  <p:clrMapOvr>
    <a:masterClrMapping/>
  </p:clrMapOvr>
  <p:transition>
    <p:wipe dir="r"/>
  </p:transition>
</p:sldLayout>
</file>

<file path=ppt/slideLayouts/slideLayout4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74D3FA0B-81B8-0D76-E8D1-0BD599A53312}"/>
              </a:ext>
            </a:extLst>
          </p:cNvPr>
          <p:cNvSpPr>
            <a:spLocks noGrp="1"/>
          </p:cNvSpPr>
          <p:nvPr>
            <p:ph type="ftr" sz="quarter" idx="10"/>
          </p:nvPr>
        </p:nvSpPr>
        <p:spPr/>
        <p:txBody>
          <a:bodyPr/>
          <a:lstStyle>
            <a:lvl1pPr>
              <a:defRPr>
                <a:solidFill>
                  <a:schemeClr val="tx2"/>
                </a:solidFill>
              </a:defRPr>
            </a:lvl1pPr>
          </a:lstStyle>
          <a:p>
            <a:pPr>
              <a:defRPr/>
            </a:pPr>
            <a:endParaRPr lang="en-US"/>
          </a:p>
        </p:txBody>
      </p:sp>
      <p:sp>
        <p:nvSpPr>
          <p:cNvPr id="8" name="Slide Number Placeholder 5">
            <a:extLst>
              <a:ext uri="{FF2B5EF4-FFF2-40B4-BE49-F238E27FC236}">
                <a16:creationId xmlns:a16="http://schemas.microsoft.com/office/drawing/2014/main" id="{1E24F344-1676-3386-DD7F-A0C1BA736F37}"/>
              </a:ext>
            </a:extLst>
          </p:cNvPr>
          <p:cNvSpPr>
            <a:spLocks noGrp="1"/>
          </p:cNvSpPr>
          <p:nvPr>
            <p:ph type="sldNum" sz="quarter" idx="11"/>
          </p:nvPr>
        </p:nvSpPr>
        <p:spPr/>
        <p:txBody>
          <a:bodyPr/>
          <a:lstStyle>
            <a:lvl1pPr>
              <a:defRPr>
                <a:solidFill>
                  <a:schemeClr val="tx2"/>
                </a:solidFill>
              </a:defRPr>
            </a:lvl1pPr>
          </a:lstStyle>
          <a:p>
            <a:fld id="{F8E75605-D201-454D-BB68-3558BBEDAAF4}" type="slidenum">
              <a:rPr lang="en-US" altLang="en-US"/>
              <a:pPr/>
              <a:t>‹#›</a:t>
            </a:fld>
            <a:endParaRPr lang="en-US" altLang="en-US"/>
          </a:p>
        </p:txBody>
      </p:sp>
    </p:spTree>
    <p:extLst>
      <p:ext uri="{BB962C8B-B14F-4D97-AF65-F5344CB8AC3E}">
        <p14:creationId xmlns:p14="http://schemas.microsoft.com/office/powerpoint/2010/main" val="1135135169"/>
      </p:ext>
    </p:extLst>
  </p:cSld>
  <p:clrMapOvr>
    <a:masterClrMapping/>
  </p:clrMapOvr>
  <p:transition>
    <p:wipe dir="r"/>
  </p:transition>
</p:sldLayout>
</file>

<file path=ppt/slideLayouts/slideLayout5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p>
        </p:txBody>
      </p:sp>
      <p:sp>
        <p:nvSpPr>
          <p:cNvPr id="3" name="Footer Placeholder 4">
            <a:extLst>
              <a:ext uri="{FF2B5EF4-FFF2-40B4-BE49-F238E27FC236}">
                <a16:creationId xmlns:a16="http://schemas.microsoft.com/office/drawing/2014/main" id="{83DF24AC-361A-A30E-2EE0-1431A94F690B}"/>
              </a:ext>
            </a:extLst>
          </p:cNvPr>
          <p:cNvSpPr>
            <a:spLocks noGrp="1"/>
          </p:cNvSpPr>
          <p:nvPr>
            <p:ph type="ftr" sz="quarter" idx="10"/>
          </p:nvPr>
        </p:nvSpPr>
        <p:spPr/>
        <p:txBody>
          <a:bodyPr/>
          <a:lstStyle>
            <a:lvl1pPr>
              <a:defRPr>
                <a:solidFill>
                  <a:schemeClr val="tx2"/>
                </a:solidFill>
              </a:defRPr>
            </a:lvl1pPr>
          </a:lstStyle>
          <a:p>
            <a:pPr>
              <a:defRPr/>
            </a:pPr>
            <a:endParaRPr lang="en-US"/>
          </a:p>
        </p:txBody>
      </p:sp>
      <p:sp>
        <p:nvSpPr>
          <p:cNvPr id="4" name="Slide Number Placeholder 5">
            <a:extLst>
              <a:ext uri="{FF2B5EF4-FFF2-40B4-BE49-F238E27FC236}">
                <a16:creationId xmlns:a16="http://schemas.microsoft.com/office/drawing/2014/main" id="{0B70E116-A6FF-0691-6C5B-2A5C37DDA66D}"/>
              </a:ext>
            </a:extLst>
          </p:cNvPr>
          <p:cNvSpPr>
            <a:spLocks noGrp="1"/>
          </p:cNvSpPr>
          <p:nvPr>
            <p:ph type="sldNum" sz="quarter" idx="11"/>
          </p:nvPr>
        </p:nvSpPr>
        <p:spPr/>
        <p:txBody>
          <a:bodyPr/>
          <a:lstStyle>
            <a:lvl1pPr>
              <a:defRPr>
                <a:solidFill>
                  <a:schemeClr val="tx2"/>
                </a:solidFill>
              </a:defRPr>
            </a:lvl1pPr>
          </a:lstStyle>
          <a:p>
            <a:fld id="{49336F91-CD74-4123-BCE6-EEA8380B4720}" type="slidenum">
              <a:rPr lang="en-US" altLang="en-US"/>
              <a:pPr/>
              <a:t>‹#›</a:t>
            </a:fld>
            <a:endParaRPr lang="en-US" altLang="en-US"/>
          </a:p>
        </p:txBody>
      </p:sp>
    </p:spTree>
    <p:extLst>
      <p:ext uri="{BB962C8B-B14F-4D97-AF65-F5344CB8AC3E}">
        <p14:creationId xmlns:p14="http://schemas.microsoft.com/office/powerpoint/2010/main" val="2481070714"/>
      </p:ext>
    </p:extLst>
  </p:cSld>
  <p:clrMapOvr>
    <a:masterClrMapping/>
  </p:clrMapOvr>
  <p:transition>
    <p:wipe dir="r"/>
  </p:transition>
</p:sldLayout>
</file>

<file path=ppt/slideLayouts/slideLayout65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609600" y="457200"/>
            <a:ext cx="8077200" cy="1066800"/>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4">
            <a:extLst>
              <a:ext uri="{FF2B5EF4-FFF2-40B4-BE49-F238E27FC236}">
                <a16:creationId xmlns:a16="http://schemas.microsoft.com/office/drawing/2014/main" id="{89145B40-41F3-E7FF-27FB-69751A87E8B8}"/>
              </a:ext>
            </a:extLst>
          </p:cNvPr>
          <p:cNvSpPr>
            <a:spLocks noGrp="1"/>
          </p:cNvSpPr>
          <p:nvPr>
            <p:ph type="ftr" sz="quarter" idx="13"/>
          </p:nvPr>
        </p:nvSpPr>
        <p:spPr/>
        <p:txBody>
          <a:bodyPr/>
          <a:lstStyle>
            <a:lvl1pPr>
              <a:defRPr>
                <a:solidFill>
                  <a:schemeClr val="tx2"/>
                </a:solidFill>
              </a:defRPr>
            </a:lvl1pPr>
          </a:lstStyle>
          <a:p>
            <a:pPr>
              <a:defRPr/>
            </a:pPr>
            <a:endParaRPr lang="en-US"/>
          </a:p>
        </p:txBody>
      </p:sp>
      <p:sp>
        <p:nvSpPr>
          <p:cNvPr id="4" name="Slide Number Placeholder 5">
            <a:extLst>
              <a:ext uri="{FF2B5EF4-FFF2-40B4-BE49-F238E27FC236}">
                <a16:creationId xmlns:a16="http://schemas.microsoft.com/office/drawing/2014/main" id="{B75E6855-A266-9CD7-5B28-3927933DAE5E}"/>
              </a:ext>
            </a:extLst>
          </p:cNvPr>
          <p:cNvSpPr>
            <a:spLocks noGrp="1"/>
          </p:cNvSpPr>
          <p:nvPr>
            <p:ph type="sldNum" sz="quarter" idx="14"/>
          </p:nvPr>
        </p:nvSpPr>
        <p:spPr/>
        <p:txBody>
          <a:bodyPr/>
          <a:lstStyle>
            <a:lvl1pPr>
              <a:defRPr>
                <a:solidFill>
                  <a:schemeClr val="tx2"/>
                </a:solidFill>
              </a:defRPr>
            </a:lvl1pPr>
          </a:lstStyle>
          <a:p>
            <a:fld id="{0D309268-E6E5-4F4E-9DF8-AB5EBA2E3373}" type="slidenum">
              <a:rPr lang="en-US" altLang="en-US"/>
              <a:pPr/>
              <a:t>‹#›</a:t>
            </a:fld>
            <a:endParaRPr lang="en-US" altLang="en-US"/>
          </a:p>
        </p:txBody>
      </p:sp>
    </p:spTree>
    <p:extLst>
      <p:ext uri="{BB962C8B-B14F-4D97-AF65-F5344CB8AC3E}">
        <p14:creationId xmlns:p14="http://schemas.microsoft.com/office/powerpoint/2010/main" val="238159302"/>
      </p:ext>
    </p:extLst>
  </p:cSld>
  <p:clrMapOvr>
    <a:masterClrMapping/>
  </p:clrMapOvr>
  <p:transition>
    <p:wipe dir="r"/>
  </p:transition>
</p:sldLayout>
</file>

<file path=ppt/slideMasters/_rels/slideMaster111.xml.rels>&#65279;<?xml version="1.0" encoding="utf-8"?><Relationships xmlns="http://schemas.openxmlformats.org/package/2006/relationships"><Relationship Type="http://schemas.openxmlformats.org/officeDocument/2006/relationships/slideLayout" Target="/ppt/slideLayouts/slideLayout322.xml" Id="rId3" /><Relationship Type="http://schemas.openxmlformats.org/officeDocument/2006/relationships/theme" Target="/ppt/theme/theme111.xml" Id="rId7" /><Relationship Type="http://schemas.openxmlformats.org/officeDocument/2006/relationships/slideLayout" Target="/ppt/slideLayouts/slideLayout233.xml" Id="rId2" /><Relationship Type="http://schemas.openxmlformats.org/officeDocument/2006/relationships/slideLayout" Target="/ppt/slideLayouts/slideLayout144.xml" Id="rId1" /><Relationship Type="http://schemas.openxmlformats.org/officeDocument/2006/relationships/slideLayout" Target="/ppt/slideLayouts/slideLayout655.xml" Id="rId6" /><Relationship Type="http://schemas.openxmlformats.org/officeDocument/2006/relationships/slideLayout" Target="/ppt/slideLayouts/slideLayout511.xml" Id="rId5" /><Relationship Type="http://schemas.openxmlformats.org/officeDocument/2006/relationships/slideLayout" Target="/ppt/slideLayouts/slideLayout466.xml" Id="rId4" /></Relationships>
</file>

<file path=ppt/slideMasters/slideMaster111.xml><?xml version="1.0" encoding="utf-8"?>
<p:sldMaster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1AB5C80-D98F-F3F8-DAEE-6ED275E367AE}"/>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点击编辑主标题样式</a:t>
            </a:r>
          </a:p>
        </p:txBody>
      </p:sp>
      <p:sp>
        <p:nvSpPr>
          <p:cNvPr id="1027" name="Text Placeholder 2">
            <a:extLst>
              <a:ext uri="{FF2B5EF4-FFF2-40B4-BE49-F238E27FC236}">
                <a16:creationId xmlns:a16="http://schemas.microsoft.com/office/drawing/2014/main" id="{F9F48FC5-D44D-C737-8CD3-58014F81B991}"/>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点击编辑主文本样式</a:t>
            </a:r>
          </a:p>
          <a:p>
            <a:pPr lvl="1"/>
            <a:r>
              <a:rPr lang="en-US" altLang="en-US"/>
              <a:t>第二层</a:t>
            </a:r>
          </a:p>
          <a:p>
            <a:pPr lvl="2"/>
            <a:r>
              <a:rPr lang="en-US" altLang="en-US"/>
              <a:t>第三层</a:t>
            </a:r>
          </a:p>
          <a:p>
            <a:pPr lvl="3"/>
            <a:r>
              <a:rPr lang="en-US" altLang="en-US"/>
              <a:t>第四层</a:t>
            </a:r>
          </a:p>
          <a:p>
            <a:pPr lvl="4"/>
            <a:r>
              <a:rPr lang="en-US" altLang="en-US"/>
              <a:t>第五层</a:t>
            </a:r>
          </a:p>
        </p:txBody>
      </p:sp>
      <p:sp>
        <p:nvSpPr>
          <p:cNvPr id="7" name="Footer Placeholder 4">
            <a:extLst>
              <a:ext uri="{FF2B5EF4-FFF2-40B4-BE49-F238E27FC236}">
                <a16:creationId xmlns:a16="http://schemas.microsoft.com/office/drawing/2014/main" id="{42F3CFC5-BD3F-4DEF-A482-826BAE1235A2}"/>
              </a:ext>
            </a:extLst>
          </p:cNvPr>
          <p:cNvSpPr>
            <a:spLocks noGrp="1"/>
          </p:cNvSpPr>
          <p:nvPr>
            <p:ph type="ftr" sz="quarter" idx="3"/>
          </p:nvPr>
        </p:nvSpPr>
        <p:spPr>
          <a:xfrm>
            <a:off x="228600" y="6416675"/>
            <a:ext cx="2895600" cy="365125"/>
          </a:xfrm>
          <a:prstGeom prst="rect">
            <a:avLst/>
          </a:prstGeom>
        </p:spPr>
        <p:txBody>
          <a:bodyPr anchor="ctr"/>
          <a:lstStyle>
            <a:lvl1pPr algn="l" eaLnBrk="1" fontAlgn="auto" hangingPunct="1">
              <a:spcBef>
                <a:spcPts val="0"/>
              </a:spcBef>
              <a:spcAft>
                <a:spcPts val="0"/>
              </a:spcAft>
              <a:defRPr sz="1200" i="1">
                <a:latin typeface="+mn-lt"/>
                <a:cs typeface="+mn-cs"/>
              </a:defRPr>
            </a:lvl1pPr>
          </a:lstStyle>
          <a:p>
            <a:pPr>
              <a:defRPr/>
            </a:pPr>
            <a:endParaRPr lang="en-US"/>
          </a:p>
        </p:txBody>
      </p:sp>
      <p:sp>
        <p:nvSpPr>
          <p:cNvPr id="8" name="Slide Number Placeholder 5">
            <a:extLst>
              <a:ext uri="{FF2B5EF4-FFF2-40B4-BE49-F238E27FC236}">
                <a16:creationId xmlns:a16="http://schemas.microsoft.com/office/drawing/2014/main" id="{BEC1A9C0-AC60-4730-9B22-0C43C727E2BB}"/>
              </a:ext>
            </a:extLst>
          </p:cNvPr>
          <p:cNvSpPr>
            <a:spLocks noGrp="1"/>
          </p:cNvSpPr>
          <p:nvPr>
            <p:ph type="sldNum" sz="quarter" idx="4"/>
          </p:nvPr>
        </p:nvSpPr>
        <p:spPr>
          <a:xfrm>
            <a:off x="6858000" y="6416675"/>
            <a:ext cx="2133600" cy="365125"/>
          </a:xfrm>
          <a:prstGeom prst="rect">
            <a:avLst/>
          </a:prstGeom>
        </p:spPr>
        <p:txBody>
          <a:bodyPr vert="horz" wrap="square" lIns="91440" tIns="45720" rIns="91440" bIns="45720" numCol="1" anchor="t" anchorCtr="0" compatLnSpc="1">
            <a:prstTxWarp prst="textNoShape">
              <a:avLst/>
            </a:prstTxWarp>
          </a:bodyPr>
          <a:lstStyle>
            <a:lvl1pPr algn="r" eaLnBrk="1" hangingPunct="1">
              <a:defRPr>
                <a:latin typeface="Times New Roman" panose="02020603050405020304" pitchFamily="18" charset="0"/>
              </a:defRPr>
            </a:lvl1pPr>
          </a:lstStyle>
          <a:p>
            <a:fld id="{61C47845-4985-4423-B583-E235987257C5}"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Lst>
  <p:transition>
    <p:wipe dir="r"/>
  </p:transition>
  <p:hf hdr="0" ftr="0" dt="0"/>
  <p:txStyles>
    <p:titleStyle>
      <a:lvl1pPr algn="ctr" rtl="0" eaLnBrk="0" fontAlgn="base" hangingPunct="0">
        <a:spcBef>
          <a:spcPct val="0"/>
        </a:spcBef>
        <a:spcAft>
          <a:spcPct val="0"/>
        </a:spcAft>
        <a:defRPr sz="4400" b="1" kern="1200">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defRPr>
      </a:lvl2pPr>
      <a:lvl3pPr algn="ctr" rtl="0" eaLnBrk="0" fontAlgn="base" hangingPunct="0">
        <a:spcBef>
          <a:spcPct val="0"/>
        </a:spcBef>
        <a:spcAft>
          <a:spcPct val="0"/>
        </a:spcAft>
        <a:defRPr sz="4400" b="1">
          <a:solidFill>
            <a:schemeClr val="tx2"/>
          </a:solidFill>
          <a:latin typeface="Arial" charset="0"/>
        </a:defRPr>
      </a:lvl3pPr>
      <a:lvl4pPr algn="ctr" rtl="0" eaLnBrk="0" fontAlgn="base" hangingPunct="0">
        <a:spcBef>
          <a:spcPct val="0"/>
        </a:spcBef>
        <a:spcAft>
          <a:spcPct val="0"/>
        </a:spcAft>
        <a:defRPr sz="4400" b="1">
          <a:solidFill>
            <a:schemeClr val="tx2"/>
          </a:solidFill>
          <a:latin typeface="Arial" charset="0"/>
        </a:defRPr>
      </a:lvl4pPr>
      <a:lvl5pPr algn="ctr" rtl="0" eaLnBrk="0" fontAlgn="base" hangingPunct="0">
        <a:spcBef>
          <a:spcPct val="0"/>
        </a:spcBef>
        <a:spcAft>
          <a:spcPct val="0"/>
        </a:spcAft>
        <a:defRPr sz="4400" b="1">
          <a:solidFill>
            <a:schemeClr val="tx2"/>
          </a:solidFill>
          <a:latin typeface="Arial" charset="0"/>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Clr>
          <a:schemeClr val="accent1"/>
        </a:buClr>
        <a:buFont typeface="Arial" panose="020B0604020202020204" pitchFamily="34" charset="0"/>
        <a:buChar char="•"/>
        <a:defRPr sz="2800" kern="12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Times New Roman" pitchFamily="18" charset="0"/>
          <a:ea typeface="+mn-ea"/>
          <a:cs typeface="Times New Roman" pitchFamily="18" charset="0"/>
        </a:defRPr>
      </a:lvl2pPr>
      <a:lvl3pPr marL="1143000" indent="-228600" algn="l" rtl="0" eaLnBrk="0" fontAlgn="base" hangingPunct="0">
        <a:spcBef>
          <a:spcPct val="20000"/>
        </a:spcBef>
        <a:spcAft>
          <a:spcPct val="0"/>
        </a:spcAft>
        <a:buClr>
          <a:schemeClr val="accent1"/>
        </a:buClr>
        <a:buFont typeface="Arial" panose="020B0604020202020204" pitchFamily="34" charset="0"/>
        <a:buChar char="•"/>
        <a:defRPr sz="2800" kern="1200">
          <a:solidFill>
            <a:schemeClr val="tx1"/>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accent1"/>
        </a:buClr>
        <a:buFont typeface="Arial" panose="020B0604020202020204" pitchFamily="34" charset="0"/>
        <a:buChar char="–"/>
        <a:defRPr sz="2800" kern="1200">
          <a:solidFill>
            <a:schemeClr val="tx1"/>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accent1"/>
        </a:buClr>
        <a:buFont typeface="Arial" panose="020B0604020202020204" pitchFamily="34" charset="0"/>
        <a:buChar char="»"/>
        <a:defRPr sz="2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01212.xml.rels>&#65279;<?xml version="1.0" encoding="utf-8"?><Relationships xmlns="http://schemas.openxmlformats.org/package/2006/relationships"><Relationship Type="http://schemas.openxmlformats.org/officeDocument/2006/relationships/slideLayout" Target="/ppt/slideLayouts/slideLayout233.xml" Id="rId1" /></Relationships>
</file>

<file path=ppt/slides/_rels/slide113737.xml.rels>&#65279;<?xml version="1.0" encoding="utf-8"?><Relationships xmlns="http://schemas.openxmlformats.org/package/2006/relationships"><Relationship Type="http://schemas.openxmlformats.org/officeDocument/2006/relationships/image" Target="/ppt/media/image314040.png" Id="rId3" /><Relationship Type="http://schemas.openxmlformats.org/officeDocument/2006/relationships/image" Target="/ppt/media/image304141.png" Id="rId2" /><Relationship Type="http://schemas.openxmlformats.org/officeDocument/2006/relationships/slideLayout" Target="/ppt/slideLayouts/slideLayout511.xml" Id="rId1" /><Relationship Type="http://schemas.openxmlformats.org/officeDocument/2006/relationships/image" Target="/ppt/media/image344242.png" Id="rId6" /><Relationship Type="http://schemas.openxmlformats.org/officeDocument/2006/relationships/image" Target="/ppt/media/image334343.png" Id="rId5" /><Relationship Type="http://schemas.openxmlformats.org/officeDocument/2006/relationships/image" Target="/ppt/media/image324444.png" Id="rId4" /></Relationships>
</file>

<file path=ppt/slides/_rels/slide1211.xml.rels>&#65279;<?xml version="1.0" encoding="utf-8"?><Relationships xmlns="http://schemas.openxmlformats.org/package/2006/relationships"><Relationship Type="http://schemas.openxmlformats.org/officeDocument/2006/relationships/image" Target="/ppt/media/image35.png" Id="rId2" /><Relationship Type="http://schemas.openxmlformats.org/officeDocument/2006/relationships/slideLayout" Target="/ppt/slideLayouts/slideLayout511.xml" Id="rId1" /></Relationships>
</file>

<file path=ppt/slides/_rels/slide132929.xml.rels>&#65279;<?xml version="1.0" encoding="utf-8"?><Relationships xmlns="http://schemas.openxmlformats.org/package/2006/relationships"><Relationship Type="http://schemas.openxmlformats.org/officeDocument/2006/relationships/slideLayout" Target="/ppt/slideLayouts/slideLayout233.xml" Id="rId1" /></Relationships>
</file>

<file path=ppt/slides/_rels/slide141919.xml.rels>&#65279;<?xml version="1.0" encoding="utf-8"?><Relationships xmlns="http://schemas.openxmlformats.org/package/2006/relationships"><Relationship Type="http://schemas.openxmlformats.org/officeDocument/2006/relationships/image" Target="/ppt/media/image36.wmf" Id="rId2" /><Relationship Type="http://schemas.openxmlformats.org/officeDocument/2006/relationships/slideLayout" Target="/ppt/slideLayouts/slideLayout655.xml" Id="rId1" /></Relationships>
</file>

<file path=ppt/slides/_rels/slide151010.xml.rels>&#65279;<?xml version="1.0" encoding="utf-8"?><Relationships xmlns="http://schemas.openxmlformats.org/package/2006/relationships"><Relationship Type="http://schemas.openxmlformats.org/officeDocument/2006/relationships/image" Target="/ppt/media/image3755.png" Id="rId2" /><Relationship Type="http://schemas.openxmlformats.org/officeDocument/2006/relationships/slideLayout" Target="/ppt/slideLayouts/slideLayout511.xml" Id="rId1" /></Relationships>
</file>

<file path=ppt/slides/_rels/slide163838.xml.rels>&#65279;<?xml version="1.0" encoding="utf-8"?><Relationships xmlns="http://schemas.openxmlformats.org/package/2006/relationships"><Relationship Type="http://schemas.openxmlformats.org/officeDocument/2006/relationships/image" Target="/ppt/media/image394545.png" Id="rId3" /><Relationship Type="http://schemas.openxmlformats.org/officeDocument/2006/relationships/image" Target="/ppt/media/image384646.png" Id="rId2" /><Relationship Type="http://schemas.openxmlformats.org/officeDocument/2006/relationships/slideLayout" Target="/ppt/slideLayouts/slideLayout511.xml" Id="rId1" /></Relationships>
</file>

<file path=ppt/slides/_rels/slide1722.xml.rels>&#65279;<?xml version="1.0" encoding="utf-8"?><Relationships xmlns="http://schemas.openxmlformats.org/package/2006/relationships"><Relationship Type="http://schemas.openxmlformats.org/officeDocument/2006/relationships/image" Target="/ppt/media/image4022.png" Id="rId2" /><Relationship Type="http://schemas.openxmlformats.org/officeDocument/2006/relationships/slideLayout" Target="/ppt/slideLayouts/slideLayout511.xml" Id="rId1" /></Relationships>
</file>

<file path=ppt/slides/_rels/slide182424.xml.rels>&#65279;<?xml version="1.0" encoding="utf-8"?><Relationships xmlns="http://schemas.openxmlformats.org/package/2006/relationships"><Relationship Type="http://schemas.openxmlformats.org/officeDocument/2006/relationships/image" Target="/ppt/media/image388.png" Id="rId8" /><Relationship Type="http://schemas.openxmlformats.org/officeDocument/2006/relationships/image" Target="/ppt/media/image699.png" Id="rId13" /><Relationship Type="http://schemas.openxmlformats.org/officeDocument/2006/relationships/image" Target="/ppt/media/image121010.png" Id="rId18" /><Relationship Type="http://schemas.openxmlformats.org/officeDocument/2006/relationships/image" Target="/ppt/media/image251111.png" Id="rId26" /><Relationship Type="http://schemas.openxmlformats.org/officeDocument/2006/relationships/image" Target="/ppt/media/image21212.png" Id="rId3" /><Relationship Type="http://schemas.openxmlformats.org/officeDocument/2006/relationships/image" Target="/ppt/media/image151313.png" Id="rId21" /><Relationship Type="http://schemas.openxmlformats.org/officeDocument/2006/relationships/image" Target="/ppt/media/image11414.png" Id="rId7" /><Relationship Type="http://schemas.openxmlformats.org/officeDocument/2006/relationships/image" Target="/ppt/media/image51515.png" Id="rId12" /><Relationship Type="http://schemas.openxmlformats.org/officeDocument/2006/relationships/image" Target="/ppt/media/image111616.png" Id="rId17" /><Relationship Type="http://schemas.openxmlformats.org/officeDocument/2006/relationships/image" Target="/ppt/media/image241717.png" Id="rId25" /><Relationship Type="http://schemas.openxmlformats.org/officeDocument/2006/relationships/image" Target="/ppt/media/image191818.png" Id="rId2" /><Relationship Type="http://schemas.openxmlformats.org/officeDocument/2006/relationships/image" Target="/ppt/media/image91919.png" Id="rId16" /><Relationship Type="http://schemas.openxmlformats.org/officeDocument/2006/relationships/image" Target="/ppt/media/image142020.png" Id="rId20" /><Relationship Type="http://schemas.openxmlformats.org/officeDocument/2006/relationships/image" Target="/ppt/media/image282121.png" Id="rId29" /><Relationship Type="http://schemas.openxmlformats.org/officeDocument/2006/relationships/slideLayout" Target="/ppt/slideLayouts/slideLayout511.xml" Id="rId1" /><Relationship Type="http://schemas.openxmlformats.org/officeDocument/2006/relationships/image" Target="/ppt/media/image212222.png" Id="rId6" /><Relationship Type="http://schemas.openxmlformats.org/officeDocument/2006/relationships/image" Target="/ppt/media/image42323.png" Id="rId11" /><Relationship Type="http://schemas.openxmlformats.org/officeDocument/2006/relationships/image" Target="/ppt/media/image232424.png" Id="rId24" /><Relationship Type="http://schemas.openxmlformats.org/officeDocument/2006/relationships/image" Target="/ppt/media/image202525.png" Id="rId5" /><Relationship Type="http://schemas.openxmlformats.org/officeDocument/2006/relationships/image" Target="/ppt/media/image82626.png" Id="rId15" /><Relationship Type="http://schemas.openxmlformats.org/officeDocument/2006/relationships/image" Target="/ppt/media/image222727.png" Id="rId23" /><Relationship Type="http://schemas.openxmlformats.org/officeDocument/2006/relationships/image" Target="/ppt/media/image272828.png" Id="rId28" /><Relationship Type="http://schemas.openxmlformats.org/officeDocument/2006/relationships/image" Target="/ppt/media/image172929.png" Id="rId10" /><Relationship Type="http://schemas.openxmlformats.org/officeDocument/2006/relationships/image" Target="/ppt/media/image133030.png" Id="rId19" /><Relationship Type="http://schemas.openxmlformats.org/officeDocument/2006/relationships/image" Target="/ppt/media/image4233.wmf" Id="rId31" /><Relationship Type="http://schemas.openxmlformats.org/officeDocument/2006/relationships/image" Target="/ppt/media/image103131.png" Id="rId4" /><Relationship Type="http://schemas.openxmlformats.org/officeDocument/2006/relationships/image" Target="/ppt/media/image163232.png" Id="rId9" /><Relationship Type="http://schemas.openxmlformats.org/officeDocument/2006/relationships/image" Target="/ppt/media/image73333.png" Id="rId14" /><Relationship Type="http://schemas.openxmlformats.org/officeDocument/2006/relationships/image" Target="/ppt/media/image183434.png" Id="rId22" /><Relationship Type="http://schemas.openxmlformats.org/officeDocument/2006/relationships/image" Target="/ppt/media/image263535.png" Id="rId27" /><Relationship Type="http://schemas.openxmlformats.org/officeDocument/2006/relationships/image" Target="/ppt/media/image413636.png" Id="rId30" /></Relationships>
</file>

<file path=ppt/slides/_rels/slide194242.xml.rels>&#65279;<?xml version="1.0" encoding="utf-8"?><Relationships xmlns="http://schemas.openxmlformats.org/package/2006/relationships"><Relationship Type="http://schemas.openxmlformats.org/officeDocument/2006/relationships/slideLayout" Target="/ppt/slideLayouts/slideLayout233.xml" Id="rId1" /></Relationships>
</file>

<file path=ppt/slides/_rels/slide199.xml.rels>&#65279;<?xml version="1.0" encoding="utf-8"?><Relationships xmlns="http://schemas.openxmlformats.org/package/2006/relationships"><Relationship Type="http://schemas.openxmlformats.org/officeDocument/2006/relationships/slideLayout" Target="/ppt/slideLayouts/slideLayout144.xml" Id="rId1" /></Relationships>
</file>

<file path=ppt/slides/_rels/slide2055.xml.rels>&#65279;<?xml version="1.0" encoding="utf-8"?><Relationships xmlns="http://schemas.openxmlformats.org/package/2006/relationships"><Relationship Type="http://schemas.openxmlformats.org/officeDocument/2006/relationships/image" Target="/ppt/media/image4333.png" Id="rId2" /><Relationship Type="http://schemas.openxmlformats.org/officeDocument/2006/relationships/slideLayout" Target="/ppt/slideLayouts/slideLayout233.xml" Id="rId1" /></Relationships>
</file>

<file path=ppt/slides/_rels/slide213030.xml.rels>&#65279;<?xml version="1.0" encoding="utf-8"?><Relationships xmlns="http://schemas.openxmlformats.org/package/2006/relationships"><Relationship Type="http://schemas.openxmlformats.org/officeDocument/2006/relationships/image" Target="/ppt/media/image443838.png" Id="rId2" /><Relationship Type="http://schemas.openxmlformats.org/officeDocument/2006/relationships/slideLayout" Target="/ppt/slideLayouts/slideLayout233.xml" Id="rId1" /></Relationships>
</file>

<file path=ppt/slides/_rels/slide222020.xml.rels>&#65279;<?xml version="1.0" encoding="utf-8"?><Relationships xmlns="http://schemas.openxmlformats.org/package/2006/relationships"><Relationship Type="http://schemas.openxmlformats.org/officeDocument/2006/relationships/slideLayout" Target="/ppt/slideLayouts/slideLayout233.xml" Id="rId1" /></Relationships>
</file>

<file path=ppt/slides/_rels/slide231313.xml.rels>&#65279;<?xml version="1.0" encoding="utf-8"?><Relationships xmlns="http://schemas.openxmlformats.org/package/2006/relationships"><Relationship Type="http://schemas.openxmlformats.org/officeDocument/2006/relationships/image" Target="/ppt/media/image4666.png" Id="rId3" /><Relationship Type="http://schemas.openxmlformats.org/officeDocument/2006/relationships/image" Target="/ppt/media/image4577.png" Id="rId2" /><Relationship Type="http://schemas.openxmlformats.org/officeDocument/2006/relationships/slideLayout" Target="/ppt/slideLayouts/slideLayout511.xml" Id="rId1" /></Relationships>
</file>

<file path=ppt/slides/_rels/slide23636.xml.rels>&#65279;<?xml version="1.0" encoding="utf-8"?><Relationships xmlns="http://schemas.openxmlformats.org/package/2006/relationships"><Relationship Type="http://schemas.openxmlformats.org/officeDocument/2006/relationships/slideLayout" Target="/ppt/slideLayouts/slideLayout233.xml" Id="rId1" /></Relationships>
</file>

<file path=ppt/slides/_rels/slide243939.xml.rels>&#65279;<?xml version="1.0" encoding="utf-8"?><Relationships xmlns="http://schemas.openxmlformats.org/package/2006/relationships"><Relationship Type="http://schemas.openxmlformats.org/officeDocument/2006/relationships/image" Target="/ppt/media/image474747.png" Id="rId2" /><Relationship Type="http://schemas.openxmlformats.org/officeDocument/2006/relationships/slideLayout" Target="/ppt/slideLayouts/slideLayout233.xml" Id="rId1" /></Relationships>
</file>

<file path=ppt/slides/_rels/slide2533.xml.rels>&#65279;<?xml version="1.0" encoding="utf-8"?><Relationships xmlns="http://schemas.openxmlformats.org/package/2006/relationships"><Relationship Type="http://schemas.openxmlformats.org/officeDocument/2006/relationships/slideLayout" Target="/ppt/slideLayouts/slideLayout233.xml" Id="rId1" /></Relationships>
</file>

<file path=ppt/slides/_rels/slide263131.xml.rels>&#65279;<?xml version="1.0" encoding="utf-8"?><Relationships xmlns="http://schemas.openxmlformats.org/package/2006/relationships"><Relationship Type="http://schemas.openxmlformats.org/officeDocument/2006/relationships/slideLayout" Target="/ppt/slideLayouts/slideLayout233.xml" Id="rId1" /></Relationships>
</file>

<file path=ppt/slides/_rels/slide272121.xml.rels>&#65279;<?xml version="1.0" encoding="utf-8"?><Relationships xmlns="http://schemas.openxmlformats.org/package/2006/relationships"><Relationship Type="http://schemas.openxmlformats.org/officeDocument/2006/relationships/slideLayout" Target="/ppt/slideLayouts/slideLayout233.xml" Id="rId1" /></Relationships>
</file>

<file path=ppt/slides/_rels/slide281111.xml.rels>&#65279;<?xml version="1.0" encoding="utf-8"?><Relationships xmlns="http://schemas.openxmlformats.org/package/2006/relationships"><Relationship Type="http://schemas.openxmlformats.org/officeDocument/2006/relationships/slideLayout" Target="/ppt/slideLayouts/slideLayout233.xml" Id="rId1" /></Relationships>
</file>

<file path=ppt/slides/_rels/slide293232.xml.rels>&#65279;<?xml version="1.0" encoding="utf-8"?><Relationships xmlns="http://schemas.openxmlformats.org/package/2006/relationships"><Relationship Type="http://schemas.openxmlformats.org/officeDocument/2006/relationships/slideLayout" Target="/ppt/slideLayouts/slideLayout322.xml" Id="rId1" /></Relationships>
</file>

<file path=ppt/slides/_rels/slide302525.xml.rels>&#65279;<?xml version="1.0" encoding="utf-8"?><Relationships xmlns="http://schemas.openxmlformats.org/package/2006/relationships"><Relationship Type="http://schemas.openxmlformats.org/officeDocument/2006/relationships/slideLayout" Target="/ppt/slideLayouts/slideLayout233.xml" Id="rId1" /></Relationships>
</file>

<file path=ppt/slides/_rels/slide311414.xml.rels>&#65279;<?xml version="1.0" encoding="utf-8"?><Relationships xmlns="http://schemas.openxmlformats.org/package/2006/relationships"><Relationship Type="http://schemas.openxmlformats.org/officeDocument/2006/relationships/slideLayout" Target="/ppt/slideLayouts/slideLayout233.xml" Id="rId1" /></Relationships>
</file>

<file path=ppt/slides/_rels/slide324040.xml.rels>&#65279;<?xml version="1.0" encoding="utf-8"?><Relationships xmlns="http://schemas.openxmlformats.org/package/2006/relationships"><Relationship Type="http://schemas.openxmlformats.org/officeDocument/2006/relationships/slideLayout" Target="/ppt/slideLayouts/slideLayout233.xml" Id="rId1" /></Relationships>
</file>

<file path=ppt/slides/_rels/slide32727.xml.rels>&#65279;<?xml version="1.0" encoding="utf-8"?><Relationships xmlns="http://schemas.openxmlformats.org/package/2006/relationships"><Relationship Type="http://schemas.openxmlformats.org/officeDocument/2006/relationships/chart" Target="/ppt/charts/chart211.xml" Id="rId3" /><Relationship Type="http://schemas.openxmlformats.org/officeDocument/2006/relationships/chart" Target="/ppt/charts/chart122.xml" Id="rId2" /><Relationship Type="http://schemas.openxmlformats.org/officeDocument/2006/relationships/slideLayout" Target="/ppt/slideLayouts/slideLayout233.xml" Id="rId1" /></Relationships>
</file>

<file path=ppt/slides/_rels/slide3366.xml.rels>&#65279;<?xml version="1.0" encoding="utf-8"?><Relationships xmlns="http://schemas.openxmlformats.org/package/2006/relationships"><Relationship Type="http://schemas.openxmlformats.org/officeDocument/2006/relationships/slideLayout" Target="/ppt/slideLayouts/slideLayout233.xml" Id="rId1" /></Relationships>
</file>

<file path=ppt/slides/_rels/slide343333.xml.rels>&#65279;<?xml version="1.0" encoding="utf-8"?><Relationships xmlns="http://schemas.openxmlformats.org/package/2006/relationships"><Relationship Type="http://schemas.openxmlformats.org/officeDocument/2006/relationships/slideLayout" Target="/ppt/slideLayouts/slideLayout233.xml" Id="rId1" /></Relationships>
</file>

<file path=ppt/slides/_rels/slide352222.xml.rels>&#65279;<?xml version="1.0" encoding="utf-8"?><Relationships xmlns="http://schemas.openxmlformats.org/package/2006/relationships"><Relationship Type="http://schemas.openxmlformats.org/officeDocument/2006/relationships/slideLayout" Target="/ppt/slideLayouts/slideLayout233.xml" Id="rId1" /></Relationships>
</file>

<file path=ppt/slides/_rels/slide361515.xml.rels>&#65279;<?xml version="1.0" encoding="utf-8"?><Relationships xmlns="http://schemas.openxmlformats.org/package/2006/relationships"><Relationship Type="http://schemas.openxmlformats.org/officeDocument/2006/relationships/slideLayout" Target="/ppt/slideLayouts/slideLayout233.xml" Id="rId1" /></Relationships>
</file>

<file path=ppt/slides/_rels/slide374141.xml.rels>&#65279;<?xml version="1.0" encoding="utf-8"?><Relationships xmlns="http://schemas.openxmlformats.org/package/2006/relationships"><Relationship Type="http://schemas.openxmlformats.org/officeDocument/2006/relationships/slideLayout" Target="/ppt/slideLayouts/slideLayout233.xml" Id="rId1" /></Relationships>
</file>

<file path=ppt/slides/_rels/slide3844.xml.rels>&#65279;<?xml version="1.0" encoding="utf-8"?><Relationships xmlns="http://schemas.openxmlformats.org/package/2006/relationships"><Relationship Type="http://schemas.openxmlformats.org/officeDocument/2006/relationships/slideLayout" Target="/ppt/slideLayouts/slideLayout233.xml" Id="rId1" /></Relationships>
</file>

<file path=ppt/slides/_rels/slide391616.xml.rels>&#65279;<?xml version="1.0" encoding="utf-8"?><Relationships xmlns="http://schemas.openxmlformats.org/package/2006/relationships"><Relationship Type="http://schemas.openxmlformats.org/officeDocument/2006/relationships/image" Target="/ppt/media/image4844.png" Id="rId2" /><Relationship Type="http://schemas.openxmlformats.org/officeDocument/2006/relationships/slideLayout" Target="/ppt/slideLayouts/slideLayout233.xml" Id="rId1" /></Relationships>
</file>

<file path=ppt/slides/_rels/slide404343.xml.rels>&#65279;<?xml version="1.0" encoding="utf-8"?><Relationships xmlns="http://schemas.openxmlformats.org/package/2006/relationships"><Relationship Type="http://schemas.openxmlformats.org/officeDocument/2006/relationships/image" Target="/ppt/media/image494848.png" Id="rId3" /><Relationship Type="http://schemas.openxmlformats.org/officeDocument/2006/relationships/image" Target="/ppt/media/image4844.png" Id="rId2" /><Relationship Type="http://schemas.openxmlformats.org/officeDocument/2006/relationships/slideLayout" Target="/ppt/slideLayouts/slideLayout511.xml" Id="rId1" /></Relationships>
</file>

<file path=ppt/slides/_rels/slide4177.xml.rels>&#65279;<?xml version="1.0" encoding="utf-8"?><Relationships xmlns="http://schemas.openxmlformats.org/package/2006/relationships"><Relationship Type="http://schemas.openxmlformats.org/officeDocument/2006/relationships/image" Target="/ppt/media/image4844.png" Id="rId2" /><Relationship Type="http://schemas.openxmlformats.org/officeDocument/2006/relationships/slideLayout" Target="/ppt/slideLayouts/slideLayout233.xml" Id="rId1" /></Relationships>
</file>

<file path=ppt/slides/_rels/slide41818.xml.rels>&#65279;<?xml version="1.0" encoding="utf-8"?><Relationships xmlns="http://schemas.openxmlformats.org/package/2006/relationships"><Relationship Type="http://schemas.openxmlformats.org/officeDocument/2006/relationships/slideLayout" Target="/ppt/slideLayouts/slideLayout233.xml" Id="rId1" /><Relationship Type="http://schemas.openxmlformats.org/officeDocument/2006/relationships/hyperlink" Target="http://en.wikipedia.org/wiki/Literary_Digest" TargetMode="External" Id="rId2" /></Relationships>
</file>

<file path=ppt/slides/_rels/slide423434.xml.rels>&#65279;<?xml version="1.0" encoding="utf-8"?><Relationships xmlns="http://schemas.openxmlformats.org/package/2006/relationships"><Relationship Type="http://schemas.openxmlformats.org/officeDocument/2006/relationships/image" Target="/ppt/media/image503939.png" Id="rId2" /><Relationship Type="http://schemas.openxmlformats.org/officeDocument/2006/relationships/slideLayout" Target="/ppt/slideLayouts/slideLayout511.xml" Id="rId1" /></Relationships>
</file>

<file path=ppt/slides/_rels/slide432626.xml.rels>&#65279;<?xml version="1.0" encoding="utf-8"?><Relationships xmlns="http://schemas.openxmlformats.org/package/2006/relationships"><Relationship Type="http://schemas.openxmlformats.org/officeDocument/2006/relationships/image" Target="/ppt/media/image513737.png" Id="rId2" /><Relationship Type="http://schemas.openxmlformats.org/officeDocument/2006/relationships/slideLayout" Target="/ppt/slideLayouts/slideLayout233.xml" Id="rId1" /></Relationships>
</file>

<file path=ppt/slides/_rels/slide441717.xml.rels>&#65279;<?xml version="1.0" encoding="utf-8"?><Relationships xmlns="http://schemas.openxmlformats.org/package/2006/relationships"><Relationship Type="http://schemas.openxmlformats.org/officeDocument/2006/relationships/slideLayout" Target="/ppt/slideLayouts/slideLayout233.xml" Id="rId1" /></Relationships>
</file>

<file path=ppt/slides/_rels/slide45.xml.rels>&#65279;<?xml version="1.0" encoding="utf-8"?><Relationships xmlns="http://schemas.openxmlformats.org/package/2006/relationships"><Relationship Type="http://schemas.openxmlformats.org/officeDocument/2006/relationships/slideLayout" Target="/ppt/slideLayouts/slideLayout511.xml" Id="R327f6d760348444d" /><Relationship Type="http://schemas.openxmlformats.org/officeDocument/2006/relationships/hyperlink" Target="https://www.deepl.com/pro?cta=edit-document" TargetMode="External" Id="Rbc661913eab14762" /><Relationship Type="http://schemas.openxmlformats.org/officeDocument/2006/relationships/image" Target="/ppt/media/image49.png" Id="R291e6fdc59784fb8" /></Relationships>
</file>

<file path=ppt/slides/_rels/slide54444.xml.rels>&#65279;<?xml version="1.0" encoding="utf-8"?><Relationships xmlns="http://schemas.openxmlformats.org/package/2006/relationships"><Relationship Type="http://schemas.openxmlformats.org/officeDocument/2006/relationships/slideLayout" Target="/ppt/slideLayouts/slideLayout233.xml" Id="rId1" /></Relationships>
</file>

<file path=ppt/slides/_rels/slide688.xml.rels>&#65279;<?xml version="1.0" encoding="utf-8"?><Relationships xmlns="http://schemas.openxmlformats.org/package/2006/relationships"><Relationship Type="http://schemas.openxmlformats.org/officeDocument/2006/relationships/slideLayout" Target="/ppt/slideLayouts/slideLayout233.xml" Id="rId1" /><Relationship Type="http://schemas.openxmlformats.org/officeDocument/2006/relationships/hyperlink" Target="http://www.computerworld.com/action/article.do?command=viewArticleBasic&amp;articleId=9129157&amp;source=NLT_PM" TargetMode="External" Id="rId2" /></Relationships>
</file>

<file path=ppt/slides/_rels/slide73535.xml.rels>&#65279;<?xml version="1.0" encoding="utf-8"?><Relationships xmlns="http://schemas.openxmlformats.org/package/2006/relationships"><Relationship Type="http://schemas.openxmlformats.org/officeDocument/2006/relationships/slideLayout" Target="/ppt/slideLayouts/slideLayout233.xml" Id="rId1" /></Relationships>
</file>

<file path=ppt/slides/_rels/slide82828.xml.rels>&#65279;<?xml version="1.0" encoding="utf-8"?><Relationships xmlns="http://schemas.openxmlformats.org/package/2006/relationships"><Relationship Type="http://schemas.openxmlformats.org/officeDocument/2006/relationships/image" Target="/ppt/media/image73333.png" Id="rId8" /><Relationship Type="http://schemas.openxmlformats.org/officeDocument/2006/relationships/image" Target="/ppt/media/image121010.png" Id="rId13" /><Relationship Type="http://schemas.openxmlformats.org/officeDocument/2006/relationships/image" Target="/ppt/media/image172929.png" Id="rId18" /><Relationship Type="http://schemas.openxmlformats.org/officeDocument/2006/relationships/image" Target="/ppt/media/image251111.png" Id="rId26" /><Relationship Type="http://schemas.openxmlformats.org/officeDocument/2006/relationships/image" Target="/ppt/media/image21212.png" Id="rId3" /><Relationship Type="http://schemas.openxmlformats.org/officeDocument/2006/relationships/image" Target="/ppt/media/image202525.png" Id="rId21" /><Relationship Type="http://schemas.openxmlformats.org/officeDocument/2006/relationships/image" Target="/ppt/media/image699.png" Id="rId7" /><Relationship Type="http://schemas.openxmlformats.org/officeDocument/2006/relationships/image" Target="/ppt/media/image111616.png" Id="rId12" /><Relationship Type="http://schemas.openxmlformats.org/officeDocument/2006/relationships/image" Target="/ppt/media/image163232.png" Id="rId17" /><Relationship Type="http://schemas.openxmlformats.org/officeDocument/2006/relationships/image" Target="/ppt/media/image241717.png" Id="rId25" /><Relationship Type="http://schemas.openxmlformats.org/officeDocument/2006/relationships/image" Target="/ppt/media/image11414.png" Id="rId2" /><Relationship Type="http://schemas.openxmlformats.org/officeDocument/2006/relationships/image" Target="/ppt/media/image151313.png" Id="rId16" /><Relationship Type="http://schemas.openxmlformats.org/officeDocument/2006/relationships/image" Target="/ppt/media/image191818.png" Id="rId20" /><Relationship Type="http://schemas.openxmlformats.org/officeDocument/2006/relationships/image" Target="/ppt/media/image282121.png" Id="rId29" /><Relationship Type="http://schemas.openxmlformats.org/officeDocument/2006/relationships/slideLayout" Target="/ppt/slideLayouts/slideLayout511.xml" Id="rId1" /><Relationship Type="http://schemas.openxmlformats.org/officeDocument/2006/relationships/image" Target="/ppt/media/image51515.png" Id="rId6" /><Relationship Type="http://schemas.openxmlformats.org/officeDocument/2006/relationships/image" Target="/ppt/media/image103131.png" Id="rId11" /><Relationship Type="http://schemas.openxmlformats.org/officeDocument/2006/relationships/image" Target="/ppt/media/image232424.png" Id="rId24" /><Relationship Type="http://schemas.openxmlformats.org/officeDocument/2006/relationships/image" Target="/ppt/media/image42323.png" Id="rId5" /><Relationship Type="http://schemas.openxmlformats.org/officeDocument/2006/relationships/image" Target="/ppt/media/image142020.png" Id="rId15" /><Relationship Type="http://schemas.openxmlformats.org/officeDocument/2006/relationships/image" Target="/ppt/media/image222727.png" Id="rId23" /><Relationship Type="http://schemas.openxmlformats.org/officeDocument/2006/relationships/image" Target="/ppt/media/image272828.png" Id="rId28" /><Relationship Type="http://schemas.openxmlformats.org/officeDocument/2006/relationships/image" Target="/ppt/media/image91919.png" Id="rId10" /><Relationship Type="http://schemas.openxmlformats.org/officeDocument/2006/relationships/image" Target="/ppt/media/image183434.png" Id="rId19" /><Relationship Type="http://schemas.openxmlformats.org/officeDocument/2006/relationships/image" Target="/ppt/media/image388.png" Id="rId4" /><Relationship Type="http://schemas.openxmlformats.org/officeDocument/2006/relationships/image" Target="/ppt/media/image82626.png" Id="rId9" /><Relationship Type="http://schemas.openxmlformats.org/officeDocument/2006/relationships/image" Target="/ppt/media/image133030.png" Id="rId14" /><Relationship Type="http://schemas.openxmlformats.org/officeDocument/2006/relationships/image" Target="/ppt/media/image212222.png" Id="rId22" /><Relationship Type="http://schemas.openxmlformats.org/officeDocument/2006/relationships/image" Target="/ppt/media/image263535.png" Id="rId27" /></Relationships>
</file>

<file path=ppt/slides/_rels/slide92323.xml.rels>&#65279;<?xml version="1.0" encoding="utf-8"?><Relationships xmlns="http://schemas.openxmlformats.org/package/2006/relationships"><Relationship Type="http://schemas.openxmlformats.org/officeDocument/2006/relationships/image" Target="/ppt/media/image2922.wmf" Id="rId2" /><Relationship Type="http://schemas.openxmlformats.org/officeDocument/2006/relationships/slideLayout" Target="/ppt/slideLayouts/slideLayout233.xml" Id="rId1" /></Relationships>
</file>

<file path=ppt/slides/slide10121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3D9CDA-82DB-4BCD-A3DA-454F50038E45}"/>
              </a:ext>
            </a:extLst>
          </p:cNvPr>
          <p:cNvSpPr>
            <a:spLocks noGrp="1"/>
          </p:cNvSpPr>
          <p:nvPr>
            <p:ph type="title"/>
          </p:nvPr>
        </p:nvSpPr>
        <p:spPr/>
        <p:txBody>
          <a:bodyPr/>
          <a:lstStyle/>
          <a:p>
            <a:pPr eaLnBrk="1" hangingPunct="1">
              <a:defRPr/>
            </a:pPr>
            <a:r>
              <a:rPr lang="en-US" dirty="0">
                <a:solidFill>
                  <a:schemeClr val="accent3"/>
                </a:solidFill>
              </a:rPr>
              <a:t>解决方案。  识别数据集</a:t>
            </a:r>
          </a:p>
        </p:txBody>
      </p:sp>
      <p:sp>
        <p:nvSpPr>
          <p:cNvPr id="9219" name="Content Placeholder 3">
            <a:extLst>
              <a:ext uri="{FF2B5EF4-FFF2-40B4-BE49-F238E27FC236}">
                <a16:creationId xmlns:a16="http://schemas.microsoft.com/office/drawing/2014/main" id="{135CFDA6-7A7E-5B54-BB9C-5C9952164F4C}"/>
              </a:ext>
            </a:extLst>
          </p:cNvPr>
          <p:cNvSpPr>
            <a:spLocks noGrp="1"/>
          </p:cNvSpPr>
          <p:nvPr>
            <p:ph idx="1"/>
          </p:nvPr>
        </p:nvSpPr>
        <p:spPr>
          <a:xfrm>
            <a:off x="457200" y="1341438"/>
            <a:ext cx="5257800" cy="4602162"/>
          </a:xfrm>
        </p:spPr>
        <p:txBody>
          <a:bodyPr/>
          <a:lstStyle/>
          <a:p>
            <a:pPr marL="355600" indent="-355600" eaLnBrk="1" hangingPunct="1"/>
            <a:r>
              <a:rPr lang="en-US" altLang="en-US"/>
              <a:t>人口由美国所有成年人的回答组成。</a:t>
            </a:r>
          </a:p>
          <a:p>
            <a:pPr marL="355600" indent="-355600" eaLnBrk="1" hangingPunct="1"/>
            <a:r>
              <a:rPr lang="en-US" altLang="en-US"/>
              <a:t>样本由调查中的1708名美国成年人的回答组成。</a:t>
            </a:r>
          </a:p>
          <a:p>
            <a:pPr marL="355600" indent="-355600" eaLnBrk="1" hangingPunct="1"/>
            <a:r>
              <a:rPr lang="en-US" altLang="en-US"/>
              <a:t>该样本是美国所有成年人答复的一个子集。</a:t>
            </a:r>
          </a:p>
          <a:p>
            <a:pPr marL="355600" indent="-355600" eaLnBrk="1" hangingPunct="1"/>
            <a:r>
              <a:rPr lang="en-US" altLang="en-US"/>
              <a:t>该数据集包括939个 "是 "和769个 "否"。</a:t>
            </a:r>
          </a:p>
        </p:txBody>
      </p:sp>
      <p:grpSp>
        <p:nvGrpSpPr>
          <p:cNvPr id="19460" name="Group 10">
            <a:extLst>
              <a:ext uri="{FF2B5EF4-FFF2-40B4-BE49-F238E27FC236}">
                <a16:creationId xmlns:a16="http://schemas.microsoft.com/office/drawing/2014/main" id="{EECCEC12-ADAE-93B4-3393-F11D7094E537}"/>
              </a:ext>
            </a:extLst>
          </p:cNvPr>
          <p:cNvGrpSpPr>
            <a:grpSpLocks/>
          </p:cNvGrpSpPr>
          <p:nvPr/>
        </p:nvGrpSpPr>
        <p:grpSpPr bwMode="auto">
          <a:xfrm>
            <a:off x="5715000" y="2514600"/>
            <a:ext cx="3048000" cy="2057400"/>
            <a:chOff x="5410200" y="3352800"/>
            <a:chExt cx="3048000" cy="2057400"/>
          </a:xfrm>
        </p:grpSpPr>
        <p:sp>
          <p:nvSpPr>
            <p:cNvPr id="19462" name="Rectangle 4">
              <a:extLst>
                <a:ext uri="{FF2B5EF4-FFF2-40B4-BE49-F238E27FC236}">
                  <a16:creationId xmlns:a16="http://schemas.microsoft.com/office/drawing/2014/main" id="{C7953F4D-C03B-2664-9313-AE9CAFBB64DA}"/>
                </a:ext>
              </a:extLst>
            </p:cNvPr>
            <p:cNvSpPr>
              <a:spLocks noChangeArrowheads="1"/>
            </p:cNvSpPr>
            <p:nvPr/>
          </p:nvSpPr>
          <p:spPr bwMode="auto">
            <a:xfrm>
              <a:off x="5410200" y="3352800"/>
              <a:ext cx="3048000" cy="2057400"/>
            </a:xfrm>
            <a:prstGeom prst="rect">
              <a:avLst/>
            </a:prstGeom>
            <a:solidFill>
              <a:schemeClr val="bg2"/>
            </a:solidFill>
            <a:ln w="12700">
              <a:solidFill>
                <a:schemeClr val="tx2"/>
              </a:solidFill>
              <a:miter lim="800000"/>
              <a:headEnd type="none" w="sm" len="sm"/>
              <a:tailEnd type="none" w="sm" len="sm"/>
            </a:ln>
          </p:spPr>
          <p:txBody>
            <a:bodyPr anchor="ctr">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ctr">
                <a:spcBef>
                  <a:spcPct val="0"/>
                </a:spcBef>
                <a:buClrTx/>
                <a:buFontTx/>
                <a:buNone/>
              </a:pPr>
              <a:endParaRPr lang="en-US" altLang="en-US" b="1">
                <a:solidFill>
                  <a:schemeClr val="accent2"/>
                </a:solidFill>
                <a:cs typeface="Arial" panose="020B0604020202020204" pitchFamily="34" charset="0"/>
              </a:endParaRPr>
            </a:p>
          </p:txBody>
        </p:sp>
        <p:sp>
          <p:nvSpPr>
            <p:cNvPr id="8" name="Freeform 7">
              <a:extLst>
                <a:ext uri="{FF2B5EF4-FFF2-40B4-BE49-F238E27FC236}">
                  <a16:creationId xmlns:a16="http://schemas.microsoft.com/office/drawing/2014/main" id="{76685CD3-006D-417B-8BB7-E14495BB8D8E}"/>
                </a:ext>
              </a:extLst>
            </p:cNvPr>
            <p:cNvSpPr/>
            <p:nvPr/>
          </p:nvSpPr>
          <p:spPr>
            <a:xfrm flipH="1">
              <a:off x="5943600" y="4103688"/>
              <a:ext cx="1935163" cy="1106487"/>
            </a:xfrm>
            <a:custGeom>
              <a:avLst/>
              <a:gdLst>
                <a:gd name="connsiteX0" fmla="*/ 152400 w 1897868"/>
                <a:gd name="connsiteY0" fmla="*/ 454077 h 1000888"/>
                <a:gd name="connsiteX1" fmla="*/ 177800 w 1897868"/>
                <a:gd name="connsiteY1" fmla="*/ 200077 h 1000888"/>
                <a:gd name="connsiteX2" fmla="*/ 254000 w 1897868"/>
                <a:gd name="connsiteY2" fmla="*/ 149277 h 1000888"/>
                <a:gd name="connsiteX3" fmla="*/ 1219200 w 1897868"/>
                <a:gd name="connsiteY3" fmla="*/ 123877 h 1000888"/>
                <a:gd name="connsiteX4" fmla="*/ 1295400 w 1897868"/>
                <a:gd name="connsiteY4" fmla="*/ 98477 h 1000888"/>
                <a:gd name="connsiteX5" fmla="*/ 1447800 w 1897868"/>
                <a:gd name="connsiteY5" fmla="*/ 22277 h 1000888"/>
                <a:gd name="connsiteX6" fmla="*/ 1676400 w 1897868"/>
                <a:gd name="connsiteY6" fmla="*/ 47677 h 1000888"/>
                <a:gd name="connsiteX7" fmla="*/ 1727200 w 1897868"/>
                <a:gd name="connsiteY7" fmla="*/ 606477 h 1000888"/>
                <a:gd name="connsiteX8" fmla="*/ 1701800 w 1897868"/>
                <a:gd name="connsiteY8" fmla="*/ 682677 h 1000888"/>
                <a:gd name="connsiteX9" fmla="*/ 1422400 w 1897868"/>
                <a:gd name="connsiteY9" fmla="*/ 809677 h 1000888"/>
                <a:gd name="connsiteX10" fmla="*/ 1346200 w 1897868"/>
                <a:gd name="connsiteY10" fmla="*/ 835077 h 1000888"/>
                <a:gd name="connsiteX11" fmla="*/ 787400 w 1897868"/>
                <a:gd name="connsiteY11" fmla="*/ 860477 h 1000888"/>
                <a:gd name="connsiteX12" fmla="*/ 406400 w 1897868"/>
                <a:gd name="connsiteY12" fmla="*/ 936677 h 1000888"/>
                <a:gd name="connsiteX13" fmla="*/ 25400 w 1897868"/>
                <a:gd name="connsiteY13" fmla="*/ 835077 h 1000888"/>
                <a:gd name="connsiteX14" fmla="*/ 0 w 1897868"/>
                <a:gd name="connsiteY14" fmla="*/ 758877 h 1000888"/>
                <a:gd name="connsiteX15" fmla="*/ 25400 w 1897868"/>
                <a:gd name="connsiteY15" fmla="*/ 581077 h 1000888"/>
                <a:gd name="connsiteX16" fmla="*/ 50800 w 1897868"/>
                <a:gd name="connsiteY16" fmla="*/ 504877 h 1000888"/>
                <a:gd name="connsiteX17" fmla="*/ 101600 w 1897868"/>
                <a:gd name="connsiteY17" fmla="*/ 428677 h 1000888"/>
                <a:gd name="connsiteX18" fmla="*/ 101600 w 1897868"/>
                <a:gd name="connsiteY18" fmla="*/ 327077 h 1000888"/>
                <a:gd name="connsiteX19" fmla="*/ 101600 w 1897868"/>
                <a:gd name="connsiteY19" fmla="*/ 352477 h 1000888"/>
                <a:gd name="connsiteX0" fmla="*/ 152400 w 1897868"/>
                <a:gd name="connsiteY0" fmla="*/ 454077 h 1000888"/>
                <a:gd name="connsiteX1" fmla="*/ 177800 w 1897868"/>
                <a:gd name="connsiteY1" fmla="*/ 200077 h 1000888"/>
                <a:gd name="connsiteX2" fmla="*/ 254000 w 1897868"/>
                <a:gd name="connsiteY2" fmla="*/ 149277 h 1000888"/>
                <a:gd name="connsiteX3" fmla="*/ 1219200 w 1897868"/>
                <a:gd name="connsiteY3" fmla="*/ 123877 h 1000888"/>
                <a:gd name="connsiteX4" fmla="*/ 1295400 w 1897868"/>
                <a:gd name="connsiteY4" fmla="*/ 98477 h 1000888"/>
                <a:gd name="connsiteX5" fmla="*/ 1447800 w 1897868"/>
                <a:gd name="connsiteY5" fmla="*/ 22277 h 1000888"/>
                <a:gd name="connsiteX6" fmla="*/ 1676400 w 1897868"/>
                <a:gd name="connsiteY6" fmla="*/ 47677 h 1000888"/>
                <a:gd name="connsiteX7" fmla="*/ 1727200 w 1897868"/>
                <a:gd name="connsiteY7" fmla="*/ 606477 h 1000888"/>
                <a:gd name="connsiteX8" fmla="*/ 1701800 w 1897868"/>
                <a:gd name="connsiteY8" fmla="*/ 682677 h 1000888"/>
                <a:gd name="connsiteX9" fmla="*/ 1422400 w 1897868"/>
                <a:gd name="connsiteY9" fmla="*/ 809677 h 1000888"/>
                <a:gd name="connsiteX10" fmla="*/ 1346200 w 1897868"/>
                <a:gd name="connsiteY10" fmla="*/ 835077 h 1000888"/>
                <a:gd name="connsiteX11" fmla="*/ 787400 w 1897868"/>
                <a:gd name="connsiteY11" fmla="*/ 860477 h 1000888"/>
                <a:gd name="connsiteX12" fmla="*/ 406400 w 1897868"/>
                <a:gd name="connsiteY12" fmla="*/ 936677 h 1000888"/>
                <a:gd name="connsiteX13" fmla="*/ 25400 w 1897868"/>
                <a:gd name="connsiteY13" fmla="*/ 835077 h 1000888"/>
                <a:gd name="connsiteX14" fmla="*/ 0 w 1897868"/>
                <a:gd name="connsiteY14" fmla="*/ 758877 h 1000888"/>
                <a:gd name="connsiteX15" fmla="*/ 25400 w 1897868"/>
                <a:gd name="connsiteY15" fmla="*/ 581077 h 1000888"/>
                <a:gd name="connsiteX16" fmla="*/ 50800 w 1897868"/>
                <a:gd name="connsiteY16" fmla="*/ 504877 h 1000888"/>
                <a:gd name="connsiteX17" fmla="*/ 101600 w 1897868"/>
                <a:gd name="connsiteY17" fmla="*/ 327077 h 1000888"/>
                <a:gd name="connsiteX18" fmla="*/ 101600 w 1897868"/>
                <a:gd name="connsiteY18" fmla="*/ 352477 h 1000888"/>
                <a:gd name="connsiteX0" fmla="*/ 152400 w 1897868"/>
                <a:gd name="connsiteY0" fmla="*/ 454077 h 1000888"/>
                <a:gd name="connsiteX1" fmla="*/ 177800 w 1897868"/>
                <a:gd name="connsiteY1" fmla="*/ 200077 h 1000888"/>
                <a:gd name="connsiteX2" fmla="*/ 254000 w 1897868"/>
                <a:gd name="connsiteY2" fmla="*/ 149277 h 1000888"/>
                <a:gd name="connsiteX3" fmla="*/ 1219200 w 1897868"/>
                <a:gd name="connsiteY3" fmla="*/ 123877 h 1000888"/>
                <a:gd name="connsiteX4" fmla="*/ 1295400 w 1897868"/>
                <a:gd name="connsiteY4" fmla="*/ 98477 h 1000888"/>
                <a:gd name="connsiteX5" fmla="*/ 1447800 w 1897868"/>
                <a:gd name="connsiteY5" fmla="*/ 22277 h 1000888"/>
                <a:gd name="connsiteX6" fmla="*/ 1676400 w 1897868"/>
                <a:gd name="connsiteY6" fmla="*/ 47677 h 1000888"/>
                <a:gd name="connsiteX7" fmla="*/ 1727200 w 1897868"/>
                <a:gd name="connsiteY7" fmla="*/ 606477 h 1000888"/>
                <a:gd name="connsiteX8" fmla="*/ 1701800 w 1897868"/>
                <a:gd name="connsiteY8" fmla="*/ 682677 h 1000888"/>
                <a:gd name="connsiteX9" fmla="*/ 1422400 w 1897868"/>
                <a:gd name="connsiteY9" fmla="*/ 809677 h 1000888"/>
                <a:gd name="connsiteX10" fmla="*/ 1346200 w 1897868"/>
                <a:gd name="connsiteY10" fmla="*/ 835077 h 1000888"/>
                <a:gd name="connsiteX11" fmla="*/ 787400 w 1897868"/>
                <a:gd name="connsiteY11" fmla="*/ 860477 h 1000888"/>
                <a:gd name="connsiteX12" fmla="*/ 406400 w 1897868"/>
                <a:gd name="connsiteY12" fmla="*/ 936677 h 1000888"/>
                <a:gd name="connsiteX13" fmla="*/ 25400 w 1897868"/>
                <a:gd name="connsiteY13" fmla="*/ 835077 h 1000888"/>
                <a:gd name="connsiteX14" fmla="*/ 0 w 1897868"/>
                <a:gd name="connsiteY14" fmla="*/ 758877 h 1000888"/>
                <a:gd name="connsiteX15" fmla="*/ 25400 w 1897868"/>
                <a:gd name="connsiteY15" fmla="*/ 581077 h 1000888"/>
                <a:gd name="connsiteX16" fmla="*/ 50800 w 1897868"/>
                <a:gd name="connsiteY16" fmla="*/ 504877 h 1000888"/>
                <a:gd name="connsiteX17" fmla="*/ 101600 w 1897868"/>
                <a:gd name="connsiteY17" fmla="*/ 327077 h 1000888"/>
                <a:gd name="connsiteX18" fmla="*/ 101600 w 1897868"/>
                <a:gd name="connsiteY18" fmla="*/ 352477 h 1000888"/>
                <a:gd name="connsiteX0" fmla="*/ 177800 w 1897868"/>
                <a:gd name="connsiteY0" fmla="*/ 200077 h 1000888"/>
                <a:gd name="connsiteX1" fmla="*/ 254000 w 1897868"/>
                <a:gd name="connsiteY1" fmla="*/ 149277 h 1000888"/>
                <a:gd name="connsiteX2" fmla="*/ 1219200 w 1897868"/>
                <a:gd name="connsiteY2" fmla="*/ 123877 h 1000888"/>
                <a:gd name="connsiteX3" fmla="*/ 1295400 w 1897868"/>
                <a:gd name="connsiteY3" fmla="*/ 98477 h 1000888"/>
                <a:gd name="connsiteX4" fmla="*/ 1447800 w 1897868"/>
                <a:gd name="connsiteY4" fmla="*/ 22277 h 1000888"/>
                <a:gd name="connsiteX5" fmla="*/ 1676400 w 1897868"/>
                <a:gd name="connsiteY5" fmla="*/ 47677 h 1000888"/>
                <a:gd name="connsiteX6" fmla="*/ 1727200 w 1897868"/>
                <a:gd name="connsiteY6" fmla="*/ 606477 h 1000888"/>
                <a:gd name="connsiteX7" fmla="*/ 1701800 w 1897868"/>
                <a:gd name="connsiteY7" fmla="*/ 682677 h 1000888"/>
                <a:gd name="connsiteX8" fmla="*/ 1422400 w 1897868"/>
                <a:gd name="connsiteY8" fmla="*/ 809677 h 1000888"/>
                <a:gd name="connsiteX9" fmla="*/ 1346200 w 1897868"/>
                <a:gd name="connsiteY9" fmla="*/ 835077 h 1000888"/>
                <a:gd name="connsiteX10" fmla="*/ 787400 w 1897868"/>
                <a:gd name="connsiteY10" fmla="*/ 860477 h 1000888"/>
                <a:gd name="connsiteX11" fmla="*/ 406400 w 1897868"/>
                <a:gd name="connsiteY11" fmla="*/ 936677 h 1000888"/>
                <a:gd name="connsiteX12" fmla="*/ 25400 w 1897868"/>
                <a:gd name="connsiteY12" fmla="*/ 835077 h 1000888"/>
                <a:gd name="connsiteX13" fmla="*/ 0 w 1897868"/>
                <a:gd name="connsiteY13" fmla="*/ 758877 h 1000888"/>
                <a:gd name="connsiteX14" fmla="*/ 25400 w 1897868"/>
                <a:gd name="connsiteY14" fmla="*/ 581077 h 1000888"/>
                <a:gd name="connsiteX15" fmla="*/ 50800 w 1897868"/>
                <a:gd name="connsiteY15" fmla="*/ 504877 h 1000888"/>
                <a:gd name="connsiteX16" fmla="*/ 101600 w 1897868"/>
                <a:gd name="connsiteY16" fmla="*/ 327077 h 1000888"/>
                <a:gd name="connsiteX17" fmla="*/ 101600 w 1897868"/>
                <a:gd name="connsiteY17" fmla="*/ 352477 h 1000888"/>
                <a:gd name="connsiteX0" fmla="*/ 177800 w 1897868"/>
                <a:gd name="connsiteY0" fmla="*/ 200077 h 1000888"/>
                <a:gd name="connsiteX1" fmla="*/ 254000 w 1897868"/>
                <a:gd name="connsiteY1" fmla="*/ 149277 h 1000888"/>
                <a:gd name="connsiteX2" fmla="*/ 1219200 w 1897868"/>
                <a:gd name="connsiteY2" fmla="*/ 123877 h 1000888"/>
                <a:gd name="connsiteX3" fmla="*/ 1295400 w 1897868"/>
                <a:gd name="connsiteY3" fmla="*/ 98477 h 1000888"/>
                <a:gd name="connsiteX4" fmla="*/ 1447800 w 1897868"/>
                <a:gd name="connsiteY4" fmla="*/ 22277 h 1000888"/>
                <a:gd name="connsiteX5" fmla="*/ 1676400 w 1897868"/>
                <a:gd name="connsiteY5" fmla="*/ 47677 h 1000888"/>
                <a:gd name="connsiteX6" fmla="*/ 1727200 w 1897868"/>
                <a:gd name="connsiteY6" fmla="*/ 606477 h 1000888"/>
                <a:gd name="connsiteX7" fmla="*/ 1701800 w 1897868"/>
                <a:gd name="connsiteY7" fmla="*/ 682677 h 1000888"/>
                <a:gd name="connsiteX8" fmla="*/ 1422400 w 1897868"/>
                <a:gd name="connsiteY8" fmla="*/ 809677 h 1000888"/>
                <a:gd name="connsiteX9" fmla="*/ 1346200 w 1897868"/>
                <a:gd name="connsiteY9" fmla="*/ 835077 h 1000888"/>
                <a:gd name="connsiteX10" fmla="*/ 787400 w 1897868"/>
                <a:gd name="connsiteY10" fmla="*/ 860477 h 1000888"/>
                <a:gd name="connsiteX11" fmla="*/ 406400 w 1897868"/>
                <a:gd name="connsiteY11" fmla="*/ 936677 h 1000888"/>
                <a:gd name="connsiteX12" fmla="*/ 25400 w 1897868"/>
                <a:gd name="connsiteY12" fmla="*/ 835077 h 1000888"/>
                <a:gd name="connsiteX13" fmla="*/ 0 w 1897868"/>
                <a:gd name="connsiteY13" fmla="*/ 758877 h 1000888"/>
                <a:gd name="connsiteX14" fmla="*/ 25400 w 1897868"/>
                <a:gd name="connsiteY14" fmla="*/ 581077 h 1000888"/>
                <a:gd name="connsiteX15" fmla="*/ 50800 w 1897868"/>
                <a:gd name="connsiteY15" fmla="*/ 504877 h 1000888"/>
                <a:gd name="connsiteX16" fmla="*/ 101600 w 1897868"/>
                <a:gd name="connsiteY16" fmla="*/ 327077 h 1000888"/>
                <a:gd name="connsiteX17" fmla="*/ 101600 w 1897868"/>
                <a:gd name="connsiteY17" fmla="*/ 352477 h 1000888"/>
                <a:gd name="connsiteX0" fmla="*/ 177800 w 1897868"/>
                <a:gd name="connsiteY0" fmla="*/ 200077 h 1000888"/>
                <a:gd name="connsiteX1" fmla="*/ 254000 w 1897868"/>
                <a:gd name="connsiteY1" fmla="*/ 149277 h 1000888"/>
                <a:gd name="connsiteX2" fmla="*/ 1219200 w 1897868"/>
                <a:gd name="connsiteY2" fmla="*/ 123877 h 1000888"/>
                <a:gd name="connsiteX3" fmla="*/ 1295400 w 1897868"/>
                <a:gd name="connsiteY3" fmla="*/ 98477 h 1000888"/>
                <a:gd name="connsiteX4" fmla="*/ 1447800 w 1897868"/>
                <a:gd name="connsiteY4" fmla="*/ 22277 h 1000888"/>
                <a:gd name="connsiteX5" fmla="*/ 1676400 w 1897868"/>
                <a:gd name="connsiteY5" fmla="*/ 47677 h 1000888"/>
                <a:gd name="connsiteX6" fmla="*/ 1727200 w 1897868"/>
                <a:gd name="connsiteY6" fmla="*/ 606477 h 1000888"/>
                <a:gd name="connsiteX7" fmla="*/ 1701800 w 1897868"/>
                <a:gd name="connsiteY7" fmla="*/ 682677 h 1000888"/>
                <a:gd name="connsiteX8" fmla="*/ 1422400 w 1897868"/>
                <a:gd name="connsiteY8" fmla="*/ 809677 h 1000888"/>
                <a:gd name="connsiteX9" fmla="*/ 1346200 w 1897868"/>
                <a:gd name="connsiteY9" fmla="*/ 835077 h 1000888"/>
                <a:gd name="connsiteX10" fmla="*/ 787400 w 1897868"/>
                <a:gd name="connsiteY10" fmla="*/ 860477 h 1000888"/>
                <a:gd name="connsiteX11" fmla="*/ 406400 w 1897868"/>
                <a:gd name="connsiteY11" fmla="*/ 936677 h 1000888"/>
                <a:gd name="connsiteX12" fmla="*/ 25400 w 1897868"/>
                <a:gd name="connsiteY12" fmla="*/ 835077 h 1000888"/>
                <a:gd name="connsiteX13" fmla="*/ 0 w 1897868"/>
                <a:gd name="connsiteY13" fmla="*/ 758877 h 1000888"/>
                <a:gd name="connsiteX14" fmla="*/ 25400 w 1897868"/>
                <a:gd name="connsiteY14" fmla="*/ 581077 h 1000888"/>
                <a:gd name="connsiteX15" fmla="*/ 50800 w 1897868"/>
                <a:gd name="connsiteY15" fmla="*/ 504877 h 1000888"/>
                <a:gd name="connsiteX16" fmla="*/ 101600 w 1897868"/>
                <a:gd name="connsiteY16" fmla="*/ 327077 h 1000888"/>
                <a:gd name="connsiteX17" fmla="*/ 101600 w 1897868"/>
                <a:gd name="connsiteY17" fmla="*/ 352477 h 1000888"/>
                <a:gd name="connsiteX18" fmla="*/ 177800 w 1897868"/>
                <a:gd name="connsiteY18" fmla="*/ 200077 h 1000888"/>
                <a:gd name="connsiteX0" fmla="*/ 177800 w 1897868"/>
                <a:gd name="connsiteY0" fmla="*/ 200077 h 1000888"/>
                <a:gd name="connsiteX1" fmla="*/ 254000 w 1897868"/>
                <a:gd name="connsiteY1" fmla="*/ 149277 h 1000888"/>
                <a:gd name="connsiteX2" fmla="*/ 819150 w 1897868"/>
                <a:gd name="connsiteY2" fmla="*/ 123825 h 1000888"/>
                <a:gd name="connsiteX3" fmla="*/ 1219200 w 1897868"/>
                <a:gd name="connsiteY3" fmla="*/ 123877 h 1000888"/>
                <a:gd name="connsiteX4" fmla="*/ 1295400 w 1897868"/>
                <a:gd name="connsiteY4" fmla="*/ 98477 h 1000888"/>
                <a:gd name="connsiteX5" fmla="*/ 1447800 w 1897868"/>
                <a:gd name="connsiteY5" fmla="*/ 22277 h 1000888"/>
                <a:gd name="connsiteX6" fmla="*/ 1676400 w 1897868"/>
                <a:gd name="connsiteY6" fmla="*/ 47677 h 1000888"/>
                <a:gd name="connsiteX7" fmla="*/ 1727200 w 1897868"/>
                <a:gd name="connsiteY7" fmla="*/ 606477 h 1000888"/>
                <a:gd name="connsiteX8" fmla="*/ 1701800 w 1897868"/>
                <a:gd name="connsiteY8" fmla="*/ 682677 h 1000888"/>
                <a:gd name="connsiteX9" fmla="*/ 1422400 w 1897868"/>
                <a:gd name="connsiteY9" fmla="*/ 809677 h 1000888"/>
                <a:gd name="connsiteX10" fmla="*/ 1346200 w 1897868"/>
                <a:gd name="connsiteY10" fmla="*/ 835077 h 1000888"/>
                <a:gd name="connsiteX11" fmla="*/ 787400 w 1897868"/>
                <a:gd name="connsiteY11" fmla="*/ 860477 h 1000888"/>
                <a:gd name="connsiteX12" fmla="*/ 406400 w 1897868"/>
                <a:gd name="connsiteY12" fmla="*/ 936677 h 1000888"/>
                <a:gd name="connsiteX13" fmla="*/ 25400 w 1897868"/>
                <a:gd name="connsiteY13" fmla="*/ 835077 h 1000888"/>
                <a:gd name="connsiteX14" fmla="*/ 0 w 1897868"/>
                <a:gd name="connsiteY14" fmla="*/ 758877 h 1000888"/>
                <a:gd name="connsiteX15" fmla="*/ 25400 w 1897868"/>
                <a:gd name="connsiteY15" fmla="*/ 581077 h 1000888"/>
                <a:gd name="connsiteX16" fmla="*/ 50800 w 1897868"/>
                <a:gd name="connsiteY16" fmla="*/ 504877 h 1000888"/>
                <a:gd name="connsiteX17" fmla="*/ 101600 w 1897868"/>
                <a:gd name="connsiteY17" fmla="*/ 327077 h 1000888"/>
                <a:gd name="connsiteX18" fmla="*/ 101600 w 1897868"/>
                <a:gd name="connsiteY18" fmla="*/ 352477 h 1000888"/>
                <a:gd name="connsiteX19" fmla="*/ 177800 w 1897868"/>
                <a:gd name="connsiteY19" fmla="*/ 200077 h 1000888"/>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422400 w 1897868"/>
                <a:gd name="connsiteY10" fmla="*/ 809677 h 1000888"/>
                <a:gd name="connsiteX11" fmla="*/ 1346200 w 1897868"/>
                <a:gd name="connsiteY11" fmla="*/ 835077 h 1000888"/>
                <a:gd name="connsiteX12" fmla="*/ 787400 w 1897868"/>
                <a:gd name="connsiteY12" fmla="*/ 860477 h 1000888"/>
                <a:gd name="connsiteX13" fmla="*/ 406400 w 1897868"/>
                <a:gd name="connsiteY13" fmla="*/ 936677 h 1000888"/>
                <a:gd name="connsiteX14" fmla="*/ 25400 w 1897868"/>
                <a:gd name="connsiteY14" fmla="*/ 835077 h 1000888"/>
                <a:gd name="connsiteX15" fmla="*/ 0 w 1897868"/>
                <a:gd name="connsiteY15" fmla="*/ 758877 h 1000888"/>
                <a:gd name="connsiteX16" fmla="*/ 25400 w 1897868"/>
                <a:gd name="connsiteY16" fmla="*/ 581077 h 1000888"/>
                <a:gd name="connsiteX17" fmla="*/ 50800 w 1897868"/>
                <a:gd name="connsiteY17" fmla="*/ 504877 h 1000888"/>
                <a:gd name="connsiteX18" fmla="*/ 101600 w 1897868"/>
                <a:gd name="connsiteY18" fmla="*/ 327077 h 1000888"/>
                <a:gd name="connsiteX19" fmla="*/ 101600 w 1897868"/>
                <a:gd name="connsiteY19" fmla="*/ 352477 h 1000888"/>
                <a:gd name="connsiteX20" fmla="*/ 177800 w 1897868"/>
                <a:gd name="connsiteY20" fmla="*/ 200077 h 1000888"/>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422400 w 1897868"/>
                <a:gd name="connsiteY10" fmla="*/ 809677 h 1000888"/>
                <a:gd name="connsiteX11" fmla="*/ 1346200 w 1897868"/>
                <a:gd name="connsiteY11" fmla="*/ 835077 h 1000888"/>
                <a:gd name="connsiteX12" fmla="*/ 787400 w 1897868"/>
                <a:gd name="connsiteY12" fmla="*/ 860477 h 1000888"/>
                <a:gd name="connsiteX13" fmla="*/ 406400 w 1897868"/>
                <a:gd name="connsiteY13" fmla="*/ 936677 h 1000888"/>
                <a:gd name="connsiteX14" fmla="*/ 25400 w 1897868"/>
                <a:gd name="connsiteY14" fmla="*/ 835077 h 1000888"/>
                <a:gd name="connsiteX15" fmla="*/ 0 w 1897868"/>
                <a:gd name="connsiteY15" fmla="*/ 758877 h 1000888"/>
                <a:gd name="connsiteX16" fmla="*/ 25400 w 1897868"/>
                <a:gd name="connsiteY16" fmla="*/ 581077 h 1000888"/>
                <a:gd name="connsiteX17" fmla="*/ 101600 w 1897868"/>
                <a:gd name="connsiteY17" fmla="*/ 327077 h 1000888"/>
                <a:gd name="connsiteX18" fmla="*/ 101600 w 1897868"/>
                <a:gd name="connsiteY18" fmla="*/ 352477 h 1000888"/>
                <a:gd name="connsiteX19" fmla="*/ 177800 w 1897868"/>
                <a:gd name="connsiteY19" fmla="*/ 200077 h 1000888"/>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422400 w 1897868"/>
                <a:gd name="connsiteY10" fmla="*/ 809677 h 1000888"/>
                <a:gd name="connsiteX11" fmla="*/ 1346200 w 1897868"/>
                <a:gd name="connsiteY11" fmla="*/ 835077 h 1000888"/>
                <a:gd name="connsiteX12" fmla="*/ 787400 w 1897868"/>
                <a:gd name="connsiteY12" fmla="*/ 860477 h 1000888"/>
                <a:gd name="connsiteX13" fmla="*/ 406400 w 1897868"/>
                <a:gd name="connsiteY13" fmla="*/ 936677 h 1000888"/>
                <a:gd name="connsiteX14" fmla="*/ 25400 w 1897868"/>
                <a:gd name="connsiteY14" fmla="*/ 835077 h 1000888"/>
                <a:gd name="connsiteX15" fmla="*/ 0 w 1897868"/>
                <a:gd name="connsiteY15" fmla="*/ 758877 h 1000888"/>
                <a:gd name="connsiteX16" fmla="*/ 25400 w 1897868"/>
                <a:gd name="connsiteY16" fmla="*/ 581077 h 1000888"/>
                <a:gd name="connsiteX17" fmla="*/ 101600 w 1897868"/>
                <a:gd name="connsiteY17" fmla="*/ 327077 h 1000888"/>
                <a:gd name="connsiteX18" fmla="*/ 101600 w 1897868"/>
                <a:gd name="connsiteY18" fmla="*/ 352477 h 1000888"/>
                <a:gd name="connsiteX19" fmla="*/ 177800 w 1897868"/>
                <a:gd name="connsiteY19" fmla="*/ 200077 h 1000888"/>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422400 w 1897868"/>
                <a:gd name="connsiteY10" fmla="*/ 809677 h 1000888"/>
                <a:gd name="connsiteX11" fmla="*/ 1346200 w 1897868"/>
                <a:gd name="connsiteY11" fmla="*/ 835077 h 1000888"/>
                <a:gd name="connsiteX12" fmla="*/ 787400 w 1897868"/>
                <a:gd name="connsiteY12" fmla="*/ 860477 h 1000888"/>
                <a:gd name="connsiteX13" fmla="*/ 406400 w 1897868"/>
                <a:gd name="connsiteY13" fmla="*/ 936677 h 1000888"/>
                <a:gd name="connsiteX14" fmla="*/ 25400 w 1897868"/>
                <a:gd name="connsiteY14" fmla="*/ 835077 h 1000888"/>
                <a:gd name="connsiteX15" fmla="*/ 0 w 1897868"/>
                <a:gd name="connsiteY15" fmla="*/ 758877 h 1000888"/>
                <a:gd name="connsiteX16" fmla="*/ 25400 w 1897868"/>
                <a:gd name="connsiteY16" fmla="*/ 581077 h 1000888"/>
                <a:gd name="connsiteX17" fmla="*/ 101600 w 1897868"/>
                <a:gd name="connsiteY17" fmla="*/ 327077 h 1000888"/>
                <a:gd name="connsiteX18" fmla="*/ 101600 w 1897868"/>
                <a:gd name="connsiteY18" fmla="*/ 352477 h 1000888"/>
                <a:gd name="connsiteX19" fmla="*/ 177800 w 1897868"/>
                <a:gd name="connsiteY19" fmla="*/ 200077 h 1000888"/>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346200 w 1897868"/>
                <a:gd name="connsiteY10" fmla="*/ 835077 h 1000888"/>
                <a:gd name="connsiteX11" fmla="*/ 787400 w 1897868"/>
                <a:gd name="connsiteY11" fmla="*/ 860477 h 1000888"/>
                <a:gd name="connsiteX12" fmla="*/ 406400 w 1897868"/>
                <a:gd name="connsiteY12" fmla="*/ 936677 h 1000888"/>
                <a:gd name="connsiteX13" fmla="*/ 25400 w 1897868"/>
                <a:gd name="connsiteY13" fmla="*/ 835077 h 1000888"/>
                <a:gd name="connsiteX14" fmla="*/ 0 w 1897868"/>
                <a:gd name="connsiteY14" fmla="*/ 758877 h 1000888"/>
                <a:gd name="connsiteX15" fmla="*/ 25400 w 1897868"/>
                <a:gd name="connsiteY15" fmla="*/ 581077 h 1000888"/>
                <a:gd name="connsiteX16" fmla="*/ 101600 w 1897868"/>
                <a:gd name="connsiteY16" fmla="*/ 327077 h 1000888"/>
                <a:gd name="connsiteX17" fmla="*/ 101600 w 1897868"/>
                <a:gd name="connsiteY17" fmla="*/ 352477 h 1000888"/>
                <a:gd name="connsiteX18" fmla="*/ 177800 w 1897868"/>
                <a:gd name="connsiteY18" fmla="*/ 200077 h 1000888"/>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575908 w 1897868"/>
                <a:gd name="connsiteY10" fmla="*/ 821041 h 1000888"/>
                <a:gd name="connsiteX11" fmla="*/ 1346200 w 1897868"/>
                <a:gd name="connsiteY11" fmla="*/ 835077 h 1000888"/>
                <a:gd name="connsiteX12" fmla="*/ 787400 w 1897868"/>
                <a:gd name="connsiteY12" fmla="*/ 860477 h 1000888"/>
                <a:gd name="connsiteX13" fmla="*/ 406400 w 1897868"/>
                <a:gd name="connsiteY13" fmla="*/ 936677 h 1000888"/>
                <a:gd name="connsiteX14" fmla="*/ 25400 w 1897868"/>
                <a:gd name="connsiteY14" fmla="*/ 835077 h 1000888"/>
                <a:gd name="connsiteX15" fmla="*/ 0 w 1897868"/>
                <a:gd name="connsiteY15" fmla="*/ 758877 h 1000888"/>
                <a:gd name="connsiteX16" fmla="*/ 25400 w 1897868"/>
                <a:gd name="connsiteY16" fmla="*/ 581077 h 1000888"/>
                <a:gd name="connsiteX17" fmla="*/ 101600 w 1897868"/>
                <a:gd name="connsiteY17" fmla="*/ 327077 h 1000888"/>
                <a:gd name="connsiteX18" fmla="*/ 101600 w 1897868"/>
                <a:gd name="connsiteY18" fmla="*/ 352477 h 1000888"/>
                <a:gd name="connsiteX19" fmla="*/ 177800 w 1897868"/>
                <a:gd name="connsiteY19" fmla="*/ 200077 h 1000888"/>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575908 w 1897868"/>
                <a:gd name="connsiteY10" fmla="*/ 821041 h 1000888"/>
                <a:gd name="connsiteX11" fmla="*/ 1346200 w 1897868"/>
                <a:gd name="connsiteY11" fmla="*/ 835077 h 1000888"/>
                <a:gd name="connsiteX12" fmla="*/ 1347147 w 1897868"/>
                <a:gd name="connsiteY12" fmla="*/ 914874 h 1000888"/>
                <a:gd name="connsiteX13" fmla="*/ 787400 w 1897868"/>
                <a:gd name="connsiteY13" fmla="*/ 860477 h 1000888"/>
                <a:gd name="connsiteX14" fmla="*/ 406400 w 1897868"/>
                <a:gd name="connsiteY14" fmla="*/ 936677 h 1000888"/>
                <a:gd name="connsiteX15" fmla="*/ 25400 w 1897868"/>
                <a:gd name="connsiteY15" fmla="*/ 835077 h 1000888"/>
                <a:gd name="connsiteX16" fmla="*/ 0 w 1897868"/>
                <a:gd name="connsiteY16" fmla="*/ 758877 h 1000888"/>
                <a:gd name="connsiteX17" fmla="*/ 25400 w 1897868"/>
                <a:gd name="connsiteY17" fmla="*/ 581077 h 1000888"/>
                <a:gd name="connsiteX18" fmla="*/ 101600 w 1897868"/>
                <a:gd name="connsiteY18" fmla="*/ 327077 h 1000888"/>
                <a:gd name="connsiteX19" fmla="*/ 101600 w 1897868"/>
                <a:gd name="connsiteY19" fmla="*/ 352477 h 1000888"/>
                <a:gd name="connsiteX20" fmla="*/ 177800 w 1897868"/>
                <a:gd name="connsiteY20" fmla="*/ 200077 h 1000888"/>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575908 w 1897868"/>
                <a:gd name="connsiteY10" fmla="*/ 821041 h 1000888"/>
                <a:gd name="connsiteX11" fmla="*/ 1347147 w 1897868"/>
                <a:gd name="connsiteY11" fmla="*/ 914874 h 1000888"/>
                <a:gd name="connsiteX12" fmla="*/ 787400 w 1897868"/>
                <a:gd name="connsiteY12" fmla="*/ 860477 h 1000888"/>
                <a:gd name="connsiteX13" fmla="*/ 406400 w 1897868"/>
                <a:gd name="connsiteY13" fmla="*/ 936677 h 1000888"/>
                <a:gd name="connsiteX14" fmla="*/ 25400 w 1897868"/>
                <a:gd name="connsiteY14" fmla="*/ 835077 h 1000888"/>
                <a:gd name="connsiteX15" fmla="*/ 0 w 1897868"/>
                <a:gd name="connsiteY15" fmla="*/ 758877 h 1000888"/>
                <a:gd name="connsiteX16" fmla="*/ 25400 w 1897868"/>
                <a:gd name="connsiteY16" fmla="*/ 581077 h 1000888"/>
                <a:gd name="connsiteX17" fmla="*/ 101600 w 1897868"/>
                <a:gd name="connsiteY17" fmla="*/ 327077 h 1000888"/>
                <a:gd name="connsiteX18" fmla="*/ 101600 w 1897868"/>
                <a:gd name="connsiteY18" fmla="*/ 352477 h 1000888"/>
                <a:gd name="connsiteX19" fmla="*/ 177800 w 1897868"/>
                <a:gd name="connsiteY19" fmla="*/ 200077 h 1000888"/>
                <a:gd name="connsiteX0" fmla="*/ 177800 w 1897868"/>
                <a:gd name="connsiteY0" fmla="*/ 200077 h 1060633"/>
                <a:gd name="connsiteX1" fmla="*/ 254000 w 1897868"/>
                <a:gd name="connsiteY1" fmla="*/ 149277 h 1060633"/>
                <a:gd name="connsiteX2" fmla="*/ 819150 w 1897868"/>
                <a:gd name="connsiteY2" fmla="*/ 123825 h 1060633"/>
                <a:gd name="connsiteX3" fmla="*/ 819150 w 1897868"/>
                <a:gd name="connsiteY3" fmla="*/ 123825 h 1060633"/>
                <a:gd name="connsiteX4" fmla="*/ 1219200 w 1897868"/>
                <a:gd name="connsiteY4" fmla="*/ 123877 h 1060633"/>
                <a:gd name="connsiteX5" fmla="*/ 1295400 w 1897868"/>
                <a:gd name="connsiteY5" fmla="*/ 98477 h 1060633"/>
                <a:gd name="connsiteX6" fmla="*/ 1447800 w 1897868"/>
                <a:gd name="connsiteY6" fmla="*/ 22277 h 1060633"/>
                <a:gd name="connsiteX7" fmla="*/ 1676400 w 1897868"/>
                <a:gd name="connsiteY7" fmla="*/ 47677 h 1060633"/>
                <a:gd name="connsiteX8" fmla="*/ 1727200 w 1897868"/>
                <a:gd name="connsiteY8" fmla="*/ 606477 h 1060633"/>
                <a:gd name="connsiteX9" fmla="*/ 1701800 w 1897868"/>
                <a:gd name="connsiteY9" fmla="*/ 682677 h 1060633"/>
                <a:gd name="connsiteX10" fmla="*/ 1575908 w 1897868"/>
                <a:gd name="connsiteY10" fmla="*/ 821041 h 1060633"/>
                <a:gd name="connsiteX11" fmla="*/ 1347147 w 1897868"/>
                <a:gd name="connsiteY11" fmla="*/ 914874 h 1060633"/>
                <a:gd name="connsiteX12" fmla="*/ 990743 w 1897868"/>
                <a:gd name="connsiteY12" fmla="*/ 985588 h 1060633"/>
                <a:gd name="connsiteX13" fmla="*/ 406400 w 1897868"/>
                <a:gd name="connsiteY13" fmla="*/ 936677 h 1060633"/>
                <a:gd name="connsiteX14" fmla="*/ 25400 w 1897868"/>
                <a:gd name="connsiteY14" fmla="*/ 835077 h 1060633"/>
                <a:gd name="connsiteX15" fmla="*/ 0 w 1897868"/>
                <a:gd name="connsiteY15" fmla="*/ 758877 h 1060633"/>
                <a:gd name="connsiteX16" fmla="*/ 25400 w 1897868"/>
                <a:gd name="connsiteY16" fmla="*/ 581077 h 1060633"/>
                <a:gd name="connsiteX17" fmla="*/ 101600 w 1897868"/>
                <a:gd name="connsiteY17" fmla="*/ 327077 h 1060633"/>
                <a:gd name="connsiteX18" fmla="*/ 101600 w 1897868"/>
                <a:gd name="connsiteY18" fmla="*/ 352477 h 1060633"/>
                <a:gd name="connsiteX19" fmla="*/ 177800 w 1897868"/>
                <a:gd name="connsiteY19" fmla="*/ 200077 h 1060633"/>
                <a:gd name="connsiteX0" fmla="*/ 177800 w 1897868"/>
                <a:gd name="connsiteY0" fmla="*/ 200077 h 1060633"/>
                <a:gd name="connsiteX1" fmla="*/ 254000 w 1897868"/>
                <a:gd name="connsiteY1" fmla="*/ 149277 h 1060633"/>
                <a:gd name="connsiteX2" fmla="*/ 819150 w 1897868"/>
                <a:gd name="connsiteY2" fmla="*/ 123825 h 1060633"/>
                <a:gd name="connsiteX3" fmla="*/ 819150 w 1897868"/>
                <a:gd name="connsiteY3" fmla="*/ 123825 h 1060633"/>
                <a:gd name="connsiteX4" fmla="*/ 1219200 w 1897868"/>
                <a:gd name="connsiteY4" fmla="*/ 123877 h 1060633"/>
                <a:gd name="connsiteX5" fmla="*/ 1295400 w 1897868"/>
                <a:gd name="connsiteY5" fmla="*/ 98477 h 1060633"/>
                <a:gd name="connsiteX6" fmla="*/ 1447800 w 1897868"/>
                <a:gd name="connsiteY6" fmla="*/ 22277 h 1060633"/>
                <a:gd name="connsiteX7" fmla="*/ 1676400 w 1897868"/>
                <a:gd name="connsiteY7" fmla="*/ 47677 h 1060633"/>
                <a:gd name="connsiteX8" fmla="*/ 1727200 w 1897868"/>
                <a:gd name="connsiteY8" fmla="*/ 606477 h 1060633"/>
                <a:gd name="connsiteX9" fmla="*/ 1701800 w 1897868"/>
                <a:gd name="connsiteY9" fmla="*/ 682677 h 1060633"/>
                <a:gd name="connsiteX10" fmla="*/ 1575908 w 1897868"/>
                <a:gd name="connsiteY10" fmla="*/ 821041 h 1060633"/>
                <a:gd name="connsiteX11" fmla="*/ 1347147 w 1897868"/>
                <a:gd name="connsiteY11" fmla="*/ 914874 h 1060633"/>
                <a:gd name="connsiteX12" fmla="*/ 990743 w 1897868"/>
                <a:gd name="connsiteY12" fmla="*/ 985588 h 1060633"/>
                <a:gd name="connsiteX13" fmla="*/ 406400 w 1897868"/>
                <a:gd name="connsiteY13" fmla="*/ 936677 h 1060633"/>
                <a:gd name="connsiteX14" fmla="*/ 25400 w 1897868"/>
                <a:gd name="connsiteY14" fmla="*/ 835077 h 1060633"/>
                <a:gd name="connsiteX15" fmla="*/ 0 w 1897868"/>
                <a:gd name="connsiteY15" fmla="*/ 758877 h 1060633"/>
                <a:gd name="connsiteX16" fmla="*/ 25400 w 1897868"/>
                <a:gd name="connsiteY16" fmla="*/ 581077 h 1060633"/>
                <a:gd name="connsiteX17" fmla="*/ 101600 w 1897868"/>
                <a:gd name="connsiteY17" fmla="*/ 327077 h 1060633"/>
                <a:gd name="connsiteX18" fmla="*/ 101600 w 1897868"/>
                <a:gd name="connsiteY18" fmla="*/ 352477 h 1060633"/>
                <a:gd name="connsiteX19" fmla="*/ 177800 w 1897868"/>
                <a:gd name="connsiteY19" fmla="*/ 200077 h 1060633"/>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575908 w 1897868"/>
                <a:gd name="connsiteY10" fmla="*/ 821041 h 1000888"/>
                <a:gd name="connsiteX11" fmla="*/ 1347147 w 1897868"/>
                <a:gd name="connsiteY11" fmla="*/ 914874 h 1000888"/>
                <a:gd name="connsiteX12" fmla="*/ 406400 w 1897868"/>
                <a:gd name="connsiteY12" fmla="*/ 936677 h 1000888"/>
                <a:gd name="connsiteX13" fmla="*/ 25400 w 1897868"/>
                <a:gd name="connsiteY13" fmla="*/ 835077 h 1000888"/>
                <a:gd name="connsiteX14" fmla="*/ 0 w 1897868"/>
                <a:gd name="connsiteY14" fmla="*/ 758877 h 1000888"/>
                <a:gd name="connsiteX15" fmla="*/ 25400 w 1897868"/>
                <a:gd name="connsiteY15" fmla="*/ 581077 h 1000888"/>
                <a:gd name="connsiteX16" fmla="*/ 101600 w 1897868"/>
                <a:gd name="connsiteY16" fmla="*/ 327077 h 1000888"/>
                <a:gd name="connsiteX17" fmla="*/ 101600 w 1897868"/>
                <a:gd name="connsiteY17" fmla="*/ 352477 h 1000888"/>
                <a:gd name="connsiteX18" fmla="*/ 177800 w 1897868"/>
                <a:gd name="connsiteY18" fmla="*/ 200077 h 1000888"/>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575908 w 1897868"/>
                <a:gd name="connsiteY10" fmla="*/ 821041 h 1000888"/>
                <a:gd name="connsiteX11" fmla="*/ 1347147 w 1897868"/>
                <a:gd name="connsiteY11" fmla="*/ 914874 h 1000888"/>
                <a:gd name="connsiteX12" fmla="*/ 890105 w 1897868"/>
                <a:gd name="connsiteY12" fmla="*/ 944234 h 1000888"/>
                <a:gd name="connsiteX13" fmla="*/ 406400 w 1897868"/>
                <a:gd name="connsiteY13" fmla="*/ 936677 h 1000888"/>
                <a:gd name="connsiteX14" fmla="*/ 25400 w 1897868"/>
                <a:gd name="connsiteY14" fmla="*/ 835077 h 1000888"/>
                <a:gd name="connsiteX15" fmla="*/ 0 w 1897868"/>
                <a:gd name="connsiteY15" fmla="*/ 758877 h 1000888"/>
                <a:gd name="connsiteX16" fmla="*/ 25400 w 1897868"/>
                <a:gd name="connsiteY16" fmla="*/ 581077 h 1000888"/>
                <a:gd name="connsiteX17" fmla="*/ 101600 w 1897868"/>
                <a:gd name="connsiteY17" fmla="*/ 327077 h 1000888"/>
                <a:gd name="connsiteX18" fmla="*/ 101600 w 1897868"/>
                <a:gd name="connsiteY18" fmla="*/ 352477 h 1000888"/>
                <a:gd name="connsiteX19" fmla="*/ 177800 w 1897868"/>
                <a:gd name="connsiteY19" fmla="*/ 200077 h 1000888"/>
                <a:gd name="connsiteX0" fmla="*/ 177800 w 1897868"/>
                <a:gd name="connsiteY0" fmla="*/ 200077 h 1010424"/>
                <a:gd name="connsiteX1" fmla="*/ 254000 w 1897868"/>
                <a:gd name="connsiteY1" fmla="*/ 149277 h 1010424"/>
                <a:gd name="connsiteX2" fmla="*/ 819150 w 1897868"/>
                <a:gd name="connsiteY2" fmla="*/ 123825 h 1010424"/>
                <a:gd name="connsiteX3" fmla="*/ 819150 w 1897868"/>
                <a:gd name="connsiteY3" fmla="*/ 123825 h 1010424"/>
                <a:gd name="connsiteX4" fmla="*/ 1219200 w 1897868"/>
                <a:gd name="connsiteY4" fmla="*/ 123877 h 1010424"/>
                <a:gd name="connsiteX5" fmla="*/ 1295400 w 1897868"/>
                <a:gd name="connsiteY5" fmla="*/ 98477 h 1010424"/>
                <a:gd name="connsiteX6" fmla="*/ 1447800 w 1897868"/>
                <a:gd name="connsiteY6" fmla="*/ 22277 h 1010424"/>
                <a:gd name="connsiteX7" fmla="*/ 1676400 w 1897868"/>
                <a:gd name="connsiteY7" fmla="*/ 47677 h 1010424"/>
                <a:gd name="connsiteX8" fmla="*/ 1727200 w 1897868"/>
                <a:gd name="connsiteY8" fmla="*/ 606477 h 1010424"/>
                <a:gd name="connsiteX9" fmla="*/ 1701800 w 1897868"/>
                <a:gd name="connsiteY9" fmla="*/ 682677 h 1010424"/>
                <a:gd name="connsiteX10" fmla="*/ 1575908 w 1897868"/>
                <a:gd name="connsiteY10" fmla="*/ 821041 h 1010424"/>
                <a:gd name="connsiteX11" fmla="*/ 1347147 w 1897868"/>
                <a:gd name="connsiteY11" fmla="*/ 914874 h 1010424"/>
                <a:gd name="connsiteX12" fmla="*/ 890105 w 1897868"/>
                <a:gd name="connsiteY12" fmla="*/ 1006790 h 1010424"/>
                <a:gd name="connsiteX13" fmla="*/ 406400 w 1897868"/>
                <a:gd name="connsiteY13" fmla="*/ 936677 h 1010424"/>
                <a:gd name="connsiteX14" fmla="*/ 25400 w 1897868"/>
                <a:gd name="connsiteY14" fmla="*/ 835077 h 1010424"/>
                <a:gd name="connsiteX15" fmla="*/ 0 w 1897868"/>
                <a:gd name="connsiteY15" fmla="*/ 758877 h 1010424"/>
                <a:gd name="connsiteX16" fmla="*/ 25400 w 1897868"/>
                <a:gd name="connsiteY16" fmla="*/ 581077 h 1010424"/>
                <a:gd name="connsiteX17" fmla="*/ 101600 w 1897868"/>
                <a:gd name="connsiteY17" fmla="*/ 327077 h 1010424"/>
                <a:gd name="connsiteX18" fmla="*/ 101600 w 1897868"/>
                <a:gd name="connsiteY18" fmla="*/ 352477 h 1010424"/>
                <a:gd name="connsiteX19" fmla="*/ 177800 w 1897868"/>
                <a:gd name="connsiteY19" fmla="*/ 200077 h 1010424"/>
                <a:gd name="connsiteX0" fmla="*/ 177800 w 1897868"/>
                <a:gd name="connsiteY0" fmla="*/ 200077 h 1000889"/>
                <a:gd name="connsiteX1" fmla="*/ 254000 w 1897868"/>
                <a:gd name="connsiteY1" fmla="*/ 149277 h 1000889"/>
                <a:gd name="connsiteX2" fmla="*/ 819150 w 1897868"/>
                <a:gd name="connsiteY2" fmla="*/ 123825 h 1000889"/>
                <a:gd name="connsiteX3" fmla="*/ 819150 w 1897868"/>
                <a:gd name="connsiteY3" fmla="*/ 123825 h 1000889"/>
                <a:gd name="connsiteX4" fmla="*/ 1219200 w 1897868"/>
                <a:gd name="connsiteY4" fmla="*/ 123877 h 1000889"/>
                <a:gd name="connsiteX5" fmla="*/ 1295400 w 1897868"/>
                <a:gd name="connsiteY5" fmla="*/ 98477 h 1000889"/>
                <a:gd name="connsiteX6" fmla="*/ 1447800 w 1897868"/>
                <a:gd name="connsiteY6" fmla="*/ 22277 h 1000889"/>
                <a:gd name="connsiteX7" fmla="*/ 1676400 w 1897868"/>
                <a:gd name="connsiteY7" fmla="*/ 47677 h 1000889"/>
                <a:gd name="connsiteX8" fmla="*/ 1727200 w 1897868"/>
                <a:gd name="connsiteY8" fmla="*/ 606477 h 1000889"/>
                <a:gd name="connsiteX9" fmla="*/ 1701800 w 1897868"/>
                <a:gd name="connsiteY9" fmla="*/ 682677 h 1000889"/>
                <a:gd name="connsiteX10" fmla="*/ 1575908 w 1897868"/>
                <a:gd name="connsiteY10" fmla="*/ 821041 h 1000889"/>
                <a:gd name="connsiteX11" fmla="*/ 1347147 w 1897868"/>
                <a:gd name="connsiteY11" fmla="*/ 914874 h 1000889"/>
                <a:gd name="connsiteX12" fmla="*/ 890105 w 1897868"/>
                <a:gd name="connsiteY12" fmla="*/ 997255 h 1000889"/>
                <a:gd name="connsiteX13" fmla="*/ 406400 w 1897868"/>
                <a:gd name="connsiteY13" fmla="*/ 936677 h 1000889"/>
                <a:gd name="connsiteX14" fmla="*/ 25400 w 1897868"/>
                <a:gd name="connsiteY14" fmla="*/ 835077 h 1000889"/>
                <a:gd name="connsiteX15" fmla="*/ 0 w 1897868"/>
                <a:gd name="connsiteY15" fmla="*/ 758877 h 1000889"/>
                <a:gd name="connsiteX16" fmla="*/ 25400 w 1897868"/>
                <a:gd name="connsiteY16" fmla="*/ 581077 h 1000889"/>
                <a:gd name="connsiteX17" fmla="*/ 101600 w 1897868"/>
                <a:gd name="connsiteY17" fmla="*/ 327077 h 1000889"/>
                <a:gd name="connsiteX18" fmla="*/ 101600 w 1897868"/>
                <a:gd name="connsiteY18" fmla="*/ 352477 h 1000889"/>
                <a:gd name="connsiteX19" fmla="*/ 177800 w 1897868"/>
                <a:gd name="connsiteY19" fmla="*/ 200077 h 1000889"/>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575908 w 1897868"/>
                <a:gd name="connsiteY10" fmla="*/ 821041 h 1000888"/>
                <a:gd name="connsiteX11" fmla="*/ 1347147 w 1897868"/>
                <a:gd name="connsiteY11" fmla="*/ 914874 h 1000888"/>
                <a:gd name="connsiteX12" fmla="*/ 1342831 w 1897868"/>
                <a:gd name="connsiteY12" fmla="*/ 930070 h 1000888"/>
                <a:gd name="connsiteX13" fmla="*/ 890105 w 1897868"/>
                <a:gd name="connsiteY13" fmla="*/ 997255 h 1000888"/>
                <a:gd name="connsiteX14" fmla="*/ 406400 w 1897868"/>
                <a:gd name="connsiteY14" fmla="*/ 936677 h 1000888"/>
                <a:gd name="connsiteX15" fmla="*/ 25400 w 1897868"/>
                <a:gd name="connsiteY15" fmla="*/ 835077 h 1000888"/>
                <a:gd name="connsiteX16" fmla="*/ 0 w 1897868"/>
                <a:gd name="connsiteY16" fmla="*/ 758877 h 1000888"/>
                <a:gd name="connsiteX17" fmla="*/ 25400 w 1897868"/>
                <a:gd name="connsiteY17" fmla="*/ 581077 h 1000888"/>
                <a:gd name="connsiteX18" fmla="*/ 101600 w 1897868"/>
                <a:gd name="connsiteY18" fmla="*/ 327077 h 1000888"/>
                <a:gd name="connsiteX19" fmla="*/ 101600 w 1897868"/>
                <a:gd name="connsiteY19" fmla="*/ 352477 h 1000888"/>
                <a:gd name="connsiteX20" fmla="*/ 177800 w 1897868"/>
                <a:gd name="connsiteY20" fmla="*/ 200077 h 1000888"/>
                <a:gd name="connsiteX0" fmla="*/ 177800 w 1897868"/>
                <a:gd name="connsiteY0" fmla="*/ 237067 h 1037878"/>
                <a:gd name="connsiteX1" fmla="*/ 254000 w 1897868"/>
                <a:gd name="connsiteY1" fmla="*/ 186267 h 1037878"/>
                <a:gd name="connsiteX2" fmla="*/ 819150 w 1897868"/>
                <a:gd name="connsiteY2" fmla="*/ 160815 h 1037878"/>
                <a:gd name="connsiteX3" fmla="*/ 819150 w 1897868"/>
                <a:gd name="connsiteY3" fmla="*/ 160815 h 1037878"/>
                <a:gd name="connsiteX4" fmla="*/ 1219200 w 1897868"/>
                <a:gd name="connsiteY4" fmla="*/ 160867 h 1037878"/>
                <a:gd name="connsiteX5" fmla="*/ 1295400 w 1897868"/>
                <a:gd name="connsiteY5" fmla="*/ 135467 h 1037878"/>
                <a:gd name="connsiteX6" fmla="*/ 1676400 w 1897868"/>
                <a:gd name="connsiteY6" fmla="*/ 84667 h 1037878"/>
                <a:gd name="connsiteX7" fmla="*/ 1727200 w 1897868"/>
                <a:gd name="connsiteY7" fmla="*/ 643467 h 1037878"/>
                <a:gd name="connsiteX8" fmla="*/ 1701800 w 1897868"/>
                <a:gd name="connsiteY8" fmla="*/ 719667 h 1037878"/>
                <a:gd name="connsiteX9" fmla="*/ 1575908 w 1897868"/>
                <a:gd name="connsiteY9" fmla="*/ 858031 h 1037878"/>
                <a:gd name="connsiteX10" fmla="*/ 1347147 w 1897868"/>
                <a:gd name="connsiteY10" fmla="*/ 951864 h 1037878"/>
                <a:gd name="connsiteX11" fmla="*/ 1342831 w 1897868"/>
                <a:gd name="connsiteY11" fmla="*/ 967060 h 1037878"/>
                <a:gd name="connsiteX12" fmla="*/ 890105 w 1897868"/>
                <a:gd name="connsiteY12" fmla="*/ 1034245 h 1037878"/>
                <a:gd name="connsiteX13" fmla="*/ 406400 w 1897868"/>
                <a:gd name="connsiteY13" fmla="*/ 973667 h 1037878"/>
                <a:gd name="connsiteX14" fmla="*/ 25400 w 1897868"/>
                <a:gd name="connsiteY14" fmla="*/ 872067 h 1037878"/>
                <a:gd name="connsiteX15" fmla="*/ 0 w 1897868"/>
                <a:gd name="connsiteY15" fmla="*/ 795867 h 1037878"/>
                <a:gd name="connsiteX16" fmla="*/ 25400 w 1897868"/>
                <a:gd name="connsiteY16" fmla="*/ 618067 h 1037878"/>
                <a:gd name="connsiteX17" fmla="*/ 101600 w 1897868"/>
                <a:gd name="connsiteY17" fmla="*/ 364067 h 1037878"/>
                <a:gd name="connsiteX18" fmla="*/ 101600 w 1897868"/>
                <a:gd name="connsiteY18" fmla="*/ 389467 h 1037878"/>
                <a:gd name="connsiteX19" fmla="*/ 177800 w 1897868"/>
                <a:gd name="connsiteY19" fmla="*/ 237067 h 1037878"/>
                <a:gd name="connsiteX0" fmla="*/ 177800 w 1744413"/>
                <a:gd name="connsiteY0" fmla="*/ 237067 h 1037878"/>
                <a:gd name="connsiteX1" fmla="*/ 254000 w 1744413"/>
                <a:gd name="connsiteY1" fmla="*/ 186267 h 1037878"/>
                <a:gd name="connsiteX2" fmla="*/ 819150 w 1744413"/>
                <a:gd name="connsiteY2" fmla="*/ 160815 h 1037878"/>
                <a:gd name="connsiteX3" fmla="*/ 819150 w 1744413"/>
                <a:gd name="connsiteY3" fmla="*/ 160815 h 1037878"/>
                <a:gd name="connsiteX4" fmla="*/ 1219200 w 1744413"/>
                <a:gd name="connsiteY4" fmla="*/ 160867 h 1037878"/>
                <a:gd name="connsiteX5" fmla="*/ 1295400 w 1744413"/>
                <a:gd name="connsiteY5" fmla="*/ 135467 h 1037878"/>
                <a:gd name="connsiteX6" fmla="*/ 1676400 w 1744413"/>
                <a:gd name="connsiteY6" fmla="*/ 84667 h 1037878"/>
                <a:gd name="connsiteX7" fmla="*/ 1703477 w 1744413"/>
                <a:gd name="connsiteY7" fmla="*/ 251026 h 1037878"/>
                <a:gd name="connsiteX8" fmla="*/ 1727200 w 1744413"/>
                <a:gd name="connsiteY8" fmla="*/ 643467 h 1037878"/>
                <a:gd name="connsiteX9" fmla="*/ 1701800 w 1744413"/>
                <a:gd name="connsiteY9" fmla="*/ 719667 h 1037878"/>
                <a:gd name="connsiteX10" fmla="*/ 1575908 w 1744413"/>
                <a:gd name="connsiteY10" fmla="*/ 858031 h 1037878"/>
                <a:gd name="connsiteX11" fmla="*/ 1347147 w 1744413"/>
                <a:gd name="connsiteY11" fmla="*/ 951864 h 1037878"/>
                <a:gd name="connsiteX12" fmla="*/ 1342831 w 1744413"/>
                <a:gd name="connsiteY12" fmla="*/ 967060 h 1037878"/>
                <a:gd name="connsiteX13" fmla="*/ 890105 w 1744413"/>
                <a:gd name="connsiteY13" fmla="*/ 1034245 h 1037878"/>
                <a:gd name="connsiteX14" fmla="*/ 406400 w 1744413"/>
                <a:gd name="connsiteY14" fmla="*/ 973667 h 1037878"/>
                <a:gd name="connsiteX15" fmla="*/ 25400 w 1744413"/>
                <a:gd name="connsiteY15" fmla="*/ 872067 h 1037878"/>
                <a:gd name="connsiteX16" fmla="*/ 0 w 1744413"/>
                <a:gd name="connsiteY16" fmla="*/ 795867 h 1037878"/>
                <a:gd name="connsiteX17" fmla="*/ 25400 w 1744413"/>
                <a:gd name="connsiteY17" fmla="*/ 618067 h 1037878"/>
                <a:gd name="connsiteX18" fmla="*/ 101600 w 1744413"/>
                <a:gd name="connsiteY18" fmla="*/ 364067 h 1037878"/>
                <a:gd name="connsiteX19" fmla="*/ 101600 w 1744413"/>
                <a:gd name="connsiteY19" fmla="*/ 389467 h 1037878"/>
                <a:gd name="connsiteX20" fmla="*/ 177800 w 1744413"/>
                <a:gd name="connsiteY20" fmla="*/ 237067 h 1037878"/>
                <a:gd name="connsiteX0" fmla="*/ 177800 w 1727480"/>
                <a:gd name="connsiteY0" fmla="*/ 101600 h 902411"/>
                <a:gd name="connsiteX1" fmla="*/ 254000 w 1727480"/>
                <a:gd name="connsiteY1" fmla="*/ 50800 h 902411"/>
                <a:gd name="connsiteX2" fmla="*/ 819150 w 1727480"/>
                <a:gd name="connsiteY2" fmla="*/ 25348 h 902411"/>
                <a:gd name="connsiteX3" fmla="*/ 819150 w 1727480"/>
                <a:gd name="connsiteY3" fmla="*/ 25348 h 902411"/>
                <a:gd name="connsiteX4" fmla="*/ 1219200 w 1727480"/>
                <a:gd name="connsiteY4" fmla="*/ 25400 h 902411"/>
                <a:gd name="connsiteX5" fmla="*/ 1295400 w 1727480"/>
                <a:gd name="connsiteY5" fmla="*/ 0 h 902411"/>
                <a:gd name="connsiteX6" fmla="*/ 1703477 w 1727480"/>
                <a:gd name="connsiteY6" fmla="*/ 115559 h 902411"/>
                <a:gd name="connsiteX7" fmla="*/ 1727200 w 1727480"/>
                <a:gd name="connsiteY7" fmla="*/ 508000 h 902411"/>
                <a:gd name="connsiteX8" fmla="*/ 1701800 w 1727480"/>
                <a:gd name="connsiteY8" fmla="*/ 584200 h 902411"/>
                <a:gd name="connsiteX9" fmla="*/ 1575908 w 1727480"/>
                <a:gd name="connsiteY9" fmla="*/ 722564 h 902411"/>
                <a:gd name="connsiteX10" fmla="*/ 1347147 w 1727480"/>
                <a:gd name="connsiteY10" fmla="*/ 816397 h 902411"/>
                <a:gd name="connsiteX11" fmla="*/ 1342831 w 1727480"/>
                <a:gd name="connsiteY11" fmla="*/ 831593 h 902411"/>
                <a:gd name="connsiteX12" fmla="*/ 890105 w 1727480"/>
                <a:gd name="connsiteY12" fmla="*/ 898778 h 902411"/>
                <a:gd name="connsiteX13" fmla="*/ 406400 w 1727480"/>
                <a:gd name="connsiteY13" fmla="*/ 838200 h 902411"/>
                <a:gd name="connsiteX14" fmla="*/ 25400 w 1727480"/>
                <a:gd name="connsiteY14" fmla="*/ 736600 h 902411"/>
                <a:gd name="connsiteX15" fmla="*/ 0 w 1727480"/>
                <a:gd name="connsiteY15" fmla="*/ 660400 h 902411"/>
                <a:gd name="connsiteX16" fmla="*/ 25400 w 1727480"/>
                <a:gd name="connsiteY16" fmla="*/ 482600 h 902411"/>
                <a:gd name="connsiteX17" fmla="*/ 101600 w 1727480"/>
                <a:gd name="connsiteY17" fmla="*/ 228600 h 902411"/>
                <a:gd name="connsiteX18" fmla="*/ 101600 w 1727480"/>
                <a:gd name="connsiteY18" fmla="*/ 254000 h 902411"/>
                <a:gd name="connsiteX19" fmla="*/ 177800 w 1727480"/>
                <a:gd name="connsiteY19" fmla="*/ 101600 h 902411"/>
                <a:gd name="connsiteX0" fmla="*/ 177800 w 1727480"/>
                <a:gd name="connsiteY0" fmla="*/ 101600 h 899879"/>
                <a:gd name="connsiteX1" fmla="*/ 254000 w 1727480"/>
                <a:gd name="connsiteY1" fmla="*/ 50800 h 899879"/>
                <a:gd name="connsiteX2" fmla="*/ 819150 w 1727480"/>
                <a:gd name="connsiteY2" fmla="*/ 25348 h 899879"/>
                <a:gd name="connsiteX3" fmla="*/ 819150 w 1727480"/>
                <a:gd name="connsiteY3" fmla="*/ 25348 h 899879"/>
                <a:gd name="connsiteX4" fmla="*/ 1219200 w 1727480"/>
                <a:gd name="connsiteY4" fmla="*/ 25400 h 899879"/>
                <a:gd name="connsiteX5" fmla="*/ 1295400 w 1727480"/>
                <a:gd name="connsiteY5" fmla="*/ 0 h 899879"/>
                <a:gd name="connsiteX6" fmla="*/ 1703477 w 1727480"/>
                <a:gd name="connsiteY6" fmla="*/ 115559 h 899879"/>
                <a:gd name="connsiteX7" fmla="*/ 1727200 w 1727480"/>
                <a:gd name="connsiteY7" fmla="*/ 508000 h 899879"/>
                <a:gd name="connsiteX8" fmla="*/ 1701800 w 1727480"/>
                <a:gd name="connsiteY8" fmla="*/ 584200 h 899879"/>
                <a:gd name="connsiteX9" fmla="*/ 1575908 w 1727480"/>
                <a:gd name="connsiteY9" fmla="*/ 722564 h 899879"/>
                <a:gd name="connsiteX10" fmla="*/ 1347147 w 1727480"/>
                <a:gd name="connsiteY10" fmla="*/ 816397 h 899879"/>
                <a:gd name="connsiteX11" fmla="*/ 1342831 w 1727480"/>
                <a:gd name="connsiteY11" fmla="*/ 831593 h 899879"/>
                <a:gd name="connsiteX12" fmla="*/ 890105 w 1727480"/>
                <a:gd name="connsiteY12" fmla="*/ 898778 h 899879"/>
                <a:gd name="connsiteX13" fmla="*/ 406400 w 1727480"/>
                <a:gd name="connsiteY13" fmla="*/ 838200 h 899879"/>
                <a:gd name="connsiteX14" fmla="*/ 399014 w 1727480"/>
                <a:gd name="connsiteY14" fmla="*/ 754361 h 899879"/>
                <a:gd name="connsiteX15" fmla="*/ 25400 w 1727480"/>
                <a:gd name="connsiteY15" fmla="*/ 736600 h 899879"/>
                <a:gd name="connsiteX16" fmla="*/ 0 w 1727480"/>
                <a:gd name="connsiteY16" fmla="*/ 660400 h 899879"/>
                <a:gd name="connsiteX17" fmla="*/ 25400 w 1727480"/>
                <a:gd name="connsiteY17" fmla="*/ 482600 h 899879"/>
                <a:gd name="connsiteX18" fmla="*/ 101600 w 1727480"/>
                <a:gd name="connsiteY18" fmla="*/ 228600 h 899879"/>
                <a:gd name="connsiteX19" fmla="*/ 101600 w 1727480"/>
                <a:gd name="connsiteY19" fmla="*/ 254000 h 899879"/>
                <a:gd name="connsiteX20" fmla="*/ 177800 w 1727480"/>
                <a:gd name="connsiteY20" fmla="*/ 101600 h 899879"/>
                <a:gd name="connsiteX0" fmla="*/ 177800 w 1727480"/>
                <a:gd name="connsiteY0" fmla="*/ 101600 h 911650"/>
                <a:gd name="connsiteX1" fmla="*/ 254000 w 1727480"/>
                <a:gd name="connsiteY1" fmla="*/ 50800 h 911650"/>
                <a:gd name="connsiteX2" fmla="*/ 819150 w 1727480"/>
                <a:gd name="connsiteY2" fmla="*/ 25348 h 911650"/>
                <a:gd name="connsiteX3" fmla="*/ 819150 w 1727480"/>
                <a:gd name="connsiteY3" fmla="*/ 25348 h 911650"/>
                <a:gd name="connsiteX4" fmla="*/ 1219200 w 1727480"/>
                <a:gd name="connsiteY4" fmla="*/ 25400 h 911650"/>
                <a:gd name="connsiteX5" fmla="*/ 1295400 w 1727480"/>
                <a:gd name="connsiteY5" fmla="*/ 0 h 911650"/>
                <a:gd name="connsiteX6" fmla="*/ 1703477 w 1727480"/>
                <a:gd name="connsiteY6" fmla="*/ 115559 h 911650"/>
                <a:gd name="connsiteX7" fmla="*/ 1727200 w 1727480"/>
                <a:gd name="connsiteY7" fmla="*/ 508000 h 911650"/>
                <a:gd name="connsiteX8" fmla="*/ 1701800 w 1727480"/>
                <a:gd name="connsiteY8" fmla="*/ 584200 h 911650"/>
                <a:gd name="connsiteX9" fmla="*/ 1575908 w 1727480"/>
                <a:gd name="connsiteY9" fmla="*/ 722564 h 911650"/>
                <a:gd name="connsiteX10" fmla="*/ 1347147 w 1727480"/>
                <a:gd name="connsiteY10" fmla="*/ 816397 h 911650"/>
                <a:gd name="connsiteX11" fmla="*/ 1342831 w 1727480"/>
                <a:gd name="connsiteY11" fmla="*/ 831593 h 911650"/>
                <a:gd name="connsiteX12" fmla="*/ 890105 w 1727480"/>
                <a:gd name="connsiteY12" fmla="*/ 898778 h 911650"/>
                <a:gd name="connsiteX13" fmla="*/ 399014 w 1727480"/>
                <a:gd name="connsiteY13" fmla="*/ 754361 h 911650"/>
                <a:gd name="connsiteX14" fmla="*/ 25400 w 1727480"/>
                <a:gd name="connsiteY14" fmla="*/ 736600 h 911650"/>
                <a:gd name="connsiteX15" fmla="*/ 0 w 1727480"/>
                <a:gd name="connsiteY15" fmla="*/ 660400 h 911650"/>
                <a:gd name="connsiteX16" fmla="*/ 25400 w 1727480"/>
                <a:gd name="connsiteY16" fmla="*/ 482600 h 911650"/>
                <a:gd name="connsiteX17" fmla="*/ 101600 w 1727480"/>
                <a:gd name="connsiteY17" fmla="*/ 228600 h 911650"/>
                <a:gd name="connsiteX18" fmla="*/ 101600 w 1727480"/>
                <a:gd name="connsiteY18" fmla="*/ 254000 h 911650"/>
                <a:gd name="connsiteX19" fmla="*/ 177800 w 1727480"/>
                <a:gd name="connsiteY19" fmla="*/ 101600 h 911650"/>
                <a:gd name="connsiteX0" fmla="*/ 177800 w 1727480"/>
                <a:gd name="connsiteY0" fmla="*/ 101600 h 911650"/>
                <a:gd name="connsiteX1" fmla="*/ 254000 w 1727480"/>
                <a:gd name="connsiteY1" fmla="*/ 50800 h 911650"/>
                <a:gd name="connsiteX2" fmla="*/ 819150 w 1727480"/>
                <a:gd name="connsiteY2" fmla="*/ 25348 h 911650"/>
                <a:gd name="connsiteX3" fmla="*/ 819150 w 1727480"/>
                <a:gd name="connsiteY3" fmla="*/ 25348 h 911650"/>
                <a:gd name="connsiteX4" fmla="*/ 1219200 w 1727480"/>
                <a:gd name="connsiteY4" fmla="*/ 25400 h 911650"/>
                <a:gd name="connsiteX5" fmla="*/ 1295400 w 1727480"/>
                <a:gd name="connsiteY5" fmla="*/ 0 h 911650"/>
                <a:gd name="connsiteX6" fmla="*/ 1703477 w 1727480"/>
                <a:gd name="connsiteY6" fmla="*/ 115559 h 911650"/>
                <a:gd name="connsiteX7" fmla="*/ 1727200 w 1727480"/>
                <a:gd name="connsiteY7" fmla="*/ 508000 h 911650"/>
                <a:gd name="connsiteX8" fmla="*/ 1701800 w 1727480"/>
                <a:gd name="connsiteY8" fmla="*/ 584200 h 911650"/>
                <a:gd name="connsiteX9" fmla="*/ 1575908 w 1727480"/>
                <a:gd name="connsiteY9" fmla="*/ 722564 h 911650"/>
                <a:gd name="connsiteX10" fmla="*/ 1347147 w 1727480"/>
                <a:gd name="connsiteY10" fmla="*/ 816397 h 911650"/>
                <a:gd name="connsiteX11" fmla="*/ 1342831 w 1727480"/>
                <a:gd name="connsiteY11" fmla="*/ 831593 h 911650"/>
                <a:gd name="connsiteX12" fmla="*/ 890105 w 1727480"/>
                <a:gd name="connsiteY12" fmla="*/ 898778 h 911650"/>
                <a:gd name="connsiteX13" fmla="*/ 399014 w 1727480"/>
                <a:gd name="connsiteY13" fmla="*/ 754361 h 911650"/>
                <a:gd name="connsiteX14" fmla="*/ 0 w 1727480"/>
                <a:gd name="connsiteY14" fmla="*/ 660400 h 911650"/>
                <a:gd name="connsiteX15" fmla="*/ 25400 w 1727480"/>
                <a:gd name="connsiteY15" fmla="*/ 482600 h 911650"/>
                <a:gd name="connsiteX16" fmla="*/ 101600 w 1727480"/>
                <a:gd name="connsiteY16" fmla="*/ 228600 h 911650"/>
                <a:gd name="connsiteX17" fmla="*/ 101600 w 1727480"/>
                <a:gd name="connsiteY17" fmla="*/ 254000 h 911650"/>
                <a:gd name="connsiteX18" fmla="*/ 177800 w 1727480"/>
                <a:gd name="connsiteY18" fmla="*/ 101600 h 911650"/>
                <a:gd name="connsiteX0" fmla="*/ 177800 w 1727480"/>
                <a:gd name="connsiteY0" fmla="*/ 101600 h 911650"/>
                <a:gd name="connsiteX1" fmla="*/ 254000 w 1727480"/>
                <a:gd name="connsiteY1" fmla="*/ 50800 h 911650"/>
                <a:gd name="connsiteX2" fmla="*/ 819150 w 1727480"/>
                <a:gd name="connsiteY2" fmla="*/ 25348 h 911650"/>
                <a:gd name="connsiteX3" fmla="*/ 819150 w 1727480"/>
                <a:gd name="connsiteY3" fmla="*/ 25348 h 911650"/>
                <a:gd name="connsiteX4" fmla="*/ 1219200 w 1727480"/>
                <a:gd name="connsiteY4" fmla="*/ 25400 h 911650"/>
                <a:gd name="connsiteX5" fmla="*/ 1295400 w 1727480"/>
                <a:gd name="connsiteY5" fmla="*/ 0 h 911650"/>
                <a:gd name="connsiteX6" fmla="*/ 1703477 w 1727480"/>
                <a:gd name="connsiteY6" fmla="*/ 115559 h 911650"/>
                <a:gd name="connsiteX7" fmla="*/ 1727200 w 1727480"/>
                <a:gd name="connsiteY7" fmla="*/ 508000 h 911650"/>
                <a:gd name="connsiteX8" fmla="*/ 1701800 w 1727480"/>
                <a:gd name="connsiteY8" fmla="*/ 584200 h 911650"/>
                <a:gd name="connsiteX9" fmla="*/ 1575908 w 1727480"/>
                <a:gd name="connsiteY9" fmla="*/ 722564 h 911650"/>
                <a:gd name="connsiteX10" fmla="*/ 1347147 w 1727480"/>
                <a:gd name="connsiteY10" fmla="*/ 816397 h 911650"/>
                <a:gd name="connsiteX11" fmla="*/ 1342831 w 1727480"/>
                <a:gd name="connsiteY11" fmla="*/ 831593 h 911650"/>
                <a:gd name="connsiteX12" fmla="*/ 890105 w 1727480"/>
                <a:gd name="connsiteY12" fmla="*/ 898778 h 911650"/>
                <a:gd name="connsiteX13" fmla="*/ 399014 w 1727480"/>
                <a:gd name="connsiteY13" fmla="*/ 754361 h 911650"/>
                <a:gd name="connsiteX14" fmla="*/ 0 w 1727480"/>
                <a:gd name="connsiteY14" fmla="*/ 740350 h 911650"/>
                <a:gd name="connsiteX15" fmla="*/ 25400 w 1727480"/>
                <a:gd name="connsiteY15" fmla="*/ 482600 h 911650"/>
                <a:gd name="connsiteX16" fmla="*/ 101600 w 1727480"/>
                <a:gd name="connsiteY16" fmla="*/ 228600 h 911650"/>
                <a:gd name="connsiteX17" fmla="*/ 101600 w 1727480"/>
                <a:gd name="connsiteY17" fmla="*/ 254000 h 911650"/>
                <a:gd name="connsiteX18" fmla="*/ 177800 w 1727480"/>
                <a:gd name="connsiteY18" fmla="*/ 101600 h 911650"/>
                <a:gd name="connsiteX0" fmla="*/ 164141 w 1713821"/>
                <a:gd name="connsiteY0" fmla="*/ 101600 h 911650"/>
                <a:gd name="connsiteX1" fmla="*/ 240341 w 1713821"/>
                <a:gd name="connsiteY1" fmla="*/ 50800 h 911650"/>
                <a:gd name="connsiteX2" fmla="*/ 805491 w 1713821"/>
                <a:gd name="connsiteY2" fmla="*/ 25348 h 911650"/>
                <a:gd name="connsiteX3" fmla="*/ 805491 w 1713821"/>
                <a:gd name="connsiteY3" fmla="*/ 25348 h 911650"/>
                <a:gd name="connsiteX4" fmla="*/ 1205541 w 1713821"/>
                <a:gd name="connsiteY4" fmla="*/ 25400 h 911650"/>
                <a:gd name="connsiteX5" fmla="*/ 1281741 w 1713821"/>
                <a:gd name="connsiteY5" fmla="*/ 0 h 911650"/>
                <a:gd name="connsiteX6" fmla="*/ 1689818 w 1713821"/>
                <a:gd name="connsiteY6" fmla="*/ 115559 h 911650"/>
                <a:gd name="connsiteX7" fmla="*/ 1713541 w 1713821"/>
                <a:gd name="connsiteY7" fmla="*/ 508000 h 911650"/>
                <a:gd name="connsiteX8" fmla="*/ 1688141 w 1713821"/>
                <a:gd name="connsiteY8" fmla="*/ 584200 h 911650"/>
                <a:gd name="connsiteX9" fmla="*/ 1562249 w 1713821"/>
                <a:gd name="connsiteY9" fmla="*/ 722564 h 911650"/>
                <a:gd name="connsiteX10" fmla="*/ 1333488 w 1713821"/>
                <a:gd name="connsiteY10" fmla="*/ 816397 h 911650"/>
                <a:gd name="connsiteX11" fmla="*/ 1329172 w 1713821"/>
                <a:gd name="connsiteY11" fmla="*/ 831593 h 911650"/>
                <a:gd name="connsiteX12" fmla="*/ 876446 w 1713821"/>
                <a:gd name="connsiteY12" fmla="*/ 898778 h 911650"/>
                <a:gd name="connsiteX13" fmla="*/ 385355 w 1713821"/>
                <a:gd name="connsiteY13" fmla="*/ 754361 h 911650"/>
                <a:gd name="connsiteX14" fmla="*/ 19295 w 1713821"/>
                <a:gd name="connsiteY14" fmla="*/ 740350 h 911650"/>
                <a:gd name="connsiteX15" fmla="*/ 11741 w 1713821"/>
                <a:gd name="connsiteY15" fmla="*/ 482600 h 911650"/>
                <a:gd name="connsiteX16" fmla="*/ 87941 w 1713821"/>
                <a:gd name="connsiteY16" fmla="*/ 228600 h 911650"/>
                <a:gd name="connsiteX17" fmla="*/ 87941 w 1713821"/>
                <a:gd name="connsiteY17" fmla="*/ 254000 h 911650"/>
                <a:gd name="connsiteX18" fmla="*/ 164141 w 1713821"/>
                <a:gd name="connsiteY18" fmla="*/ 101600 h 911650"/>
                <a:gd name="connsiteX0" fmla="*/ 164141 w 1713821"/>
                <a:gd name="connsiteY0" fmla="*/ 101600 h 911650"/>
                <a:gd name="connsiteX1" fmla="*/ 240341 w 1713821"/>
                <a:gd name="connsiteY1" fmla="*/ 50800 h 911650"/>
                <a:gd name="connsiteX2" fmla="*/ 805491 w 1713821"/>
                <a:gd name="connsiteY2" fmla="*/ 25348 h 911650"/>
                <a:gd name="connsiteX3" fmla="*/ 805491 w 1713821"/>
                <a:gd name="connsiteY3" fmla="*/ 25348 h 911650"/>
                <a:gd name="connsiteX4" fmla="*/ 1205541 w 1713821"/>
                <a:gd name="connsiteY4" fmla="*/ 25400 h 911650"/>
                <a:gd name="connsiteX5" fmla="*/ 1281741 w 1713821"/>
                <a:gd name="connsiteY5" fmla="*/ 0 h 911650"/>
                <a:gd name="connsiteX6" fmla="*/ 1689818 w 1713821"/>
                <a:gd name="connsiteY6" fmla="*/ 115559 h 911650"/>
                <a:gd name="connsiteX7" fmla="*/ 1713541 w 1713821"/>
                <a:gd name="connsiteY7" fmla="*/ 508000 h 911650"/>
                <a:gd name="connsiteX8" fmla="*/ 1688141 w 1713821"/>
                <a:gd name="connsiteY8" fmla="*/ 584200 h 911650"/>
                <a:gd name="connsiteX9" fmla="*/ 1562249 w 1713821"/>
                <a:gd name="connsiteY9" fmla="*/ 722564 h 911650"/>
                <a:gd name="connsiteX10" fmla="*/ 1333488 w 1713821"/>
                <a:gd name="connsiteY10" fmla="*/ 816397 h 911650"/>
                <a:gd name="connsiteX11" fmla="*/ 1416247 w 1713821"/>
                <a:gd name="connsiteY11" fmla="*/ 831593 h 911650"/>
                <a:gd name="connsiteX12" fmla="*/ 876446 w 1713821"/>
                <a:gd name="connsiteY12" fmla="*/ 898778 h 911650"/>
                <a:gd name="connsiteX13" fmla="*/ 385355 w 1713821"/>
                <a:gd name="connsiteY13" fmla="*/ 754361 h 911650"/>
                <a:gd name="connsiteX14" fmla="*/ 19295 w 1713821"/>
                <a:gd name="connsiteY14" fmla="*/ 740350 h 911650"/>
                <a:gd name="connsiteX15" fmla="*/ 11741 w 1713821"/>
                <a:gd name="connsiteY15" fmla="*/ 482600 h 911650"/>
                <a:gd name="connsiteX16" fmla="*/ 87941 w 1713821"/>
                <a:gd name="connsiteY16" fmla="*/ 228600 h 911650"/>
                <a:gd name="connsiteX17" fmla="*/ 87941 w 1713821"/>
                <a:gd name="connsiteY17" fmla="*/ 254000 h 911650"/>
                <a:gd name="connsiteX18" fmla="*/ 164141 w 1713821"/>
                <a:gd name="connsiteY18" fmla="*/ 101600 h 911650"/>
                <a:gd name="connsiteX0" fmla="*/ 164141 w 1713821"/>
                <a:gd name="connsiteY0" fmla="*/ 101600 h 909117"/>
                <a:gd name="connsiteX1" fmla="*/ 240341 w 1713821"/>
                <a:gd name="connsiteY1" fmla="*/ 50800 h 909117"/>
                <a:gd name="connsiteX2" fmla="*/ 805491 w 1713821"/>
                <a:gd name="connsiteY2" fmla="*/ 25348 h 909117"/>
                <a:gd name="connsiteX3" fmla="*/ 805491 w 1713821"/>
                <a:gd name="connsiteY3" fmla="*/ 25348 h 909117"/>
                <a:gd name="connsiteX4" fmla="*/ 1205541 w 1713821"/>
                <a:gd name="connsiteY4" fmla="*/ 25400 h 909117"/>
                <a:gd name="connsiteX5" fmla="*/ 1281741 w 1713821"/>
                <a:gd name="connsiteY5" fmla="*/ 0 h 909117"/>
                <a:gd name="connsiteX6" fmla="*/ 1689818 w 1713821"/>
                <a:gd name="connsiteY6" fmla="*/ 115559 h 909117"/>
                <a:gd name="connsiteX7" fmla="*/ 1713541 w 1713821"/>
                <a:gd name="connsiteY7" fmla="*/ 508000 h 909117"/>
                <a:gd name="connsiteX8" fmla="*/ 1688141 w 1713821"/>
                <a:gd name="connsiteY8" fmla="*/ 584200 h 909117"/>
                <a:gd name="connsiteX9" fmla="*/ 1562249 w 1713821"/>
                <a:gd name="connsiteY9" fmla="*/ 722564 h 909117"/>
                <a:gd name="connsiteX10" fmla="*/ 1333488 w 1713821"/>
                <a:gd name="connsiteY10" fmla="*/ 816397 h 909117"/>
                <a:gd name="connsiteX11" fmla="*/ 876446 w 1713821"/>
                <a:gd name="connsiteY11" fmla="*/ 898778 h 909117"/>
                <a:gd name="connsiteX12" fmla="*/ 385355 w 1713821"/>
                <a:gd name="connsiteY12" fmla="*/ 754361 h 909117"/>
                <a:gd name="connsiteX13" fmla="*/ 19295 w 1713821"/>
                <a:gd name="connsiteY13" fmla="*/ 740350 h 909117"/>
                <a:gd name="connsiteX14" fmla="*/ 11741 w 1713821"/>
                <a:gd name="connsiteY14" fmla="*/ 482600 h 909117"/>
                <a:gd name="connsiteX15" fmla="*/ 87941 w 1713821"/>
                <a:gd name="connsiteY15" fmla="*/ 228600 h 909117"/>
                <a:gd name="connsiteX16" fmla="*/ 87941 w 1713821"/>
                <a:gd name="connsiteY16" fmla="*/ 254000 h 909117"/>
                <a:gd name="connsiteX17" fmla="*/ 164141 w 1713821"/>
                <a:gd name="connsiteY17" fmla="*/ 101600 h 909117"/>
                <a:gd name="connsiteX0" fmla="*/ 164141 w 1713821"/>
                <a:gd name="connsiteY0" fmla="*/ 101600 h 909117"/>
                <a:gd name="connsiteX1" fmla="*/ 240341 w 1713821"/>
                <a:gd name="connsiteY1" fmla="*/ 50800 h 909117"/>
                <a:gd name="connsiteX2" fmla="*/ 805491 w 1713821"/>
                <a:gd name="connsiteY2" fmla="*/ 25348 h 909117"/>
                <a:gd name="connsiteX3" fmla="*/ 805491 w 1713821"/>
                <a:gd name="connsiteY3" fmla="*/ 25348 h 909117"/>
                <a:gd name="connsiteX4" fmla="*/ 1205541 w 1713821"/>
                <a:gd name="connsiteY4" fmla="*/ 25400 h 909117"/>
                <a:gd name="connsiteX5" fmla="*/ 1281741 w 1713821"/>
                <a:gd name="connsiteY5" fmla="*/ 0 h 909117"/>
                <a:gd name="connsiteX6" fmla="*/ 1689818 w 1713821"/>
                <a:gd name="connsiteY6" fmla="*/ 115559 h 909117"/>
                <a:gd name="connsiteX7" fmla="*/ 1713541 w 1713821"/>
                <a:gd name="connsiteY7" fmla="*/ 508000 h 909117"/>
                <a:gd name="connsiteX8" fmla="*/ 1688141 w 1713821"/>
                <a:gd name="connsiteY8" fmla="*/ 584200 h 909117"/>
                <a:gd name="connsiteX9" fmla="*/ 1562249 w 1713821"/>
                <a:gd name="connsiteY9" fmla="*/ 722564 h 909117"/>
                <a:gd name="connsiteX10" fmla="*/ 1333488 w 1713821"/>
                <a:gd name="connsiteY10" fmla="*/ 816397 h 909117"/>
                <a:gd name="connsiteX11" fmla="*/ 876446 w 1713821"/>
                <a:gd name="connsiteY11" fmla="*/ 898778 h 909117"/>
                <a:gd name="connsiteX12" fmla="*/ 385355 w 1713821"/>
                <a:gd name="connsiteY12" fmla="*/ 754361 h 909117"/>
                <a:gd name="connsiteX13" fmla="*/ 19295 w 1713821"/>
                <a:gd name="connsiteY13" fmla="*/ 740350 h 909117"/>
                <a:gd name="connsiteX14" fmla="*/ 11741 w 1713821"/>
                <a:gd name="connsiteY14" fmla="*/ 482600 h 909117"/>
                <a:gd name="connsiteX15" fmla="*/ 87941 w 1713821"/>
                <a:gd name="connsiteY15" fmla="*/ 228600 h 909117"/>
                <a:gd name="connsiteX16" fmla="*/ 87941 w 1713821"/>
                <a:gd name="connsiteY16" fmla="*/ 254000 h 909117"/>
                <a:gd name="connsiteX17" fmla="*/ 164141 w 1713821"/>
                <a:gd name="connsiteY17" fmla="*/ 101600 h 909117"/>
                <a:gd name="connsiteX0" fmla="*/ 164141 w 1713821"/>
                <a:gd name="connsiteY0" fmla="*/ 101600 h 909117"/>
                <a:gd name="connsiteX1" fmla="*/ 240341 w 1713821"/>
                <a:gd name="connsiteY1" fmla="*/ 50800 h 909117"/>
                <a:gd name="connsiteX2" fmla="*/ 805491 w 1713821"/>
                <a:gd name="connsiteY2" fmla="*/ 25348 h 909117"/>
                <a:gd name="connsiteX3" fmla="*/ 805491 w 1713821"/>
                <a:gd name="connsiteY3" fmla="*/ 25348 h 909117"/>
                <a:gd name="connsiteX4" fmla="*/ 1205541 w 1713821"/>
                <a:gd name="connsiteY4" fmla="*/ 25400 h 909117"/>
                <a:gd name="connsiteX5" fmla="*/ 1281741 w 1713821"/>
                <a:gd name="connsiteY5" fmla="*/ 0 h 909117"/>
                <a:gd name="connsiteX6" fmla="*/ 1689818 w 1713821"/>
                <a:gd name="connsiteY6" fmla="*/ 115559 h 909117"/>
                <a:gd name="connsiteX7" fmla="*/ 1713541 w 1713821"/>
                <a:gd name="connsiteY7" fmla="*/ 508000 h 909117"/>
                <a:gd name="connsiteX8" fmla="*/ 1688141 w 1713821"/>
                <a:gd name="connsiteY8" fmla="*/ 584200 h 909117"/>
                <a:gd name="connsiteX9" fmla="*/ 1562249 w 1713821"/>
                <a:gd name="connsiteY9" fmla="*/ 722564 h 909117"/>
                <a:gd name="connsiteX10" fmla="*/ 1420563 w 1713821"/>
                <a:gd name="connsiteY10" fmla="*/ 816397 h 909117"/>
                <a:gd name="connsiteX11" fmla="*/ 876446 w 1713821"/>
                <a:gd name="connsiteY11" fmla="*/ 898778 h 909117"/>
                <a:gd name="connsiteX12" fmla="*/ 385355 w 1713821"/>
                <a:gd name="connsiteY12" fmla="*/ 754361 h 909117"/>
                <a:gd name="connsiteX13" fmla="*/ 19295 w 1713821"/>
                <a:gd name="connsiteY13" fmla="*/ 740350 h 909117"/>
                <a:gd name="connsiteX14" fmla="*/ 11741 w 1713821"/>
                <a:gd name="connsiteY14" fmla="*/ 482600 h 909117"/>
                <a:gd name="connsiteX15" fmla="*/ 87941 w 1713821"/>
                <a:gd name="connsiteY15" fmla="*/ 228600 h 909117"/>
                <a:gd name="connsiteX16" fmla="*/ 87941 w 1713821"/>
                <a:gd name="connsiteY16" fmla="*/ 254000 h 909117"/>
                <a:gd name="connsiteX17" fmla="*/ 164141 w 1713821"/>
                <a:gd name="connsiteY17" fmla="*/ 101600 h 909117"/>
                <a:gd name="connsiteX0" fmla="*/ 164141 w 1713821"/>
                <a:gd name="connsiteY0" fmla="*/ 101600 h 909117"/>
                <a:gd name="connsiteX1" fmla="*/ 240341 w 1713821"/>
                <a:gd name="connsiteY1" fmla="*/ 50800 h 909117"/>
                <a:gd name="connsiteX2" fmla="*/ 805491 w 1713821"/>
                <a:gd name="connsiteY2" fmla="*/ 25348 h 909117"/>
                <a:gd name="connsiteX3" fmla="*/ 805491 w 1713821"/>
                <a:gd name="connsiteY3" fmla="*/ 25348 h 909117"/>
                <a:gd name="connsiteX4" fmla="*/ 1205541 w 1713821"/>
                <a:gd name="connsiteY4" fmla="*/ 25400 h 909117"/>
                <a:gd name="connsiteX5" fmla="*/ 1281741 w 1713821"/>
                <a:gd name="connsiteY5" fmla="*/ 0 h 909117"/>
                <a:gd name="connsiteX6" fmla="*/ 1689818 w 1713821"/>
                <a:gd name="connsiteY6" fmla="*/ 115559 h 909117"/>
                <a:gd name="connsiteX7" fmla="*/ 1713541 w 1713821"/>
                <a:gd name="connsiteY7" fmla="*/ 508000 h 909117"/>
                <a:gd name="connsiteX8" fmla="*/ 1688141 w 1713821"/>
                <a:gd name="connsiteY8" fmla="*/ 584200 h 909117"/>
                <a:gd name="connsiteX9" fmla="*/ 1562249 w 1713821"/>
                <a:gd name="connsiteY9" fmla="*/ 722564 h 909117"/>
                <a:gd name="connsiteX10" fmla="*/ 1420563 w 1713821"/>
                <a:gd name="connsiteY10" fmla="*/ 816397 h 909117"/>
                <a:gd name="connsiteX11" fmla="*/ 876446 w 1713821"/>
                <a:gd name="connsiteY11" fmla="*/ 898778 h 909117"/>
                <a:gd name="connsiteX12" fmla="*/ 385355 w 1713821"/>
                <a:gd name="connsiteY12" fmla="*/ 754361 h 909117"/>
                <a:gd name="connsiteX13" fmla="*/ 19295 w 1713821"/>
                <a:gd name="connsiteY13" fmla="*/ 740350 h 909117"/>
                <a:gd name="connsiteX14" fmla="*/ 11741 w 1713821"/>
                <a:gd name="connsiteY14" fmla="*/ 482600 h 909117"/>
                <a:gd name="connsiteX15" fmla="*/ 87941 w 1713821"/>
                <a:gd name="connsiteY15" fmla="*/ 228600 h 909117"/>
                <a:gd name="connsiteX16" fmla="*/ 87941 w 1713821"/>
                <a:gd name="connsiteY16" fmla="*/ 254000 h 909117"/>
                <a:gd name="connsiteX17" fmla="*/ 164141 w 1713821"/>
                <a:gd name="connsiteY17" fmla="*/ 101600 h 909117"/>
                <a:gd name="connsiteX0" fmla="*/ 164141 w 1713821"/>
                <a:gd name="connsiteY0" fmla="*/ 101600 h 909117"/>
                <a:gd name="connsiteX1" fmla="*/ 240341 w 1713821"/>
                <a:gd name="connsiteY1" fmla="*/ 50800 h 909117"/>
                <a:gd name="connsiteX2" fmla="*/ 805491 w 1713821"/>
                <a:gd name="connsiteY2" fmla="*/ 25348 h 909117"/>
                <a:gd name="connsiteX3" fmla="*/ 805491 w 1713821"/>
                <a:gd name="connsiteY3" fmla="*/ 25348 h 909117"/>
                <a:gd name="connsiteX4" fmla="*/ 1205541 w 1713821"/>
                <a:gd name="connsiteY4" fmla="*/ 25400 h 909117"/>
                <a:gd name="connsiteX5" fmla="*/ 1281741 w 1713821"/>
                <a:gd name="connsiteY5" fmla="*/ 0 h 909117"/>
                <a:gd name="connsiteX6" fmla="*/ 1689818 w 1713821"/>
                <a:gd name="connsiteY6" fmla="*/ 115559 h 909117"/>
                <a:gd name="connsiteX7" fmla="*/ 1713541 w 1713821"/>
                <a:gd name="connsiteY7" fmla="*/ 508000 h 909117"/>
                <a:gd name="connsiteX8" fmla="*/ 1688141 w 1713821"/>
                <a:gd name="connsiteY8" fmla="*/ 584200 h 909117"/>
                <a:gd name="connsiteX9" fmla="*/ 1562249 w 1713821"/>
                <a:gd name="connsiteY9" fmla="*/ 722564 h 909117"/>
                <a:gd name="connsiteX10" fmla="*/ 1420563 w 1713821"/>
                <a:gd name="connsiteY10" fmla="*/ 816397 h 909117"/>
                <a:gd name="connsiteX11" fmla="*/ 876446 w 1713821"/>
                <a:gd name="connsiteY11" fmla="*/ 898778 h 909117"/>
                <a:gd name="connsiteX12" fmla="*/ 385355 w 1713821"/>
                <a:gd name="connsiteY12" fmla="*/ 754361 h 909117"/>
                <a:gd name="connsiteX13" fmla="*/ 19295 w 1713821"/>
                <a:gd name="connsiteY13" fmla="*/ 740350 h 909117"/>
                <a:gd name="connsiteX14" fmla="*/ 11741 w 1713821"/>
                <a:gd name="connsiteY14" fmla="*/ 482600 h 909117"/>
                <a:gd name="connsiteX15" fmla="*/ 87941 w 1713821"/>
                <a:gd name="connsiteY15" fmla="*/ 228600 h 909117"/>
                <a:gd name="connsiteX16" fmla="*/ 87941 w 1713821"/>
                <a:gd name="connsiteY16" fmla="*/ 254000 h 909117"/>
                <a:gd name="connsiteX17" fmla="*/ 164141 w 1713821"/>
                <a:gd name="connsiteY17" fmla="*/ 101600 h 909117"/>
                <a:gd name="connsiteX0" fmla="*/ 164141 w 1713821"/>
                <a:gd name="connsiteY0" fmla="*/ 101600 h 909117"/>
                <a:gd name="connsiteX1" fmla="*/ 240341 w 1713821"/>
                <a:gd name="connsiteY1" fmla="*/ 50800 h 909117"/>
                <a:gd name="connsiteX2" fmla="*/ 805491 w 1713821"/>
                <a:gd name="connsiteY2" fmla="*/ 25348 h 909117"/>
                <a:gd name="connsiteX3" fmla="*/ 805491 w 1713821"/>
                <a:gd name="connsiteY3" fmla="*/ 25348 h 909117"/>
                <a:gd name="connsiteX4" fmla="*/ 1205541 w 1713821"/>
                <a:gd name="connsiteY4" fmla="*/ 25400 h 909117"/>
                <a:gd name="connsiteX5" fmla="*/ 1281741 w 1713821"/>
                <a:gd name="connsiteY5" fmla="*/ 0 h 909117"/>
                <a:gd name="connsiteX6" fmla="*/ 1689818 w 1713821"/>
                <a:gd name="connsiteY6" fmla="*/ 115559 h 909117"/>
                <a:gd name="connsiteX7" fmla="*/ 1713541 w 1713821"/>
                <a:gd name="connsiteY7" fmla="*/ 508000 h 909117"/>
                <a:gd name="connsiteX8" fmla="*/ 1688141 w 1713821"/>
                <a:gd name="connsiteY8" fmla="*/ 584200 h 909117"/>
                <a:gd name="connsiteX9" fmla="*/ 1562249 w 1713821"/>
                <a:gd name="connsiteY9" fmla="*/ 722564 h 909117"/>
                <a:gd name="connsiteX10" fmla="*/ 1420563 w 1713821"/>
                <a:gd name="connsiteY10" fmla="*/ 816397 h 909117"/>
                <a:gd name="connsiteX11" fmla="*/ 876446 w 1713821"/>
                <a:gd name="connsiteY11" fmla="*/ 898778 h 909117"/>
                <a:gd name="connsiteX12" fmla="*/ 385355 w 1713821"/>
                <a:gd name="connsiteY12" fmla="*/ 754361 h 909117"/>
                <a:gd name="connsiteX13" fmla="*/ 19295 w 1713821"/>
                <a:gd name="connsiteY13" fmla="*/ 740350 h 909117"/>
                <a:gd name="connsiteX14" fmla="*/ 11741 w 1713821"/>
                <a:gd name="connsiteY14" fmla="*/ 482600 h 909117"/>
                <a:gd name="connsiteX15" fmla="*/ 87941 w 1713821"/>
                <a:gd name="connsiteY15" fmla="*/ 228600 h 909117"/>
                <a:gd name="connsiteX16" fmla="*/ 87941 w 1713821"/>
                <a:gd name="connsiteY16" fmla="*/ 254000 h 909117"/>
                <a:gd name="connsiteX17" fmla="*/ 164141 w 1713821"/>
                <a:gd name="connsiteY17" fmla="*/ 101600 h 909117"/>
                <a:gd name="connsiteX0" fmla="*/ 164141 w 1713821"/>
                <a:gd name="connsiteY0" fmla="*/ 101600 h 898778"/>
                <a:gd name="connsiteX1" fmla="*/ 240341 w 1713821"/>
                <a:gd name="connsiteY1" fmla="*/ 50800 h 898778"/>
                <a:gd name="connsiteX2" fmla="*/ 805491 w 1713821"/>
                <a:gd name="connsiteY2" fmla="*/ 25348 h 898778"/>
                <a:gd name="connsiteX3" fmla="*/ 805491 w 1713821"/>
                <a:gd name="connsiteY3" fmla="*/ 25348 h 898778"/>
                <a:gd name="connsiteX4" fmla="*/ 1205541 w 1713821"/>
                <a:gd name="connsiteY4" fmla="*/ 25400 h 898778"/>
                <a:gd name="connsiteX5" fmla="*/ 1281741 w 1713821"/>
                <a:gd name="connsiteY5" fmla="*/ 0 h 898778"/>
                <a:gd name="connsiteX6" fmla="*/ 1689818 w 1713821"/>
                <a:gd name="connsiteY6" fmla="*/ 115559 h 898778"/>
                <a:gd name="connsiteX7" fmla="*/ 1713541 w 1713821"/>
                <a:gd name="connsiteY7" fmla="*/ 508000 h 898778"/>
                <a:gd name="connsiteX8" fmla="*/ 1688141 w 1713821"/>
                <a:gd name="connsiteY8" fmla="*/ 584200 h 898778"/>
                <a:gd name="connsiteX9" fmla="*/ 1562249 w 1713821"/>
                <a:gd name="connsiteY9" fmla="*/ 722564 h 898778"/>
                <a:gd name="connsiteX10" fmla="*/ 1420563 w 1713821"/>
                <a:gd name="connsiteY10" fmla="*/ 816397 h 898778"/>
                <a:gd name="connsiteX11" fmla="*/ 876446 w 1713821"/>
                <a:gd name="connsiteY11" fmla="*/ 898778 h 898778"/>
                <a:gd name="connsiteX12" fmla="*/ 385355 w 1713821"/>
                <a:gd name="connsiteY12" fmla="*/ 754361 h 898778"/>
                <a:gd name="connsiteX13" fmla="*/ 19295 w 1713821"/>
                <a:gd name="connsiteY13" fmla="*/ 740350 h 898778"/>
                <a:gd name="connsiteX14" fmla="*/ 11741 w 1713821"/>
                <a:gd name="connsiteY14" fmla="*/ 482600 h 898778"/>
                <a:gd name="connsiteX15" fmla="*/ 87941 w 1713821"/>
                <a:gd name="connsiteY15" fmla="*/ 228600 h 898778"/>
                <a:gd name="connsiteX16" fmla="*/ 87941 w 1713821"/>
                <a:gd name="connsiteY16" fmla="*/ 254000 h 898778"/>
                <a:gd name="connsiteX17" fmla="*/ 164141 w 1713821"/>
                <a:gd name="connsiteY17" fmla="*/ 101600 h 898778"/>
                <a:gd name="connsiteX0" fmla="*/ 164141 w 1713821"/>
                <a:gd name="connsiteY0" fmla="*/ 101600 h 925610"/>
                <a:gd name="connsiteX1" fmla="*/ 240341 w 1713821"/>
                <a:gd name="connsiteY1" fmla="*/ 50800 h 925610"/>
                <a:gd name="connsiteX2" fmla="*/ 805491 w 1713821"/>
                <a:gd name="connsiteY2" fmla="*/ 25348 h 925610"/>
                <a:gd name="connsiteX3" fmla="*/ 805491 w 1713821"/>
                <a:gd name="connsiteY3" fmla="*/ 25348 h 925610"/>
                <a:gd name="connsiteX4" fmla="*/ 1205541 w 1713821"/>
                <a:gd name="connsiteY4" fmla="*/ 25400 h 925610"/>
                <a:gd name="connsiteX5" fmla="*/ 1281741 w 1713821"/>
                <a:gd name="connsiteY5" fmla="*/ 0 h 925610"/>
                <a:gd name="connsiteX6" fmla="*/ 1689818 w 1713821"/>
                <a:gd name="connsiteY6" fmla="*/ 115559 h 925610"/>
                <a:gd name="connsiteX7" fmla="*/ 1713541 w 1713821"/>
                <a:gd name="connsiteY7" fmla="*/ 508000 h 925610"/>
                <a:gd name="connsiteX8" fmla="*/ 1688141 w 1713821"/>
                <a:gd name="connsiteY8" fmla="*/ 584200 h 925610"/>
                <a:gd name="connsiteX9" fmla="*/ 1562249 w 1713821"/>
                <a:gd name="connsiteY9" fmla="*/ 722564 h 925610"/>
                <a:gd name="connsiteX10" fmla="*/ 1420563 w 1713821"/>
                <a:gd name="connsiteY10" fmla="*/ 816397 h 925610"/>
                <a:gd name="connsiteX11" fmla="*/ 876446 w 1713821"/>
                <a:gd name="connsiteY11" fmla="*/ 898778 h 925610"/>
                <a:gd name="connsiteX12" fmla="*/ 821268 w 1713821"/>
                <a:gd name="connsiteY12" fmla="*/ 901540 h 925610"/>
                <a:gd name="connsiteX13" fmla="*/ 385355 w 1713821"/>
                <a:gd name="connsiteY13" fmla="*/ 754361 h 925610"/>
                <a:gd name="connsiteX14" fmla="*/ 19295 w 1713821"/>
                <a:gd name="connsiteY14" fmla="*/ 740350 h 925610"/>
                <a:gd name="connsiteX15" fmla="*/ 11741 w 1713821"/>
                <a:gd name="connsiteY15" fmla="*/ 482600 h 925610"/>
                <a:gd name="connsiteX16" fmla="*/ 87941 w 1713821"/>
                <a:gd name="connsiteY16" fmla="*/ 228600 h 925610"/>
                <a:gd name="connsiteX17" fmla="*/ 87941 w 1713821"/>
                <a:gd name="connsiteY17" fmla="*/ 254000 h 925610"/>
                <a:gd name="connsiteX18" fmla="*/ 164141 w 1713821"/>
                <a:gd name="connsiteY18" fmla="*/ 101600 h 925610"/>
                <a:gd name="connsiteX0" fmla="*/ 164141 w 1713821"/>
                <a:gd name="connsiteY0" fmla="*/ 101600 h 912969"/>
                <a:gd name="connsiteX1" fmla="*/ 240341 w 1713821"/>
                <a:gd name="connsiteY1" fmla="*/ 50800 h 912969"/>
                <a:gd name="connsiteX2" fmla="*/ 805491 w 1713821"/>
                <a:gd name="connsiteY2" fmla="*/ 25348 h 912969"/>
                <a:gd name="connsiteX3" fmla="*/ 805491 w 1713821"/>
                <a:gd name="connsiteY3" fmla="*/ 25348 h 912969"/>
                <a:gd name="connsiteX4" fmla="*/ 1205541 w 1713821"/>
                <a:gd name="connsiteY4" fmla="*/ 25400 h 912969"/>
                <a:gd name="connsiteX5" fmla="*/ 1281741 w 1713821"/>
                <a:gd name="connsiteY5" fmla="*/ 0 h 912969"/>
                <a:gd name="connsiteX6" fmla="*/ 1689818 w 1713821"/>
                <a:gd name="connsiteY6" fmla="*/ 115559 h 912969"/>
                <a:gd name="connsiteX7" fmla="*/ 1713541 w 1713821"/>
                <a:gd name="connsiteY7" fmla="*/ 508000 h 912969"/>
                <a:gd name="connsiteX8" fmla="*/ 1688141 w 1713821"/>
                <a:gd name="connsiteY8" fmla="*/ 584200 h 912969"/>
                <a:gd name="connsiteX9" fmla="*/ 1562249 w 1713821"/>
                <a:gd name="connsiteY9" fmla="*/ 722564 h 912969"/>
                <a:gd name="connsiteX10" fmla="*/ 1420563 w 1713821"/>
                <a:gd name="connsiteY10" fmla="*/ 816397 h 912969"/>
                <a:gd name="connsiteX11" fmla="*/ 876446 w 1713821"/>
                <a:gd name="connsiteY11" fmla="*/ 898778 h 912969"/>
                <a:gd name="connsiteX12" fmla="*/ 821268 w 1713821"/>
                <a:gd name="connsiteY12" fmla="*/ 901540 h 912969"/>
                <a:gd name="connsiteX13" fmla="*/ 385355 w 1713821"/>
                <a:gd name="connsiteY13" fmla="*/ 754361 h 912969"/>
                <a:gd name="connsiteX14" fmla="*/ 19295 w 1713821"/>
                <a:gd name="connsiteY14" fmla="*/ 740350 h 912969"/>
                <a:gd name="connsiteX15" fmla="*/ 11741 w 1713821"/>
                <a:gd name="connsiteY15" fmla="*/ 482600 h 912969"/>
                <a:gd name="connsiteX16" fmla="*/ 87941 w 1713821"/>
                <a:gd name="connsiteY16" fmla="*/ 228600 h 912969"/>
                <a:gd name="connsiteX17" fmla="*/ 87941 w 1713821"/>
                <a:gd name="connsiteY17" fmla="*/ 254000 h 912969"/>
                <a:gd name="connsiteX18" fmla="*/ 164141 w 1713821"/>
                <a:gd name="connsiteY18" fmla="*/ 101600 h 912969"/>
                <a:gd name="connsiteX0" fmla="*/ 164141 w 1713821"/>
                <a:gd name="connsiteY0" fmla="*/ 101600 h 898778"/>
                <a:gd name="connsiteX1" fmla="*/ 240341 w 1713821"/>
                <a:gd name="connsiteY1" fmla="*/ 50800 h 898778"/>
                <a:gd name="connsiteX2" fmla="*/ 805491 w 1713821"/>
                <a:gd name="connsiteY2" fmla="*/ 25348 h 898778"/>
                <a:gd name="connsiteX3" fmla="*/ 805491 w 1713821"/>
                <a:gd name="connsiteY3" fmla="*/ 25348 h 898778"/>
                <a:gd name="connsiteX4" fmla="*/ 1205541 w 1713821"/>
                <a:gd name="connsiteY4" fmla="*/ 25400 h 898778"/>
                <a:gd name="connsiteX5" fmla="*/ 1281741 w 1713821"/>
                <a:gd name="connsiteY5" fmla="*/ 0 h 898778"/>
                <a:gd name="connsiteX6" fmla="*/ 1689818 w 1713821"/>
                <a:gd name="connsiteY6" fmla="*/ 115559 h 898778"/>
                <a:gd name="connsiteX7" fmla="*/ 1713541 w 1713821"/>
                <a:gd name="connsiteY7" fmla="*/ 508000 h 898778"/>
                <a:gd name="connsiteX8" fmla="*/ 1688141 w 1713821"/>
                <a:gd name="connsiteY8" fmla="*/ 584200 h 898778"/>
                <a:gd name="connsiteX9" fmla="*/ 1562249 w 1713821"/>
                <a:gd name="connsiteY9" fmla="*/ 722564 h 898778"/>
                <a:gd name="connsiteX10" fmla="*/ 1420563 w 1713821"/>
                <a:gd name="connsiteY10" fmla="*/ 816397 h 898778"/>
                <a:gd name="connsiteX11" fmla="*/ 876446 w 1713821"/>
                <a:gd name="connsiteY11" fmla="*/ 898778 h 898778"/>
                <a:gd name="connsiteX12" fmla="*/ 385355 w 1713821"/>
                <a:gd name="connsiteY12" fmla="*/ 754361 h 898778"/>
                <a:gd name="connsiteX13" fmla="*/ 19295 w 1713821"/>
                <a:gd name="connsiteY13" fmla="*/ 740350 h 898778"/>
                <a:gd name="connsiteX14" fmla="*/ 11741 w 1713821"/>
                <a:gd name="connsiteY14" fmla="*/ 482600 h 898778"/>
                <a:gd name="connsiteX15" fmla="*/ 87941 w 1713821"/>
                <a:gd name="connsiteY15" fmla="*/ 228600 h 898778"/>
                <a:gd name="connsiteX16" fmla="*/ 87941 w 1713821"/>
                <a:gd name="connsiteY16" fmla="*/ 254000 h 898778"/>
                <a:gd name="connsiteX17" fmla="*/ 164141 w 1713821"/>
                <a:gd name="connsiteY17" fmla="*/ 101600 h 898778"/>
                <a:gd name="connsiteX0" fmla="*/ 164141 w 1713821"/>
                <a:gd name="connsiteY0" fmla="*/ 101600 h 907964"/>
                <a:gd name="connsiteX1" fmla="*/ 240341 w 1713821"/>
                <a:gd name="connsiteY1" fmla="*/ 50800 h 907964"/>
                <a:gd name="connsiteX2" fmla="*/ 805491 w 1713821"/>
                <a:gd name="connsiteY2" fmla="*/ 25348 h 907964"/>
                <a:gd name="connsiteX3" fmla="*/ 805491 w 1713821"/>
                <a:gd name="connsiteY3" fmla="*/ 25348 h 907964"/>
                <a:gd name="connsiteX4" fmla="*/ 1205541 w 1713821"/>
                <a:gd name="connsiteY4" fmla="*/ 25400 h 907964"/>
                <a:gd name="connsiteX5" fmla="*/ 1281741 w 1713821"/>
                <a:gd name="connsiteY5" fmla="*/ 0 h 907964"/>
                <a:gd name="connsiteX6" fmla="*/ 1689818 w 1713821"/>
                <a:gd name="connsiteY6" fmla="*/ 115559 h 907964"/>
                <a:gd name="connsiteX7" fmla="*/ 1713541 w 1713821"/>
                <a:gd name="connsiteY7" fmla="*/ 508000 h 907964"/>
                <a:gd name="connsiteX8" fmla="*/ 1688141 w 1713821"/>
                <a:gd name="connsiteY8" fmla="*/ 584200 h 907964"/>
                <a:gd name="connsiteX9" fmla="*/ 1562249 w 1713821"/>
                <a:gd name="connsiteY9" fmla="*/ 722564 h 907964"/>
                <a:gd name="connsiteX10" fmla="*/ 1420563 w 1713821"/>
                <a:gd name="connsiteY10" fmla="*/ 816397 h 907964"/>
                <a:gd name="connsiteX11" fmla="*/ 1426181 w 1713821"/>
                <a:gd name="connsiteY11" fmla="*/ 872032 h 907964"/>
                <a:gd name="connsiteX12" fmla="*/ 876446 w 1713821"/>
                <a:gd name="connsiteY12" fmla="*/ 898778 h 907964"/>
                <a:gd name="connsiteX13" fmla="*/ 385355 w 1713821"/>
                <a:gd name="connsiteY13" fmla="*/ 754361 h 907964"/>
                <a:gd name="connsiteX14" fmla="*/ 19295 w 1713821"/>
                <a:gd name="connsiteY14" fmla="*/ 740350 h 907964"/>
                <a:gd name="connsiteX15" fmla="*/ 11741 w 1713821"/>
                <a:gd name="connsiteY15" fmla="*/ 482600 h 907964"/>
                <a:gd name="connsiteX16" fmla="*/ 87941 w 1713821"/>
                <a:gd name="connsiteY16" fmla="*/ 228600 h 907964"/>
                <a:gd name="connsiteX17" fmla="*/ 87941 w 1713821"/>
                <a:gd name="connsiteY17" fmla="*/ 254000 h 907964"/>
                <a:gd name="connsiteX18" fmla="*/ 164141 w 1713821"/>
                <a:gd name="connsiteY18" fmla="*/ 101600 h 907964"/>
                <a:gd name="connsiteX0" fmla="*/ 164141 w 1713821"/>
                <a:gd name="connsiteY0" fmla="*/ 101600 h 907964"/>
                <a:gd name="connsiteX1" fmla="*/ 240341 w 1713821"/>
                <a:gd name="connsiteY1" fmla="*/ 50800 h 907964"/>
                <a:gd name="connsiteX2" fmla="*/ 805491 w 1713821"/>
                <a:gd name="connsiteY2" fmla="*/ 25348 h 907964"/>
                <a:gd name="connsiteX3" fmla="*/ 805491 w 1713821"/>
                <a:gd name="connsiteY3" fmla="*/ 25348 h 907964"/>
                <a:gd name="connsiteX4" fmla="*/ 1205541 w 1713821"/>
                <a:gd name="connsiteY4" fmla="*/ 25400 h 907964"/>
                <a:gd name="connsiteX5" fmla="*/ 1281741 w 1713821"/>
                <a:gd name="connsiteY5" fmla="*/ 0 h 907964"/>
                <a:gd name="connsiteX6" fmla="*/ 1689818 w 1713821"/>
                <a:gd name="connsiteY6" fmla="*/ 115559 h 907964"/>
                <a:gd name="connsiteX7" fmla="*/ 1713541 w 1713821"/>
                <a:gd name="connsiteY7" fmla="*/ 508000 h 907964"/>
                <a:gd name="connsiteX8" fmla="*/ 1688141 w 1713821"/>
                <a:gd name="connsiteY8" fmla="*/ 584200 h 907964"/>
                <a:gd name="connsiteX9" fmla="*/ 1562249 w 1713821"/>
                <a:gd name="connsiteY9" fmla="*/ 722564 h 907964"/>
                <a:gd name="connsiteX10" fmla="*/ 1426181 w 1713821"/>
                <a:gd name="connsiteY10" fmla="*/ 872032 h 907964"/>
                <a:gd name="connsiteX11" fmla="*/ 876446 w 1713821"/>
                <a:gd name="connsiteY11" fmla="*/ 898778 h 907964"/>
                <a:gd name="connsiteX12" fmla="*/ 385355 w 1713821"/>
                <a:gd name="connsiteY12" fmla="*/ 754361 h 907964"/>
                <a:gd name="connsiteX13" fmla="*/ 19295 w 1713821"/>
                <a:gd name="connsiteY13" fmla="*/ 740350 h 907964"/>
                <a:gd name="connsiteX14" fmla="*/ 11741 w 1713821"/>
                <a:gd name="connsiteY14" fmla="*/ 482600 h 907964"/>
                <a:gd name="connsiteX15" fmla="*/ 87941 w 1713821"/>
                <a:gd name="connsiteY15" fmla="*/ 228600 h 907964"/>
                <a:gd name="connsiteX16" fmla="*/ 87941 w 1713821"/>
                <a:gd name="connsiteY16" fmla="*/ 254000 h 907964"/>
                <a:gd name="connsiteX17" fmla="*/ 164141 w 1713821"/>
                <a:gd name="connsiteY17" fmla="*/ 101600 h 907964"/>
                <a:gd name="connsiteX0" fmla="*/ 164141 w 1713821"/>
                <a:gd name="connsiteY0" fmla="*/ 101600 h 907964"/>
                <a:gd name="connsiteX1" fmla="*/ 240341 w 1713821"/>
                <a:gd name="connsiteY1" fmla="*/ 50800 h 907964"/>
                <a:gd name="connsiteX2" fmla="*/ 805491 w 1713821"/>
                <a:gd name="connsiteY2" fmla="*/ 25348 h 907964"/>
                <a:gd name="connsiteX3" fmla="*/ 805491 w 1713821"/>
                <a:gd name="connsiteY3" fmla="*/ 25348 h 907964"/>
                <a:gd name="connsiteX4" fmla="*/ 1205541 w 1713821"/>
                <a:gd name="connsiteY4" fmla="*/ 25400 h 907964"/>
                <a:gd name="connsiteX5" fmla="*/ 1281741 w 1713821"/>
                <a:gd name="connsiteY5" fmla="*/ 0 h 907964"/>
                <a:gd name="connsiteX6" fmla="*/ 1689818 w 1713821"/>
                <a:gd name="connsiteY6" fmla="*/ 115559 h 907964"/>
                <a:gd name="connsiteX7" fmla="*/ 1713541 w 1713821"/>
                <a:gd name="connsiteY7" fmla="*/ 508000 h 907964"/>
                <a:gd name="connsiteX8" fmla="*/ 1688141 w 1713821"/>
                <a:gd name="connsiteY8" fmla="*/ 584200 h 907964"/>
                <a:gd name="connsiteX9" fmla="*/ 1562249 w 1713821"/>
                <a:gd name="connsiteY9" fmla="*/ 722564 h 907964"/>
                <a:gd name="connsiteX10" fmla="*/ 1426181 w 1713821"/>
                <a:gd name="connsiteY10" fmla="*/ 872032 h 907964"/>
                <a:gd name="connsiteX11" fmla="*/ 876446 w 1713821"/>
                <a:gd name="connsiteY11" fmla="*/ 898778 h 907964"/>
                <a:gd name="connsiteX12" fmla="*/ 385355 w 1713821"/>
                <a:gd name="connsiteY12" fmla="*/ 754361 h 907964"/>
                <a:gd name="connsiteX13" fmla="*/ 19295 w 1713821"/>
                <a:gd name="connsiteY13" fmla="*/ 740350 h 907964"/>
                <a:gd name="connsiteX14" fmla="*/ 11741 w 1713821"/>
                <a:gd name="connsiteY14" fmla="*/ 482600 h 907964"/>
                <a:gd name="connsiteX15" fmla="*/ 87941 w 1713821"/>
                <a:gd name="connsiteY15" fmla="*/ 228600 h 907964"/>
                <a:gd name="connsiteX16" fmla="*/ 87941 w 1713821"/>
                <a:gd name="connsiteY16" fmla="*/ 254000 h 907964"/>
                <a:gd name="connsiteX17" fmla="*/ 164141 w 1713821"/>
                <a:gd name="connsiteY17" fmla="*/ 101600 h 907964"/>
                <a:gd name="connsiteX0" fmla="*/ 164141 w 1713821"/>
                <a:gd name="connsiteY0" fmla="*/ 101600 h 907964"/>
                <a:gd name="connsiteX1" fmla="*/ 240341 w 1713821"/>
                <a:gd name="connsiteY1" fmla="*/ 50800 h 907964"/>
                <a:gd name="connsiteX2" fmla="*/ 805491 w 1713821"/>
                <a:gd name="connsiteY2" fmla="*/ 25348 h 907964"/>
                <a:gd name="connsiteX3" fmla="*/ 805491 w 1713821"/>
                <a:gd name="connsiteY3" fmla="*/ 25348 h 907964"/>
                <a:gd name="connsiteX4" fmla="*/ 1205541 w 1713821"/>
                <a:gd name="connsiteY4" fmla="*/ 25400 h 907964"/>
                <a:gd name="connsiteX5" fmla="*/ 1281741 w 1713821"/>
                <a:gd name="connsiteY5" fmla="*/ 0 h 907964"/>
                <a:gd name="connsiteX6" fmla="*/ 1689818 w 1713821"/>
                <a:gd name="connsiteY6" fmla="*/ 115559 h 907964"/>
                <a:gd name="connsiteX7" fmla="*/ 1713541 w 1713821"/>
                <a:gd name="connsiteY7" fmla="*/ 508000 h 907964"/>
                <a:gd name="connsiteX8" fmla="*/ 1688141 w 1713821"/>
                <a:gd name="connsiteY8" fmla="*/ 584200 h 907964"/>
                <a:gd name="connsiteX9" fmla="*/ 1562249 w 1713821"/>
                <a:gd name="connsiteY9" fmla="*/ 722564 h 907964"/>
                <a:gd name="connsiteX10" fmla="*/ 1426181 w 1713821"/>
                <a:gd name="connsiteY10" fmla="*/ 872032 h 907964"/>
                <a:gd name="connsiteX11" fmla="*/ 876446 w 1713821"/>
                <a:gd name="connsiteY11" fmla="*/ 898778 h 907964"/>
                <a:gd name="connsiteX12" fmla="*/ 385355 w 1713821"/>
                <a:gd name="connsiteY12" fmla="*/ 754361 h 907964"/>
                <a:gd name="connsiteX13" fmla="*/ 19295 w 1713821"/>
                <a:gd name="connsiteY13" fmla="*/ 740350 h 907964"/>
                <a:gd name="connsiteX14" fmla="*/ 11741 w 1713821"/>
                <a:gd name="connsiteY14" fmla="*/ 482600 h 907964"/>
                <a:gd name="connsiteX15" fmla="*/ 87941 w 1713821"/>
                <a:gd name="connsiteY15" fmla="*/ 228600 h 907964"/>
                <a:gd name="connsiteX16" fmla="*/ 87941 w 1713821"/>
                <a:gd name="connsiteY16" fmla="*/ 254000 h 907964"/>
                <a:gd name="connsiteX17" fmla="*/ 164141 w 1713821"/>
                <a:gd name="connsiteY17" fmla="*/ 101600 h 907964"/>
                <a:gd name="connsiteX0" fmla="*/ 164141 w 1713821"/>
                <a:gd name="connsiteY0" fmla="*/ 101600 h 907964"/>
                <a:gd name="connsiteX1" fmla="*/ 240341 w 1713821"/>
                <a:gd name="connsiteY1" fmla="*/ 50800 h 907964"/>
                <a:gd name="connsiteX2" fmla="*/ 805491 w 1713821"/>
                <a:gd name="connsiteY2" fmla="*/ 25348 h 907964"/>
                <a:gd name="connsiteX3" fmla="*/ 805491 w 1713821"/>
                <a:gd name="connsiteY3" fmla="*/ 25348 h 907964"/>
                <a:gd name="connsiteX4" fmla="*/ 1205541 w 1713821"/>
                <a:gd name="connsiteY4" fmla="*/ 25400 h 907964"/>
                <a:gd name="connsiteX5" fmla="*/ 1281741 w 1713821"/>
                <a:gd name="connsiteY5" fmla="*/ 0 h 907964"/>
                <a:gd name="connsiteX6" fmla="*/ 1689818 w 1713821"/>
                <a:gd name="connsiteY6" fmla="*/ 115559 h 907964"/>
                <a:gd name="connsiteX7" fmla="*/ 1713541 w 1713821"/>
                <a:gd name="connsiteY7" fmla="*/ 508000 h 907964"/>
                <a:gd name="connsiteX8" fmla="*/ 1688141 w 1713821"/>
                <a:gd name="connsiteY8" fmla="*/ 584200 h 907964"/>
                <a:gd name="connsiteX9" fmla="*/ 1426181 w 1713821"/>
                <a:gd name="connsiteY9" fmla="*/ 872032 h 907964"/>
                <a:gd name="connsiteX10" fmla="*/ 876446 w 1713821"/>
                <a:gd name="connsiteY10" fmla="*/ 898778 h 907964"/>
                <a:gd name="connsiteX11" fmla="*/ 385355 w 1713821"/>
                <a:gd name="connsiteY11" fmla="*/ 754361 h 907964"/>
                <a:gd name="connsiteX12" fmla="*/ 19295 w 1713821"/>
                <a:gd name="connsiteY12" fmla="*/ 740350 h 907964"/>
                <a:gd name="connsiteX13" fmla="*/ 11741 w 1713821"/>
                <a:gd name="connsiteY13" fmla="*/ 482600 h 907964"/>
                <a:gd name="connsiteX14" fmla="*/ 87941 w 1713821"/>
                <a:gd name="connsiteY14" fmla="*/ 228600 h 907964"/>
                <a:gd name="connsiteX15" fmla="*/ 87941 w 1713821"/>
                <a:gd name="connsiteY15" fmla="*/ 254000 h 907964"/>
                <a:gd name="connsiteX16" fmla="*/ 164141 w 1713821"/>
                <a:gd name="connsiteY16" fmla="*/ 101600 h 907964"/>
                <a:gd name="connsiteX0" fmla="*/ 206717 w 1756397"/>
                <a:gd name="connsiteY0" fmla="*/ 101600 h 907964"/>
                <a:gd name="connsiteX1" fmla="*/ 282917 w 1756397"/>
                <a:gd name="connsiteY1" fmla="*/ 50800 h 907964"/>
                <a:gd name="connsiteX2" fmla="*/ 848067 w 1756397"/>
                <a:gd name="connsiteY2" fmla="*/ 25348 h 907964"/>
                <a:gd name="connsiteX3" fmla="*/ 848067 w 1756397"/>
                <a:gd name="connsiteY3" fmla="*/ 25348 h 907964"/>
                <a:gd name="connsiteX4" fmla="*/ 1248117 w 1756397"/>
                <a:gd name="connsiteY4" fmla="*/ 25400 h 907964"/>
                <a:gd name="connsiteX5" fmla="*/ 1324317 w 1756397"/>
                <a:gd name="connsiteY5" fmla="*/ 0 h 907964"/>
                <a:gd name="connsiteX6" fmla="*/ 1732394 w 1756397"/>
                <a:gd name="connsiteY6" fmla="*/ 115559 h 907964"/>
                <a:gd name="connsiteX7" fmla="*/ 1756117 w 1756397"/>
                <a:gd name="connsiteY7" fmla="*/ 508000 h 907964"/>
                <a:gd name="connsiteX8" fmla="*/ 1730717 w 1756397"/>
                <a:gd name="connsiteY8" fmla="*/ 584200 h 907964"/>
                <a:gd name="connsiteX9" fmla="*/ 1468757 w 1756397"/>
                <a:gd name="connsiteY9" fmla="*/ 872032 h 907964"/>
                <a:gd name="connsiteX10" fmla="*/ 919022 w 1756397"/>
                <a:gd name="connsiteY10" fmla="*/ 898778 h 907964"/>
                <a:gd name="connsiteX11" fmla="*/ 427931 w 1756397"/>
                <a:gd name="connsiteY11" fmla="*/ 754361 h 907964"/>
                <a:gd name="connsiteX12" fmla="*/ 61871 w 1756397"/>
                <a:gd name="connsiteY12" fmla="*/ 740350 h 907964"/>
                <a:gd name="connsiteX13" fmla="*/ 54317 w 1756397"/>
                <a:gd name="connsiteY13" fmla="*/ 482600 h 907964"/>
                <a:gd name="connsiteX14" fmla="*/ 130517 w 1756397"/>
                <a:gd name="connsiteY14" fmla="*/ 228600 h 907964"/>
                <a:gd name="connsiteX15" fmla="*/ 130517 w 1756397"/>
                <a:gd name="connsiteY15" fmla="*/ 254000 h 907964"/>
                <a:gd name="connsiteX16" fmla="*/ 206717 w 1756397"/>
                <a:gd name="connsiteY16" fmla="*/ 101600 h 907964"/>
                <a:gd name="connsiteX0" fmla="*/ 208627 w 1758307"/>
                <a:gd name="connsiteY0" fmla="*/ 101600 h 907964"/>
                <a:gd name="connsiteX1" fmla="*/ 284827 w 1758307"/>
                <a:gd name="connsiteY1" fmla="*/ 50800 h 907964"/>
                <a:gd name="connsiteX2" fmla="*/ 849977 w 1758307"/>
                <a:gd name="connsiteY2" fmla="*/ 25348 h 907964"/>
                <a:gd name="connsiteX3" fmla="*/ 849977 w 1758307"/>
                <a:gd name="connsiteY3" fmla="*/ 25348 h 907964"/>
                <a:gd name="connsiteX4" fmla="*/ 1250027 w 1758307"/>
                <a:gd name="connsiteY4" fmla="*/ 25400 h 907964"/>
                <a:gd name="connsiteX5" fmla="*/ 1326227 w 1758307"/>
                <a:gd name="connsiteY5" fmla="*/ 0 h 907964"/>
                <a:gd name="connsiteX6" fmla="*/ 1734304 w 1758307"/>
                <a:gd name="connsiteY6" fmla="*/ 115559 h 907964"/>
                <a:gd name="connsiteX7" fmla="*/ 1758027 w 1758307"/>
                <a:gd name="connsiteY7" fmla="*/ 508000 h 907964"/>
                <a:gd name="connsiteX8" fmla="*/ 1732627 w 1758307"/>
                <a:gd name="connsiteY8" fmla="*/ 584200 h 907964"/>
                <a:gd name="connsiteX9" fmla="*/ 1470667 w 1758307"/>
                <a:gd name="connsiteY9" fmla="*/ 872032 h 907964"/>
                <a:gd name="connsiteX10" fmla="*/ 920932 w 1758307"/>
                <a:gd name="connsiteY10" fmla="*/ 898778 h 907964"/>
                <a:gd name="connsiteX11" fmla="*/ 429841 w 1758307"/>
                <a:gd name="connsiteY11" fmla="*/ 754361 h 907964"/>
                <a:gd name="connsiteX12" fmla="*/ 63781 w 1758307"/>
                <a:gd name="connsiteY12" fmla="*/ 740350 h 907964"/>
                <a:gd name="connsiteX13" fmla="*/ 109025 w 1758307"/>
                <a:gd name="connsiteY13" fmla="*/ 724495 h 907964"/>
                <a:gd name="connsiteX14" fmla="*/ 56227 w 1758307"/>
                <a:gd name="connsiteY14" fmla="*/ 482600 h 907964"/>
                <a:gd name="connsiteX15" fmla="*/ 132427 w 1758307"/>
                <a:gd name="connsiteY15" fmla="*/ 228600 h 907964"/>
                <a:gd name="connsiteX16" fmla="*/ 132427 w 1758307"/>
                <a:gd name="connsiteY16" fmla="*/ 254000 h 907964"/>
                <a:gd name="connsiteX17" fmla="*/ 208627 w 1758307"/>
                <a:gd name="connsiteY17" fmla="*/ 101600 h 907964"/>
                <a:gd name="connsiteX0" fmla="*/ 208627 w 1758307"/>
                <a:gd name="connsiteY0" fmla="*/ 101600 h 907964"/>
                <a:gd name="connsiteX1" fmla="*/ 284827 w 1758307"/>
                <a:gd name="connsiteY1" fmla="*/ 50800 h 907964"/>
                <a:gd name="connsiteX2" fmla="*/ 849977 w 1758307"/>
                <a:gd name="connsiteY2" fmla="*/ 25348 h 907964"/>
                <a:gd name="connsiteX3" fmla="*/ 849977 w 1758307"/>
                <a:gd name="connsiteY3" fmla="*/ 25348 h 907964"/>
                <a:gd name="connsiteX4" fmla="*/ 1250027 w 1758307"/>
                <a:gd name="connsiteY4" fmla="*/ 25400 h 907964"/>
                <a:gd name="connsiteX5" fmla="*/ 1326227 w 1758307"/>
                <a:gd name="connsiteY5" fmla="*/ 0 h 907964"/>
                <a:gd name="connsiteX6" fmla="*/ 1734304 w 1758307"/>
                <a:gd name="connsiteY6" fmla="*/ 115559 h 907964"/>
                <a:gd name="connsiteX7" fmla="*/ 1758027 w 1758307"/>
                <a:gd name="connsiteY7" fmla="*/ 508000 h 907964"/>
                <a:gd name="connsiteX8" fmla="*/ 1732627 w 1758307"/>
                <a:gd name="connsiteY8" fmla="*/ 584200 h 907964"/>
                <a:gd name="connsiteX9" fmla="*/ 1470667 w 1758307"/>
                <a:gd name="connsiteY9" fmla="*/ 872032 h 907964"/>
                <a:gd name="connsiteX10" fmla="*/ 920932 w 1758307"/>
                <a:gd name="connsiteY10" fmla="*/ 898778 h 907964"/>
                <a:gd name="connsiteX11" fmla="*/ 429841 w 1758307"/>
                <a:gd name="connsiteY11" fmla="*/ 754361 h 907964"/>
                <a:gd name="connsiteX12" fmla="*/ 63781 w 1758307"/>
                <a:gd name="connsiteY12" fmla="*/ 740350 h 907964"/>
                <a:gd name="connsiteX13" fmla="*/ 109025 w 1758307"/>
                <a:gd name="connsiteY13" fmla="*/ 724495 h 907964"/>
                <a:gd name="connsiteX14" fmla="*/ 56227 w 1758307"/>
                <a:gd name="connsiteY14" fmla="*/ 482600 h 907964"/>
                <a:gd name="connsiteX15" fmla="*/ 132427 w 1758307"/>
                <a:gd name="connsiteY15" fmla="*/ 228600 h 907964"/>
                <a:gd name="connsiteX16" fmla="*/ 132427 w 1758307"/>
                <a:gd name="connsiteY16" fmla="*/ 254000 h 907964"/>
                <a:gd name="connsiteX17" fmla="*/ 208627 w 1758307"/>
                <a:gd name="connsiteY17" fmla="*/ 101600 h 907964"/>
                <a:gd name="connsiteX0" fmla="*/ 166612 w 1716292"/>
                <a:gd name="connsiteY0" fmla="*/ 101600 h 907964"/>
                <a:gd name="connsiteX1" fmla="*/ 242812 w 1716292"/>
                <a:gd name="connsiteY1" fmla="*/ 50800 h 907964"/>
                <a:gd name="connsiteX2" fmla="*/ 807962 w 1716292"/>
                <a:gd name="connsiteY2" fmla="*/ 25348 h 907964"/>
                <a:gd name="connsiteX3" fmla="*/ 807962 w 1716292"/>
                <a:gd name="connsiteY3" fmla="*/ 25348 h 907964"/>
                <a:gd name="connsiteX4" fmla="*/ 1208012 w 1716292"/>
                <a:gd name="connsiteY4" fmla="*/ 25400 h 907964"/>
                <a:gd name="connsiteX5" fmla="*/ 1284212 w 1716292"/>
                <a:gd name="connsiteY5" fmla="*/ 0 h 907964"/>
                <a:gd name="connsiteX6" fmla="*/ 1692289 w 1716292"/>
                <a:gd name="connsiteY6" fmla="*/ 115559 h 907964"/>
                <a:gd name="connsiteX7" fmla="*/ 1716012 w 1716292"/>
                <a:gd name="connsiteY7" fmla="*/ 508000 h 907964"/>
                <a:gd name="connsiteX8" fmla="*/ 1690612 w 1716292"/>
                <a:gd name="connsiteY8" fmla="*/ 584200 h 907964"/>
                <a:gd name="connsiteX9" fmla="*/ 1428652 w 1716292"/>
                <a:gd name="connsiteY9" fmla="*/ 872032 h 907964"/>
                <a:gd name="connsiteX10" fmla="*/ 878917 w 1716292"/>
                <a:gd name="connsiteY10" fmla="*/ 898778 h 907964"/>
                <a:gd name="connsiteX11" fmla="*/ 387826 w 1716292"/>
                <a:gd name="connsiteY11" fmla="*/ 754361 h 907964"/>
                <a:gd name="connsiteX12" fmla="*/ 67010 w 1716292"/>
                <a:gd name="connsiteY12" fmla="*/ 724495 h 907964"/>
                <a:gd name="connsiteX13" fmla="*/ 14212 w 1716292"/>
                <a:gd name="connsiteY13" fmla="*/ 482600 h 907964"/>
                <a:gd name="connsiteX14" fmla="*/ 90412 w 1716292"/>
                <a:gd name="connsiteY14" fmla="*/ 228600 h 907964"/>
                <a:gd name="connsiteX15" fmla="*/ 90412 w 1716292"/>
                <a:gd name="connsiteY15" fmla="*/ 254000 h 907964"/>
                <a:gd name="connsiteX16" fmla="*/ 166612 w 1716292"/>
                <a:gd name="connsiteY16" fmla="*/ 101600 h 907964"/>
                <a:gd name="connsiteX0" fmla="*/ 171199 w 1720879"/>
                <a:gd name="connsiteY0" fmla="*/ 101600 h 907964"/>
                <a:gd name="connsiteX1" fmla="*/ 247399 w 1720879"/>
                <a:gd name="connsiteY1" fmla="*/ 50800 h 907964"/>
                <a:gd name="connsiteX2" fmla="*/ 812549 w 1720879"/>
                <a:gd name="connsiteY2" fmla="*/ 25348 h 907964"/>
                <a:gd name="connsiteX3" fmla="*/ 812549 w 1720879"/>
                <a:gd name="connsiteY3" fmla="*/ 25348 h 907964"/>
                <a:gd name="connsiteX4" fmla="*/ 1212599 w 1720879"/>
                <a:gd name="connsiteY4" fmla="*/ 25400 h 907964"/>
                <a:gd name="connsiteX5" fmla="*/ 1288799 w 1720879"/>
                <a:gd name="connsiteY5" fmla="*/ 0 h 907964"/>
                <a:gd name="connsiteX6" fmla="*/ 1696876 w 1720879"/>
                <a:gd name="connsiteY6" fmla="*/ 115559 h 907964"/>
                <a:gd name="connsiteX7" fmla="*/ 1720599 w 1720879"/>
                <a:gd name="connsiteY7" fmla="*/ 508000 h 907964"/>
                <a:gd name="connsiteX8" fmla="*/ 1695199 w 1720879"/>
                <a:gd name="connsiteY8" fmla="*/ 584200 h 907964"/>
                <a:gd name="connsiteX9" fmla="*/ 1433239 w 1720879"/>
                <a:gd name="connsiteY9" fmla="*/ 872032 h 907964"/>
                <a:gd name="connsiteX10" fmla="*/ 883504 w 1720879"/>
                <a:gd name="connsiteY10" fmla="*/ 898778 h 907964"/>
                <a:gd name="connsiteX11" fmla="*/ 392413 w 1720879"/>
                <a:gd name="connsiteY11" fmla="*/ 754361 h 907964"/>
                <a:gd name="connsiteX12" fmla="*/ 71597 w 1720879"/>
                <a:gd name="connsiteY12" fmla="*/ 724495 h 907964"/>
                <a:gd name="connsiteX13" fmla="*/ 18799 w 1720879"/>
                <a:gd name="connsiteY13" fmla="*/ 482600 h 907964"/>
                <a:gd name="connsiteX14" fmla="*/ 94999 w 1720879"/>
                <a:gd name="connsiteY14" fmla="*/ 228600 h 907964"/>
                <a:gd name="connsiteX15" fmla="*/ 94999 w 1720879"/>
                <a:gd name="connsiteY15" fmla="*/ 254000 h 907964"/>
                <a:gd name="connsiteX16" fmla="*/ 171199 w 1720879"/>
                <a:gd name="connsiteY16" fmla="*/ 101600 h 90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0879" h="907964">
                  <a:moveTo>
                    <a:pt x="171199" y="101600"/>
                  </a:moveTo>
                  <a:cubicBezTo>
                    <a:pt x="180852" y="72640"/>
                    <a:pt x="216953" y="53028"/>
                    <a:pt x="247399" y="50800"/>
                  </a:cubicBezTo>
                  <a:cubicBezTo>
                    <a:pt x="354291" y="38091"/>
                    <a:pt x="651682" y="29581"/>
                    <a:pt x="812549" y="25348"/>
                  </a:cubicBezTo>
                  <a:lnTo>
                    <a:pt x="812549" y="25348"/>
                  </a:lnTo>
                  <a:cubicBezTo>
                    <a:pt x="879224" y="25357"/>
                    <a:pt x="1133224" y="29625"/>
                    <a:pt x="1212599" y="25400"/>
                  </a:cubicBezTo>
                  <a:cubicBezTo>
                    <a:pt x="1237999" y="16933"/>
                    <a:pt x="1264852" y="11974"/>
                    <a:pt x="1288799" y="0"/>
                  </a:cubicBezTo>
                  <a:cubicBezTo>
                    <a:pt x="1369512" y="15026"/>
                    <a:pt x="1624909" y="30892"/>
                    <a:pt x="1696876" y="115559"/>
                  </a:cubicBezTo>
                  <a:cubicBezTo>
                    <a:pt x="1705343" y="208692"/>
                    <a:pt x="1720879" y="402876"/>
                    <a:pt x="1720599" y="508000"/>
                  </a:cubicBezTo>
                  <a:cubicBezTo>
                    <a:pt x="1718280" y="534673"/>
                    <a:pt x="1714131" y="565268"/>
                    <a:pt x="1695199" y="584200"/>
                  </a:cubicBezTo>
                  <a:cubicBezTo>
                    <a:pt x="1647306" y="644872"/>
                    <a:pt x="1568522" y="819602"/>
                    <a:pt x="1433239" y="872032"/>
                  </a:cubicBezTo>
                  <a:cubicBezTo>
                    <a:pt x="1342553" y="885762"/>
                    <a:pt x="1053759" y="907964"/>
                    <a:pt x="883504" y="898778"/>
                  </a:cubicBezTo>
                  <a:cubicBezTo>
                    <a:pt x="710969" y="888439"/>
                    <a:pt x="535271" y="780766"/>
                    <a:pt x="392413" y="754361"/>
                  </a:cubicBezTo>
                  <a:cubicBezTo>
                    <a:pt x="257095" y="725314"/>
                    <a:pt x="133866" y="769788"/>
                    <a:pt x="71597" y="724495"/>
                  </a:cubicBezTo>
                  <a:cubicBezTo>
                    <a:pt x="0" y="614261"/>
                    <a:pt x="4587" y="565249"/>
                    <a:pt x="18799" y="482600"/>
                  </a:cubicBezTo>
                  <a:cubicBezTo>
                    <a:pt x="35732" y="410633"/>
                    <a:pt x="82299" y="266700"/>
                    <a:pt x="94999" y="228600"/>
                  </a:cubicBezTo>
                  <a:lnTo>
                    <a:pt x="94999" y="254000"/>
                  </a:lnTo>
                  <a:lnTo>
                    <a:pt x="171199" y="101600"/>
                  </a:lnTo>
                  <a:close/>
                </a:path>
              </a:pathLst>
            </a:custGeom>
            <a:solidFill>
              <a:schemeClr val="tx2">
                <a:lumMod val="40000"/>
                <a:lumOff val="60000"/>
              </a:schemeClr>
            </a:solidFill>
            <a:ln>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19464" name="TextBox 8">
              <a:extLst>
                <a:ext uri="{FF2B5EF4-FFF2-40B4-BE49-F238E27FC236}">
                  <a16:creationId xmlns:a16="http://schemas.microsoft.com/office/drawing/2014/main" id="{D559C54B-31F0-E252-B84B-89E2ED72A4ED}"/>
                </a:ext>
              </a:extLst>
            </p:cNvPr>
            <p:cNvSpPr txBox="1">
              <a:spLocks noChangeArrowheads="1"/>
            </p:cNvSpPr>
            <p:nvPr/>
          </p:nvSpPr>
          <p:spPr bwMode="auto">
            <a:xfrm>
              <a:off x="5562600" y="3352800"/>
              <a:ext cx="2590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2000">
                  <a:cs typeface="Arial" panose="020B0604020202020204" pitchFamily="34" charset="0"/>
                </a:rPr>
                <a:t>美国成年人的反应(人口)</a:t>
              </a:r>
            </a:p>
          </p:txBody>
        </p:sp>
        <p:sp>
          <p:nvSpPr>
            <p:cNvPr id="19465" name="TextBox 9">
              <a:extLst>
                <a:ext uri="{FF2B5EF4-FFF2-40B4-BE49-F238E27FC236}">
                  <a16:creationId xmlns:a16="http://schemas.microsoft.com/office/drawing/2014/main" id="{5E7E9221-59B2-F443-9305-65C288DA4E49}"/>
                </a:ext>
              </a:extLst>
            </p:cNvPr>
            <p:cNvSpPr txBox="1">
              <a:spLocks noChangeArrowheads="1"/>
            </p:cNvSpPr>
            <p:nvPr/>
          </p:nvSpPr>
          <p:spPr bwMode="auto">
            <a:xfrm>
              <a:off x="6019800" y="4114800"/>
              <a:ext cx="21336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2000">
                  <a:cs typeface="Arial" panose="020B0604020202020204" pitchFamily="34" charset="0"/>
                </a:rPr>
                <a:t>调查中的成年人的回答（样本）</a:t>
              </a:r>
            </a:p>
          </p:txBody>
        </p:sp>
      </p:grpSp>
      <p:sp>
        <p:nvSpPr>
          <p:cNvPr id="19461" name="Slide Number Placeholder 8">
            <a:extLst>
              <a:ext uri="{FF2B5EF4-FFF2-40B4-BE49-F238E27FC236}">
                <a16:creationId xmlns:a16="http://schemas.microsoft.com/office/drawing/2014/main" id="{4E09136E-3228-E14A-0306-CE7BEC2AD6E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78561E3A-F788-49D7-B08E-DFB11F46B5BD}" type="slidenum">
              <a:rPr lang="en-US" altLang="en-US" sz="1800">
                <a:solidFill>
                  <a:schemeClr val="tx2"/>
                </a:solidFill>
                <a:cs typeface="Arial" panose="020B0604020202020204" pitchFamily="34" charset="0"/>
              </a:rPr>
              <a:t>10</a:t>
            </a:fld>
            <a:endParaRPr lang="en-US" altLang="en-US" sz="1800">
              <a:solidFill>
                <a:schemeClr val="tx2"/>
              </a:solidFill>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1373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3C146F8B-D418-D595-0D8B-B5C966377713}"/>
              </a:ext>
            </a:extLst>
          </p:cNvPr>
          <p:cNvSpPr>
            <a:spLocks noGrp="1"/>
          </p:cNvSpPr>
          <p:nvPr>
            <p:ph type="title"/>
          </p:nvPr>
        </p:nvSpPr>
        <p:spPr/>
        <p:txBody>
          <a:bodyPr/>
          <a:lstStyle/>
          <a:p>
            <a:r>
              <a:rPr lang="en-US" altLang="en-US"/>
              <a:t>MyMathLab实例</a:t>
            </a:r>
          </a:p>
        </p:txBody>
      </p:sp>
      <p:sp>
        <p:nvSpPr>
          <p:cNvPr id="20483" name="Slide Number Placeholder 2">
            <a:extLst>
              <a:ext uri="{FF2B5EF4-FFF2-40B4-BE49-F238E27FC236}">
                <a16:creationId xmlns:a16="http://schemas.microsoft.com/office/drawing/2014/main" id="{93FEB4A3-4453-E0F8-DDA4-884A3889FF3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831CB858-1A76-49B8-AF0C-5BA16D8AC339}" type="slidenum">
              <a:rPr lang="en-US" altLang="en-US" sz="1800">
                <a:solidFill>
                  <a:schemeClr val="tx2"/>
                </a:solidFill>
                <a:cs typeface="Arial" panose="020B0604020202020204" pitchFamily="34" charset="0"/>
              </a:rPr>
              <a:t>11</a:t>
            </a:fld>
            <a:endParaRPr lang="en-US" altLang="en-US" sz="1800">
              <a:solidFill>
                <a:schemeClr val="tx2"/>
              </a:solidFill>
              <a:cs typeface="Arial" panose="020B0604020202020204" pitchFamily="34" charset="0"/>
            </a:endParaRPr>
          </a:p>
        </p:txBody>
      </p:sp>
      <p:pic>
        <p:nvPicPr>
          <p:cNvPr id="20484" name="Picture 1">
            <a:extLst>
              <a:ext uri="{FF2B5EF4-FFF2-40B4-BE49-F238E27FC236}">
                <a16:creationId xmlns:a16="http://schemas.microsoft.com/office/drawing/2014/main" id="{899D6D54-7A95-E0F7-5FBC-BA0718C90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1287463"/>
            <a:ext cx="88868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2">
            <a:extLst>
              <a:ext uri="{FF2B5EF4-FFF2-40B4-BE49-F238E27FC236}">
                <a16:creationId xmlns:a16="http://schemas.microsoft.com/office/drawing/2014/main" id="{39A4882D-A0DE-B8EF-BD17-40B6921B1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13" y="2227263"/>
            <a:ext cx="315436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3">
            <a:extLst>
              <a:ext uri="{FF2B5EF4-FFF2-40B4-BE49-F238E27FC236}">
                <a16:creationId xmlns:a16="http://schemas.microsoft.com/office/drawing/2014/main" id="{FC6AD028-0F13-76EB-C5E5-6364295F26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5113" y="2779713"/>
            <a:ext cx="5622925"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4">
            <a:extLst>
              <a:ext uri="{FF2B5EF4-FFF2-40B4-BE49-F238E27FC236}">
                <a16:creationId xmlns:a16="http://schemas.microsoft.com/office/drawing/2014/main" id="{251DDD88-84A2-36D3-936E-CA18ABA109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913" y="4437063"/>
            <a:ext cx="299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5">
            <a:extLst>
              <a:ext uri="{FF2B5EF4-FFF2-40B4-BE49-F238E27FC236}">
                <a16:creationId xmlns:a16="http://schemas.microsoft.com/office/drawing/2014/main" id="{70037A9B-940E-7A56-8E3D-ED64AEB2F7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6538" y="4941888"/>
            <a:ext cx="5651500"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21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C7343B35-7617-0745-98DD-D4E3FC6FAA62}"/>
              </a:ext>
            </a:extLst>
          </p:cNvPr>
          <p:cNvSpPr>
            <a:spLocks noGrp="1"/>
          </p:cNvSpPr>
          <p:nvPr>
            <p:ph type="title"/>
          </p:nvPr>
        </p:nvSpPr>
        <p:spPr/>
        <p:txBody>
          <a:bodyPr/>
          <a:lstStyle/>
          <a:p>
            <a:r>
              <a:rPr lang="en-US" altLang="en-US"/>
              <a:t>MyMathLab实例</a:t>
            </a:r>
          </a:p>
        </p:txBody>
      </p:sp>
      <p:sp>
        <p:nvSpPr>
          <p:cNvPr id="21507" name="Slide Number Placeholder 2">
            <a:extLst>
              <a:ext uri="{FF2B5EF4-FFF2-40B4-BE49-F238E27FC236}">
                <a16:creationId xmlns:a16="http://schemas.microsoft.com/office/drawing/2014/main" id="{F0B9CC30-7A85-519C-B5F1-CFCDAFF6BF1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E2C483D2-8EDE-44FC-9B14-41FCBF6570F3}" type="slidenum">
              <a:rPr lang="en-US" altLang="en-US" sz="1800">
                <a:solidFill>
                  <a:schemeClr val="tx2"/>
                </a:solidFill>
                <a:cs typeface="Arial" panose="020B0604020202020204" pitchFamily="34" charset="0"/>
              </a:rPr>
              <a:t>12</a:t>
            </a:fld>
            <a:endParaRPr lang="en-US" altLang="en-US" sz="1800">
              <a:solidFill>
                <a:schemeClr val="tx2"/>
              </a:solidFill>
              <a:cs typeface="Arial" panose="020B0604020202020204" pitchFamily="34" charset="0"/>
            </a:endParaRPr>
          </a:p>
        </p:txBody>
      </p:sp>
      <p:pic>
        <p:nvPicPr>
          <p:cNvPr id="21508" name="Picture 1">
            <a:extLst>
              <a:ext uri="{FF2B5EF4-FFF2-40B4-BE49-F238E27FC236}">
                <a16:creationId xmlns:a16="http://schemas.microsoft.com/office/drawing/2014/main" id="{493EE18F-9951-663D-AAB1-0E61FB5229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0350" y="1417638"/>
            <a:ext cx="8239125" cy="2879725"/>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sld>
</file>

<file path=ppt/slides/slide13292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74BE0F6D-A75B-B297-1F8C-A3149B97C900}"/>
              </a:ext>
            </a:extLst>
          </p:cNvPr>
          <p:cNvSpPr>
            <a:spLocks noGrp="1"/>
          </p:cNvSpPr>
          <p:nvPr>
            <p:ph type="title"/>
          </p:nvPr>
        </p:nvSpPr>
        <p:spPr/>
        <p:txBody>
          <a:bodyPr/>
          <a:lstStyle/>
          <a:p>
            <a:pPr eaLnBrk="1" hangingPunct="1"/>
            <a:r>
              <a:rPr lang="en-US" altLang="en-US"/>
              <a:t>参数和统计学</a:t>
            </a:r>
          </a:p>
        </p:txBody>
      </p:sp>
      <p:sp>
        <p:nvSpPr>
          <p:cNvPr id="10243" name="Content Placeholder 2">
            <a:extLst>
              <a:ext uri="{FF2B5EF4-FFF2-40B4-BE49-F238E27FC236}">
                <a16:creationId xmlns:a16="http://schemas.microsoft.com/office/drawing/2014/main" id="{A36B2A7A-315C-48BF-9A6F-8D2488EA1145}"/>
              </a:ext>
            </a:extLst>
          </p:cNvPr>
          <p:cNvSpPr>
            <a:spLocks noGrp="1"/>
          </p:cNvSpPr>
          <p:nvPr>
            <p:ph idx="1"/>
          </p:nvPr>
        </p:nvSpPr>
        <p:spPr>
          <a:xfrm>
            <a:off x="457200" y="1346200"/>
            <a:ext cx="5867400" cy="2057400"/>
          </a:xfrm>
        </p:spPr>
        <p:txBody>
          <a:bodyPr/>
          <a:lstStyle/>
          <a:p>
            <a:pPr eaLnBrk="1" hangingPunct="1">
              <a:buFont typeface="Arial" panose="020B0604020202020204" pitchFamily="34" charset="0"/>
              <a:buNone/>
              <a:defRPr/>
            </a:pPr>
            <a:r>
              <a:rPr lang="en-US" b="1" dirty="0">
                <a:solidFill>
                  <a:schemeClr val="accent2"/>
                </a:solidFill>
              </a:rPr>
              <a:t>参数  </a:t>
            </a:r>
          </a:p>
          <a:p>
            <a:pPr marL="55563" indent="-55563" eaLnBrk="1" hangingPunct="1">
              <a:buFont typeface="Arial" panose="020B0604020202020204" pitchFamily="34" charset="0"/>
              <a:buNone/>
              <a:defRPr/>
            </a:pPr>
            <a:r>
              <a:rPr lang="en-US" dirty="0"/>
              <a:t>一个描述</a:t>
            </a:r>
            <a:r>
              <a:rPr lang="en-US" dirty="0">
                <a:solidFill>
                  <a:schemeClr val="accent2"/>
                </a:solidFill>
              </a:rPr>
              <a:t>人口</a:t>
            </a:r>
            <a:r>
              <a:rPr lang="en-US" dirty="0"/>
              <a:t>特征的</a:t>
            </a:r>
            <a:r>
              <a:rPr lang="en-US" dirty="0"/>
              <a:t>数字。</a:t>
            </a:r>
          </a:p>
          <a:p>
            <a:pPr eaLnBrk="1" hangingPunct="1">
              <a:buFont typeface="Arial" panose="020B0604020202020204" pitchFamily="34" charset="0"/>
              <a:buNone/>
              <a:defRPr/>
            </a:pPr>
            <a:r>
              <a:rPr lang="en-US" i="1" dirty="0"/>
              <a:t>	美国所有人的平均年龄</a:t>
            </a:r>
          </a:p>
        </p:txBody>
      </p:sp>
      <p:grpSp>
        <p:nvGrpSpPr>
          <p:cNvPr id="22532" name="Group 340">
            <a:extLst>
              <a:ext uri="{FF2B5EF4-FFF2-40B4-BE49-F238E27FC236}">
                <a16:creationId xmlns:a16="http://schemas.microsoft.com/office/drawing/2014/main" id="{17F2BB03-820D-D691-F036-FBD554A424A9}"/>
              </a:ext>
            </a:extLst>
          </p:cNvPr>
          <p:cNvGrpSpPr>
            <a:grpSpLocks/>
          </p:cNvGrpSpPr>
          <p:nvPr/>
        </p:nvGrpSpPr>
        <p:grpSpPr bwMode="auto">
          <a:xfrm>
            <a:off x="5715000" y="2963863"/>
            <a:ext cx="2998788" cy="1008062"/>
            <a:chOff x="2307" y="2066"/>
            <a:chExt cx="1444" cy="847"/>
          </a:xfrm>
        </p:grpSpPr>
        <p:grpSp>
          <p:nvGrpSpPr>
            <p:cNvPr id="22540" name="Group 339">
              <a:extLst>
                <a:ext uri="{FF2B5EF4-FFF2-40B4-BE49-F238E27FC236}">
                  <a16:creationId xmlns:a16="http://schemas.microsoft.com/office/drawing/2014/main" id="{066108DE-F408-2378-33D2-7985752416F4}"/>
                </a:ext>
              </a:extLst>
            </p:cNvPr>
            <p:cNvGrpSpPr>
              <a:grpSpLocks/>
            </p:cNvGrpSpPr>
            <p:nvPr/>
          </p:nvGrpSpPr>
          <p:grpSpPr bwMode="auto">
            <a:xfrm>
              <a:off x="2873" y="2066"/>
              <a:ext cx="878" cy="767"/>
              <a:chOff x="2873" y="2066"/>
              <a:chExt cx="878" cy="767"/>
            </a:xfrm>
          </p:grpSpPr>
          <p:sp>
            <p:nvSpPr>
              <p:cNvPr id="22603" name="Freeform 274">
                <a:extLst>
                  <a:ext uri="{FF2B5EF4-FFF2-40B4-BE49-F238E27FC236}">
                    <a16:creationId xmlns:a16="http://schemas.microsoft.com/office/drawing/2014/main" id="{5F54F544-36A2-779A-FB75-558D7A354EEC}"/>
                  </a:ext>
                </a:extLst>
              </p:cNvPr>
              <p:cNvSpPr>
                <a:spLocks/>
              </p:cNvSpPr>
              <p:nvPr/>
            </p:nvSpPr>
            <p:spPr bwMode="auto">
              <a:xfrm>
                <a:off x="2873" y="2804"/>
                <a:ext cx="35" cy="29"/>
              </a:xfrm>
              <a:custGeom>
                <a:avLst/>
                <a:gdLst>
                  <a:gd name="T0" fmla="*/ 0 w 104"/>
                  <a:gd name="T1" fmla="*/ 0 h 87"/>
                  <a:gd name="T2" fmla="*/ 0 w 104"/>
                  <a:gd name="T3" fmla="*/ 0 h 87"/>
                  <a:gd name="T4" fmla="*/ 0 w 104"/>
                  <a:gd name="T5" fmla="*/ 0 h 87"/>
                  <a:gd name="T6" fmla="*/ 0 w 104"/>
                  <a:gd name="T7" fmla="*/ 0 h 87"/>
                  <a:gd name="T8" fmla="*/ 0 w 104"/>
                  <a:gd name="T9" fmla="*/ 0 h 87"/>
                  <a:gd name="T10" fmla="*/ 0 w 104"/>
                  <a:gd name="T11" fmla="*/ 0 h 87"/>
                  <a:gd name="T12" fmla="*/ 0 w 104"/>
                  <a:gd name="T13" fmla="*/ 0 h 87"/>
                  <a:gd name="T14" fmla="*/ 0 w 104"/>
                  <a:gd name="T15" fmla="*/ 0 h 87"/>
                  <a:gd name="T16" fmla="*/ 0 w 104"/>
                  <a:gd name="T17" fmla="*/ 0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
                  <a:gd name="T28" fmla="*/ 0 h 87"/>
                  <a:gd name="T29" fmla="*/ 104 w 104"/>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 h="87">
                    <a:moveTo>
                      <a:pt x="21" y="0"/>
                    </a:moveTo>
                    <a:lnTo>
                      <a:pt x="0" y="26"/>
                    </a:lnTo>
                    <a:lnTo>
                      <a:pt x="9" y="46"/>
                    </a:lnTo>
                    <a:lnTo>
                      <a:pt x="28" y="53"/>
                    </a:lnTo>
                    <a:lnTo>
                      <a:pt x="48" y="87"/>
                    </a:lnTo>
                    <a:lnTo>
                      <a:pt x="102" y="73"/>
                    </a:lnTo>
                    <a:lnTo>
                      <a:pt x="104" y="37"/>
                    </a:lnTo>
                    <a:lnTo>
                      <a:pt x="64" y="7"/>
                    </a:lnTo>
                    <a:lnTo>
                      <a:pt x="21" y="0"/>
                    </a:lnTo>
                    <a:close/>
                  </a:path>
                </a:pathLst>
              </a:custGeom>
              <a:solidFill>
                <a:srgbClr val="00FF00"/>
              </a:solidFill>
              <a:ln w="4763">
                <a:solidFill>
                  <a:srgbClr val="000000"/>
                </a:solidFill>
                <a:round/>
                <a:headEnd/>
                <a:tailEnd/>
              </a:ln>
            </p:spPr>
            <p:txBody>
              <a:bodyPr/>
              <a:lstStyle/>
              <a:p>
                <a:endParaRPr lang="zh-CN" altLang="en-US"/>
              </a:p>
            </p:txBody>
          </p:sp>
          <p:sp>
            <p:nvSpPr>
              <p:cNvPr id="22604" name="Freeform 277">
                <a:extLst>
                  <a:ext uri="{FF2B5EF4-FFF2-40B4-BE49-F238E27FC236}">
                    <a16:creationId xmlns:a16="http://schemas.microsoft.com/office/drawing/2014/main" id="{B69BA491-F943-2223-AA45-799E181713B2}"/>
                  </a:ext>
                </a:extLst>
              </p:cNvPr>
              <p:cNvSpPr>
                <a:spLocks/>
              </p:cNvSpPr>
              <p:nvPr/>
            </p:nvSpPr>
            <p:spPr bwMode="auto">
              <a:xfrm>
                <a:off x="3673" y="2066"/>
                <a:ext cx="78" cy="121"/>
              </a:xfrm>
              <a:custGeom>
                <a:avLst/>
                <a:gdLst>
                  <a:gd name="T0" fmla="*/ 0 w 236"/>
                  <a:gd name="T1" fmla="*/ 0 h 361"/>
                  <a:gd name="T2" fmla="*/ 0 w 236"/>
                  <a:gd name="T3" fmla="*/ 0 h 361"/>
                  <a:gd name="T4" fmla="*/ 0 w 236"/>
                  <a:gd name="T5" fmla="*/ 0 h 361"/>
                  <a:gd name="T6" fmla="*/ 0 w 236"/>
                  <a:gd name="T7" fmla="*/ 0 h 361"/>
                  <a:gd name="T8" fmla="*/ 0 w 236"/>
                  <a:gd name="T9" fmla="*/ 0 h 361"/>
                  <a:gd name="T10" fmla="*/ 0 w 236"/>
                  <a:gd name="T11" fmla="*/ 0 h 361"/>
                  <a:gd name="T12" fmla="*/ 0 w 236"/>
                  <a:gd name="T13" fmla="*/ 0 h 361"/>
                  <a:gd name="T14" fmla="*/ 0 w 236"/>
                  <a:gd name="T15" fmla="*/ 0 h 361"/>
                  <a:gd name="T16" fmla="*/ 0 w 236"/>
                  <a:gd name="T17" fmla="*/ 0 h 361"/>
                  <a:gd name="T18" fmla="*/ 0 w 236"/>
                  <a:gd name="T19" fmla="*/ 0 h 361"/>
                  <a:gd name="T20" fmla="*/ 0 w 236"/>
                  <a:gd name="T21" fmla="*/ 0 h 361"/>
                  <a:gd name="T22" fmla="*/ 0 w 236"/>
                  <a:gd name="T23" fmla="*/ 0 h 361"/>
                  <a:gd name="T24" fmla="*/ 0 w 236"/>
                  <a:gd name="T25" fmla="*/ 0 h 361"/>
                  <a:gd name="T26" fmla="*/ 0 w 236"/>
                  <a:gd name="T27" fmla="*/ 0 h 361"/>
                  <a:gd name="T28" fmla="*/ 0 w 236"/>
                  <a:gd name="T29" fmla="*/ 0 h 361"/>
                  <a:gd name="T30" fmla="*/ 0 w 236"/>
                  <a:gd name="T31" fmla="*/ 0 h 361"/>
                  <a:gd name="T32" fmla="*/ 0 w 236"/>
                  <a:gd name="T33" fmla="*/ 0 h 361"/>
                  <a:gd name="T34" fmla="*/ 0 w 236"/>
                  <a:gd name="T35" fmla="*/ 0 h 361"/>
                  <a:gd name="T36" fmla="*/ 0 w 236"/>
                  <a:gd name="T37" fmla="*/ 0 h 361"/>
                  <a:gd name="T38" fmla="*/ 0 w 236"/>
                  <a:gd name="T39" fmla="*/ 0 h 361"/>
                  <a:gd name="T40" fmla="*/ 0 w 236"/>
                  <a:gd name="T41" fmla="*/ 0 h 361"/>
                  <a:gd name="T42" fmla="*/ 0 w 236"/>
                  <a:gd name="T43" fmla="*/ 0 h 361"/>
                  <a:gd name="T44" fmla="*/ 0 w 236"/>
                  <a:gd name="T45" fmla="*/ 0 h 361"/>
                  <a:gd name="T46" fmla="*/ 0 w 236"/>
                  <a:gd name="T47" fmla="*/ 0 h 361"/>
                  <a:gd name="T48" fmla="*/ 0 w 236"/>
                  <a:gd name="T49" fmla="*/ 0 h 361"/>
                  <a:gd name="T50" fmla="*/ 0 w 236"/>
                  <a:gd name="T51" fmla="*/ 0 h 361"/>
                  <a:gd name="T52" fmla="*/ 0 w 236"/>
                  <a:gd name="T53" fmla="*/ 0 h 361"/>
                  <a:gd name="T54" fmla="*/ 0 w 236"/>
                  <a:gd name="T55" fmla="*/ 0 h 3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36"/>
                  <a:gd name="T85" fmla="*/ 0 h 361"/>
                  <a:gd name="T86" fmla="*/ 236 w 236"/>
                  <a:gd name="T87" fmla="*/ 361 h 36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36" h="361">
                    <a:moveTo>
                      <a:pt x="55" y="11"/>
                    </a:moveTo>
                    <a:lnTo>
                      <a:pt x="20" y="78"/>
                    </a:lnTo>
                    <a:lnTo>
                      <a:pt x="37" y="102"/>
                    </a:lnTo>
                    <a:lnTo>
                      <a:pt x="20" y="133"/>
                    </a:lnTo>
                    <a:lnTo>
                      <a:pt x="30" y="143"/>
                    </a:lnTo>
                    <a:lnTo>
                      <a:pt x="23" y="163"/>
                    </a:lnTo>
                    <a:lnTo>
                      <a:pt x="23" y="197"/>
                    </a:lnTo>
                    <a:lnTo>
                      <a:pt x="0" y="209"/>
                    </a:lnTo>
                    <a:lnTo>
                      <a:pt x="9" y="219"/>
                    </a:lnTo>
                    <a:lnTo>
                      <a:pt x="58" y="346"/>
                    </a:lnTo>
                    <a:lnTo>
                      <a:pt x="98" y="361"/>
                    </a:lnTo>
                    <a:lnTo>
                      <a:pt x="96" y="336"/>
                    </a:lnTo>
                    <a:lnTo>
                      <a:pt x="115" y="315"/>
                    </a:lnTo>
                    <a:lnTo>
                      <a:pt x="108" y="294"/>
                    </a:lnTo>
                    <a:lnTo>
                      <a:pt x="156" y="268"/>
                    </a:lnTo>
                    <a:lnTo>
                      <a:pt x="159" y="233"/>
                    </a:lnTo>
                    <a:lnTo>
                      <a:pt x="187" y="231"/>
                    </a:lnTo>
                    <a:lnTo>
                      <a:pt x="209" y="204"/>
                    </a:lnTo>
                    <a:lnTo>
                      <a:pt x="236" y="186"/>
                    </a:lnTo>
                    <a:lnTo>
                      <a:pt x="236" y="163"/>
                    </a:lnTo>
                    <a:lnTo>
                      <a:pt x="199" y="156"/>
                    </a:lnTo>
                    <a:lnTo>
                      <a:pt x="193" y="132"/>
                    </a:lnTo>
                    <a:lnTo>
                      <a:pt x="155" y="128"/>
                    </a:lnTo>
                    <a:lnTo>
                      <a:pt x="125" y="21"/>
                    </a:lnTo>
                    <a:lnTo>
                      <a:pt x="111" y="0"/>
                    </a:lnTo>
                    <a:lnTo>
                      <a:pt x="74" y="9"/>
                    </a:lnTo>
                    <a:lnTo>
                      <a:pt x="67" y="19"/>
                    </a:lnTo>
                    <a:lnTo>
                      <a:pt x="55" y="11"/>
                    </a:lnTo>
                    <a:close/>
                  </a:path>
                </a:pathLst>
              </a:custGeom>
              <a:solidFill>
                <a:srgbClr val="001F9F"/>
              </a:solidFill>
              <a:ln w="4763">
                <a:solidFill>
                  <a:srgbClr val="000000"/>
                </a:solidFill>
                <a:round/>
                <a:headEnd/>
                <a:tailEnd/>
              </a:ln>
            </p:spPr>
            <p:txBody>
              <a:bodyPr/>
              <a:lstStyle/>
              <a:p>
                <a:endParaRPr lang="zh-CN" altLang="en-US"/>
              </a:p>
            </p:txBody>
          </p:sp>
        </p:grpSp>
        <p:grpSp>
          <p:nvGrpSpPr>
            <p:cNvPr id="22541" name="Group 338">
              <a:extLst>
                <a:ext uri="{FF2B5EF4-FFF2-40B4-BE49-F238E27FC236}">
                  <a16:creationId xmlns:a16="http://schemas.microsoft.com/office/drawing/2014/main" id="{9E14AB1F-40AE-2706-3F94-B8DCF0183AD3}"/>
                </a:ext>
              </a:extLst>
            </p:cNvPr>
            <p:cNvGrpSpPr>
              <a:grpSpLocks/>
            </p:cNvGrpSpPr>
            <p:nvPr/>
          </p:nvGrpSpPr>
          <p:grpSpPr bwMode="auto">
            <a:xfrm>
              <a:off x="2307" y="2075"/>
              <a:ext cx="1423" cy="838"/>
              <a:chOff x="2307" y="2075"/>
              <a:chExt cx="1423" cy="838"/>
            </a:xfrm>
          </p:grpSpPr>
          <p:grpSp>
            <p:nvGrpSpPr>
              <p:cNvPr id="22542" name="Group 337">
                <a:extLst>
                  <a:ext uri="{FF2B5EF4-FFF2-40B4-BE49-F238E27FC236}">
                    <a16:creationId xmlns:a16="http://schemas.microsoft.com/office/drawing/2014/main" id="{06632201-A1B3-3C0C-0DBB-014B2CAAC590}"/>
                  </a:ext>
                </a:extLst>
              </p:cNvPr>
              <p:cNvGrpSpPr>
                <a:grpSpLocks/>
              </p:cNvGrpSpPr>
              <p:nvPr/>
            </p:nvGrpSpPr>
            <p:grpSpPr bwMode="auto">
              <a:xfrm>
                <a:off x="2307" y="2348"/>
                <a:ext cx="651" cy="565"/>
                <a:chOff x="2307" y="2348"/>
                <a:chExt cx="651" cy="565"/>
              </a:xfrm>
            </p:grpSpPr>
            <p:grpSp>
              <p:nvGrpSpPr>
                <p:cNvPr id="22594" name="Group 336">
                  <a:extLst>
                    <a:ext uri="{FF2B5EF4-FFF2-40B4-BE49-F238E27FC236}">
                      <a16:creationId xmlns:a16="http://schemas.microsoft.com/office/drawing/2014/main" id="{11EB329B-CFAD-CC40-3B28-F4CA701BE3E7}"/>
                    </a:ext>
                  </a:extLst>
                </p:cNvPr>
                <p:cNvGrpSpPr>
                  <a:grpSpLocks/>
                </p:cNvGrpSpPr>
                <p:nvPr/>
              </p:nvGrpSpPr>
              <p:grpSpPr bwMode="auto">
                <a:xfrm>
                  <a:off x="2741" y="2746"/>
                  <a:ext cx="217" cy="167"/>
                  <a:chOff x="2741" y="2746"/>
                  <a:chExt cx="217" cy="167"/>
                </a:xfrm>
              </p:grpSpPr>
              <p:sp>
                <p:nvSpPr>
                  <p:cNvPr id="22596" name="Freeform 266">
                    <a:extLst>
                      <a:ext uri="{FF2B5EF4-FFF2-40B4-BE49-F238E27FC236}">
                        <a16:creationId xmlns:a16="http://schemas.microsoft.com/office/drawing/2014/main" id="{5B7DB1BE-44E4-35E0-BCC4-2047CF0ADD94}"/>
                      </a:ext>
                    </a:extLst>
                  </p:cNvPr>
                  <p:cNvSpPr>
                    <a:spLocks/>
                  </p:cNvSpPr>
                  <p:nvPr/>
                </p:nvSpPr>
                <p:spPr bwMode="auto">
                  <a:xfrm>
                    <a:off x="2741" y="2767"/>
                    <a:ext cx="17" cy="24"/>
                  </a:xfrm>
                  <a:custGeom>
                    <a:avLst/>
                    <a:gdLst>
                      <a:gd name="T0" fmla="*/ 0 w 50"/>
                      <a:gd name="T1" fmla="*/ 0 h 73"/>
                      <a:gd name="T2" fmla="*/ 0 w 50"/>
                      <a:gd name="T3" fmla="*/ 0 h 73"/>
                      <a:gd name="T4" fmla="*/ 0 w 50"/>
                      <a:gd name="T5" fmla="*/ 0 h 73"/>
                      <a:gd name="T6" fmla="*/ 0 w 50"/>
                      <a:gd name="T7" fmla="*/ 0 h 73"/>
                      <a:gd name="T8" fmla="*/ 0 w 50"/>
                      <a:gd name="T9" fmla="*/ 0 h 73"/>
                      <a:gd name="T10" fmla="*/ 0 w 50"/>
                      <a:gd name="T11" fmla="*/ 0 h 73"/>
                      <a:gd name="T12" fmla="*/ 0 60000 65536"/>
                      <a:gd name="T13" fmla="*/ 0 60000 65536"/>
                      <a:gd name="T14" fmla="*/ 0 60000 65536"/>
                      <a:gd name="T15" fmla="*/ 0 60000 65536"/>
                      <a:gd name="T16" fmla="*/ 0 60000 65536"/>
                      <a:gd name="T17" fmla="*/ 0 60000 65536"/>
                      <a:gd name="T18" fmla="*/ 0 w 50"/>
                      <a:gd name="T19" fmla="*/ 0 h 73"/>
                      <a:gd name="T20" fmla="*/ 50 w 50"/>
                      <a:gd name="T21" fmla="*/ 73 h 73"/>
                    </a:gdLst>
                    <a:ahLst/>
                    <a:cxnLst>
                      <a:cxn ang="T12">
                        <a:pos x="T0" y="T1"/>
                      </a:cxn>
                      <a:cxn ang="T13">
                        <a:pos x="T2" y="T3"/>
                      </a:cxn>
                      <a:cxn ang="T14">
                        <a:pos x="T4" y="T5"/>
                      </a:cxn>
                      <a:cxn ang="T15">
                        <a:pos x="T6" y="T7"/>
                      </a:cxn>
                      <a:cxn ang="T16">
                        <a:pos x="T8" y="T9"/>
                      </a:cxn>
                      <a:cxn ang="T17">
                        <a:pos x="T10" y="T11"/>
                      </a:cxn>
                    </a:cxnLst>
                    <a:rect l="T18" t="T19" r="T20" b="T21"/>
                    <a:pathLst>
                      <a:path w="50" h="73">
                        <a:moveTo>
                          <a:pt x="0" y="73"/>
                        </a:moveTo>
                        <a:lnTo>
                          <a:pt x="0" y="51"/>
                        </a:lnTo>
                        <a:lnTo>
                          <a:pt x="28" y="0"/>
                        </a:lnTo>
                        <a:lnTo>
                          <a:pt x="50" y="15"/>
                        </a:lnTo>
                        <a:lnTo>
                          <a:pt x="26" y="73"/>
                        </a:lnTo>
                        <a:lnTo>
                          <a:pt x="0" y="73"/>
                        </a:lnTo>
                        <a:close/>
                      </a:path>
                    </a:pathLst>
                  </a:custGeom>
                  <a:solidFill>
                    <a:srgbClr val="00FF00"/>
                  </a:solidFill>
                  <a:ln w="4763">
                    <a:solidFill>
                      <a:srgbClr val="000000"/>
                    </a:solidFill>
                    <a:round/>
                    <a:headEnd/>
                    <a:tailEnd/>
                  </a:ln>
                </p:spPr>
                <p:txBody>
                  <a:bodyPr/>
                  <a:lstStyle/>
                  <a:p>
                    <a:endParaRPr lang="zh-CN" altLang="en-US"/>
                  </a:p>
                </p:txBody>
              </p:sp>
              <p:sp>
                <p:nvSpPr>
                  <p:cNvPr id="22597" name="Freeform 267">
                    <a:extLst>
                      <a:ext uri="{FF2B5EF4-FFF2-40B4-BE49-F238E27FC236}">
                        <a16:creationId xmlns:a16="http://schemas.microsoft.com/office/drawing/2014/main" id="{F6442F42-EB88-6021-29EE-F4200EDA2E95}"/>
                      </a:ext>
                    </a:extLst>
                  </p:cNvPr>
                  <p:cNvSpPr>
                    <a:spLocks/>
                  </p:cNvSpPr>
                  <p:nvPr/>
                </p:nvSpPr>
                <p:spPr bwMode="auto">
                  <a:xfrm>
                    <a:off x="2765" y="2746"/>
                    <a:ext cx="31" cy="31"/>
                  </a:xfrm>
                  <a:custGeom>
                    <a:avLst/>
                    <a:gdLst>
                      <a:gd name="T0" fmla="*/ 0 w 94"/>
                      <a:gd name="T1" fmla="*/ 0 h 92"/>
                      <a:gd name="T2" fmla="*/ 0 w 94"/>
                      <a:gd name="T3" fmla="*/ 0 h 92"/>
                      <a:gd name="T4" fmla="*/ 0 w 94"/>
                      <a:gd name="T5" fmla="*/ 0 h 92"/>
                      <a:gd name="T6" fmla="*/ 0 w 94"/>
                      <a:gd name="T7" fmla="*/ 0 h 92"/>
                      <a:gd name="T8" fmla="*/ 0 w 94"/>
                      <a:gd name="T9" fmla="*/ 0 h 92"/>
                      <a:gd name="T10" fmla="*/ 0 w 94"/>
                      <a:gd name="T11" fmla="*/ 0 h 92"/>
                      <a:gd name="T12" fmla="*/ 0 w 94"/>
                      <a:gd name="T13" fmla="*/ 0 h 92"/>
                      <a:gd name="T14" fmla="*/ 0 60000 65536"/>
                      <a:gd name="T15" fmla="*/ 0 60000 65536"/>
                      <a:gd name="T16" fmla="*/ 0 60000 65536"/>
                      <a:gd name="T17" fmla="*/ 0 60000 65536"/>
                      <a:gd name="T18" fmla="*/ 0 60000 65536"/>
                      <a:gd name="T19" fmla="*/ 0 60000 65536"/>
                      <a:gd name="T20" fmla="*/ 0 60000 65536"/>
                      <a:gd name="T21" fmla="*/ 0 w 94"/>
                      <a:gd name="T22" fmla="*/ 0 h 92"/>
                      <a:gd name="T23" fmla="*/ 94 w 94"/>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4" h="92">
                        <a:moveTo>
                          <a:pt x="21" y="10"/>
                        </a:moveTo>
                        <a:lnTo>
                          <a:pt x="0" y="54"/>
                        </a:lnTo>
                        <a:lnTo>
                          <a:pt x="36" y="84"/>
                        </a:lnTo>
                        <a:lnTo>
                          <a:pt x="78" y="92"/>
                        </a:lnTo>
                        <a:lnTo>
                          <a:pt x="94" y="56"/>
                        </a:lnTo>
                        <a:lnTo>
                          <a:pt x="84" y="0"/>
                        </a:lnTo>
                        <a:lnTo>
                          <a:pt x="21" y="10"/>
                        </a:lnTo>
                        <a:close/>
                      </a:path>
                    </a:pathLst>
                  </a:custGeom>
                  <a:solidFill>
                    <a:srgbClr val="00FF00"/>
                  </a:solidFill>
                  <a:ln w="4763">
                    <a:solidFill>
                      <a:srgbClr val="000000"/>
                    </a:solidFill>
                    <a:round/>
                    <a:headEnd/>
                    <a:tailEnd/>
                  </a:ln>
                </p:spPr>
                <p:txBody>
                  <a:bodyPr/>
                  <a:lstStyle/>
                  <a:p>
                    <a:endParaRPr lang="zh-CN" altLang="en-US"/>
                  </a:p>
                </p:txBody>
              </p:sp>
              <p:sp>
                <p:nvSpPr>
                  <p:cNvPr id="22598" name="Freeform 268">
                    <a:extLst>
                      <a:ext uri="{FF2B5EF4-FFF2-40B4-BE49-F238E27FC236}">
                        <a16:creationId xmlns:a16="http://schemas.microsoft.com/office/drawing/2014/main" id="{F5C62669-0CD1-091D-4EF9-33747BF6C05C}"/>
                      </a:ext>
                    </a:extLst>
                  </p:cNvPr>
                  <p:cNvSpPr>
                    <a:spLocks/>
                  </p:cNvSpPr>
                  <p:nvPr/>
                </p:nvSpPr>
                <p:spPr bwMode="auto">
                  <a:xfrm>
                    <a:off x="2794" y="2767"/>
                    <a:ext cx="47" cy="34"/>
                  </a:xfrm>
                  <a:custGeom>
                    <a:avLst/>
                    <a:gdLst>
                      <a:gd name="T0" fmla="*/ 0 w 139"/>
                      <a:gd name="T1" fmla="*/ 0 h 103"/>
                      <a:gd name="T2" fmla="*/ 0 w 139"/>
                      <a:gd name="T3" fmla="*/ 0 h 103"/>
                      <a:gd name="T4" fmla="*/ 0 w 139"/>
                      <a:gd name="T5" fmla="*/ 0 h 103"/>
                      <a:gd name="T6" fmla="*/ 0 w 139"/>
                      <a:gd name="T7" fmla="*/ 0 h 103"/>
                      <a:gd name="T8" fmla="*/ 0 w 139"/>
                      <a:gd name="T9" fmla="*/ 0 h 103"/>
                      <a:gd name="T10" fmla="*/ 0 w 139"/>
                      <a:gd name="T11" fmla="*/ 0 h 103"/>
                      <a:gd name="T12" fmla="*/ 0 w 139"/>
                      <a:gd name="T13" fmla="*/ 0 h 103"/>
                      <a:gd name="T14" fmla="*/ 0 w 139"/>
                      <a:gd name="T15" fmla="*/ 0 h 103"/>
                      <a:gd name="T16" fmla="*/ 0 60000 65536"/>
                      <a:gd name="T17" fmla="*/ 0 60000 65536"/>
                      <a:gd name="T18" fmla="*/ 0 60000 65536"/>
                      <a:gd name="T19" fmla="*/ 0 60000 65536"/>
                      <a:gd name="T20" fmla="*/ 0 60000 65536"/>
                      <a:gd name="T21" fmla="*/ 0 60000 65536"/>
                      <a:gd name="T22" fmla="*/ 0 60000 65536"/>
                      <a:gd name="T23" fmla="*/ 0 60000 65536"/>
                      <a:gd name="T24" fmla="*/ 0 w 139"/>
                      <a:gd name="T25" fmla="*/ 0 h 103"/>
                      <a:gd name="T26" fmla="*/ 139 w 139"/>
                      <a:gd name="T27" fmla="*/ 103 h 10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9" h="103">
                        <a:moveTo>
                          <a:pt x="0" y="36"/>
                        </a:moveTo>
                        <a:lnTo>
                          <a:pt x="95" y="0"/>
                        </a:lnTo>
                        <a:lnTo>
                          <a:pt x="113" y="44"/>
                        </a:lnTo>
                        <a:lnTo>
                          <a:pt x="131" y="54"/>
                        </a:lnTo>
                        <a:lnTo>
                          <a:pt x="139" y="91"/>
                        </a:lnTo>
                        <a:lnTo>
                          <a:pt x="91" y="96"/>
                        </a:lnTo>
                        <a:lnTo>
                          <a:pt x="58" y="103"/>
                        </a:lnTo>
                        <a:lnTo>
                          <a:pt x="0" y="36"/>
                        </a:lnTo>
                        <a:close/>
                      </a:path>
                    </a:pathLst>
                  </a:custGeom>
                  <a:solidFill>
                    <a:srgbClr val="00FF00"/>
                  </a:solidFill>
                  <a:ln w="4763">
                    <a:solidFill>
                      <a:srgbClr val="000000"/>
                    </a:solidFill>
                    <a:round/>
                    <a:headEnd/>
                    <a:tailEnd/>
                  </a:ln>
                </p:spPr>
                <p:txBody>
                  <a:bodyPr/>
                  <a:lstStyle/>
                  <a:p>
                    <a:endParaRPr lang="zh-CN" altLang="en-US"/>
                  </a:p>
                </p:txBody>
              </p:sp>
              <p:sp>
                <p:nvSpPr>
                  <p:cNvPr id="22599" name="Freeform 269">
                    <a:extLst>
                      <a:ext uri="{FF2B5EF4-FFF2-40B4-BE49-F238E27FC236}">
                        <a16:creationId xmlns:a16="http://schemas.microsoft.com/office/drawing/2014/main" id="{1BA16443-B2FC-2870-A375-C62063B52B83}"/>
                      </a:ext>
                    </a:extLst>
                  </p:cNvPr>
                  <p:cNvSpPr>
                    <a:spLocks/>
                  </p:cNvSpPr>
                  <p:nvPr/>
                </p:nvSpPr>
                <p:spPr bwMode="auto">
                  <a:xfrm>
                    <a:off x="2842" y="2793"/>
                    <a:ext cx="37" cy="18"/>
                  </a:xfrm>
                  <a:custGeom>
                    <a:avLst/>
                    <a:gdLst>
                      <a:gd name="T0" fmla="*/ 0 w 111"/>
                      <a:gd name="T1" fmla="*/ 0 h 54"/>
                      <a:gd name="T2" fmla="*/ 0 w 111"/>
                      <a:gd name="T3" fmla="*/ 0 h 54"/>
                      <a:gd name="T4" fmla="*/ 0 w 111"/>
                      <a:gd name="T5" fmla="*/ 0 h 54"/>
                      <a:gd name="T6" fmla="*/ 0 w 111"/>
                      <a:gd name="T7" fmla="*/ 0 h 54"/>
                      <a:gd name="T8" fmla="*/ 0 w 111"/>
                      <a:gd name="T9" fmla="*/ 0 h 54"/>
                      <a:gd name="T10" fmla="*/ 0 w 111"/>
                      <a:gd name="T11" fmla="*/ 0 h 54"/>
                      <a:gd name="T12" fmla="*/ 0 w 111"/>
                      <a:gd name="T13" fmla="*/ 0 h 54"/>
                      <a:gd name="T14" fmla="*/ 0 w 111"/>
                      <a:gd name="T15" fmla="*/ 0 h 54"/>
                      <a:gd name="T16" fmla="*/ 0 w 111"/>
                      <a:gd name="T17" fmla="*/ 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1"/>
                      <a:gd name="T28" fmla="*/ 0 h 54"/>
                      <a:gd name="T29" fmla="*/ 111 w 111"/>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1" h="54">
                        <a:moveTo>
                          <a:pt x="17" y="2"/>
                        </a:moveTo>
                        <a:lnTo>
                          <a:pt x="0" y="51"/>
                        </a:lnTo>
                        <a:lnTo>
                          <a:pt x="30" y="54"/>
                        </a:lnTo>
                        <a:lnTo>
                          <a:pt x="48" y="43"/>
                        </a:lnTo>
                        <a:lnTo>
                          <a:pt x="82" y="44"/>
                        </a:lnTo>
                        <a:lnTo>
                          <a:pt x="111" y="23"/>
                        </a:lnTo>
                        <a:lnTo>
                          <a:pt x="92" y="15"/>
                        </a:lnTo>
                        <a:lnTo>
                          <a:pt x="77" y="0"/>
                        </a:lnTo>
                        <a:lnTo>
                          <a:pt x="17" y="2"/>
                        </a:lnTo>
                        <a:close/>
                      </a:path>
                    </a:pathLst>
                  </a:custGeom>
                  <a:solidFill>
                    <a:srgbClr val="00FF00"/>
                  </a:solidFill>
                  <a:ln w="4763">
                    <a:solidFill>
                      <a:srgbClr val="000000"/>
                    </a:solidFill>
                    <a:round/>
                    <a:headEnd/>
                    <a:tailEnd/>
                  </a:ln>
                </p:spPr>
                <p:txBody>
                  <a:bodyPr/>
                  <a:lstStyle/>
                  <a:p>
                    <a:endParaRPr lang="zh-CN" altLang="en-US"/>
                  </a:p>
                </p:txBody>
              </p:sp>
              <p:sp>
                <p:nvSpPr>
                  <p:cNvPr id="22600" name="Freeform 270">
                    <a:extLst>
                      <a:ext uri="{FF2B5EF4-FFF2-40B4-BE49-F238E27FC236}">
                        <a16:creationId xmlns:a16="http://schemas.microsoft.com/office/drawing/2014/main" id="{D12B2C21-E769-0793-6D69-956BE9784763}"/>
                      </a:ext>
                    </a:extLst>
                  </p:cNvPr>
                  <p:cNvSpPr>
                    <a:spLocks/>
                  </p:cNvSpPr>
                  <p:nvPr/>
                </p:nvSpPr>
                <p:spPr bwMode="auto">
                  <a:xfrm>
                    <a:off x="2853" y="2819"/>
                    <a:ext cx="15" cy="13"/>
                  </a:xfrm>
                  <a:custGeom>
                    <a:avLst/>
                    <a:gdLst>
                      <a:gd name="T0" fmla="*/ 0 w 45"/>
                      <a:gd name="T1" fmla="*/ 0 h 39"/>
                      <a:gd name="T2" fmla="*/ 0 w 45"/>
                      <a:gd name="T3" fmla="*/ 0 h 39"/>
                      <a:gd name="T4" fmla="*/ 0 w 45"/>
                      <a:gd name="T5" fmla="*/ 0 h 39"/>
                      <a:gd name="T6" fmla="*/ 0 w 45"/>
                      <a:gd name="T7" fmla="*/ 0 h 39"/>
                      <a:gd name="T8" fmla="*/ 0 w 45"/>
                      <a:gd name="T9" fmla="*/ 0 h 39"/>
                      <a:gd name="T10" fmla="*/ 0 60000 65536"/>
                      <a:gd name="T11" fmla="*/ 0 60000 65536"/>
                      <a:gd name="T12" fmla="*/ 0 60000 65536"/>
                      <a:gd name="T13" fmla="*/ 0 60000 65536"/>
                      <a:gd name="T14" fmla="*/ 0 60000 65536"/>
                      <a:gd name="T15" fmla="*/ 0 w 45"/>
                      <a:gd name="T16" fmla="*/ 0 h 39"/>
                      <a:gd name="T17" fmla="*/ 45 w 45"/>
                      <a:gd name="T18" fmla="*/ 39 h 39"/>
                    </a:gdLst>
                    <a:ahLst/>
                    <a:cxnLst>
                      <a:cxn ang="T10">
                        <a:pos x="T0" y="T1"/>
                      </a:cxn>
                      <a:cxn ang="T11">
                        <a:pos x="T2" y="T3"/>
                      </a:cxn>
                      <a:cxn ang="T12">
                        <a:pos x="T4" y="T5"/>
                      </a:cxn>
                      <a:cxn ang="T13">
                        <a:pos x="T6" y="T7"/>
                      </a:cxn>
                      <a:cxn ang="T14">
                        <a:pos x="T8" y="T9"/>
                      </a:cxn>
                    </a:cxnLst>
                    <a:rect l="T15" t="T16" r="T17" b="T18"/>
                    <a:pathLst>
                      <a:path w="45" h="39">
                        <a:moveTo>
                          <a:pt x="39" y="0"/>
                        </a:moveTo>
                        <a:lnTo>
                          <a:pt x="0" y="3"/>
                        </a:lnTo>
                        <a:lnTo>
                          <a:pt x="7" y="39"/>
                        </a:lnTo>
                        <a:lnTo>
                          <a:pt x="45" y="30"/>
                        </a:lnTo>
                        <a:lnTo>
                          <a:pt x="39" y="0"/>
                        </a:lnTo>
                        <a:close/>
                      </a:path>
                    </a:pathLst>
                  </a:custGeom>
                  <a:solidFill>
                    <a:srgbClr val="00FF00"/>
                  </a:solidFill>
                  <a:ln w="4763">
                    <a:solidFill>
                      <a:srgbClr val="000000"/>
                    </a:solidFill>
                    <a:round/>
                    <a:headEnd/>
                    <a:tailEnd/>
                  </a:ln>
                </p:spPr>
                <p:txBody>
                  <a:bodyPr/>
                  <a:lstStyle/>
                  <a:p>
                    <a:endParaRPr lang="zh-CN" altLang="en-US"/>
                  </a:p>
                </p:txBody>
              </p:sp>
              <p:sp>
                <p:nvSpPr>
                  <p:cNvPr id="22601" name="Freeform 271">
                    <a:extLst>
                      <a:ext uri="{FF2B5EF4-FFF2-40B4-BE49-F238E27FC236}">
                        <a16:creationId xmlns:a16="http://schemas.microsoft.com/office/drawing/2014/main" id="{E9D91F5B-66F9-1A7C-DEA2-86DF508A9D6A}"/>
                      </a:ext>
                    </a:extLst>
                  </p:cNvPr>
                  <p:cNvSpPr>
                    <a:spLocks/>
                  </p:cNvSpPr>
                  <p:nvPr/>
                </p:nvSpPr>
                <p:spPr bwMode="auto">
                  <a:xfrm>
                    <a:off x="2870" y="2833"/>
                    <a:ext cx="10" cy="13"/>
                  </a:xfrm>
                  <a:custGeom>
                    <a:avLst/>
                    <a:gdLst>
                      <a:gd name="T0" fmla="*/ 0 w 30"/>
                      <a:gd name="T1" fmla="*/ 0 h 38"/>
                      <a:gd name="T2" fmla="*/ 0 w 30"/>
                      <a:gd name="T3" fmla="*/ 0 h 38"/>
                      <a:gd name="T4" fmla="*/ 0 w 30"/>
                      <a:gd name="T5" fmla="*/ 0 h 38"/>
                      <a:gd name="T6" fmla="*/ 0 w 30"/>
                      <a:gd name="T7" fmla="*/ 0 h 38"/>
                      <a:gd name="T8" fmla="*/ 0 w 30"/>
                      <a:gd name="T9" fmla="*/ 0 h 38"/>
                      <a:gd name="T10" fmla="*/ 0 60000 65536"/>
                      <a:gd name="T11" fmla="*/ 0 60000 65536"/>
                      <a:gd name="T12" fmla="*/ 0 60000 65536"/>
                      <a:gd name="T13" fmla="*/ 0 60000 65536"/>
                      <a:gd name="T14" fmla="*/ 0 60000 65536"/>
                      <a:gd name="T15" fmla="*/ 0 w 30"/>
                      <a:gd name="T16" fmla="*/ 0 h 38"/>
                      <a:gd name="T17" fmla="*/ 30 w 30"/>
                      <a:gd name="T18" fmla="*/ 38 h 38"/>
                    </a:gdLst>
                    <a:ahLst/>
                    <a:cxnLst>
                      <a:cxn ang="T10">
                        <a:pos x="T0" y="T1"/>
                      </a:cxn>
                      <a:cxn ang="T11">
                        <a:pos x="T2" y="T3"/>
                      </a:cxn>
                      <a:cxn ang="T12">
                        <a:pos x="T4" y="T5"/>
                      </a:cxn>
                      <a:cxn ang="T13">
                        <a:pos x="T6" y="T7"/>
                      </a:cxn>
                      <a:cxn ang="T14">
                        <a:pos x="T8" y="T9"/>
                      </a:cxn>
                    </a:cxnLst>
                    <a:rect l="T15" t="T16" r="T17" b="T18"/>
                    <a:pathLst>
                      <a:path w="30" h="38">
                        <a:moveTo>
                          <a:pt x="0" y="14"/>
                        </a:moveTo>
                        <a:lnTo>
                          <a:pt x="30" y="0"/>
                        </a:lnTo>
                        <a:lnTo>
                          <a:pt x="30" y="33"/>
                        </a:lnTo>
                        <a:lnTo>
                          <a:pt x="10" y="38"/>
                        </a:lnTo>
                        <a:lnTo>
                          <a:pt x="0" y="14"/>
                        </a:lnTo>
                        <a:close/>
                      </a:path>
                    </a:pathLst>
                  </a:custGeom>
                  <a:solidFill>
                    <a:srgbClr val="00FF00"/>
                  </a:solidFill>
                  <a:ln w="4763">
                    <a:solidFill>
                      <a:srgbClr val="000000"/>
                    </a:solidFill>
                    <a:round/>
                    <a:headEnd/>
                    <a:tailEnd/>
                  </a:ln>
                </p:spPr>
                <p:txBody>
                  <a:bodyPr/>
                  <a:lstStyle/>
                  <a:p>
                    <a:endParaRPr lang="zh-CN" altLang="en-US"/>
                  </a:p>
                </p:txBody>
              </p:sp>
              <p:sp>
                <p:nvSpPr>
                  <p:cNvPr id="22602" name="Freeform 272">
                    <a:extLst>
                      <a:ext uri="{FF2B5EF4-FFF2-40B4-BE49-F238E27FC236}">
                        <a16:creationId xmlns:a16="http://schemas.microsoft.com/office/drawing/2014/main" id="{BDE5D5E3-1B4F-ED56-6EFA-90A692754FA1}"/>
                      </a:ext>
                    </a:extLst>
                  </p:cNvPr>
                  <p:cNvSpPr>
                    <a:spLocks/>
                  </p:cNvSpPr>
                  <p:nvPr/>
                </p:nvSpPr>
                <p:spPr bwMode="auto">
                  <a:xfrm>
                    <a:off x="2895" y="2839"/>
                    <a:ext cx="63" cy="74"/>
                  </a:xfrm>
                  <a:custGeom>
                    <a:avLst/>
                    <a:gdLst>
                      <a:gd name="T0" fmla="*/ 0 w 189"/>
                      <a:gd name="T1" fmla="*/ 0 h 222"/>
                      <a:gd name="T2" fmla="*/ 0 w 189"/>
                      <a:gd name="T3" fmla="*/ 0 h 222"/>
                      <a:gd name="T4" fmla="*/ 0 w 189"/>
                      <a:gd name="T5" fmla="*/ 0 h 222"/>
                      <a:gd name="T6" fmla="*/ 0 w 189"/>
                      <a:gd name="T7" fmla="*/ 0 h 222"/>
                      <a:gd name="T8" fmla="*/ 0 w 189"/>
                      <a:gd name="T9" fmla="*/ 0 h 222"/>
                      <a:gd name="T10" fmla="*/ 0 w 189"/>
                      <a:gd name="T11" fmla="*/ 0 h 222"/>
                      <a:gd name="T12" fmla="*/ 0 w 189"/>
                      <a:gd name="T13" fmla="*/ 0 h 222"/>
                      <a:gd name="T14" fmla="*/ 0 w 189"/>
                      <a:gd name="T15" fmla="*/ 0 h 222"/>
                      <a:gd name="T16" fmla="*/ 0 w 189"/>
                      <a:gd name="T17" fmla="*/ 0 h 222"/>
                      <a:gd name="T18" fmla="*/ 0 w 189"/>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9"/>
                      <a:gd name="T31" fmla="*/ 0 h 222"/>
                      <a:gd name="T32" fmla="*/ 189 w 189"/>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9" h="222">
                        <a:moveTo>
                          <a:pt x="32" y="0"/>
                        </a:moveTo>
                        <a:lnTo>
                          <a:pt x="0" y="84"/>
                        </a:lnTo>
                        <a:lnTo>
                          <a:pt x="23" y="126"/>
                        </a:lnTo>
                        <a:lnTo>
                          <a:pt x="23" y="201"/>
                        </a:lnTo>
                        <a:lnTo>
                          <a:pt x="68" y="222"/>
                        </a:lnTo>
                        <a:lnTo>
                          <a:pt x="88" y="178"/>
                        </a:lnTo>
                        <a:lnTo>
                          <a:pt x="146" y="168"/>
                        </a:lnTo>
                        <a:lnTo>
                          <a:pt x="189" y="119"/>
                        </a:lnTo>
                        <a:lnTo>
                          <a:pt x="144" y="44"/>
                        </a:lnTo>
                        <a:lnTo>
                          <a:pt x="32" y="0"/>
                        </a:lnTo>
                        <a:close/>
                      </a:path>
                    </a:pathLst>
                  </a:custGeom>
                  <a:solidFill>
                    <a:srgbClr val="00FF00"/>
                  </a:solidFill>
                  <a:ln w="4763">
                    <a:solidFill>
                      <a:srgbClr val="000000"/>
                    </a:solidFill>
                    <a:round/>
                    <a:headEnd/>
                    <a:tailEnd/>
                  </a:ln>
                </p:spPr>
                <p:txBody>
                  <a:bodyPr/>
                  <a:lstStyle/>
                  <a:p>
                    <a:endParaRPr lang="zh-CN" altLang="en-US"/>
                  </a:p>
                </p:txBody>
              </p:sp>
            </p:grpSp>
            <p:sp>
              <p:nvSpPr>
                <p:cNvPr id="22595" name="Freeform 276">
                  <a:extLst>
                    <a:ext uri="{FF2B5EF4-FFF2-40B4-BE49-F238E27FC236}">
                      <a16:creationId xmlns:a16="http://schemas.microsoft.com/office/drawing/2014/main" id="{BB1D7645-F39D-AD55-FADC-5FF0146E32FC}"/>
                    </a:ext>
                  </a:extLst>
                </p:cNvPr>
                <p:cNvSpPr>
                  <a:spLocks/>
                </p:cNvSpPr>
                <p:nvPr/>
              </p:nvSpPr>
              <p:spPr bwMode="auto">
                <a:xfrm>
                  <a:off x="2307" y="2348"/>
                  <a:ext cx="396" cy="386"/>
                </a:xfrm>
                <a:custGeom>
                  <a:avLst/>
                  <a:gdLst>
                    <a:gd name="T0" fmla="*/ 0 w 1188"/>
                    <a:gd name="T1" fmla="*/ 0 h 1159"/>
                    <a:gd name="T2" fmla="*/ 0 w 1188"/>
                    <a:gd name="T3" fmla="*/ 0 h 1159"/>
                    <a:gd name="T4" fmla="*/ 0 w 1188"/>
                    <a:gd name="T5" fmla="*/ 0 h 1159"/>
                    <a:gd name="T6" fmla="*/ 0 w 1188"/>
                    <a:gd name="T7" fmla="*/ 0 h 1159"/>
                    <a:gd name="T8" fmla="*/ 0 w 1188"/>
                    <a:gd name="T9" fmla="*/ 0 h 1159"/>
                    <a:gd name="T10" fmla="*/ 0 w 1188"/>
                    <a:gd name="T11" fmla="*/ 0 h 1159"/>
                    <a:gd name="T12" fmla="*/ 0 w 1188"/>
                    <a:gd name="T13" fmla="*/ 0 h 1159"/>
                    <a:gd name="T14" fmla="*/ 0 w 1188"/>
                    <a:gd name="T15" fmla="*/ 0 h 1159"/>
                    <a:gd name="T16" fmla="*/ 0 w 1188"/>
                    <a:gd name="T17" fmla="*/ 0 h 1159"/>
                    <a:gd name="T18" fmla="*/ 0 w 1188"/>
                    <a:gd name="T19" fmla="*/ 0 h 1159"/>
                    <a:gd name="T20" fmla="*/ 0 w 1188"/>
                    <a:gd name="T21" fmla="*/ 0 h 1159"/>
                    <a:gd name="T22" fmla="*/ 0 w 1188"/>
                    <a:gd name="T23" fmla="*/ 0 h 1159"/>
                    <a:gd name="T24" fmla="*/ 0 w 1188"/>
                    <a:gd name="T25" fmla="*/ 0 h 1159"/>
                    <a:gd name="T26" fmla="*/ 0 w 1188"/>
                    <a:gd name="T27" fmla="*/ 0 h 1159"/>
                    <a:gd name="T28" fmla="*/ 0 w 1188"/>
                    <a:gd name="T29" fmla="*/ 0 h 1159"/>
                    <a:gd name="T30" fmla="*/ 0 w 1188"/>
                    <a:gd name="T31" fmla="*/ 0 h 1159"/>
                    <a:gd name="T32" fmla="*/ 0 w 1188"/>
                    <a:gd name="T33" fmla="*/ 0 h 1159"/>
                    <a:gd name="T34" fmla="*/ 0 w 1188"/>
                    <a:gd name="T35" fmla="*/ 0 h 1159"/>
                    <a:gd name="T36" fmla="*/ 0 w 1188"/>
                    <a:gd name="T37" fmla="*/ 0 h 1159"/>
                    <a:gd name="T38" fmla="*/ 0 w 1188"/>
                    <a:gd name="T39" fmla="*/ 0 h 1159"/>
                    <a:gd name="T40" fmla="*/ 0 w 1188"/>
                    <a:gd name="T41" fmla="*/ 0 h 1159"/>
                    <a:gd name="T42" fmla="*/ 0 w 1188"/>
                    <a:gd name="T43" fmla="*/ 0 h 1159"/>
                    <a:gd name="T44" fmla="*/ 0 w 1188"/>
                    <a:gd name="T45" fmla="*/ 0 h 1159"/>
                    <a:gd name="T46" fmla="*/ 0 w 1188"/>
                    <a:gd name="T47" fmla="*/ 0 h 1159"/>
                    <a:gd name="T48" fmla="*/ 0 w 1188"/>
                    <a:gd name="T49" fmla="*/ 0 h 1159"/>
                    <a:gd name="T50" fmla="*/ 0 w 1188"/>
                    <a:gd name="T51" fmla="*/ 0 h 1159"/>
                    <a:gd name="T52" fmla="*/ 0 w 1188"/>
                    <a:gd name="T53" fmla="*/ 0 h 1159"/>
                    <a:gd name="T54" fmla="*/ 0 w 1188"/>
                    <a:gd name="T55" fmla="*/ 0 h 1159"/>
                    <a:gd name="T56" fmla="*/ 0 w 1188"/>
                    <a:gd name="T57" fmla="*/ 0 h 1159"/>
                    <a:gd name="T58" fmla="*/ 0 w 1188"/>
                    <a:gd name="T59" fmla="*/ 0 h 1159"/>
                    <a:gd name="T60" fmla="*/ 0 w 1188"/>
                    <a:gd name="T61" fmla="*/ 0 h 1159"/>
                    <a:gd name="T62" fmla="*/ 0 w 1188"/>
                    <a:gd name="T63" fmla="*/ 0 h 1159"/>
                    <a:gd name="T64" fmla="*/ 0 w 1188"/>
                    <a:gd name="T65" fmla="*/ 0 h 1159"/>
                    <a:gd name="T66" fmla="*/ 0 w 1188"/>
                    <a:gd name="T67" fmla="*/ 0 h 1159"/>
                    <a:gd name="T68" fmla="*/ 0 w 1188"/>
                    <a:gd name="T69" fmla="*/ 0 h 1159"/>
                    <a:gd name="T70" fmla="*/ 0 w 1188"/>
                    <a:gd name="T71" fmla="*/ 0 h 1159"/>
                    <a:gd name="T72" fmla="*/ 0 w 1188"/>
                    <a:gd name="T73" fmla="*/ 0 h 1159"/>
                    <a:gd name="T74" fmla="*/ 0 w 1188"/>
                    <a:gd name="T75" fmla="*/ 0 h 1159"/>
                    <a:gd name="T76" fmla="*/ 0 w 1188"/>
                    <a:gd name="T77" fmla="*/ 0 h 1159"/>
                    <a:gd name="T78" fmla="*/ 0 w 1188"/>
                    <a:gd name="T79" fmla="*/ 0 h 1159"/>
                    <a:gd name="T80" fmla="*/ 0 w 1188"/>
                    <a:gd name="T81" fmla="*/ 0 h 1159"/>
                    <a:gd name="T82" fmla="*/ 0 w 1188"/>
                    <a:gd name="T83" fmla="*/ 0 h 115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88"/>
                    <a:gd name="T127" fmla="*/ 0 h 1159"/>
                    <a:gd name="T128" fmla="*/ 1188 w 1188"/>
                    <a:gd name="T129" fmla="*/ 1159 h 115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88" h="1159">
                      <a:moveTo>
                        <a:pt x="189" y="172"/>
                      </a:moveTo>
                      <a:lnTo>
                        <a:pt x="428" y="0"/>
                      </a:lnTo>
                      <a:lnTo>
                        <a:pt x="542" y="30"/>
                      </a:lnTo>
                      <a:lnTo>
                        <a:pt x="597" y="85"/>
                      </a:lnTo>
                      <a:lnTo>
                        <a:pt x="822" y="107"/>
                      </a:lnTo>
                      <a:lnTo>
                        <a:pt x="828" y="680"/>
                      </a:lnTo>
                      <a:lnTo>
                        <a:pt x="902" y="697"/>
                      </a:lnTo>
                      <a:lnTo>
                        <a:pt x="936" y="766"/>
                      </a:lnTo>
                      <a:lnTo>
                        <a:pt x="987" y="742"/>
                      </a:lnTo>
                      <a:lnTo>
                        <a:pt x="1096" y="898"/>
                      </a:lnTo>
                      <a:lnTo>
                        <a:pt x="1188" y="970"/>
                      </a:lnTo>
                      <a:lnTo>
                        <a:pt x="1185" y="1032"/>
                      </a:lnTo>
                      <a:lnTo>
                        <a:pt x="1067" y="1040"/>
                      </a:lnTo>
                      <a:lnTo>
                        <a:pt x="1016" y="849"/>
                      </a:lnTo>
                      <a:lnTo>
                        <a:pt x="646" y="662"/>
                      </a:lnTo>
                      <a:lnTo>
                        <a:pt x="656" y="721"/>
                      </a:lnTo>
                      <a:lnTo>
                        <a:pt x="573" y="798"/>
                      </a:lnTo>
                      <a:lnTo>
                        <a:pt x="559" y="769"/>
                      </a:lnTo>
                      <a:lnTo>
                        <a:pt x="535" y="769"/>
                      </a:lnTo>
                      <a:lnTo>
                        <a:pt x="469" y="928"/>
                      </a:lnTo>
                      <a:lnTo>
                        <a:pt x="263" y="1085"/>
                      </a:lnTo>
                      <a:lnTo>
                        <a:pt x="59" y="1159"/>
                      </a:lnTo>
                      <a:lnTo>
                        <a:pt x="0" y="1149"/>
                      </a:lnTo>
                      <a:lnTo>
                        <a:pt x="234" y="1015"/>
                      </a:lnTo>
                      <a:lnTo>
                        <a:pt x="263" y="1015"/>
                      </a:lnTo>
                      <a:lnTo>
                        <a:pt x="348" y="911"/>
                      </a:lnTo>
                      <a:lnTo>
                        <a:pt x="387" y="908"/>
                      </a:lnTo>
                      <a:lnTo>
                        <a:pt x="445" y="829"/>
                      </a:lnTo>
                      <a:lnTo>
                        <a:pt x="425" y="794"/>
                      </a:lnTo>
                      <a:lnTo>
                        <a:pt x="300" y="811"/>
                      </a:lnTo>
                      <a:lnTo>
                        <a:pt x="214" y="614"/>
                      </a:lnTo>
                      <a:lnTo>
                        <a:pt x="263" y="525"/>
                      </a:lnTo>
                      <a:lnTo>
                        <a:pt x="341" y="493"/>
                      </a:lnTo>
                      <a:lnTo>
                        <a:pt x="313" y="414"/>
                      </a:lnTo>
                      <a:lnTo>
                        <a:pt x="231" y="452"/>
                      </a:lnTo>
                      <a:lnTo>
                        <a:pt x="169" y="338"/>
                      </a:lnTo>
                      <a:lnTo>
                        <a:pt x="238" y="311"/>
                      </a:lnTo>
                      <a:lnTo>
                        <a:pt x="300" y="341"/>
                      </a:lnTo>
                      <a:lnTo>
                        <a:pt x="328" y="324"/>
                      </a:lnTo>
                      <a:lnTo>
                        <a:pt x="276" y="227"/>
                      </a:lnTo>
                      <a:lnTo>
                        <a:pt x="186" y="221"/>
                      </a:lnTo>
                      <a:lnTo>
                        <a:pt x="189" y="172"/>
                      </a:lnTo>
                      <a:close/>
                    </a:path>
                  </a:pathLst>
                </a:custGeom>
                <a:solidFill>
                  <a:srgbClr val="3F1F00"/>
                </a:solidFill>
                <a:ln w="4763">
                  <a:solidFill>
                    <a:srgbClr val="000000"/>
                  </a:solidFill>
                  <a:round/>
                  <a:headEnd/>
                  <a:tailEnd/>
                </a:ln>
              </p:spPr>
              <p:txBody>
                <a:bodyPr/>
                <a:lstStyle/>
                <a:p>
                  <a:endParaRPr lang="zh-CN" altLang="en-US"/>
                </a:p>
              </p:txBody>
            </p:sp>
          </p:grpSp>
          <p:grpSp>
            <p:nvGrpSpPr>
              <p:cNvPr id="22543" name="Group 333">
                <a:extLst>
                  <a:ext uri="{FF2B5EF4-FFF2-40B4-BE49-F238E27FC236}">
                    <a16:creationId xmlns:a16="http://schemas.microsoft.com/office/drawing/2014/main" id="{477F20A9-4C6E-D36F-F29E-248E98233737}"/>
                  </a:ext>
                </a:extLst>
              </p:cNvPr>
              <p:cNvGrpSpPr>
                <a:grpSpLocks/>
              </p:cNvGrpSpPr>
              <p:nvPr/>
            </p:nvGrpSpPr>
            <p:grpSpPr bwMode="auto">
              <a:xfrm>
                <a:off x="2681" y="2075"/>
                <a:ext cx="1049" cy="641"/>
                <a:chOff x="2681" y="2075"/>
                <a:chExt cx="1049" cy="641"/>
              </a:xfrm>
            </p:grpSpPr>
            <p:sp>
              <p:nvSpPr>
                <p:cNvPr id="22544" name="Freeform 278">
                  <a:extLst>
                    <a:ext uri="{FF2B5EF4-FFF2-40B4-BE49-F238E27FC236}">
                      <a16:creationId xmlns:a16="http://schemas.microsoft.com/office/drawing/2014/main" id="{CC60639C-5218-E9C3-9A81-B88EF1B05351}"/>
                    </a:ext>
                  </a:extLst>
                </p:cNvPr>
                <p:cNvSpPr>
                  <a:spLocks/>
                </p:cNvSpPr>
                <p:nvPr/>
              </p:nvSpPr>
              <p:spPr bwMode="auto">
                <a:xfrm>
                  <a:off x="3555" y="2304"/>
                  <a:ext cx="101" cy="42"/>
                </a:xfrm>
                <a:custGeom>
                  <a:avLst/>
                  <a:gdLst>
                    <a:gd name="T0" fmla="*/ 0 w 304"/>
                    <a:gd name="T1" fmla="*/ 0 h 125"/>
                    <a:gd name="T2" fmla="*/ 0 w 304"/>
                    <a:gd name="T3" fmla="*/ 0 h 125"/>
                    <a:gd name="T4" fmla="*/ 0 w 304"/>
                    <a:gd name="T5" fmla="*/ 0 h 125"/>
                    <a:gd name="T6" fmla="*/ 0 w 304"/>
                    <a:gd name="T7" fmla="*/ 0 h 125"/>
                    <a:gd name="T8" fmla="*/ 0 w 304"/>
                    <a:gd name="T9" fmla="*/ 0 h 125"/>
                    <a:gd name="T10" fmla="*/ 0 w 304"/>
                    <a:gd name="T11" fmla="*/ 0 h 125"/>
                    <a:gd name="T12" fmla="*/ 0 w 304"/>
                    <a:gd name="T13" fmla="*/ 0 h 125"/>
                    <a:gd name="T14" fmla="*/ 0 w 304"/>
                    <a:gd name="T15" fmla="*/ 0 h 125"/>
                    <a:gd name="T16" fmla="*/ 0 w 304"/>
                    <a:gd name="T17" fmla="*/ 0 h 125"/>
                    <a:gd name="T18" fmla="*/ 0 w 304"/>
                    <a:gd name="T19" fmla="*/ 0 h 125"/>
                    <a:gd name="T20" fmla="*/ 0 w 304"/>
                    <a:gd name="T21" fmla="*/ 0 h 125"/>
                    <a:gd name="T22" fmla="*/ 0 w 304"/>
                    <a:gd name="T23" fmla="*/ 0 h 125"/>
                    <a:gd name="T24" fmla="*/ 0 w 304"/>
                    <a:gd name="T25" fmla="*/ 0 h 125"/>
                    <a:gd name="T26" fmla="*/ 0 w 304"/>
                    <a:gd name="T27" fmla="*/ 0 h 125"/>
                    <a:gd name="T28" fmla="*/ 0 w 304"/>
                    <a:gd name="T29" fmla="*/ 0 h 125"/>
                    <a:gd name="T30" fmla="*/ 0 w 304"/>
                    <a:gd name="T31" fmla="*/ 0 h 125"/>
                    <a:gd name="T32" fmla="*/ 0 w 304"/>
                    <a:gd name="T33" fmla="*/ 0 h 1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4"/>
                    <a:gd name="T52" fmla="*/ 0 h 125"/>
                    <a:gd name="T53" fmla="*/ 304 w 304"/>
                    <a:gd name="T54" fmla="*/ 125 h 1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4" h="125">
                      <a:moveTo>
                        <a:pt x="0" y="43"/>
                      </a:moveTo>
                      <a:lnTo>
                        <a:pt x="226" y="0"/>
                      </a:lnTo>
                      <a:lnTo>
                        <a:pt x="264" y="86"/>
                      </a:lnTo>
                      <a:lnTo>
                        <a:pt x="303" y="77"/>
                      </a:lnTo>
                      <a:lnTo>
                        <a:pt x="304" y="120"/>
                      </a:lnTo>
                      <a:lnTo>
                        <a:pt x="273" y="125"/>
                      </a:lnTo>
                      <a:lnTo>
                        <a:pt x="245" y="97"/>
                      </a:lnTo>
                      <a:lnTo>
                        <a:pt x="226" y="63"/>
                      </a:lnTo>
                      <a:lnTo>
                        <a:pt x="223" y="16"/>
                      </a:lnTo>
                      <a:lnTo>
                        <a:pt x="210" y="40"/>
                      </a:lnTo>
                      <a:lnTo>
                        <a:pt x="225" y="111"/>
                      </a:lnTo>
                      <a:lnTo>
                        <a:pt x="159" y="121"/>
                      </a:lnTo>
                      <a:lnTo>
                        <a:pt x="157" y="69"/>
                      </a:lnTo>
                      <a:lnTo>
                        <a:pt x="116" y="46"/>
                      </a:lnTo>
                      <a:lnTo>
                        <a:pt x="81" y="41"/>
                      </a:lnTo>
                      <a:lnTo>
                        <a:pt x="9" y="77"/>
                      </a:lnTo>
                      <a:lnTo>
                        <a:pt x="0" y="43"/>
                      </a:lnTo>
                      <a:close/>
                    </a:path>
                  </a:pathLst>
                </a:custGeom>
                <a:solidFill>
                  <a:srgbClr val="BFBFDF"/>
                </a:solidFill>
                <a:ln w="4763">
                  <a:solidFill>
                    <a:srgbClr val="000000"/>
                  </a:solidFill>
                  <a:round/>
                  <a:headEnd/>
                  <a:tailEnd/>
                </a:ln>
              </p:spPr>
              <p:txBody>
                <a:bodyPr/>
                <a:lstStyle/>
                <a:p>
                  <a:endParaRPr lang="zh-CN" altLang="en-US"/>
                </a:p>
              </p:txBody>
            </p:sp>
            <p:sp>
              <p:nvSpPr>
                <p:cNvPr id="22545" name="Freeform 279">
                  <a:extLst>
                    <a:ext uri="{FF2B5EF4-FFF2-40B4-BE49-F238E27FC236}">
                      <a16:creationId xmlns:a16="http://schemas.microsoft.com/office/drawing/2014/main" id="{170D38C5-37CB-384A-6B71-6FE4BAE13E4E}"/>
                    </a:ext>
                  </a:extLst>
                </p:cNvPr>
                <p:cNvSpPr>
                  <a:spLocks/>
                </p:cNvSpPr>
                <p:nvPr/>
              </p:nvSpPr>
              <p:spPr bwMode="auto">
                <a:xfrm>
                  <a:off x="2726" y="2075"/>
                  <a:ext cx="134" cy="98"/>
                </a:xfrm>
                <a:custGeom>
                  <a:avLst/>
                  <a:gdLst>
                    <a:gd name="T0" fmla="*/ 0 w 401"/>
                    <a:gd name="T1" fmla="*/ 0 h 294"/>
                    <a:gd name="T2" fmla="*/ 0 w 401"/>
                    <a:gd name="T3" fmla="*/ 0 h 294"/>
                    <a:gd name="T4" fmla="*/ 0 w 401"/>
                    <a:gd name="T5" fmla="*/ 0 h 294"/>
                    <a:gd name="T6" fmla="*/ 0 w 401"/>
                    <a:gd name="T7" fmla="*/ 0 h 294"/>
                    <a:gd name="T8" fmla="*/ 0 w 401"/>
                    <a:gd name="T9" fmla="*/ 0 h 294"/>
                    <a:gd name="T10" fmla="*/ 0 w 401"/>
                    <a:gd name="T11" fmla="*/ 0 h 294"/>
                    <a:gd name="T12" fmla="*/ 0 w 401"/>
                    <a:gd name="T13" fmla="*/ 0 h 294"/>
                    <a:gd name="T14" fmla="*/ 0 w 401"/>
                    <a:gd name="T15" fmla="*/ 0 h 294"/>
                    <a:gd name="T16" fmla="*/ 0 w 401"/>
                    <a:gd name="T17" fmla="*/ 0 h 294"/>
                    <a:gd name="T18" fmla="*/ 0 w 401"/>
                    <a:gd name="T19" fmla="*/ 0 h 294"/>
                    <a:gd name="T20" fmla="*/ 0 w 401"/>
                    <a:gd name="T21" fmla="*/ 0 h 294"/>
                    <a:gd name="T22" fmla="*/ 0 w 401"/>
                    <a:gd name="T23" fmla="*/ 0 h 294"/>
                    <a:gd name="T24" fmla="*/ 0 w 401"/>
                    <a:gd name="T25" fmla="*/ 0 h 294"/>
                    <a:gd name="T26" fmla="*/ 0 w 401"/>
                    <a:gd name="T27" fmla="*/ 0 h 294"/>
                    <a:gd name="T28" fmla="*/ 0 w 401"/>
                    <a:gd name="T29" fmla="*/ 0 h 294"/>
                    <a:gd name="T30" fmla="*/ 0 w 401"/>
                    <a:gd name="T31" fmla="*/ 0 h 294"/>
                    <a:gd name="T32" fmla="*/ 0 w 401"/>
                    <a:gd name="T33" fmla="*/ 0 h 294"/>
                    <a:gd name="T34" fmla="*/ 0 w 401"/>
                    <a:gd name="T35" fmla="*/ 0 h 294"/>
                    <a:gd name="T36" fmla="*/ 0 w 401"/>
                    <a:gd name="T37" fmla="*/ 0 h 294"/>
                    <a:gd name="T38" fmla="*/ 0 w 401"/>
                    <a:gd name="T39" fmla="*/ 0 h 294"/>
                    <a:gd name="T40" fmla="*/ 0 w 401"/>
                    <a:gd name="T41" fmla="*/ 0 h 294"/>
                    <a:gd name="T42" fmla="*/ 0 w 401"/>
                    <a:gd name="T43" fmla="*/ 0 h 294"/>
                    <a:gd name="T44" fmla="*/ 0 w 401"/>
                    <a:gd name="T45" fmla="*/ 0 h 294"/>
                    <a:gd name="T46" fmla="*/ 0 w 401"/>
                    <a:gd name="T47" fmla="*/ 0 h 294"/>
                    <a:gd name="T48" fmla="*/ 0 w 401"/>
                    <a:gd name="T49" fmla="*/ 0 h 294"/>
                    <a:gd name="T50" fmla="*/ 0 w 401"/>
                    <a:gd name="T51" fmla="*/ 0 h 294"/>
                    <a:gd name="T52" fmla="*/ 0 w 401"/>
                    <a:gd name="T53" fmla="*/ 0 h 294"/>
                    <a:gd name="T54" fmla="*/ 0 w 401"/>
                    <a:gd name="T55" fmla="*/ 0 h 294"/>
                    <a:gd name="T56" fmla="*/ 0 w 401"/>
                    <a:gd name="T57" fmla="*/ 0 h 294"/>
                    <a:gd name="T58" fmla="*/ 0 w 401"/>
                    <a:gd name="T59" fmla="*/ 0 h 294"/>
                    <a:gd name="T60" fmla="*/ 0 w 401"/>
                    <a:gd name="T61" fmla="*/ 0 h 294"/>
                    <a:gd name="T62" fmla="*/ 0 w 401"/>
                    <a:gd name="T63" fmla="*/ 0 h 294"/>
                    <a:gd name="T64" fmla="*/ 0 w 401"/>
                    <a:gd name="T65" fmla="*/ 0 h 294"/>
                    <a:gd name="T66" fmla="*/ 0 w 401"/>
                    <a:gd name="T67" fmla="*/ 0 h 294"/>
                    <a:gd name="T68" fmla="*/ 0 w 401"/>
                    <a:gd name="T69" fmla="*/ 0 h 294"/>
                    <a:gd name="T70" fmla="*/ 0 w 401"/>
                    <a:gd name="T71" fmla="*/ 0 h 294"/>
                    <a:gd name="T72" fmla="*/ 0 w 401"/>
                    <a:gd name="T73" fmla="*/ 0 h 294"/>
                    <a:gd name="T74" fmla="*/ 0 w 401"/>
                    <a:gd name="T75" fmla="*/ 0 h 2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1"/>
                    <a:gd name="T115" fmla="*/ 0 h 294"/>
                    <a:gd name="T116" fmla="*/ 401 w 401"/>
                    <a:gd name="T117" fmla="*/ 294 h 29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1" h="294">
                      <a:moveTo>
                        <a:pt x="102" y="0"/>
                      </a:moveTo>
                      <a:lnTo>
                        <a:pt x="184" y="22"/>
                      </a:lnTo>
                      <a:lnTo>
                        <a:pt x="247" y="37"/>
                      </a:lnTo>
                      <a:lnTo>
                        <a:pt x="277" y="44"/>
                      </a:lnTo>
                      <a:lnTo>
                        <a:pt x="309" y="48"/>
                      </a:lnTo>
                      <a:lnTo>
                        <a:pt x="351" y="56"/>
                      </a:lnTo>
                      <a:lnTo>
                        <a:pt x="401" y="65"/>
                      </a:lnTo>
                      <a:lnTo>
                        <a:pt x="369" y="294"/>
                      </a:lnTo>
                      <a:lnTo>
                        <a:pt x="213" y="261"/>
                      </a:lnTo>
                      <a:lnTo>
                        <a:pt x="192" y="276"/>
                      </a:lnTo>
                      <a:lnTo>
                        <a:pt x="164" y="253"/>
                      </a:lnTo>
                      <a:lnTo>
                        <a:pt x="139" y="276"/>
                      </a:lnTo>
                      <a:lnTo>
                        <a:pt x="116" y="257"/>
                      </a:lnTo>
                      <a:lnTo>
                        <a:pt x="52" y="253"/>
                      </a:lnTo>
                      <a:lnTo>
                        <a:pt x="61" y="216"/>
                      </a:lnTo>
                      <a:lnTo>
                        <a:pt x="15" y="213"/>
                      </a:lnTo>
                      <a:lnTo>
                        <a:pt x="10" y="191"/>
                      </a:lnTo>
                      <a:lnTo>
                        <a:pt x="19" y="169"/>
                      </a:lnTo>
                      <a:lnTo>
                        <a:pt x="8" y="149"/>
                      </a:lnTo>
                      <a:lnTo>
                        <a:pt x="9" y="91"/>
                      </a:lnTo>
                      <a:lnTo>
                        <a:pt x="0" y="47"/>
                      </a:lnTo>
                      <a:lnTo>
                        <a:pt x="6" y="30"/>
                      </a:lnTo>
                      <a:lnTo>
                        <a:pt x="26" y="37"/>
                      </a:lnTo>
                      <a:lnTo>
                        <a:pt x="47" y="63"/>
                      </a:lnTo>
                      <a:lnTo>
                        <a:pt x="87" y="69"/>
                      </a:lnTo>
                      <a:lnTo>
                        <a:pt x="97" y="90"/>
                      </a:lnTo>
                      <a:lnTo>
                        <a:pt x="78" y="90"/>
                      </a:lnTo>
                      <a:lnTo>
                        <a:pt x="76" y="108"/>
                      </a:lnTo>
                      <a:lnTo>
                        <a:pt x="87" y="110"/>
                      </a:lnTo>
                      <a:lnTo>
                        <a:pt x="91" y="128"/>
                      </a:lnTo>
                      <a:lnTo>
                        <a:pt x="68" y="142"/>
                      </a:lnTo>
                      <a:lnTo>
                        <a:pt x="68" y="154"/>
                      </a:lnTo>
                      <a:lnTo>
                        <a:pt x="95" y="154"/>
                      </a:lnTo>
                      <a:lnTo>
                        <a:pt x="102" y="123"/>
                      </a:lnTo>
                      <a:lnTo>
                        <a:pt x="122" y="103"/>
                      </a:lnTo>
                      <a:lnTo>
                        <a:pt x="97" y="54"/>
                      </a:lnTo>
                      <a:lnTo>
                        <a:pt x="113" y="38"/>
                      </a:lnTo>
                      <a:lnTo>
                        <a:pt x="102" y="0"/>
                      </a:lnTo>
                      <a:close/>
                    </a:path>
                  </a:pathLst>
                </a:custGeom>
                <a:solidFill>
                  <a:srgbClr val="007F9F"/>
                </a:solidFill>
                <a:ln w="4763">
                  <a:solidFill>
                    <a:srgbClr val="000000"/>
                  </a:solidFill>
                  <a:round/>
                  <a:headEnd/>
                  <a:tailEnd/>
                </a:ln>
              </p:spPr>
              <p:txBody>
                <a:bodyPr/>
                <a:lstStyle/>
                <a:p>
                  <a:endParaRPr lang="zh-CN" altLang="en-US"/>
                </a:p>
              </p:txBody>
            </p:sp>
            <p:sp>
              <p:nvSpPr>
                <p:cNvPr id="22546" name="Freeform 280">
                  <a:extLst>
                    <a:ext uri="{FF2B5EF4-FFF2-40B4-BE49-F238E27FC236}">
                      <a16:creationId xmlns:a16="http://schemas.microsoft.com/office/drawing/2014/main" id="{412342EC-ED35-AFEA-CC13-03CD36A2AF94}"/>
                    </a:ext>
                  </a:extLst>
                </p:cNvPr>
                <p:cNvSpPr>
                  <a:spLocks/>
                </p:cNvSpPr>
                <p:nvPr/>
              </p:nvSpPr>
              <p:spPr bwMode="auto">
                <a:xfrm>
                  <a:off x="2695" y="2146"/>
                  <a:ext cx="167" cy="128"/>
                </a:xfrm>
                <a:custGeom>
                  <a:avLst/>
                  <a:gdLst>
                    <a:gd name="T0" fmla="*/ 0 w 501"/>
                    <a:gd name="T1" fmla="*/ 0 h 382"/>
                    <a:gd name="T2" fmla="*/ 0 w 501"/>
                    <a:gd name="T3" fmla="*/ 0 h 382"/>
                    <a:gd name="T4" fmla="*/ 0 w 501"/>
                    <a:gd name="T5" fmla="*/ 0 h 382"/>
                    <a:gd name="T6" fmla="*/ 0 w 501"/>
                    <a:gd name="T7" fmla="*/ 0 h 382"/>
                    <a:gd name="T8" fmla="*/ 0 w 501"/>
                    <a:gd name="T9" fmla="*/ 0 h 382"/>
                    <a:gd name="T10" fmla="*/ 0 w 501"/>
                    <a:gd name="T11" fmla="*/ 0 h 382"/>
                    <a:gd name="T12" fmla="*/ 0 w 501"/>
                    <a:gd name="T13" fmla="*/ 0 h 382"/>
                    <a:gd name="T14" fmla="*/ 0 w 501"/>
                    <a:gd name="T15" fmla="*/ 0 h 382"/>
                    <a:gd name="T16" fmla="*/ 0 w 501"/>
                    <a:gd name="T17" fmla="*/ 0 h 382"/>
                    <a:gd name="T18" fmla="*/ 0 w 501"/>
                    <a:gd name="T19" fmla="*/ 0 h 382"/>
                    <a:gd name="T20" fmla="*/ 0 w 501"/>
                    <a:gd name="T21" fmla="*/ 0 h 382"/>
                    <a:gd name="T22" fmla="*/ 0 w 501"/>
                    <a:gd name="T23" fmla="*/ 0 h 382"/>
                    <a:gd name="T24" fmla="*/ 0 w 501"/>
                    <a:gd name="T25" fmla="*/ 0 h 382"/>
                    <a:gd name="T26" fmla="*/ 0 w 501"/>
                    <a:gd name="T27" fmla="*/ 0 h 382"/>
                    <a:gd name="T28" fmla="*/ 0 w 501"/>
                    <a:gd name="T29" fmla="*/ 0 h 382"/>
                    <a:gd name="T30" fmla="*/ 0 w 501"/>
                    <a:gd name="T31" fmla="*/ 0 h 382"/>
                    <a:gd name="T32" fmla="*/ 0 w 501"/>
                    <a:gd name="T33" fmla="*/ 0 h 382"/>
                    <a:gd name="T34" fmla="*/ 0 w 501"/>
                    <a:gd name="T35" fmla="*/ 0 h 382"/>
                    <a:gd name="T36" fmla="*/ 0 w 501"/>
                    <a:gd name="T37" fmla="*/ 0 h 382"/>
                    <a:gd name="T38" fmla="*/ 0 w 501"/>
                    <a:gd name="T39" fmla="*/ 0 h 382"/>
                    <a:gd name="T40" fmla="*/ 0 w 501"/>
                    <a:gd name="T41" fmla="*/ 0 h 382"/>
                    <a:gd name="T42" fmla="*/ 0 w 501"/>
                    <a:gd name="T43" fmla="*/ 0 h 382"/>
                    <a:gd name="T44" fmla="*/ 0 w 501"/>
                    <a:gd name="T45" fmla="*/ 0 h 382"/>
                    <a:gd name="T46" fmla="*/ 0 w 501"/>
                    <a:gd name="T47" fmla="*/ 0 h 382"/>
                    <a:gd name="T48" fmla="*/ 0 w 501"/>
                    <a:gd name="T49" fmla="*/ 0 h 382"/>
                    <a:gd name="T50" fmla="*/ 0 w 501"/>
                    <a:gd name="T51" fmla="*/ 0 h 382"/>
                    <a:gd name="T52" fmla="*/ 0 w 501"/>
                    <a:gd name="T53" fmla="*/ 0 h 38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01"/>
                    <a:gd name="T82" fmla="*/ 0 h 382"/>
                    <a:gd name="T83" fmla="*/ 501 w 501"/>
                    <a:gd name="T84" fmla="*/ 382 h 38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01" h="382">
                      <a:moveTo>
                        <a:pt x="110" y="0"/>
                      </a:moveTo>
                      <a:lnTo>
                        <a:pt x="95" y="8"/>
                      </a:lnTo>
                      <a:lnTo>
                        <a:pt x="86" y="41"/>
                      </a:lnTo>
                      <a:lnTo>
                        <a:pt x="77" y="70"/>
                      </a:lnTo>
                      <a:lnTo>
                        <a:pt x="70" y="92"/>
                      </a:lnTo>
                      <a:lnTo>
                        <a:pt x="61" y="117"/>
                      </a:lnTo>
                      <a:lnTo>
                        <a:pt x="51" y="142"/>
                      </a:lnTo>
                      <a:lnTo>
                        <a:pt x="38" y="169"/>
                      </a:lnTo>
                      <a:lnTo>
                        <a:pt x="20" y="200"/>
                      </a:lnTo>
                      <a:lnTo>
                        <a:pt x="0" y="231"/>
                      </a:lnTo>
                      <a:lnTo>
                        <a:pt x="0" y="297"/>
                      </a:lnTo>
                      <a:lnTo>
                        <a:pt x="281" y="355"/>
                      </a:lnTo>
                      <a:lnTo>
                        <a:pt x="411" y="382"/>
                      </a:lnTo>
                      <a:lnTo>
                        <a:pt x="438" y="249"/>
                      </a:lnTo>
                      <a:lnTo>
                        <a:pt x="455" y="238"/>
                      </a:lnTo>
                      <a:lnTo>
                        <a:pt x="439" y="208"/>
                      </a:lnTo>
                      <a:lnTo>
                        <a:pt x="447" y="178"/>
                      </a:lnTo>
                      <a:lnTo>
                        <a:pt x="501" y="127"/>
                      </a:lnTo>
                      <a:lnTo>
                        <a:pt x="464" y="81"/>
                      </a:lnTo>
                      <a:lnTo>
                        <a:pt x="308" y="48"/>
                      </a:lnTo>
                      <a:lnTo>
                        <a:pt x="287" y="62"/>
                      </a:lnTo>
                      <a:lnTo>
                        <a:pt x="259" y="39"/>
                      </a:lnTo>
                      <a:lnTo>
                        <a:pt x="234" y="63"/>
                      </a:lnTo>
                      <a:lnTo>
                        <a:pt x="210" y="39"/>
                      </a:lnTo>
                      <a:lnTo>
                        <a:pt x="148" y="40"/>
                      </a:lnTo>
                      <a:lnTo>
                        <a:pt x="156" y="3"/>
                      </a:lnTo>
                      <a:lnTo>
                        <a:pt x="110" y="0"/>
                      </a:lnTo>
                      <a:close/>
                    </a:path>
                  </a:pathLst>
                </a:custGeom>
                <a:solidFill>
                  <a:srgbClr val="3F5F00"/>
                </a:solidFill>
                <a:ln w="4763">
                  <a:solidFill>
                    <a:srgbClr val="000000"/>
                  </a:solidFill>
                  <a:round/>
                  <a:headEnd/>
                  <a:tailEnd/>
                </a:ln>
              </p:spPr>
              <p:txBody>
                <a:bodyPr/>
                <a:lstStyle/>
                <a:p>
                  <a:endParaRPr lang="zh-CN" altLang="en-US"/>
                </a:p>
              </p:txBody>
            </p:sp>
            <p:sp>
              <p:nvSpPr>
                <p:cNvPr id="22547" name="Freeform 281">
                  <a:extLst>
                    <a:ext uri="{FF2B5EF4-FFF2-40B4-BE49-F238E27FC236}">
                      <a16:creationId xmlns:a16="http://schemas.microsoft.com/office/drawing/2014/main" id="{192A9695-424A-341A-A840-B656D5C2A03A}"/>
                    </a:ext>
                  </a:extLst>
                </p:cNvPr>
                <p:cNvSpPr>
                  <a:spLocks/>
                </p:cNvSpPr>
                <p:nvPr/>
              </p:nvSpPr>
              <p:spPr bwMode="auto">
                <a:xfrm>
                  <a:off x="2681" y="2245"/>
                  <a:ext cx="176" cy="271"/>
                </a:xfrm>
                <a:custGeom>
                  <a:avLst/>
                  <a:gdLst>
                    <a:gd name="T0" fmla="*/ 0 w 527"/>
                    <a:gd name="T1" fmla="*/ 0 h 815"/>
                    <a:gd name="T2" fmla="*/ 0 w 527"/>
                    <a:gd name="T3" fmla="*/ 0 h 815"/>
                    <a:gd name="T4" fmla="*/ 0 w 527"/>
                    <a:gd name="T5" fmla="*/ 0 h 815"/>
                    <a:gd name="T6" fmla="*/ 0 w 527"/>
                    <a:gd name="T7" fmla="*/ 0 h 815"/>
                    <a:gd name="T8" fmla="*/ 0 w 527"/>
                    <a:gd name="T9" fmla="*/ 0 h 815"/>
                    <a:gd name="T10" fmla="*/ 0 w 527"/>
                    <a:gd name="T11" fmla="*/ 0 h 815"/>
                    <a:gd name="T12" fmla="*/ 0 w 527"/>
                    <a:gd name="T13" fmla="*/ 0 h 815"/>
                    <a:gd name="T14" fmla="*/ 0 w 527"/>
                    <a:gd name="T15" fmla="*/ 0 h 815"/>
                    <a:gd name="T16" fmla="*/ 0 w 527"/>
                    <a:gd name="T17" fmla="*/ 0 h 815"/>
                    <a:gd name="T18" fmla="*/ 0 w 527"/>
                    <a:gd name="T19" fmla="*/ 0 h 815"/>
                    <a:gd name="T20" fmla="*/ 0 w 527"/>
                    <a:gd name="T21" fmla="*/ 0 h 815"/>
                    <a:gd name="T22" fmla="*/ 0 w 527"/>
                    <a:gd name="T23" fmla="*/ 0 h 815"/>
                    <a:gd name="T24" fmla="*/ 0 w 527"/>
                    <a:gd name="T25" fmla="*/ 0 h 815"/>
                    <a:gd name="T26" fmla="*/ 0 w 527"/>
                    <a:gd name="T27" fmla="*/ 0 h 815"/>
                    <a:gd name="T28" fmla="*/ 0 w 527"/>
                    <a:gd name="T29" fmla="*/ 0 h 815"/>
                    <a:gd name="T30" fmla="*/ 0 w 527"/>
                    <a:gd name="T31" fmla="*/ 0 h 815"/>
                    <a:gd name="T32" fmla="*/ 0 w 527"/>
                    <a:gd name="T33" fmla="*/ 0 h 815"/>
                    <a:gd name="T34" fmla="*/ 0 w 527"/>
                    <a:gd name="T35" fmla="*/ 0 h 815"/>
                    <a:gd name="T36" fmla="*/ 0 w 527"/>
                    <a:gd name="T37" fmla="*/ 0 h 815"/>
                    <a:gd name="T38" fmla="*/ 0 w 527"/>
                    <a:gd name="T39" fmla="*/ 0 h 815"/>
                    <a:gd name="T40" fmla="*/ 0 w 527"/>
                    <a:gd name="T41" fmla="*/ 0 h 815"/>
                    <a:gd name="T42" fmla="*/ 0 w 527"/>
                    <a:gd name="T43" fmla="*/ 0 h 815"/>
                    <a:gd name="T44" fmla="*/ 0 w 527"/>
                    <a:gd name="T45" fmla="*/ 0 h 815"/>
                    <a:gd name="T46" fmla="*/ 0 w 527"/>
                    <a:gd name="T47" fmla="*/ 0 h 815"/>
                    <a:gd name="T48" fmla="*/ 0 w 527"/>
                    <a:gd name="T49" fmla="*/ 0 h 815"/>
                    <a:gd name="T50" fmla="*/ 0 w 527"/>
                    <a:gd name="T51" fmla="*/ 0 h 815"/>
                    <a:gd name="T52" fmla="*/ 0 w 527"/>
                    <a:gd name="T53" fmla="*/ 0 h 815"/>
                    <a:gd name="T54" fmla="*/ 0 w 527"/>
                    <a:gd name="T55" fmla="*/ 0 h 815"/>
                    <a:gd name="T56" fmla="*/ 0 w 527"/>
                    <a:gd name="T57" fmla="*/ 0 h 815"/>
                    <a:gd name="T58" fmla="*/ 0 w 527"/>
                    <a:gd name="T59" fmla="*/ 0 h 815"/>
                    <a:gd name="T60" fmla="*/ 0 w 527"/>
                    <a:gd name="T61" fmla="*/ 0 h 815"/>
                    <a:gd name="T62" fmla="*/ 0 w 527"/>
                    <a:gd name="T63" fmla="*/ 0 h 815"/>
                    <a:gd name="T64" fmla="*/ 0 w 527"/>
                    <a:gd name="T65" fmla="*/ 0 h 815"/>
                    <a:gd name="T66" fmla="*/ 0 w 527"/>
                    <a:gd name="T67" fmla="*/ 0 h 815"/>
                    <a:gd name="T68" fmla="*/ 0 w 527"/>
                    <a:gd name="T69" fmla="*/ 0 h 815"/>
                    <a:gd name="T70" fmla="*/ 0 w 527"/>
                    <a:gd name="T71" fmla="*/ 0 h 815"/>
                    <a:gd name="T72" fmla="*/ 0 w 527"/>
                    <a:gd name="T73" fmla="*/ 0 h 815"/>
                    <a:gd name="T74" fmla="*/ 0 w 527"/>
                    <a:gd name="T75" fmla="*/ 0 h 815"/>
                    <a:gd name="T76" fmla="*/ 0 w 527"/>
                    <a:gd name="T77" fmla="*/ 0 h 815"/>
                    <a:gd name="T78" fmla="*/ 0 w 527"/>
                    <a:gd name="T79" fmla="*/ 0 h 815"/>
                    <a:gd name="T80" fmla="*/ 0 w 527"/>
                    <a:gd name="T81" fmla="*/ 0 h 815"/>
                    <a:gd name="T82" fmla="*/ 0 w 527"/>
                    <a:gd name="T83" fmla="*/ 0 h 815"/>
                    <a:gd name="T84" fmla="*/ 0 w 527"/>
                    <a:gd name="T85" fmla="*/ 0 h 815"/>
                    <a:gd name="T86" fmla="*/ 0 w 527"/>
                    <a:gd name="T87" fmla="*/ 0 h 815"/>
                    <a:gd name="T88" fmla="*/ 0 w 527"/>
                    <a:gd name="T89" fmla="*/ 0 h 815"/>
                    <a:gd name="T90" fmla="*/ 0 w 527"/>
                    <a:gd name="T91" fmla="*/ 0 h 815"/>
                    <a:gd name="T92" fmla="*/ 0 w 527"/>
                    <a:gd name="T93" fmla="*/ 0 h 815"/>
                    <a:gd name="T94" fmla="*/ 0 w 527"/>
                    <a:gd name="T95" fmla="*/ 0 h 81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27"/>
                    <a:gd name="T145" fmla="*/ 0 h 815"/>
                    <a:gd name="T146" fmla="*/ 527 w 527"/>
                    <a:gd name="T147" fmla="*/ 815 h 81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27" h="815">
                      <a:moveTo>
                        <a:pt x="40" y="0"/>
                      </a:moveTo>
                      <a:lnTo>
                        <a:pt x="283" y="48"/>
                      </a:lnTo>
                      <a:lnTo>
                        <a:pt x="230" y="288"/>
                      </a:lnTo>
                      <a:lnTo>
                        <a:pt x="503" y="654"/>
                      </a:lnTo>
                      <a:lnTo>
                        <a:pt x="527" y="700"/>
                      </a:lnTo>
                      <a:lnTo>
                        <a:pt x="502" y="722"/>
                      </a:lnTo>
                      <a:lnTo>
                        <a:pt x="485" y="763"/>
                      </a:lnTo>
                      <a:lnTo>
                        <a:pt x="469" y="787"/>
                      </a:lnTo>
                      <a:lnTo>
                        <a:pt x="486" y="808"/>
                      </a:lnTo>
                      <a:lnTo>
                        <a:pt x="458" y="815"/>
                      </a:lnTo>
                      <a:lnTo>
                        <a:pt x="297" y="809"/>
                      </a:lnTo>
                      <a:lnTo>
                        <a:pt x="287" y="762"/>
                      </a:lnTo>
                      <a:lnTo>
                        <a:pt x="259" y="727"/>
                      </a:lnTo>
                      <a:lnTo>
                        <a:pt x="239" y="714"/>
                      </a:lnTo>
                      <a:lnTo>
                        <a:pt x="233" y="690"/>
                      </a:lnTo>
                      <a:lnTo>
                        <a:pt x="216" y="676"/>
                      </a:lnTo>
                      <a:lnTo>
                        <a:pt x="199" y="659"/>
                      </a:lnTo>
                      <a:lnTo>
                        <a:pt x="194" y="640"/>
                      </a:lnTo>
                      <a:lnTo>
                        <a:pt x="178" y="628"/>
                      </a:lnTo>
                      <a:lnTo>
                        <a:pt x="153" y="634"/>
                      </a:lnTo>
                      <a:lnTo>
                        <a:pt x="125" y="624"/>
                      </a:lnTo>
                      <a:lnTo>
                        <a:pt x="125" y="614"/>
                      </a:lnTo>
                      <a:lnTo>
                        <a:pt x="124" y="592"/>
                      </a:lnTo>
                      <a:lnTo>
                        <a:pt x="113" y="567"/>
                      </a:lnTo>
                      <a:lnTo>
                        <a:pt x="111" y="547"/>
                      </a:lnTo>
                      <a:lnTo>
                        <a:pt x="99" y="528"/>
                      </a:lnTo>
                      <a:lnTo>
                        <a:pt x="102" y="512"/>
                      </a:lnTo>
                      <a:lnTo>
                        <a:pt x="67" y="470"/>
                      </a:lnTo>
                      <a:lnTo>
                        <a:pt x="67" y="446"/>
                      </a:lnTo>
                      <a:lnTo>
                        <a:pt x="86" y="437"/>
                      </a:lnTo>
                      <a:lnTo>
                        <a:pt x="86" y="423"/>
                      </a:lnTo>
                      <a:lnTo>
                        <a:pt x="67" y="418"/>
                      </a:lnTo>
                      <a:lnTo>
                        <a:pt x="60" y="396"/>
                      </a:lnTo>
                      <a:lnTo>
                        <a:pt x="51" y="356"/>
                      </a:lnTo>
                      <a:lnTo>
                        <a:pt x="76" y="377"/>
                      </a:lnTo>
                      <a:lnTo>
                        <a:pt x="66" y="349"/>
                      </a:lnTo>
                      <a:lnTo>
                        <a:pt x="86" y="349"/>
                      </a:lnTo>
                      <a:lnTo>
                        <a:pt x="86" y="329"/>
                      </a:lnTo>
                      <a:lnTo>
                        <a:pt x="66" y="316"/>
                      </a:lnTo>
                      <a:lnTo>
                        <a:pt x="57" y="335"/>
                      </a:lnTo>
                      <a:lnTo>
                        <a:pt x="40" y="328"/>
                      </a:lnTo>
                      <a:lnTo>
                        <a:pt x="7" y="237"/>
                      </a:lnTo>
                      <a:lnTo>
                        <a:pt x="16" y="171"/>
                      </a:lnTo>
                      <a:lnTo>
                        <a:pt x="0" y="134"/>
                      </a:lnTo>
                      <a:lnTo>
                        <a:pt x="8" y="106"/>
                      </a:lnTo>
                      <a:lnTo>
                        <a:pt x="25" y="100"/>
                      </a:lnTo>
                      <a:lnTo>
                        <a:pt x="40" y="55"/>
                      </a:lnTo>
                      <a:lnTo>
                        <a:pt x="40" y="0"/>
                      </a:lnTo>
                      <a:close/>
                    </a:path>
                  </a:pathLst>
                </a:custGeom>
                <a:solidFill>
                  <a:srgbClr val="00DFBF"/>
                </a:solidFill>
                <a:ln w="4763">
                  <a:solidFill>
                    <a:srgbClr val="000000"/>
                  </a:solidFill>
                  <a:round/>
                  <a:headEnd/>
                  <a:tailEnd/>
                </a:ln>
              </p:spPr>
              <p:txBody>
                <a:bodyPr/>
                <a:lstStyle/>
                <a:p>
                  <a:endParaRPr lang="zh-CN" altLang="en-US"/>
                </a:p>
              </p:txBody>
            </p:sp>
            <p:sp>
              <p:nvSpPr>
                <p:cNvPr id="22548" name="Freeform 282">
                  <a:extLst>
                    <a:ext uri="{FF2B5EF4-FFF2-40B4-BE49-F238E27FC236}">
                      <a16:creationId xmlns:a16="http://schemas.microsoft.com/office/drawing/2014/main" id="{2C1EEDF1-8314-F241-7E4E-7D8F765CAE30}"/>
                    </a:ext>
                  </a:extLst>
                </p:cNvPr>
                <p:cNvSpPr>
                  <a:spLocks/>
                </p:cNvSpPr>
                <p:nvPr/>
              </p:nvSpPr>
              <p:spPr bwMode="auto">
                <a:xfrm>
                  <a:off x="2758" y="2262"/>
                  <a:ext cx="133" cy="201"/>
                </a:xfrm>
                <a:custGeom>
                  <a:avLst/>
                  <a:gdLst>
                    <a:gd name="T0" fmla="*/ 0 w 399"/>
                    <a:gd name="T1" fmla="*/ 0 h 603"/>
                    <a:gd name="T2" fmla="*/ 0 w 399"/>
                    <a:gd name="T3" fmla="*/ 0 h 603"/>
                    <a:gd name="T4" fmla="*/ 0 w 399"/>
                    <a:gd name="T5" fmla="*/ 0 h 603"/>
                    <a:gd name="T6" fmla="*/ 0 w 399"/>
                    <a:gd name="T7" fmla="*/ 0 h 603"/>
                    <a:gd name="T8" fmla="*/ 0 w 399"/>
                    <a:gd name="T9" fmla="*/ 0 h 603"/>
                    <a:gd name="T10" fmla="*/ 0 w 399"/>
                    <a:gd name="T11" fmla="*/ 0 h 603"/>
                    <a:gd name="T12" fmla="*/ 0 w 399"/>
                    <a:gd name="T13" fmla="*/ 0 h 603"/>
                    <a:gd name="T14" fmla="*/ 0 w 399"/>
                    <a:gd name="T15" fmla="*/ 0 h 603"/>
                    <a:gd name="T16" fmla="*/ 0 w 399"/>
                    <a:gd name="T17" fmla="*/ 0 h 603"/>
                    <a:gd name="T18" fmla="*/ 0 w 399"/>
                    <a:gd name="T19" fmla="*/ 0 h 603"/>
                    <a:gd name="T20" fmla="*/ 0 w 399"/>
                    <a:gd name="T21" fmla="*/ 0 h 603"/>
                    <a:gd name="T22" fmla="*/ 0 w 399"/>
                    <a:gd name="T23" fmla="*/ 0 h 60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9"/>
                    <a:gd name="T37" fmla="*/ 0 h 603"/>
                    <a:gd name="T38" fmla="*/ 399 w 399"/>
                    <a:gd name="T39" fmla="*/ 603 h 60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9" h="603">
                      <a:moveTo>
                        <a:pt x="51" y="0"/>
                      </a:moveTo>
                      <a:lnTo>
                        <a:pt x="0" y="239"/>
                      </a:lnTo>
                      <a:lnTo>
                        <a:pt x="272" y="603"/>
                      </a:lnTo>
                      <a:lnTo>
                        <a:pt x="288" y="587"/>
                      </a:lnTo>
                      <a:lnTo>
                        <a:pt x="287" y="515"/>
                      </a:lnTo>
                      <a:lnTo>
                        <a:pt x="321" y="520"/>
                      </a:lnTo>
                      <a:lnTo>
                        <a:pt x="356" y="299"/>
                      </a:lnTo>
                      <a:lnTo>
                        <a:pt x="380" y="150"/>
                      </a:lnTo>
                      <a:lnTo>
                        <a:pt x="386" y="104"/>
                      </a:lnTo>
                      <a:lnTo>
                        <a:pt x="399" y="64"/>
                      </a:lnTo>
                      <a:lnTo>
                        <a:pt x="220" y="36"/>
                      </a:lnTo>
                      <a:lnTo>
                        <a:pt x="51" y="0"/>
                      </a:lnTo>
                      <a:close/>
                    </a:path>
                  </a:pathLst>
                </a:custGeom>
                <a:solidFill>
                  <a:srgbClr val="5FDF00"/>
                </a:solidFill>
                <a:ln w="4763">
                  <a:solidFill>
                    <a:srgbClr val="000000"/>
                  </a:solidFill>
                  <a:round/>
                  <a:headEnd/>
                  <a:tailEnd/>
                </a:ln>
              </p:spPr>
              <p:txBody>
                <a:bodyPr/>
                <a:lstStyle/>
                <a:p>
                  <a:endParaRPr lang="zh-CN" altLang="en-US"/>
                </a:p>
              </p:txBody>
            </p:sp>
            <p:sp>
              <p:nvSpPr>
                <p:cNvPr id="22549" name="Freeform 283">
                  <a:extLst>
                    <a:ext uri="{FF2B5EF4-FFF2-40B4-BE49-F238E27FC236}">
                      <a16:creationId xmlns:a16="http://schemas.microsoft.com/office/drawing/2014/main" id="{5F61F907-6254-0AC2-5B83-8F79F96F2D3A}"/>
                    </a:ext>
                  </a:extLst>
                </p:cNvPr>
                <p:cNvSpPr>
                  <a:spLocks/>
                </p:cNvSpPr>
                <p:nvPr/>
              </p:nvSpPr>
              <p:spPr bwMode="auto">
                <a:xfrm>
                  <a:off x="2831" y="2097"/>
                  <a:ext cx="120" cy="194"/>
                </a:xfrm>
                <a:custGeom>
                  <a:avLst/>
                  <a:gdLst>
                    <a:gd name="T0" fmla="*/ 0 w 359"/>
                    <a:gd name="T1" fmla="*/ 0 h 583"/>
                    <a:gd name="T2" fmla="*/ 0 w 359"/>
                    <a:gd name="T3" fmla="*/ 0 h 583"/>
                    <a:gd name="T4" fmla="*/ 0 w 359"/>
                    <a:gd name="T5" fmla="*/ 0 h 583"/>
                    <a:gd name="T6" fmla="*/ 0 w 359"/>
                    <a:gd name="T7" fmla="*/ 0 h 583"/>
                    <a:gd name="T8" fmla="*/ 0 w 359"/>
                    <a:gd name="T9" fmla="*/ 0 h 583"/>
                    <a:gd name="T10" fmla="*/ 0 w 359"/>
                    <a:gd name="T11" fmla="*/ 0 h 583"/>
                    <a:gd name="T12" fmla="*/ 0 w 359"/>
                    <a:gd name="T13" fmla="*/ 0 h 583"/>
                    <a:gd name="T14" fmla="*/ 0 w 359"/>
                    <a:gd name="T15" fmla="*/ 0 h 583"/>
                    <a:gd name="T16" fmla="*/ 0 w 359"/>
                    <a:gd name="T17" fmla="*/ 0 h 583"/>
                    <a:gd name="T18" fmla="*/ 0 w 359"/>
                    <a:gd name="T19" fmla="*/ 0 h 583"/>
                    <a:gd name="T20" fmla="*/ 0 w 359"/>
                    <a:gd name="T21" fmla="*/ 0 h 583"/>
                    <a:gd name="T22" fmla="*/ 0 w 359"/>
                    <a:gd name="T23" fmla="*/ 0 h 583"/>
                    <a:gd name="T24" fmla="*/ 0 w 359"/>
                    <a:gd name="T25" fmla="*/ 0 h 583"/>
                    <a:gd name="T26" fmla="*/ 0 w 359"/>
                    <a:gd name="T27" fmla="*/ 0 h 583"/>
                    <a:gd name="T28" fmla="*/ 0 w 359"/>
                    <a:gd name="T29" fmla="*/ 0 h 583"/>
                    <a:gd name="T30" fmla="*/ 0 w 359"/>
                    <a:gd name="T31" fmla="*/ 0 h 583"/>
                    <a:gd name="T32" fmla="*/ 0 w 359"/>
                    <a:gd name="T33" fmla="*/ 0 h 583"/>
                    <a:gd name="T34" fmla="*/ 0 w 359"/>
                    <a:gd name="T35" fmla="*/ 0 h 583"/>
                    <a:gd name="T36" fmla="*/ 0 w 359"/>
                    <a:gd name="T37" fmla="*/ 0 h 583"/>
                    <a:gd name="T38" fmla="*/ 0 w 359"/>
                    <a:gd name="T39" fmla="*/ 0 h 583"/>
                    <a:gd name="T40" fmla="*/ 0 w 359"/>
                    <a:gd name="T41" fmla="*/ 0 h 583"/>
                    <a:gd name="T42" fmla="*/ 0 w 359"/>
                    <a:gd name="T43" fmla="*/ 0 h 58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9"/>
                    <a:gd name="T67" fmla="*/ 0 h 583"/>
                    <a:gd name="T68" fmla="*/ 359 w 359"/>
                    <a:gd name="T69" fmla="*/ 583 h 58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9" h="583">
                      <a:moveTo>
                        <a:pt x="86" y="0"/>
                      </a:moveTo>
                      <a:lnTo>
                        <a:pt x="54" y="228"/>
                      </a:lnTo>
                      <a:lnTo>
                        <a:pt x="88" y="276"/>
                      </a:lnTo>
                      <a:lnTo>
                        <a:pt x="35" y="327"/>
                      </a:lnTo>
                      <a:lnTo>
                        <a:pt x="28" y="362"/>
                      </a:lnTo>
                      <a:lnTo>
                        <a:pt x="42" y="387"/>
                      </a:lnTo>
                      <a:lnTo>
                        <a:pt x="28" y="399"/>
                      </a:lnTo>
                      <a:lnTo>
                        <a:pt x="0" y="531"/>
                      </a:lnTo>
                      <a:lnTo>
                        <a:pt x="171" y="561"/>
                      </a:lnTo>
                      <a:lnTo>
                        <a:pt x="333" y="583"/>
                      </a:lnTo>
                      <a:lnTo>
                        <a:pt x="350" y="462"/>
                      </a:lnTo>
                      <a:lnTo>
                        <a:pt x="359" y="396"/>
                      </a:lnTo>
                      <a:lnTo>
                        <a:pt x="343" y="372"/>
                      </a:lnTo>
                      <a:lnTo>
                        <a:pt x="306" y="379"/>
                      </a:lnTo>
                      <a:lnTo>
                        <a:pt x="258" y="384"/>
                      </a:lnTo>
                      <a:lnTo>
                        <a:pt x="249" y="330"/>
                      </a:lnTo>
                      <a:lnTo>
                        <a:pt x="190" y="286"/>
                      </a:lnTo>
                      <a:lnTo>
                        <a:pt x="198" y="258"/>
                      </a:lnTo>
                      <a:lnTo>
                        <a:pt x="204" y="208"/>
                      </a:lnTo>
                      <a:lnTo>
                        <a:pt x="128" y="101"/>
                      </a:lnTo>
                      <a:lnTo>
                        <a:pt x="138" y="7"/>
                      </a:lnTo>
                      <a:lnTo>
                        <a:pt x="86" y="0"/>
                      </a:lnTo>
                      <a:close/>
                    </a:path>
                  </a:pathLst>
                </a:custGeom>
                <a:solidFill>
                  <a:srgbClr val="5F7FFF"/>
                </a:solidFill>
                <a:ln w="4763">
                  <a:solidFill>
                    <a:srgbClr val="000000"/>
                  </a:solidFill>
                  <a:round/>
                  <a:headEnd/>
                  <a:tailEnd/>
                </a:ln>
              </p:spPr>
              <p:txBody>
                <a:bodyPr/>
                <a:lstStyle/>
                <a:p>
                  <a:endParaRPr lang="zh-CN" altLang="en-US"/>
                </a:p>
              </p:txBody>
            </p:sp>
            <p:sp>
              <p:nvSpPr>
                <p:cNvPr id="22550" name="Freeform 284">
                  <a:extLst>
                    <a:ext uri="{FF2B5EF4-FFF2-40B4-BE49-F238E27FC236}">
                      <a16:creationId xmlns:a16="http://schemas.microsoft.com/office/drawing/2014/main" id="{AF2A2ED0-DAC2-00A0-5DC9-7EB1EC9F1691}"/>
                    </a:ext>
                  </a:extLst>
                </p:cNvPr>
                <p:cNvSpPr>
                  <a:spLocks/>
                </p:cNvSpPr>
                <p:nvPr/>
              </p:nvSpPr>
              <p:spPr bwMode="auto">
                <a:xfrm>
                  <a:off x="2868" y="2283"/>
                  <a:ext cx="111" cy="144"/>
                </a:xfrm>
                <a:custGeom>
                  <a:avLst/>
                  <a:gdLst>
                    <a:gd name="T0" fmla="*/ 0 w 334"/>
                    <a:gd name="T1" fmla="*/ 0 h 431"/>
                    <a:gd name="T2" fmla="*/ 0 w 334"/>
                    <a:gd name="T3" fmla="*/ 0 h 431"/>
                    <a:gd name="T4" fmla="*/ 0 w 334"/>
                    <a:gd name="T5" fmla="*/ 0 h 431"/>
                    <a:gd name="T6" fmla="*/ 0 w 334"/>
                    <a:gd name="T7" fmla="*/ 0 h 431"/>
                    <a:gd name="T8" fmla="*/ 0 w 334"/>
                    <a:gd name="T9" fmla="*/ 0 h 431"/>
                    <a:gd name="T10" fmla="*/ 0 w 334"/>
                    <a:gd name="T11" fmla="*/ 0 h 431"/>
                    <a:gd name="T12" fmla="*/ 0 w 334"/>
                    <a:gd name="T13" fmla="*/ 0 h 431"/>
                    <a:gd name="T14" fmla="*/ 0 w 334"/>
                    <a:gd name="T15" fmla="*/ 0 h 431"/>
                    <a:gd name="T16" fmla="*/ 0 60000 65536"/>
                    <a:gd name="T17" fmla="*/ 0 60000 65536"/>
                    <a:gd name="T18" fmla="*/ 0 60000 65536"/>
                    <a:gd name="T19" fmla="*/ 0 60000 65536"/>
                    <a:gd name="T20" fmla="*/ 0 60000 65536"/>
                    <a:gd name="T21" fmla="*/ 0 60000 65536"/>
                    <a:gd name="T22" fmla="*/ 0 60000 65536"/>
                    <a:gd name="T23" fmla="*/ 0 60000 65536"/>
                    <a:gd name="T24" fmla="*/ 0 w 334"/>
                    <a:gd name="T25" fmla="*/ 0 h 431"/>
                    <a:gd name="T26" fmla="*/ 334 w 334"/>
                    <a:gd name="T27" fmla="*/ 431 h 4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4" h="431">
                      <a:moveTo>
                        <a:pt x="62" y="0"/>
                      </a:moveTo>
                      <a:lnTo>
                        <a:pt x="226" y="23"/>
                      </a:lnTo>
                      <a:lnTo>
                        <a:pt x="214" y="105"/>
                      </a:lnTo>
                      <a:lnTo>
                        <a:pt x="334" y="116"/>
                      </a:lnTo>
                      <a:lnTo>
                        <a:pt x="301" y="431"/>
                      </a:lnTo>
                      <a:lnTo>
                        <a:pt x="0" y="398"/>
                      </a:lnTo>
                      <a:lnTo>
                        <a:pt x="31" y="197"/>
                      </a:lnTo>
                      <a:lnTo>
                        <a:pt x="62" y="0"/>
                      </a:lnTo>
                      <a:close/>
                    </a:path>
                  </a:pathLst>
                </a:custGeom>
                <a:solidFill>
                  <a:srgbClr val="3F7FFF"/>
                </a:solidFill>
                <a:ln w="4763">
                  <a:solidFill>
                    <a:srgbClr val="000000"/>
                  </a:solidFill>
                  <a:round/>
                  <a:headEnd/>
                  <a:tailEnd/>
                </a:ln>
              </p:spPr>
              <p:txBody>
                <a:bodyPr/>
                <a:lstStyle/>
                <a:p>
                  <a:endParaRPr lang="zh-CN" altLang="en-US"/>
                </a:p>
              </p:txBody>
            </p:sp>
            <p:sp>
              <p:nvSpPr>
                <p:cNvPr id="22551" name="Freeform 285">
                  <a:extLst>
                    <a:ext uri="{FF2B5EF4-FFF2-40B4-BE49-F238E27FC236}">
                      <a16:creationId xmlns:a16="http://schemas.microsoft.com/office/drawing/2014/main" id="{5073C36A-DA4D-D87C-2A76-ED28F400EA24}"/>
                    </a:ext>
                  </a:extLst>
                </p:cNvPr>
                <p:cNvSpPr>
                  <a:spLocks/>
                </p:cNvSpPr>
                <p:nvPr/>
              </p:nvSpPr>
              <p:spPr bwMode="auto">
                <a:xfrm>
                  <a:off x="2873" y="2099"/>
                  <a:ext cx="209" cy="130"/>
                </a:xfrm>
                <a:custGeom>
                  <a:avLst/>
                  <a:gdLst>
                    <a:gd name="T0" fmla="*/ 0 w 626"/>
                    <a:gd name="T1" fmla="*/ 0 h 390"/>
                    <a:gd name="T2" fmla="*/ 0 w 626"/>
                    <a:gd name="T3" fmla="*/ 0 h 390"/>
                    <a:gd name="T4" fmla="*/ 0 w 626"/>
                    <a:gd name="T5" fmla="*/ 0 h 390"/>
                    <a:gd name="T6" fmla="*/ 0 w 626"/>
                    <a:gd name="T7" fmla="*/ 0 h 390"/>
                    <a:gd name="T8" fmla="*/ 0 w 626"/>
                    <a:gd name="T9" fmla="*/ 0 h 390"/>
                    <a:gd name="T10" fmla="*/ 0 w 626"/>
                    <a:gd name="T11" fmla="*/ 0 h 390"/>
                    <a:gd name="T12" fmla="*/ 0 w 626"/>
                    <a:gd name="T13" fmla="*/ 0 h 390"/>
                    <a:gd name="T14" fmla="*/ 0 w 626"/>
                    <a:gd name="T15" fmla="*/ 0 h 390"/>
                    <a:gd name="T16" fmla="*/ 0 w 626"/>
                    <a:gd name="T17" fmla="*/ 0 h 390"/>
                    <a:gd name="T18" fmla="*/ 0 w 626"/>
                    <a:gd name="T19" fmla="*/ 0 h 390"/>
                    <a:gd name="T20" fmla="*/ 0 w 626"/>
                    <a:gd name="T21" fmla="*/ 0 h 390"/>
                    <a:gd name="T22" fmla="*/ 0 w 626"/>
                    <a:gd name="T23" fmla="*/ 0 h 390"/>
                    <a:gd name="T24" fmla="*/ 0 w 626"/>
                    <a:gd name="T25" fmla="*/ 0 h 390"/>
                    <a:gd name="T26" fmla="*/ 0 w 626"/>
                    <a:gd name="T27" fmla="*/ 0 h 390"/>
                    <a:gd name="T28" fmla="*/ 0 w 626"/>
                    <a:gd name="T29" fmla="*/ 0 h 390"/>
                    <a:gd name="T30" fmla="*/ 0 w 626"/>
                    <a:gd name="T31" fmla="*/ 0 h 390"/>
                    <a:gd name="T32" fmla="*/ 0 w 626"/>
                    <a:gd name="T33" fmla="*/ 0 h 390"/>
                    <a:gd name="T34" fmla="*/ 0 w 626"/>
                    <a:gd name="T35" fmla="*/ 0 h 390"/>
                    <a:gd name="T36" fmla="*/ 0 w 626"/>
                    <a:gd name="T37" fmla="*/ 0 h 3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26"/>
                    <a:gd name="T58" fmla="*/ 0 h 390"/>
                    <a:gd name="T59" fmla="*/ 626 w 626"/>
                    <a:gd name="T60" fmla="*/ 390 h 39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26" h="390">
                      <a:moveTo>
                        <a:pt x="10" y="0"/>
                      </a:moveTo>
                      <a:lnTo>
                        <a:pt x="133" y="15"/>
                      </a:lnTo>
                      <a:lnTo>
                        <a:pt x="207" y="26"/>
                      </a:lnTo>
                      <a:lnTo>
                        <a:pt x="305" y="36"/>
                      </a:lnTo>
                      <a:lnTo>
                        <a:pt x="396" y="45"/>
                      </a:lnTo>
                      <a:lnTo>
                        <a:pt x="552" y="56"/>
                      </a:lnTo>
                      <a:lnTo>
                        <a:pt x="626" y="62"/>
                      </a:lnTo>
                      <a:lnTo>
                        <a:pt x="623" y="379"/>
                      </a:lnTo>
                      <a:lnTo>
                        <a:pt x="240" y="347"/>
                      </a:lnTo>
                      <a:lnTo>
                        <a:pt x="232" y="390"/>
                      </a:lnTo>
                      <a:lnTo>
                        <a:pt x="217" y="369"/>
                      </a:lnTo>
                      <a:lnTo>
                        <a:pt x="183" y="373"/>
                      </a:lnTo>
                      <a:lnTo>
                        <a:pt x="132" y="381"/>
                      </a:lnTo>
                      <a:lnTo>
                        <a:pt x="123" y="325"/>
                      </a:lnTo>
                      <a:lnTo>
                        <a:pt x="63" y="281"/>
                      </a:lnTo>
                      <a:lnTo>
                        <a:pt x="72" y="240"/>
                      </a:lnTo>
                      <a:lnTo>
                        <a:pt x="78" y="206"/>
                      </a:lnTo>
                      <a:lnTo>
                        <a:pt x="0" y="97"/>
                      </a:lnTo>
                      <a:lnTo>
                        <a:pt x="10" y="0"/>
                      </a:lnTo>
                      <a:close/>
                    </a:path>
                  </a:pathLst>
                </a:custGeom>
                <a:solidFill>
                  <a:srgbClr val="9FBFFF"/>
                </a:solidFill>
                <a:ln w="4763">
                  <a:solidFill>
                    <a:srgbClr val="000000"/>
                  </a:solidFill>
                  <a:round/>
                  <a:headEnd/>
                  <a:tailEnd/>
                </a:ln>
              </p:spPr>
              <p:txBody>
                <a:bodyPr/>
                <a:lstStyle/>
                <a:p>
                  <a:endParaRPr lang="zh-CN" altLang="en-US"/>
                </a:p>
              </p:txBody>
            </p:sp>
            <p:sp>
              <p:nvSpPr>
                <p:cNvPr id="22552" name="Freeform 286">
                  <a:extLst>
                    <a:ext uri="{FF2B5EF4-FFF2-40B4-BE49-F238E27FC236}">
                      <a16:creationId xmlns:a16="http://schemas.microsoft.com/office/drawing/2014/main" id="{6FD09813-DB4C-433C-5549-53F76F63223E}"/>
                    </a:ext>
                  </a:extLst>
                </p:cNvPr>
                <p:cNvSpPr>
                  <a:spLocks/>
                </p:cNvSpPr>
                <p:nvPr/>
              </p:nvSpPr>
              <p:spPr bwMode="auto">
                <a:xfrm>
                  <a:off x="2938" y="2213"/>
                  <a:ext cx="143" cy="117"/>
                </a:xfrm>
                <a:custGeom>
                  <a:avLst/>
                  <a:gdLst>
                    <a:gd name="T0" fmla="*/ 0 w 428"/>
                    <a:gd name="T1" fmla="*/ 0 h 351"/>
                    <a:gd name="T2" fmla="*/ 0 w 428"/>
                    <a:gd name="T3" fmla="*/ 0 h 351"/>
                    <a:gd name="T4" fmla="*/ 0 w 428"/>
                    <a:gd name="T5" fmla="*/ 0 h 351"/>
                    <a:gd name="T6" fmla="*/ 0 w 428"/>
                    <a:gd name="T7" fmla="*/ 0 h 351"/>
                    <a:gd name="T8" fmla="*/ 0 w 428"/>
                    <a:gd name="T9" fmla="*/ 0 h 351"/>
                    <a:gd name="T10" fmla="*/ 0 w 428"/>
                    <a:gd name="T11" fmla="*/ 0 h 351"/>
                    <a:gd name="T12" fmla="*/ 0 w 428"/>
                    <a:gd name="T13" fmla="*/ 0 h 351"/>
                    <a:gd name="T14" fmla="*/ 0 60000 65536"/>
                    <a:gd name="T15" fmla="*/ 0 60000 65536"/>
                    <a:gd name="T16" fmla="*/ 0 60000 65536"/>
                    <a:gd name="T17" fmla="*/ 0 60000 65536"/>
                    <a:gd name="T18" fmla="*/ 0 60000 65536"/>
                    <a:gd name="T19" fmla="*/ 0 60000 65536"/>
                    <a:gd name="T20" fmla="*/ 0 60000 65536"/>
                    <a:gd name="T21" fmla="*/ 0 w 428"/>
                    <a:gd name="T22" fmla="*/ 0 h 351"/>
                    <a:gd name="T23" fmla="*/ 428 w 428"/>
                    <a:gd name="T24" fmla="*/ 351 h 3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8" h="351">
                      <a:moveTo>
                        <a:pt x="42" y="0"/>
                      </a:moveTo>
                      <a:lnTo>
                        <a:pt x="26" y="131"/>
                      </a:lnTo>
                      <a:lnTo>
                        <a:pt x="0" y="318"/>
                      </a:lnTo>
                      <a:lnTo>
                        <a:pt x="124" y="328"/>
                      </a:lnTo>
                      <a:lnTo>
                        <a:pt x="414" y="351"/>
                      </a:lnTo>
                      <a:lnTo>
                        <a:pt x="428" y="36"/>
                      </a:lnTo>
                      <a:lnTo>
                        <a:pt x="42" y="0"/>
                      </a:lnTo>
                      <a:close/>
                    </a:path>
                  </a:pathLst>
                </a:custGeom>
                <a:solidFill>
                  <a:srgbClr val="9F7F5F"/>
                </a:solidFill>
                <a:ln w="4763">
                  <a:solidFill>
                    <a:srgbClr val="000000"/>
                  </a:solidFill>
                  <a:round/>
                  <a:headEnd/>
                  <a:tailEnd/>
                </a:ln>
              </p:spPr>
              <p:txBody>
                <a:bodyPr/>
                <a:lstStyle/>
                <a:p>
                  <a:endParaRPr lang="zh-CN" altLang="en-US"/>
                </a:p>
              </p:txBody>
            </p:sp>
            <p:sp>
              <p:nvSpPr>
                <p:cNvPr id="22553" name="Freeform 287">
                  <a:extLst>
                    <a:ext uri="{FF2B5EF4-FFF2-40B4-BE49-F238E27FC236}">
                      <a16:creationId xmlns:a16="http://schemas.microsoft.com/office/drawing/2014/main" id="{9CC93043-BEC6-6A57-B362-05949057E863}"/>
                    </a:ext>
                  </a:extLst>
                </p:cNvPr>
                <p:cNvSpPr>
                  <a:spLocks/>
                </p:cNvSpPr>
                <p:nvPr/>
              </p:nvSpPr>
              <p:spPr bwMode="auto">
                <a:xfrm>
                  <a:off x="2967" y="2322"/>
                  <a:ext cx="149" cy="111"/>
                </a:xfrm>
                <a:custGeom>
                  <a:avLst/>
                  <a:gdLst>
                    <a:gd name="T0" fmla="*/ 0 w 446"/>
                    <a:gd name="T1" fmla="*/ 0 h 333"/>
                    <a:gd name="T2" fmla="*/ 0 w 446"/>
                    <a:gd name="T3" fmla="*/ 0 h 333"/>
                    <a:gd name="T4" fmla="*/ 0 w 446"/>
                    <a:gd name="T5" fmla="*/ 0 h 333"/>
                    <a:gd name="T6" fmla="*/ 0 w 446"/>
                    <a:gd name="T7" fmla="*/ 0 h 333"/>
                    <a:gd name="T8" fmla="*/ 0 w 446"/>
                    <a:gd name="T9" fmla="*/ 0 h 333"/>
                    <a:gd name="T10" fmla="*/ 0 w 446"/>
                    <a:gd name="T11" fmla="*/ 0 h 333"/>
                    <a:gd name="T12" fmla="*/ 0 w 446"/>
                    <a:gd name="T13" fmla="*/ 0 h 333"/>
                    <a:gd name="T14" fmla="*/ 0 w 446"/>
                    <a:gd name="T15" fmla="*/ 0 h 333"/>
                    <a:gd name="T16" fmla="*/ 0 w 446"/>
                    <a:gd name="T17" fmla="*/ 0 h 3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6"/>
                    <a:gd name="T28" fmla="*/ 0 h 333"/>
                    <a:gd name="T29" fmla="*/ 446 w 446"/>
                    <a:gd name="T30" fmla="*/ 333 h 3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6" h="333">
                      <a:moveTo>
                        <a:pt x="37" y="0"/>
                      </a:moveTo>
                      <a:lnTo>
                        <a:pt x="14" y="200"/>
                      </a:lnTo>
                      <a:lnTo>
                        <a:pt x="0" y="315"/>
                      </a:lnTo>
                      <a:lnTo>
                        <a:pt x="223" y="326"/>
                      </a:lnTo>
                      <a:lnTo>
                        <a:pt x="436" y="333"/>
                      </a:lnTo>
                      <a:lnTo>
                        <a:pt x="443" y="177"/>
                      </a:lnTo>
                      <a:lnTo>
                        <a:pt x="446" y="25"/>
                      </a:lnTo>
                      <a:lnTo>
                        <a:pt x="324" y="23"/>
                      </a:lnTo>
                      <a:lnTo>
                        <a:pt x="37" y="0"/>
                      </a:lnTo>
                      <a:close/>
                    </a:path>
                  </a:pathLst>
                </a:custGeom>
                <a:solidFill>
                  <a:srgbClr val="9F9FBF"/>
                </a:solidFill>
                <a:ln w="4763">
                  <a:solidFill>
                    <a:srgbClr val="000000"/>
                  </a:solidFill>
                  <a:round/>
                  <a:headEnd/>
                  <a:tailEnd/>
                </a:ln>
              </p:spPr>
              <p:txBody>
                <a:bodyPr/>
                <a:lstStyle/>
                <a:p>
                  <a:endParaRPr lang="zh-CN" altLang="en-US"/>
                </a:p>
              </p:txBody>
            </p:sp>
            <p:sp>
              <p:nvSpPr>
                <p:cNvPr id="22554" name="Freeform 288">
                  <a:extLst>
                    <a:ext uri="{FF2B5EF4-FFF2-40B4-BE49-F238E27FC236}">
                      <a16:creationId xmlns:a16="http://schemas.microsoft.com/office/drawing/2014/main" id="{59941E62-F9E5-E472-2693-2E293405E56D}"/>
                    </a:ext>
                  </a:extLst>
                </p:cNvPr>
                <p:cNvSpPr>
                  <a:spLocks/>
                </p:cNvSpPr>
                <p:nvPr/>
              </p:nvSpPr>
              <p:spPr bwMode="auto">
                <a:xfrm>
                  <a:off x="2833" y="2415"/>
                  <a:ext cx="135" cy="150"/>
                </a:xfrm>
                <a:custGeom>
                  <a:avLst/>
                  <a:gdLst>
                    <a:gd name="T0" fmla="*/ 0 w 405"/>
                    <a:gd name="T1" fmla="*/ 0 h 449"/>
                    <a:gd name="T2" fmla="*/ 0 w 405"/>
                    <a:gd name="T3" fmla="*/ 0 h 449"/>
                    <a:gd name="T4" fmla="*/ 0 w 405"/>
                    <a:gd name="T5" fmla="*/ 0 h 449"/>
                    <a:gd name="T6" fmla="*/ 0 w 405"/>
                    <a:gd name="T7" fmla="*/ 0 h 449"/>
                    <a:gd name="T8" fmla="*/ 0 w 405"/>
                    <a:gd name="T9" fmla="*/ 0 h 449"/>
                    <a:gd name="T10" fmla="*/ 0 w 405"/>
                    <a:gd name="T11" fmla="*/ 0 h 449"/>
                    <a:gd name="T12" fmla="*/ 0 w 405"/>
                    <a:gd name="T13" fmla="*/ 0 h 449"/>
                    <a:gd name="T14" fmla="*/ 0 w 405"/>
                    <a:gd name="T15" fmla="*/ 0 h 449"/>
                    <a:gd name="T16" fmla="*/ 0 w 405"/>
                    <a:gd name="T17" fmla="*/ 0 h 449"/>
                    <a:gd name="T18" fmla="*/ 0 w 405"/>
                    <a:gd name="T19" fmla="*/ 0 h 449"/>
                    <a:gd name="T20" fmla="*/ 0 w 405"/>
                    <a:gd name="T21" fmla="*/ 0 h 449"/>
                    <a:gd name="T22" fmla="*/ 0 w 405"/>
                    <a:gd name="T23" fmla="*/ 0 h 449"/>
                    <a:gd name="T24" fmla="*/ 0 w 405"/>
                    <a:gd name="T25" fmla="*/ 0 h 449"/>
                    <a:gd name="T26" fmla="*/ 0 w 405"/>
                    <a:gd name="T27" fmla="*/ 0 h 449"/>
                    <a:gd name="T28" fmla="*/ 0 w 405"/>
                    <a:gd name="T29" fmla="*/ 0 h 449"/>
                    <a:gd name="T30" fmla="*/ 0 w 405"/>
                    <a:gd name="T31" fmla="*/ 0 h 4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5"/>
                    <a:gd name="T49" fmla="*/ 0 h 449"/>
                    <a:gd name="T50" fmla="*/ 405 w 405"/>
                    <a:gd name="T51" fmla="*/ 449 h 4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5" h="449">
                      <a:moveTo>
                        <a:pt x="103" y="0"/>
                      </a:moveTo>
                      <a:lnTo>
                        <a:pt x="95" y="58"/>
                      </a:lnTo>
                      <a:lnTo>
                        <a:pt x="60" y="51"/>
                      </a:lnTo>
                      <a:lnTo>
                        <a:pt x="62" y="127"/>
                      </a:lnTo>
                      <a:lnTo>
                        <a:pt x="46" y="142"/>
                      </a:lnTo>
                      <a:lnTo>
                        <a:pt x="70" y="188"/>
                      </a:lnTo>
                      <a:lnTo>
                        <a:pt x="46" y="208"/>
                      </a:lnTo>
                      <a:lnTo>
                        <a:pt x="32" y="242"/>
                      </a:lnTo>
                      <a:lnTo>
                        <a:pt x="13" y="275"/>
                      </a:lnTo>
                      <a:lnTo>
                        <a:pt x="26" y="294"/>
                      </a:lnTo>
                      <a:lnTo>
                        <a:pt x="3" y="302"/>
                      </a:lnTo>
                      <a:lnTo>
                        <a:pt x="0" y="332"/>
                      </a:lnTo>
                      <a:lnTo>
                        <a:pt x="228" y="447"/>
                      </a:lnTo>
                      <a:lnTo>
                        <a:pt x="357" y="449"/>
                      </a:lnTo>
                      <a:lnTo>
                        <a:pt x="405" y="35"/>
                      </a:lnTo>
                      <a:lnTo>
                        <a:pt x="103" y="0"/>
                      </a:lnTo>
                      <a:close/>
                    </a:path>
                  </a:pathLst>
                </a:custGeom>
                <a:solidFill>
                  <a:srgbClr val="BFBF00"/>
                </a:solidFill>
                <a:ln w="4763">
                  <a:solidFill>
                    <a:srgbClr val="000000"/>
                  </a:solidFill>
                  <a:round/>
                  <a:headEnd/>
                  <a:tailEnd/>
                </a:ln>
              </p:spPr>
              <p:txBody>
                <a:bodyPr/>
                <a:lstStyle/>
                <a:p>
                  <a:endParaRPr lang="zh-CN" altLang="en-US"/>
                </a:p>
              </p:txBody>
            </p:sp>
            <p:sp>
              <p:nvSpPr>
                <p:cNvPr id="22555" name="Freeform 289">
                  <a:extLst>
                    <a:ext uri="{FF2B5EF4-FFF2-40B4-BE49-F238E27FC236}">
                      <a16:creationId xmlns:a16="http://schemas.microsoft.com/office/drawing/2014/main" id="{2025928E-E059-CCF5-071B-6C31AF67F0A2}"/>
                    </a:ext>
                  </a:extLst>
                </p:cNvPr>
                <p:cNvSpPr>
                  <a:spLocks/>
                </p:cNvSpPr>
                <p:nvPr/>
              </p:nvSpPr>
              <p:spPr bwMode="auto">
                <a:xfrm>
                  <a:off x="2951" y="2426"/>
                  <a:ext cx="143" cy="142"/>
                </a:xfrm>
                <a:custGeom>
                  <a:avLst/>
                  <a:gdLst>
                    <a:gd name="T0" fmla="*/ 0 w 430"/>
                    <a:gd name="T1" fmla="*/ 0 h 426"/>
                    <a:gd name="T2" fmla="*/ 0 w 430"/>
                    <a:gd name="T3" fmla="*/ 0 h 426"/>
                    <a:gd name="T4" fmla="*/ 0 w 430"/>
                    <a:gd name="T5" fmla="*/ 0 h 426"/>
                    <a:gd name="T6" fmla="*/ 0 w 430"/>
                    <a:gd name="T7" fmla="*/ 0 h 426"/>
                    <a:gd name="T8" fmla="*/ 0 w 430"/>
                    <a:gd name="T9" fmla="*/ 0 h 426"/>
                    <a:gd name="T10" fmla="*/ 0 w 430"/>
                    <a:gd name="T11" fmla="*/ 0 h 426"/>
                    <a:gd name="T12" fmla="*/ 0 w 430"/>
                    <a:gd name="T13" fmla="*/ 0 h 426"/>
                    <a:gd name="T14" fmla="*/ 0 w 430"/>
                    <a:gd name="T15" fmla="*/ 0 h 426"/>
                    <a:gd name="T16" fmla="*/ 0 w 430"/>
                    <a:gd name="T17" fmla="*/ 0 h 426"/>
                    <a:gd name="T18" fmla="*/ 0 w 430"/>
                    <a:gd name="T19" fmla="*/ 0 h 426"/>
                    <a:gd name="T20" fmla="*/ 0 w 430"/>
                    <a:gd name="T21" fmla="*/ 0 h 4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0"/>
                    <a:gd name="T34" fmla="*/ 0 h 426"/>
                    <a:gd name="T35" fmla="*/ 430 w 430"/>
                    <a:gd name="T36" fmla="*/ 426 h 4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0" h="426">
                      <a:moveTo>
                        <a:pt x="52" y="0"/>
                      </a:moveTo>
                      <a:lnTo>
                        <a:pt x="430" y="17"/>
                      </a:lnTo>
                      <a:lnTo>
                        <a:pt x="412" y="393"/>
                      </a:lnTo>
                      <a:lnTo>
                        <a:pt x="289" y="387"/>
                      </a:lnTo>
                      <a:lnTo>
                        <a:pt x="174" y="383"/>
                      </a:lnTo>
                      <a:lnTo>
                        <a:pt x="174" y="398"/>
                      </a:lnTo>
                      <a:lnTo>
                        <a:pt x="78" y="398"/>
                      </a:lnTo>
                      <a:lnTo>
                        <a:pt x="72" y="426"/>
                      </a:lnTo>
                      <a:lnTo>
                        <a:pt x="0" y="417"/>
                      </a:lnTo>
                      <a:lnTo>
                        <a:pt x="41" y="98"/>
                      </a:lnTo>
                      <a:lnTo>
                        <a:pt x="52" y="0"/>
                      </a:lnTo>
                      <a:close/>
                    </a:path>
                  </a:pathLst>
                </a:custGeom>
                <a:solidFill>
                  <a:srgbClr val="800080"/>
                </a:solidFill>
                <a:ln w="4763">
                  <a:solidFill>
                    <a:srgbClr val="000000"/>
                  </a:solidFill>
                  <a:round/>
                  <a:headEnd/>
                  <a:tailEnd/>
                </a:ln>
              </p:spPr>
              <p:txBody>
                <a:bodyPr/>
                <a:lstStyle/>
                <a:p>
                  <a:endParaRPr lang="zh-CN" altLang="en-US"/>
                </a:p>
              </p:txBody>
            </p:sp>
            <p:sp>
              <p:nvSpPr>
                <p:cNvPr id="22556" name="Freeform 290">
                  <a:extLst>
                    <a:ext uri="{FF2B5EF4-FFF2-40B4-BE49-F238E27FC236}">
                      <a16:creationId xmlns:a16="http://schemas.microsoft.com/office/drawing/2014/main" id="{681061C6-51E2-9ED2-604F-2EADFDF5866F}"/>
                    </a:ext>
                  </a:extLst>
                </p:cNvPr>
                <p:cNvSpPr>
                  <a:spLocks/>
                </p:cNvSpPr>
                <p:nvPr/>
              </p:nvSpPr>
              <p:spPr bwMode="auto">
                <a:xfrm>
                  <a:off x="3008" y="2447"/>
                  <a:ext cx="290" cy="269"/>
                </a:xfrm>
                <a:custGeom>
                  <a:avLst/>
                  <a:gdLst>
                    <a:gd name="T0" fmla="*/ 0 w 872"/>
                    <a:gd name="T1" fmla="*/ 0 h 807"/>
                    <a:gd name="T2" fmla="*/ 0 w 872"/>
                    <a:gd name="T3" fmla="*/ 0 h 807"/>
                    <a:gd name="T4" fmla="*/ 0 w 872"/>
                    <a:gd name="T5" fmla="*/ 0 h 807"/>
                    <a:gd name="T6" fmla="*/ 0 w 872"/>
                    <a:gd name="T7" fmla="*/ 0 h 807"/>
                    <a:gd name="T8" fmla="*/ 0 w 872"/>
                    <a:gd name="T9" fmla="*/ 0 h 807"/>
                    <a:gd name="T10" fmla="*/ 0 w 872"/>
                    <a:gd name="T11" fmla="*/ 0 h 807"/>
                    <a:gd name="T12" fmla="*/ 0 w 872"/>
                    <a:gd name="T13" fmla="*/ 0 h 807"/>
                    <a:gd name="T14" fmla="*/ 0 w 872"/>
                    <a:gd name="T15" fmla="*/ 0 h 807"/>
                    <a:gd name="T16" fmla="*/ 0 w 872"/>
                    <a:gd name="T17" fmla="*/ 0 h 807"/>
                    <a:gd name="T18" fmla="*/ 0 w 872"/>
                    <a:gd name="T19" fmla="*/ 0 h 807"/>
                    <a:gd name="T20" fmla="*/ 0 w 872"/>
                    <a:gd name="T21" fmla="*/ 0 h 807"/>
                    <a:gd name="T22" fmla="*/ 0 w 872"/>
                    <a:gd name="T23" fmla="*/ 0 h 807"/>
                    <a:gd name="T24" fmla="*/ 0 w 872"/>
                    <a:gd name="T25" fmla="*/ 0 h 807"/>
                    <a:gd name="T26" fmla="*/ 0 w 872"/>
                    <a:gd name="T27" fmla="*/ 0 h 807"/>
                    <a:gd name="T28" fmla="*/ 0 w 872"/>
                    <a:gd name="T29" fmla="*/ 0 h 807"/>
                    <a:gd name="T30" fmla="*/ 0 w 872"/>
                    <a:gd name="T31" fmla="*/ 0 h 807"/>
                    <a:gd name="T32" fmla="*/ 0 w 872"/>
                    <a:gd name="T33" fmla="*/ 0 h 807"/>
                    <a:gd name="T34" fmla="*/ 0 w 872"/>
                    <a:gd name="T35" fmla="*/ 0 h 807"/>
                    <a:gd name="T36" fmla="*/ 0 w 872"/>
                    <a:gd name="T37" fmla="*/ 0 h 807"/>
                    <a:gd name="T38" fmla="*/ 0 w 872"/>
                    <a:gd name="T39" fmla="*/ 0 h 807"/>
                    <a:gd name="T40" fmla="*/ 0 w 872"/>
                    <a:gd name="T41" fmla="*/ 0 h 807"/>
                    <a:gd name="T42" fmla="*/ 0 w 872"/>
                    <a:gd name="T43" fmla="*/ 0 h 807"/>
                    <a:gd name="T44" fmla="*/ 0 w 872"/>
                    <a:gd name="T45" fmla="*/ 0 h 807"/>
                    <a:gd name="T46" fmla="*/ 0 w 872"/>
                    <a:gd name="T47" fmla="*/ 0 h 807"/>
                    <a:gd name="T48" fmla="*/ 0 w 872"/>
                    <a:gd name="T49" fmla="*/ 0 h 807"/>
                    <a:gd name="T50" fmla="*/ 0 w 872"/>
                    <a:gd name="T51" fmla="*/ 0 h 807"/>
                    <a:gd name="T52" fmla="*/ 0 w 872"/>
                    <a:gd name="T53" fmla="*/ 0 h 807"/>
                    <a:gd name="T54" fmla="*/ 0 w 872"/>
                    <a:gd name="T55" fmla="*/ 0 h 807"/>
                    <a:gd name="T56" fmla="*/ 0 w 872"/>
                    <a:gd name="T57" fmla="*/ 0 h 807"/>
                    <a:gd name="T58" fmla="*/ 0 w 872"/>
                    <a:gd name="T59" fmla="*/ 0 h 807"/>
                    <a:gd name="T60" fmla="*/ 0 w 872"/>
                    <a:gd name="T61" fmla="*/ 0 h 807"/>
                    <a:gd name="T62" fmla="*/ 0 w 872"/>
                    <a:gd name="T63" fmla="*/ 0 h 807"/>
                    <a:gd name="T64" fmla="*/ 0 w 872"/>
                    <a:gd name="T65" fmla="*/ 0 h 807"/>
                    <a:gd name="T66" fmla="*/ 0 w 872"/>
                    <a:gd name="T67" fmla="*/ 0 h 807"/>
                    <a:gd name="T68" fmla="*/ 0 w 872"/>
                    <a:gd name="T69" fmla="*/ 0 h 807"/>
                    <a:gd name="T70" fmla="*/ 0 w 872"/>
                    <a:gd name="T71" fmla="*/ 0 h 807"/>
                    <a:gd name="T72" fmla="*/ 0 w 872"/>
                    <a:gd name="T73" fmla="*/ 0 h 807"/>
                    <a:gd name="T74" fmla="*/ 0 w 872"/>
                    <a:gd name="T75" fmla="*/ 0 h 807"/>
                    <a:gd name="T76" fmla="*/ 0 w 872"/>
                    <a:gd name="T77" fmla="*/ 0 h 807"/>
                    <a:gd name="T78" fmla="*/ 0 w 872"/>
                    <a:gd name="T79" fmla="*/ 0 h 807"/>
                    <a:gd name="T80" fmla="*/ 0 w 872"/>
                    <a:gd name="T81" fmla="*/ 0 h 807"/>
                    <a:gd name="T82" fmla="*/ 0 w 872"/>
                    <a:gd name="T83" fmla="*/ 0 h 807"/>
                    <a:gd name="T84" fmla="*/ 0 w 872"/>
                    <a:gd name="T85" fmla="*/ 0 h 807"/>
                    <a:gd name="T86" fmla="*/ 0 w 872"/>
                    <a:gd name="T87" fmla="*/ 0 h 807"/>
                    <a:gd name="T88" fmla="*/ 0 w 872"/>
                    <a:gd name="T89" fmla="*/ 0 h 807"/>
                    <a:gd name="T90" fmla="*/ 0 w 872"/>
                    <a:gd name="T91" fmla="*/ 0 h 807"/>
                    <a:gd name="T92" fmla="*/ 0 w 872"/>
                    <a:gd name="T93" fmla="*/ 0 h 807"/>
                    <a:gd name="T94" fmla="*/ 0 w 872"/>
                    <a:gd name="T95" fmla="*/ 0 h 807"/>
                    <a:gd name="T96" fmla="*/ 0 w 872"/>
                    <a:gd name="T97" fmla="*/ 0 h 807"/>
                    <a:gd name="T98" fmla="*/ 0 w 872"/>
                    <a:gd name="T99" fmla="*/ 0 h 807"/>
                    <a:gd name="T100" fmla="*/ 0 w 872"/>
                    <a:gd name="T101" fmla="*/ 0 h 80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72"/>
                    <a:gd name="T154" fmla="*/ 0 h 807"/>
                    <a:gd name="T155" fmla="*/ 872 w 872"/>
                    <a:gd name="T156" fmla="*/ 807 h 80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72" h="807">
                      <a:moveTo>
                        <a:pt x="253" y="0"/>
                      </a:moveTo>
                      <a:lnTo>
                        <a:pt x="446" y="7"/>
                      </a:lnTo>
                      <a:lnTo>
                        <a:pt x="446" y="153"/>
                      </a:lnTo>
                      <a:lnTo>
                        <a:pt x="544" y="194"/>
                      </a:lnTo>
                      <a:lnTo>
                        <a:pt x="571" y="181"/>
                      </a:lnTo>
                      <a:lnTo>
                        <a:pt x="635" y="212"/>
                      </a:lnTo>
                      <a:lnTo>
                        <a:pt x="674" y="210"/>
                      </a:lnTo>
                      <a:lnTo>
                        <a:pt x="748" y="178"/>
                      </a:lnTo>
                      <a:lnTo>
                        <a:pt x="791" y="209"/>
                      </a:lnTo>
                      <a:lnTo>
                        <a:pt x="828" y="217"/>
                      </a:lnTo>
                      <a:lnTo>
                        <a:pt x="828" y="336"/>
                      </a:lnTo>
                      <a:lnTo>
                        <a:pt x="872" y="410"/>
                      </a:lnTo>
                      <a:lnTo>
                        <a:pt x="862" y="512"/>
                      </a:lnTo>
                      <a:lnTo>
                        <a:pt x="814" y="552"/>
                      </a:lnTo>
                      <a:lnTo>
                        <a:pt x="804" y="515"/>
                      </a:lnTo>
                      <a:lnTo>
                        <a:pt x="791" y="532"/>
                      </a:lnTo>
                      <a:lnTo>
                        <a:pt x="801" y="556"/>
                      </a:lnTo>
                      <a:lnTo>
                        <a:pt x="716" y="617"/>
                      </a:lnTo>
                      <a:lnTo>
                        <a:pt x="696" y="620"/>
                      </a:lnTo>
                      <a:lnTo>
                        <a:pt x="652" y="650"/>
                      </a:lnTo>
                      <a:lnTo>
                        <a:pt x="652" y="667"/>
                      </a:lnTo>
                      <a:lnTo>
                        <a:pt x="639" y="671"/>
                      </a:lnTo>
                      <a:lnTo>
                        <a:pt x="649" y="691"/>
                      </a:lnTo>
                      <a:lnTo>
                        <a:pt x="625" y="721"/>
                      </a:lnTo>
                      <a:lnTo>
                        <a:pt x="639" y="765"/>
                      </a:lnTo>
                      <a:lnTo>
                        <a:pt x="652" y="780"/>
                      </a:lnTo>
                      <a:lnTo>
                        <a:pt x="649" y="807"/>
                      </a:lnTo>
                      <a:lnTo>
                        <a:pt x="615" y="807"/>
                      </a:lnTo>
                      <a:lnTo>
                        <a:pt x="584" y="794"/>
                      </a:lnTo>
                      <a:lnTo>
                        <a:pt x="564" y="797"/>
                      </a:lnTo>
                      <a:lnTo>
                        <a:pt x="497" y="773"/>
                      </a:lnTo>
                      <a:lnTo>
                        <a:pt x="466" y="681"/>
                      </a:lnTo>
                      <a:lnTo>
                        <a:pt x="419" y="637"/>
                      </a:lnTo>
                      <a:lnTo>
                        <a:pt x="377" y="556"/>
                      </a:lnTo>
                      <a:lnTo>
                        <a:pt x="358" y="548"/>
                      </a:lnTo>
                      <a:lnTo>
                        <a:pt x="335" y="528"/>
                      </a:lnTo>
                      <a:lnTo>
                        <a:pt x="314" y="528"/>
                      </a:lnTo>
                      <a:lnTo>
                        <a:pt x="281" y="521"/>
                      </a:lnTo>
                      <a:lnTo>
                        <a:pt x="256" y="528"/>
                      </a:lnTo>
                      <a:lnTo>
                        <a:pt x="239" y="568"/>
                      </a:lnTo>
                      <a:lnTo>
                        <a:pt x="214" y="575"/>
                      </a:lnTo>
                      <a:lnTo>
                        <a:pt x="158" y="543"/>
                      </a:lnTo>
                      <a:lnTo>
                        <a:pt x="126" y="505"/>
                      </a:lnTo>
                      <a:lnTo>
                        <a:pt x="120" y="459"/>
                      </a:lnTo>
                      <a:lnTo>
                        <a:pt x="96" y="427"/>
                      </a:lnTo>
                      <a:lnTo>
                        <a:pt x="41" y="383"/>
                      </a:lnTo>
                      <a:lnTo>
                        <a:pt x="0" y="337"/>
                      </a:lnTo>
                      <a:lnTo>
                        <a:pt x="0" y="318"/>
                      </a:lnTo>
                      <a:lnTo>
                        <a:pt x="132" y="319"/>
                      </a:lnTo>
                      <a:lnTo>
                        <a:pt x="239" y="328"/>
                      </a:lnTo>
                      <a:lnTo>
                        <a:pt x="253" y="0"/>
                      </a:lnTo>
                      <a:close/>
                    </a:path>
                  </a:pathLst>
                </a:custGeom>
                <a:solidFill>
                  <a:srgbClr val="7FFF00"/>
                </a:solidFill>
                <a:ln w="4763">
                  <a:solidFill>
                    <a:srgbClr val="000000"/>
                  </a:solidFill>
                  <a:round/>
                  <a:headEnd/>
                  <a:tailEnd/>
                </a:ln>
              </p:spPr>
              <p:txBody>
                <a:bodyPr/>
                <a:lstStyle/>
                <a:p>
                  <a:endParaRPr lang="zh-CN" altLang="en-US"/>
                </a:p>
              </p:txBody>
            </p:sp>
            <p:sp>
              <p:nvSpPr>
                <p:cNvPr id="22557" name="Freeform 291">
                  <a:extLst>
                    <a:ext uri="{FF2B5EF4-FFF2-40B4-BE49-F238E27FC236}">
                      <a16:creationId xmlns:a16="http://schemas.microsoft.com/office/drawing/2014/main" id="{EB1F5502-F6F2-F762-B05D-EBB15AE811C1}"/>
                    </a:ext>
                  </a:extLst>
                </p:cNvPr>
                <p:cNvSpPr>
                  <a:spLocks/>
                </p:cNvSpPr>
                <p:nvPr/>
              </p:nvSpPr>
              <p:spPr bwMode="auto">
                <a:xfrm>
                  <a:off x="3081" y="2119"/>
                  <a:ext cx="140" cy="82"/>
                </a:xfrm>
                <a:custGeom>
                  <a:avLst/>
                  <a:gdLst>
                    <a:gd name="T0" fmla="*/ 0 w 420"/>
                    <a:gd name="T1" fmla="*/ 0 h 245"/>
                    <a:gd name="T2" fmla="*/ 0 w 420"/>
                    <a:gd name="T3" fmla="*/ 0 h 245"/>
                    <a:gd name="T4" fmla="*/ 0 w 420"/>
                    <a:gd name="T5" fmla="*/ 0 h 245"/>
                    <a:gd name="T6" fmla="*/ 0 w 420"/>
                    <a:gd name="T7" fmla="*/ 0 h 245"/>
                    <a:gd name="T8" fmla="*/ 0 w 420"/>
                    <a:gd name="T9" fmla="*/ 0 h 245"/>
                    <a:gd name="T10" fmla="*/ 0 w 420"/>
                    <a:gd name="T11" fmla="*/ 0 h 245"/>
                    <a:gd name="T12" fmla="*/ 0 w 420"/>
                    <a:gd name="T13" fmla="*/ 0 h 245"/>
                    <a:gd name="T14" fmla="*/ 0 w 420"/>
                    <a:gd name="T15" fmla="*/ 0 h 245"/>
                    <a:gd name="T16" fmla="*/ 0 w 420"/>
                    <a:gd name="T17" fmla="*/ 0 h 2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0"/>
                    <a:gd name="T28" fmla="*/ 0 h 245"/>
                    <a:gd name="T29" fmla="*/ 420 w 420"/>
                    <a:gd name="T30" fmla="*/ 245 h 2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0" h="245">
                      <a:moveTo>
                        <a:pt x="2" y="0"/>
                      </a:moveTo>
                      <a:lnTo>
                        <a:pt x="352" y="8"/>
                      </a:lnTo>
                      <a:lnTo>
                        <a:pt x="378" y="80"/>
                      </a:lnTo>
                      <a:lnTo>
                        <a:pt x="403" y="135"/>
                      </a:lnTo>
                      <a:lnTo>
                        <a:pt x="420" y="225"/>
                      </a:lnTo>
                      <a:lnTo>
                        <a:pt x="410" y="245"/>
                      </a:lnTo>
                      <a:lnTo>
                        <a:pt x="280" y="242"/>
                      </a:lnTo>
                      <a:lnTo>
                        <a:pt x="0" y="237"/>
                      </a:lnTo>
                      <a:lnTo>
                        <a:pt x="2" y="0"/>
                      </a:lnTo>
                      <a:close/>
                    </a:path>
                  </a:pathLst>
                </a:custGeom>
                <a:solidFill>
                  <a:srgbClr val="800000"/>
                </a:solidFill>
                <a:ln w="4763">
                  <a:solidFill>
                    <a:srgbClr val="000000"/>
                  </a:solidFill>
                  <a:round/>
                  <a:headEnd/>
                  <a:tailEnd/>
                </a:ln>
              </p:spPr>
              <p:txBody>
                <a:bodyPr/>
                <a:lstStyle/>
                <a:p>
                  <a:endParaRPr lang="zh-CN" altLang="en-US"/>
                </a:p>
              </p:txBody>
            </p:sp>
            <p:sp>
              <p:nvSpPr>
                <p:cNvPr id="22558" name="Freeform 292">
                  <a:extLst>
                    <a:ext uri="{FF2B5EF4-FFF2-40B4-BE49-F238E27FC236}">
                      <a16:creationId xmlns:a16="http://schemas.microsoft.com/office/drawing/2014/main" id="{5104495A-10E1-14E3-0791-A422C9B1669E}"/>
                    </a:ext>
                  </a:extLst>
                </p:cNvPr>
                <p:cNvSpPr>
                  <a:spLocks/>
                </p:cNvSpPr>
                <p:nvPr/>
              </p:nvSpPr>
              <p:spPr bwMode="auto">
                <a:xfrm>
                  <a:off x="3078" y="2198"/>
                  <a:ext cx="147" cy="96"/>
                </a:xfrm>
                <a:custGeom>
                  <a:avLst/>
                  <a:gdLst>
                    <a:gd name="T0" fmla="*/ 0 w 441"/>
                    <a:gd name="T1" fmla="*/ 0 h 288"/>
                    <a:gd name="T2" fmla="*/ 0 w 441"/>
                    <a:gd name="T3" fmla="*/ 0 h 288"/>
                    <a:gd name="T4" fmla="*/ 0 w 441"/>
                    <a:gd name="T5" fmla="*/ 0 h 288"/>
                    <a:gd name="T6" fmla="*/ 0 w 441"/>
                    <a:gd name="T7" fmla="*/ 0 h 288"/>
                    <a:gd name="T8" fmla="*/ 0 w 441"/>
                    <a:gd name="T9" fmla="*/ 0 h 288"/>
                    <a:gd name="T10" fmla="*/ 0 w 441"/>
                    <a:gd name="T11" fmla="*/ 0 h 288"/>
                    <a:gd name="T12" fmla="*/ 0 w 441"/>
                    <a:gd name="T13" fmla="*/ 0 h 288"/>
                    <a:gd name="T14" fmla="*/ 0 w 441"/>
                    <a:gd name="T15" fmla="*/ 0 h 288"/>
                    <a:gd name="T16" fmla="*/ 0 w 441"/>
                    <a:gd name="T17" fmla="*/ 0 h 288"/>
                    <a:gd name="T18" fmla="*/ 0 w 441"/>
                    <a:gd name="T19" fmla="*/ 0 h 288"/>
                    <a:gd name="T20" fmla="*/ 0 w 441"/>
                    <a:gd name="T21" fmla="*/ 0 h 288"/>
                    <a:gd name="T22" fmla="*/ 0 w 441"/>
                    <a:gd name="T23" fmla="*/ 0 h 288"/>
                    <a:gd name="T24" fmla="*/ 0 w 441"/>
                    <a:gd name="T25" fmla="*/ 0 h 288"/>
                    <a:gd name="T26" fmla="*/ 0 w 441"/>
                    <a:gd name="T27" fmla="*/ 0 h 2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1"/>
                    <a:gd name="T43" fmla="*/ 0 h 288"/>
                    <a:gd name="T44" fmla="*/ 441 w 441"/>
                    <a:gd name="T45" fmla="*/ 288 h 2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1" h="288">
                      <a:moveTo>
                        <a:pt x="8" y="0"/>
                      </a:moveTo>
                      <a:lnTo>
                        <a:pt x="7" y="112"/>
                      </a:lnTo>
                      <a:lnTo>
                        <a:pt x="0" y="243"/>
                      </a:lnTo>
                      <a:lnTo>
                        <a:pt x="320" y="247"/>
                      </a:lnTo>
                      <a:lnTo>
                        <a:pt x="354" y="265"/>
                      </a:lnTo>
                      <a:lnTo>
                        <a:pt x="378" y="240"/>
                      </a:lnTo>
                      <a:lnTo>
                        <a:pt x="441" y="288"/>
                      </a:lnTo>
                      <a:lnTo>
                        <a:pt x="432" y="238"/>
                      </a:lnTo>
                      <a:lnTo>
                        <a:pt x="438" y="200"/>
                      </a:lnTo>
                      <a:lnTo>
                        <a:pt x="441" y="69"/>
                      </a:lnTo>
                      <a:lnTo>
                        <a:pt x="413" y="41"/>
                      </a:lnTo>
                      <a:lnTo>
                        <a:pt x="424" y="5"/>
                      </a:lnTo>
                      <a:lnTo>
                        <a:pt x="214" y="4"/>
                      </a:lnTo>
                      <a:lnTo>
                        <a:pt x="8" y="0"/>
                      </a:lnTo>
                      <a:close/>
                    </a:path>
                  </a:pathLst>
                </a:custGeom>
                <a:solidFill>
                  <a:srgbClr val="808000"/>
                </a:solidFill>
                <a:ln w="4763">
                  <a:solidFill>
                    <a:srgbClr val="000000"/>
                  </a:solidFill>
                  <a:round/>
                  <a:headEnd/>
                  <a:tailEnd/>
                </a:ln>
              </p:spPr>
              <p:txBody>
                <a:bodyPr/>
                <a:lstStyle/>
                <a:p>
                  <a:endParaRPr lang="zh-CN" altLang="en-US"/>
                </a:p>
              </p:txBody>
            </p:sp>
            <p:sp>
              <p:nvSpPr>
                <p:cNvPr id="22559" name="Freeform 293">
                  <a:extLst>
                    <a:ext uri="{FF2B5EF4-FFF2-40B4-BE49-F238E27FC236}">
                      <a16:creationId xmlns:a16="http://schemas.microsoft.com/office/drawing/2014/main" id="{AE97955A-6344-40FB-FE53-09D2D12DAA77}"/>
                    </a:ext>
                  </a:extLst>
                </p:cNvPr>
                <p:cNvSpPr>
                  <a:spLocks/>
                </p:cNvSpPr>
                <p:nvPr/>
              </p:nvSpPr>
              <p:spPr bwMode="auto">
                <a:xfrm>
                  <a:off x="3075" y="2278"/>
                  <a:ext cx="176" cy="79"/>
                </a:xfrm>
                <a:custGeom>
                  <a:avLst/>
                  <a:gdLst>
                    <a:gd name="T0" fmla="*/ 0 w 526"/>
                    <a:gd name="T1" fmla="*/ 0 h 237"/>
                    <a:gd name="T2" fmla="*/ 0 w 526"/>
                    <a:gd name="T3" fmla="*/ 0 h 237"/>
                    <a:gd name="T4" fmla="*/ 0 w 526"/>
                    <a:gd name="T5" fmla="*/ 0 h 237"/>
                    <a:gd name="T6" fmla="*/ 0 w 526"/>
                    <a:gd name="T7" fmla="*/ 0 h 237"/>
                    <a:gd name="T8" fmla="*/ 0 w 526"/>
                    <a:gd name="T9" fmla="*/ 0 h 237"/>
                    <a:gd name="T10" fmla="*/ 0 w 526"/>
                    <a:gd name="T11" fmla="*/ 0 h 237"/>
                    <a:gd name="T12" fmla="*/ 0 w 526"/>
                    <a:gd name="T13" fmla="*/ 0 h 237"/>
                    <a:gd name="T14" fmla="*/ 0 w 526"/>
                    <a:gd name="T15" fmla="*/ 0 h 237"/>
                    <a:gd name="T16" fmla="*/ 0 w 526"/>
                    <a:gd name="T17" fmla="*/ 0 h 237"/>
                    <a:gd name="T18" fmla="*/ 0 w 526"/>
                    <a:gd name="T19" fmla="*/ 0 h 237"/>
                    <a:gd name="T20" fmla="*/ 0 w 526"/>
                    <a:gd name="T21" fmla="*/ 0 h 237"/>
                    <a:gd name="T22" fmla="*/ 0 w 526"/>
                    <a:gd name="T23" fmla="*/ 0 h 237"/>
                    <a:gd name="T24" fmla="*/ 0 w 526"/>
                    <a:gd name="T25" fmla="*/ 0 h 237"/>
                    <a:gd name="T26" fmla="*/ 0 w 526"/>
                    <a:gd name="T27" fmla="*/ 0 h 237"/>
                    <a:gd name="T28" fmla="*/ 0 w 526"/>
                    <a:gd name="T29" fmla="*/ 0 h 2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26"/>
                    <a:gd name="T46" fmla="*/ 0 h 237"/>
                    <a:gd name="T47" fmla="*/ 526 w 526"/>
                    <a:gd name="T48" fmla="*/ 237 h 2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26" h="237">
                      <a:moveTo>
                        <a:pt x="6" y="0"/>
                      </a:moveTo>
                      <a:lnTo>
                        <a:pt x="0" y="157"/>
                      </a:lnTo>
                      <a:lnTo>
                        <a:pt x="119" y="160"/>
                      </a:lnTo>
                      <a:lnTo>
                        <a:pt x="118" y="237"/>
                      </a:lnTo>
                      <a:lnTo>
                        <a:pt x="278" y="235"/>
                      </a:lnTo>
                      <a:lnTo>
                        <a:pt x="421" y="232"/>
                      </a:lnTo>
                      <a:lnTo>
                        <a:pt x="526" y="235"/>
                      </a:lnTo>
                      <a:lnTo>
                        <a:pt x="493" y="168"/>
                      </a:lnTo>
                      <a:lnTo>
                        <a:pt x="471" y="106"/>
                      </a:lnTo>
                      <a:lnTo>
                        <a:pt x="446" y="42"/>
                      </a:lnTo>
                      <a:lnTo>
                        <a:pt x="386" y="1"/>
                      </a:lnTo>
                      <a:lnTo>
                        <a:pt x="359" y="25"/>
                      </a:lnTo>
                      <a:lnTo>
                        <a:pt x="326" y="8"/>
                      </a:lnTo>
                      <a:lnTo>
                        <a:pt x="183" y="4"/>
                      </a:lnTo>
                      <a:lnTo>
                        <a:pt x="6" y="0"/>
                      </a:lnTo>
                      <a:close/>
                    </a:path>
                  </a:pathLst>
                </a:custGeom>
                <a:solidFill>
                  <a:srgbClr val="FF7F3F"/>
                </a:solidFill>
                <a:ln w="4763">
                  <a:solidFill>
                    <a:srgbClr val="000000"/>
                  </a:solidFill>
                  <a:round/>
                  <a:headEnd/>
                  <a:tailEnd/>
                </a:ln>
              </p:spPr>
              <p:txBody>
                <a:bodyPr/>
                <a:lstStyle/>
                <a:p>
                  <a:endParaRPr lang="zh-CN" altLang="en-US"/>
                </a:p>
              </p:txBody>
            </p:sp>
            <p:sp>
              <p:nvSpPr>
                <p:cNvPr id="22560" name="Freeform 294">
                  <a:extLst>
                    <a:ext uri="{FF2B5EF4-FFF2-40B4-BE49-F238E27FC236}">
                      <a16:creationId xmlns:a16="http://schemas.microsoft.com/office/drawing/2014/main" id="{DBFEC581-4C21-6812-B08F-9F3006616E29}"/>
                    </a:ext>
                  </a:extLst>
                </p:cNvPr>
                <p:cNvSpPr>
                  <a:spLocks/>
                </p:cNvSpPr>
                <p:nvPr/>
              </p:nvSpPr>
              <p:spPr bwMode="auto">
                <a:xfrm>
                  <a:off x="3113" y="2355"/>
                  <a:ext cx="154" cy="78"/>
                </a:xfrm>
                <a:custGeom>
                  <a:avLst/>
                  <a:gdLst>
                    <a:gd name="T0" fmla="*/ 0 w 462"/>
                    <a:gd name="T1" fmla="*/ 0 h 236"/>
                    <a:gd name="T2" fmla="*/ 0 w 462"/>
                    <a:gd name="T3" fmla="*/ 0 h 236"/>
                    <a:gd name="T4" fmla="*/ 0 w 462"/>
                    <a:gd name="T5" fmla="*/ 0 h 236"/>
                    <a:gd name="T6" fmla="*/ 0 w 462"/>
                    <a:gd name="T7" fmla="*/ 0 h 236"/>
                    <a:gd name="T8" fmla="*/ 0 w 462"/>
                    <a:gd name="T9" fmla="*/ 0 h 236"/>
                    <a:gd name="T10" fmla="*/ 0 w 462"/>
                    <a:gd name="T11" fmla="*/ 0 h 236"/>
                    <a:gd name="T12" fmla="*/ 0 w 462"/>
                    <a:gd name="T13" fmla="*/ 0 h 236"/>
                    <a:gd name="T14" fmla="*/ 0 w 462"/>
                    <a:gd name="T15" fmla="*/ 0 h 236"/>
                    <a:gd name="T16" fmla="*/ 0 w 462"/>
                    <a:gd name="T17" fmla="*/ 0 h 236"/>
                    <a:gd name="T18" fmla="*/ 0 w 462"/>
                    <a:gd name="T19" fmla="*/ 0 h 236"/>
                    <a:gd name="T20" fmla="*/ 0 w 462"/>
                    <a:gd name="T21" fmla="*/ 0 h 2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62"/>
                    <a:gd name="T34" fmla="*/ 0 h 236"/>
                    <a:gd name="T35" fmla="*/ 462 w 462"/>
                    <a:gd name="T36" fmla="*/ 236 h 2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62" h="236">
                      <a:moveTo>
                        <a:pt x="5" y="2"/>
                      </a:moveTo>
                      <a:lnTo>
                        <a:pt x="3" y="138"/>
                      </a:lnTo>
                      <a:lnTo>
                        <a:pt x="0" y="233"/>
                      </a:lnTo>
                      <a:lnTo>
                        <a:pt x="462" y="236"/>
                      </a:lnTo>
                      <a:lnTo>
                        <a:pt x="453" y="113"/>
                      </a:lnTo>
                      <a:lnTo>
                        <a:pt x="453" y="67"/>
                      </a:lnTo>
                      <a:lnTo>
                        <a:pt x="416" y="38"/>
                      </a:lnTo>
                      <a:lnTo>
                        <a:pt x="427" y="14"/>
                      </a:lnTo>
                      <a:lnTo>
                        <a:pt x="411" y="0"/>
                      </a:lnTo>
                      <a:lnTo>
                        <a:pt x="202" y="2"/>
                      </a:lnTo>
                      <a:lnTo>
                        <a:pt x="5" y="2"/>
                      </a:lnTo>
                      <a:close/>
                    </a:path>
                  </a:pathLst>
                </a:custGeom>
                <a:solidFill>
                  <a:srgbClr val="005F7F"/>
                </a:solidFill>
                <a:ln w="4763">
                  <a:solidFill>
                    <a:srgbClr val="000000"/>
                  </a:solidFill>
                  <a:round/>
                  <a:headEnd/>
                  <a:tailEnd/>
                </a:ln>
              </p:spPr>
              <p:txBody>
                <a:bodyPr/>
                <a:lstStyle/>
                <a:p>
                  <a:endParaRPr lang="zh-CN" altLang="en-US"/>
                </a:p>
              </p:txBody>
            </p:sp>
            <p:sp>
              <p:nvSpPr>
                <p:cNvPr id="22561" name="Freeform 295">
                  <a:extLst>
                    <a:ext uri="{FF2B5EF4-FFF2-40B4-BE49-F238E27FC236}">
                      <a16:creationId xmlns:a16="http://schemas.microsoft.com/office/drawing/2014/main" id="{9AAB179B-72D1-E44A-A7F2-BCE795A4AF9B}"/>
                    </a:ext>
                  </a:extLst>
                </p:cNvPr>
                <p:cNvSpPr>
                  <a:spLocks/>
                </p:cNvSpPr>
                <p:nvPr/>
              </p:nvSpPr>
              <p:spPr bwMode="auto">
                <a:xfrm>
                  <a:off x="3092" y="2431"/>
                  <a:ext cx="180" cy="87"/>
                </a:xfrm>
                <a:custGeom>
                  <a:avLst/>
                  <a:gdLst>
                    <a:gd name="T0" fmla="*/ 0 w 539"/>
                    <a:gd name="T1" fmla="*/ 0 h 259"/>
                    <a:gd name="T2" fmla="*/ 0 w 539"/>
                    <a:gd name="T3" fmla="*/ 0 h 259"/>
                    <a:gd name="T4" fmla="*/ 0 w 539"/>
                    <a:gd name="T5" fmla="*/ 0 h 259"/>
                    <a:gd name="T6" fmla="*/ 0 w 539"/>
                    <a:gd name="T7" fmla="*/ 0 h 259"/>
                    <a:gd name="T8" fmla="*/ 0 w 539"/>
                    <a:gd name="T9" fmla="*/ 0 h 259"/>
                    <a:gd name="T10" fmla="*/ 0 w 539"/>
                    <a:gd name="T11" fmla="*/ 0 h 259"/>
                    <a:gd name="T12" fmla="*/ 0 w 539"/>
                    <a:gd name="T13" fmla="*/ 0 h 259"/>
                    <a:gd name="T14" fmla="*/ 0 w 539"/>
                    <a:gd name="T15" fmla="*/ 0 h 259"/>
                    <a:gd name="T16" fmla="*/ 0 w 539"/>
                    <a:gd name="T17" fmla="*/ 0 h 259"/>
                    <a:gd name="T18" fmla="*/ 0 w 539"/>
                    <a:gd name="T19" fmla="*/ 0 h 259"/>
                    <a:gd name="T20" fmla="*/ 0 w 539"/>
                    <a:gd name="T21" fmla="*/ 0 h 259"/>
                    <a:gd name="T22" fmla="*/ 0 w 539"/>
                    <a:gd name="T23" fmla="*/ 0 h 259"/>
                    <a:gd name="T24" fmla="*/ 0 w 539"/>
                    <a:gd name="T25" fmla="*/ 0 h 2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9"/>
                    <a:gd name="T40" fmla="*/ 0 h 259"/>
                    <a:gd name="T41" fmla="*/ 539 w 539"/>
                    <a:gd name="T42" fmla="*/ 259 h 2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9" h="259">
                      <a:moveTo>
                        <a:pt x="3" y="0"/>
                      </a:moveTo>
                      <a:lnTo>
                        <a:pt x="0" y="46"/>
                      </a:lnTo>
                      <a:lnTo>
                        <a:pt x="192" y="53"/>
                      </a:lnTo>
                      <a:lnTo>
                        <a:pt x="193" y="201"/>
                      </a:lnTo>
                      <a:lnTo>
                        <a:pt x="291" y="241"/>
                      </a:lnTo>
                      <a:lnTo>
                        <a:pt x="318" y="227"/>
                      </a:lnTo>
                      <a:lnTo>
                        <a:pt x="380" y="259"/>
                      </a:lnTo>
                      <a:lnTo>
                        <a:pt x="421" y="258"/>
                      </a:lnTo>
                      <a:lnTo>
                        <a:pt x="495" y="227"/>
                      </a:lnTo>
                      <a:lnTo>
                        <a:pt x="539" y="257"/>
                      </a:lnTo>
                      <a:lnTo>
                        <a:pt x="539" y="97"/>
                      </a:lnTo>
                      <a:lnTo>
                        <a:pt x="525" y="3"/>
                      </a:lnTo>
                      <a:lnTo>
                        <a:pt x="3" y="0"/>
                      </a:lnTo>
                      <a:close/>
                    </a:path>
                  </a:pathLst>
                </a:custGeom>
                <a:solidFill>
                  <a:srgbClr val="9FBFFF"/>
                </a:solidFill>
                <a:ln w="4763">
                  <a:solidFill>
                    <a:srgbClr val="000000"/>
                  </a:solidFill>
                  <a:round/>
                  <a:headEnd/>
                  <a:tailEnd/>
                </a:ln>
              </p:spPr>
              <p:txBody>
                <a:bodyPr/>
                <a:lstStyle/>
                <a:p>
                  <a:endParaRPr lang="zh-CN" altLang="en-US"/>
                </a:p>
              </p:txBody>
            </p:sp>
            <p:sp>
              <p:nvSpPr>
                <p:cNvPr id="22562" name="Freeform 296">
                  <a:extLst>
                    <a:ext uri="{FF2B5EF4-FFF2-40B4-BE49-F238E27FC236}">
                      <a16:creationId xmlns:a16="http://schemas.microsoft.com/office/drawing/2014/main" id="{83A3D891-E693-D656-DC03-1F17E697E1AA}"/>
                    </a:ext>
                  </a:extLst>
                </p:cNvPr>
                <p:cNvSpPr>
                  <a:spLocks/>
                </p:cNvSpPr>
                <p:nvPr/>
              </p:nvSpPr>
              <p:spPr bwMode="auto">
                <a:xfrm>
                  <a:off x="3268" y="2435"/>
                  <a:ext cx="101" cy="95"/>
                </a:xfrm>
                <a:custGeom>
                  <a:avLst/>
                  <a:gdLst>
                    <a:gd name="T0" fmla="*/ 0 w 303"/>
                    <a:gd name="T1" fmla="*/ 0 h 283"/>
                    <a:gd name="T2" fmla="*/ 0 w 303"/>
                    <a:gd name="T3" fmla="*/ 0 h 283"/>
                    <a:gd name="T4" fmla="*/ 0 w 303"/>
                    <a:gd name="T5" fmla="*/ 0 h 283"/>
                    <a:gd name="T6" fmla="*/ 0 w 303"/>
                    <a:gd name="T7" fmla="*/ 0 h 283"/>
                    <a:gd name="T8" fmla="*/ 0 w 303"/>
                    <a:gd name="T9" fmla="*/ 0 h 283"/>
                    <a:gd name="T10" fmla="*/ 0 w 303"/>
                    <a:gd name="T11" fmla="*/ 0 h 283"/>
                    <a:gd name="T12" fmla="*/ 0 w 303"/>
                    <a:gd name="T13" fmla="*/ 0 h 283"/>
                    <a:gd name="T14" fmla="*/ 0 w 303"/>
                    <a:gd name="T15" fmla="*/ 0 h 283"/>
                    <a:gd name="T16" fmla="*/ 0 w 303"/>
                    <a:gd name="T17" fmla="*/ 0 h 283"/>
                    <a:gd name="T18" fmla="*/ 0 w 303"/>
                    <a:gd name="T19" fmla="*/ 0 h 283"/>
                    <a:gd name="T20" fmla="*/ 0 w 303"/>
                    <a:gd name="T21" fmla="*/ 0 h 283"/>
                    <a:gd name="T22" fmla="*/ 0 w 303"/>
                    <a:gd name="T23" fmla="*/ 0 h 283"/>
                    <a:gd name="T24" fmla="*/ 0 w 303"/>
                    <a:gd name="T25" fmla="*/ 0 h 283"/>
                    <a:gd name="T26" fmla="*/ 0 w 303"/>
                    <a:gd name="T27" fmla="*/ 0 h 283"/>
                    <a:gd name="T28" fmla="*/ 0 w 303"/>
                    <a:gd name="T29" fmla="*/ 0 h 283"/>
                    <a:gd name="T30" fmla="*/ 0 w 303"/>
                    <a:gd name="T31" fmla="*/ 0 h 28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03"/>
                    <a:gd name="T49" fmla="*/ 0 h 283"/>
                    <a:gd name="T50" fmla="*/ 303 w 303"/>
                    <a:gd name="T51" fmla="*/ 283 h 28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03" h="283">
                      <a:moveTo>
                        <a:pt x="0" y="26"/>
                      </a:moveTo>
                      <a:lnTo>
                        <a:pt x="119" y="12"/>
                      </a:lnTo>
                      <a:lnTo>
                        <a:pt x="267" y="0"/>
                      </a:lnTo>
                      <a:lnTo>
                        <a:pt x="259" y="38"/>
                      </a:lnTo>
                      <a:lnTo>
                        <a:pt x="292" y="30"/>
                      </a:lnTo>
                      <a:lnTo>
                        <a:pt x="303" y="55"/>
                      </a:lnTo>
                      <a:lnTo>
                        <a:pt x="269" y="77"/>
                      </a:lnTo>
                      <a:lnTo>
                        <a:pt x="277" y="116"/>
                      </a:lnTo>
                      <a:lnTo>
                        <a:pt x="242" y="182"/>
                      </a:lnTo>
                      <a:lnTo>
                        <a:pt x="216" y="222"/>
                      </a:lnTo>
                      <a:lnTo>
                        <a:pt x="231" y="274"/>
                      </a:lnTo>
                      <a:lnTo>
                        <a:pt x="44" y="283"/>
                      </a:lnTo>
                      <a:lnTo>
                        <a:pt x="43" y="252"/>
                      </a:lnTo>
                      <a:lnTo>
                        <a:pt x="5" y="245"/>
                      </a:lnTo>
                      <a:lnTo>
                        <a:pt x="5" y="77"/>
                      </a:lnTo>
                      <a:lnTo>
                        <a:pt x="0" y="26"/>
                      </a:lnTo>
                      <a:close/>
                    </a:path>
                  </a:pathLst>
                </a:custGeom>
                <a:solidFill>
                  <a:srgbClr val="7FFFDF"/>
                </a:solidFill>
                <a:ln w="4763">
                  <a:solidFill>
                    <a:srgbClr val="000000"/>
                  </a:solidFill>
                  <a:round/>
                  <a:headEnd/>
                  <a:tailEnd/>
                </a:ln>
              </p:spPr>
              <p:txBody>
                <a:bodyPr/>
                <a:lstStyle/>
                <a:p>
                  <a:endParaRPr lang="zh-CN" altLang="en-US"/>
                </a:p>
              </p:txBody>
            </p:sp>
            <p:sp>
              <p:nvSpPr>
                <p:cNvPr id="22563" name="Freeform 297">
                  <a:extLst>
                    <a:ext uri="{FF2B5EF4-FFF2-40B4-BE49-F238E27FC236}">
                      <a16:creationId xmlns:a16="http://schemas.microsoft.com/office/drawing/2014/main" id="{95EA555F-32BF-9836-094E-CBE85E54C908}"/>
                    </a:ext>
                  </a:extLst>
                </p:cNvPr>
                <p:cNvSpPr>
                  <a:spLocks/>
                </p:cNvSpPr>
                <p:nvPr/>
              </p:nvSpPr>
              <p:spPr bwMode="auto">
                <a:xfrm>
                  <a:off x="3283" y="2526"/>
                  <a:ext cx="123" cy="99"/>
                </a:xfrm>
                <a:custGeom>
                  <a:avLst/>
                  <a:gdLst>
                    <a:gd name="T0" fmla="*/ 0 w 369"/>
                    <a:gd name="T1" fmla="*/ 0 h 296"/>
                    <a:gd name="T2" fmla="*/ 0 w 369"/>
                    <a:gd name="T3" fmla="*/ 0 h 296"/>
                    <a:gd name="T4" fmla="*/ 0 w 369"/>
                    <a:gd name="T5" fmla="*/ 0 h 296"/>
                    <a:gd name="T6" fmla="*/ 0 w 369"/>
                    <a:gd name="T7" fmla="*/ 0 h 296"/>
                    <a:gd name="T8" fmla="*/ 0 w 369"/>
                    <a:gd name="T9" fmla="*/ 0 h 296"/>
                    <a:gd name="T10" fmla="*/ 0 w 369"/>
                    <a:gd name="T11" fmla="*/ 0 h 296"/>
                    <a:gd name="T12" fmla="*/ 0 w 369"/>
                    <a:gd name="T13" fmla="*/ 0 h 296"/>
                    <a:gd name="T14" fmla="*/ 0 w 369"/>
                    <a:gd name="T15" fmla="*/ 0 h 296"/>
                    <a:gd name="T16" fmla="*/ 0 w 369"/>
                    <a:gd name="T17" fmla="*/ 0 h 296"/>
                    <a:gd name="T18" fmla="*/ 0 w 369"/>
                    <a:gd name="T19" fmla="*/ 0 h 296"/>
                    <a:gd name="T20" fmla="*/ 0 w 369"/>
                    <a:gd name="T21" fmla="*/ 0 h 296"/>
                    <a:gd name="T22" fmla="*/ 0 w 369"/>
                    <a:gd name="T23" fmla="*/ 0 h 296"/>
                    <a:gd name="T24" fmla="*/ 0 w 369"/>
                    <a:gd name="T25" fmla="*/ 0 h 296"/>
                    <a:gd name="T26" fmla="*/ 0 w 369"/>
                    <a:gd name="T27" fmla="*/ 0 h 296"/>
                    <a:gd name="T28" fmla="*/ 0 w 369"/>
                    <a:gd name="T29" fmla="*/ 0 h 296"/>
                    <a:gd name="T30" fmla="*/ 0 w 369"/>
                    <a:gd name="T31" fmla="*/ 0 h 296"/>
                    <a:gd name="T32" fmla="*/ 0 w 369"/>
                    <a:gd name="T33" fmla="*/ 0 h 296"/>
                    <a:gd name="T34" fmla="*/ 0 w 369"/>
                    <a:gd name="T35" fmla="*/ 0 h 296"/>
                    <a:gd name="T36" fmla="*/ 0 w 369"/>
                    <a:gd name="T37" fmla="*/ 0 h 296"/>
                    <a:gd name="T38" fmla="*/ 0 w 369"/>
                    <a:gd name="T39" fmla="*/ 0 h 296"/>
                    <a:gd name="T40" fmla="*/ 0 w 369"/>
                    <a:gd name="T41" fmla="*/ 0 h 296"/>
                    <a:gd name="T42" fmla="*/ 0 w 369"/>
                    <a:gd name="T43" fmla="*/ 0 h 296"/>
                    <a:gd name="T44" fmla="*/ 0 w 369"/>
                    <a:gd name="T45" fmla="*/ 0 h 296"/>
                    <a:gd name="T46" fmla="*/ 0 w 369"/>
                    <a:gd name="T47" fmla="*/ 0 h 296"/>
                    <a:gd name="T48" fmla="*/ 0 w 369"/>
                    <a:gd name="T49" fmla="*/ 0 h 296"/>
                    <a:gd name="T50" fmla="*/ 0 w 369"/>
                    <a:gd name="T51" fmla="*/ 0 h 296"/>
                    <a:gd name="T52" fmla="*/ 0 w 369"/>
                    <a:gd name="T53" fmla="*/ 0 h 296"/>
                    <a:gd name="T54" fmla="*/ 0 w 369"/>
                    <a:gd name="T55" fmla="*/ 0 h 296"/>
                    <a:gd name="T56" fmla="*/ 0 w 369"/>
                    <a:gd name="T57" fmla="*/ 0 h 296"/>
                    <a:gd name="T58" fmla="*/ 0 w 369"/>
                    <a:gd name="T59" fmla="*/ 0 h 296"/>
                    <a:gd name="T60" fmla="*/ 0 w 369"/>
                    <a:gd name="T61" fmla="*/ 0 h 296"/>
                    <a:gd name="T62" fmla="*/ 0 w 369"/>
                    <a:gd name="T63" fmla="*/ 0 h 296"/>
                    <a:gd name="T64" fmla="*/ 0 w 369"/>
                    <a:gd name="T65" fmla="*/ 0 h 296"/>
                    <a:gd name="T66" fmla="*/ 0 w 369"/>
                    <a:gd name="T67" fmla="*/ 0 h 296"/>
                    <a:gd name="T68" fmla="*/ 0 w 369"/>
                    <a:gd name="T69" fmla="*/ 0 h 2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9"/>
                    <a:gd name="T106" fmla="*/ 0 h 296"/>
                    <a:gd name="T107" fmla="*/ 369 w 369"/>
                    <a:gd name="T108" fmla="*/ 296 h 29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9" h="296">
                      <a:moveTo>
                        <a:pt x="0" y="7"/>
                      </a:moveTo>
                      <a:lnTo>
                        <a:pt x="185" y="0"/>
                      </a:lnTo>
                      <a:lnTo>
                        <a:pt x="217" y="61"/>
                      </a:lnTo>
                      <a:lnTo>
                        <a:pt x="189" y="133"/>
                      </a:lnTo>
                      <a:lnTo>
                        <a:pt x="180" y="166"/>
                      </a:lnTo>
                      <a:lnTo>
                        <a:pt x="304" y="152"/>
                      </a:lnTo>
                      <a:lnTo>
                        <a:pt x="312" y="200"/>
                      </a:lnTo>
                      <a:lnTo>
                        <a:pt x="275" y="195"/>
                      </a:lnTo>
                      <a:lnTo>
                        <a:pt x="258" y="215"/>
                      </a:lnTo>
                      <a:lnTo>
                        <a:pt x="277" y="229"/>
                      </a:lnTo>
                      <a:lnTo>
                        <a:pt x="311" y="213"/>
                      </a:lnTo>
                      <a:lnTo>
                        <a:pt x="312" y="236"/>
                      </a:lnTo>
                      <a:lnTo>
                        <a:pt x="332" y="216"/>
                      </a:lnTo>
                      <a:lnTo>
                        <a:pt x="346" y="216"/>
                      </a:lnTo>
                      <a:lnTo>
                        <a:pt x="330" y="256"/>
                      </a:lnTo>
                      <a:lnTo>
                        <a:pt x="360" y="263"/>
                      </a:lnTo>
                      <a:lnTo>
                        <a:pt x="369" y="284"/>
                      </a:lnTo>
                      <a:lnTo>
                        <a:pt x="356" y="291"/>
                      </a:lnTo>
                      <a:lnTo>
                        <a:pt x="337" y="277"/>
                      </a:lnTo>
                      <a:lnTo>
                        <a:pt x="301" y="267"/>
                      </a:lnTo>
                      <a:lnTo>
                        <a:pt x="309" y="293"/>
                      </a:lnTo>
                      <a:lnTo>
                        <a:pt x="291" y="296"/>
                      </a:lnTo>
                      <a:lnTo>
                        <a:pt x="276" y="273"/>
                      </a:lnTo>
                      <a:lnTo>
                        <a:pt x="267" y="287"/>
                      </a:lnTo>
                      <a:lnTo>
                        <a:pt x="213" y="287"/>
                      </a:lnTo>
                      <a:lnTo>
                        <a:pt x="213" y="273"/>
                      </a:lnTo>
                      <a:lnTo>
                        <a:pt x="192" y="256"/>
                      </a:lnTo>
                      <a:lnTo>
                        <a:pt x="152" y="254"/>
                      </a:lnTo>
                      <a:lnTo>
                        <a:pt x="186" y="273"/>
                      </a:lnTo>
                      <a:lnTo>
                        <a:pt x="138" y="283"/>
                      </a:lnTo>
                      <a:lnTo>
                        <a:pt x="64" y="269"/>
                      </a:lnTo>
                      <a:lnTo>
                        <a:pt x="36" y="273"/>
                      </a:lnTo>
                      <a:lnTo>
                        <a:pt x="46" y="174"/>
                      </a:lnTo>
                      <a:lnTo>
                        <a:pt x="1" y="95"/>
                      </a:lnTo>
                      <a:lnTo>
                        <a:pt x="0" y="7"/>
                      </a:lnTo>
                      <a:close/>
                    </a:path>
                  </a:pathLst>
                </a:custGeom>
                <a:solidFill>
                  <a:srgbClr val="FF7F9F"/>
                </a:solidFill>
                <a:ln w="4763">
                  <a:solidFill>
                    <a:srgbClr val="000000"/>
                  </a:solidFill>
                  <a:round/>
                  <a:headEnd/>
                  <a:tailEnd/>
                </a:ln>
              </p:spPr>
              <p:txBody>
                <a:bodyPr/>
                <a:lstStyle/>
                <a:p>
                  <a:endParaRPr lang="zh-CN" altLang="en-US"/>
                </a:p>
              </p:txBody>
            </p:sp>
            <p:sp>
              <p:nvSpPr>
                <p:cNvPr id="22564" name="Freeform 298">
                  <a:extLst>
                    <a:ext uri="{FF2B5EF4-FFF2-40B4-BE49-F238E27FC236}">
                      <a16:creationId xmlns:a16="http://schemas.microsoft.com/office/drawing/2014/main" id="{004A1320-8BF4-479D-7293-D5A9C9C34C2C}"/>
                    </a:ext>
                  </a:extLst>
                </p:cNvPr>
                <p:cNvSpPr>
                  <a:spLocks/>
                </p:cNvSpPr>
                <p:nvPr/>
              </p:nvSpPr>
              <p:spPr bwMode="auto">
                <a:xfrm>
                  <a:off x="3198" y="2109"/>
                  <a:ext cx="138" cy="155"/>
                </a:xfrm>
                <a:custGeom>
                  <a:avLst/>
                  <a:gdLst>
                    <a:gd name="T0" fmla="*/ 0 w 413"/>
                    <a:gd name="T1" fmla="*/ 0 h 465"/>
                    <a:gd name="T2" fmla="*/ 0 w 413"/>
                    <a:gd name="T3" fmla="*/ 0 h 465"/>
                    <a:gd name="T4" fmla="*/ 0 w 413"/>
                    <a:gd name="T5" fmla="*/ 0 h 465"/>
                    <a:gd name="T6" fmla="*/ 0 w 413"/>
                    <a:gd name="T7" fmla="*/ 0 h 465"/>
                    <a:gd name="T8" fmla="*/ 0 w 413"/>
                    <a:gd name="T9" fmla="*/ 0 h 465"/>
                    <a:gd name="T10" fmla="*/ 0 w 413"/>
                    <a:gd name="T11" fmla="*/ 0 h 465"/>
                    <a:gd name="T12" fmla="*/ 0 w 413"/>
                    <a:gd name="T13" fmla="*/ 0 h 465"/>
                    <a:gd name="T14" fmla="*/ 0 w 413"/>
                    <a:gd name="T15" fmla="*/ 0 h 465"/>
                    <a:gd name="T16" fmla="*/ 0 w 413"/>
                    <a:gd name="T17" fmla="*/ 0 h 465"/>
                    <a:gd name="T18" fmla="*/ 0 w 413"/>
                    <a:gd name="T19" fmla="*/ 0 h 465"/>
                    <a:gd name="T20" fmla="*/ 0 w 413"/>
                    <a:gd name="T21" fmla="*/ 0 h 465"/>
                    <a:gd name="T22" fmla="*/ 0 w 413"/>
                    <a:gd name="T23" fmla="*/ 0 h 465"/>
                    <a:gd name="T24" fmla="*/ 0 w 413"/>
                    <a:gd name="T25" fmla="*/ 0 h 465"/>
                    <a:gd name="T26" fmla="*/ 0 w 413"/>
                    <a:gd name="T27" fmla="*/ 0 h 465"/>
                    <a:gd name="T28" fmla="*/ 0 w 413"/>
                    <a:gd name="T29" fmla="*/ 0 h 465"/>
                    <a:gd name="T30" fmla="*/ 0 w 413"/>
                    <a:gd name="T31" fmla="*/ 0 h 465"/>
                    <a:gd name="T32" fmla="*/ 0 w 413"/>
                    <a:gd name="T33" fmla="*/ 0 h 465"/>
                    <a:gd name="T34" fmla="*/ 0 w 413"/>
                    <a:gd name="T35" fmla="*/ 0 h 465"/>
                    <a:gd name="T36" fmla="*/ 0 w 413"/>
                    <a:gd name="T37" fmla="*/ 0 h 465"/>
                    <a:gd name="T38" fmla="*/ 0 w 413"/>
                    <a:gd name="T39" fmla="*/ 0 h 465"/>
                    <a:gd name="T40" fmla="*/ 0 w 413"/>
                    <a:gd name="T41" fmla="*/ 0 h 465"/>
                    <a:gd name="T42" fmla="*/ 0 w 413"/>
                    <a:gd name="T43" fmla="*/ 0 h 465"/>
                    <a:gd name="T44" fmla="*/ 0 w 413"/>
                    <a:gd name="T45" fmla="*/ 0 h 465"/>
                    <a:gd name="T46" fmla="*/ 0 w 413"/>
                    <a:gd name="T47" fmla="*/ 0 h 465"/>
                    <a:gd name="T48" fmla="*/ 0 w 413"/>
                    <a:gd name="T49" fmla="*/ 0 h 465"/>
                    <a:gd name="T50" fmla="*/ 0 w 413"/>
                    <a:gd name="T51" fmla="*/ 0 h 465"/>
                    <a:gd name="T52" fmla="*/ 0 w 413"/>
                    <a:gd name="T53" fmla="*/ 0 h 465"/>
                    <a:gd name="T54" fmla="*/ 0 w 413"/>
                    <a:gd name="T55" fmla="*/ 0 h 465"/>
                    <a:gd name="T56" fmla="*/ 0 w 413"/>
                    <a:gd name="T57" fmla="*/ 0 h 465"/>
                    <a:gd name="T58" fmla="*/ 0 w 413"/>
                    <a:gd name="T59" fmla="*/ 0 h 465"/>
                    <a:gd name="T60" fmla="*/ 0 w 413"/>
                    <a:gd name="T61" fmla="*/ 0 h 46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465"/>
                    <a:gd name="T95" fmla="*/ 413 w 413"/>
                    <a:gd name="T96" fmla="*/ 465 h 46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465">
                      <a:moveTo>
                        <a:pt x="0" y="36"/>
                      </a:moveTo>
                      <a:lnTo>
                        <a:pt x="108" y="36"/>
                      </a:lnTo>
                      <a:lnTo>
                        <a:pt x="107" y="0"/>
                      </a:lnTo>
                      <a:lnTo>
                        <a:pt x="131" y="10"/>
                      </a:lnTo>
                      <a:lnTo>
                        <a:pt x="135" y="39"/>
                      </a:lnTo>
                      <a:lnTo>
                        <a:pt x="187" y="69"/>
                      </a:lnTo>
                      <a:lnTo>
                        <a:pt x="203" y="56"/>
                      </a:lnTo>
                      <a:lnTo>
                        <a:pt x="233" y="56"/>
                      </a:lnTo>
                      <a:lnTo>
                        <a:pt x="257" y="83"/>
                      </a:lnTo>
                      <a:lnTo>
                        <a:pt x="273" y="72"/>
                      </a:lnTo>
                      <a:lnTo>
                        <a:pt x="318" y="84"/>
                      </a:lnTo>
                      <a:lnTo>
                        <a:pt x="334" y="63"/>
                      </a:lnTo>
                      <a:lnTo>
                        <a:pt x="362" y="79"/>
                      </a:lnTo>
                      <a:lnTo>
                        <a:pt x="413" y="77"/>
                      </a:lnTo>
                      <a:lnTo>
                        <a:pt x="330" y="134"/>
                      </a:lnTo>
                      <a:lnTo>
                        <a:pt x="290" y="185"/>
                      </a:lnTo>
                      <a:lnTo>
                        <a:pt x="298" y="258"/>
                      </a:lnTo>
                      <a:lnTo>
                        <a:pt x="269" y="289"/>
                      </a:lnTo>
                      <a:lnTo>
                        <a:pt x="281" y="310"/>
                      </a:lnTo>
                      <a:lnTo>
                        <a:pt x="281" y="364"/>
                      </a:lnTo>
                      <a:lnTo>
                        <a:pt x="309" y="364"/>
                      </a:lnTo>
                      <a:lnTo>
                        <a:pt x="351" y="404"/>
                      </a:lnTo>
                      <a:lnTo>
                        <a:pt x="368" y="451"/>
                      </a:lnTo>
                      <a:lnTo>
                        <a:pt x="76" y="465"/>
                      </a:lnTo>
                      <a:lnTo>
                        <a:pt x="77" y="336"/>
                      </a:lnTo>
                      <a:lnTo>
                        <a:pt x="51" y="308"/>
                      </a:lnTo>
                      <a:lnTo>
                        <a:pt x="60" y="274"/>
                      </a:lnTo>
                      <a:lnTo>
                        <a:pt x="69" y="255"/>
                      </a:lnTo>
                      <a:lnTo>
                        <a:pt x="51" y="166"/>
                      </a:lnTo>
                      <a:lnTo>
                        <a:pt x="26" y="107"/>
                      </a:lnTo>
                      <a:lnTo>
                        <a:pt x="0" y="36"/>
                      </a:lnTo>
                      <a:close/>
                    </a:path>
                  </a:pathLst>
                </a:custGeom>
                <a:solidFill>
                  <a:srgbClr val="5FC000"/>
                </a:solidFill>
                <a:ln w="4763">
                  <a:solidFill>
                    <a:srgbClr val="000000"/>
                  </a:solidFill>
                  <a:round/>
                  <a:headEnd/>
                  <a:tailEnd/>
                </a:ln>
              </p:spPr>
              <p:txBody>
                <a:bodyPr/>
                <a:lstStyle/>
                <a:p>
                  <a:endParaRPr lang="zh-CN" altLang="en-US"/>
                </a:p>
              </p:txBody>
            </p:sp>
            <p:sp>
              <p:nvSpPr>
                <p:cNvPr id="22565" name="Freeform 299">
                  <a:extLst>
                    <a:ext uri="{FF2B5EF4-FFF2-40B4-BE49-F238E27FC236}">
                      <a16:creationId xmlns:a16="http://schemas.microsoft.com/office/drawing/2014/main" id="{BFEECB5D-5DB8-DF13-35E5-3D3EA0360C25}"/>
                    </a:ext>
                  </a:extLst>
                </p:cNvPr>
                <p:cNvSpPr>
                  <a:spLocks/>
                </p:cNvSpPr>
                <p:nvPr/>
              </p:nvSpPr>
              <p:spPr bwMode="auto">
                <a:xfrm>
                  <a:off x="3287" y="2163"/>
                  <a:ext cx="105" cy="122"/>
                </a:xfrm>
                <a:custGeom>
                  <a:avLst/>
                  <a:gdLst>
                    <a:gd name="T0" fmla="*/ 0 w 314"/>
                    <a:gd name="T1" fmla="*/ 0 h 367"/>
                    <a:gd name="T2" fmla="*/ 0 w 314"/>
                    <a:gd name="T3" fmla="*/ 0 h 367"/>
                    <a:gd name="T4" fmla="*/ 0 w 314"/>
                    <a:gd name="T5" fmla="*/ 0 h 367"/>
                    <a:gd name="T6" fmla="*/ 0 w 314"/>
                    <a:gd name="T7" fmla="*/ 0 h 367"/>
                    <a:gd name="T8" fmla="*/ 0 w 314"/>
                    <a:gd name="T9" fmla="*/ 0 h 367"/>
                    <a:gd name="T10" fmla="*/ 0 w 314"/>
                    <a:gd name="T11" fmla="*/ 0 h 367"/>
                    <a:gd name="T12" fmla="*/ 0 w 314"/>
                    <a:gd name="T13" fmla="*/ 0 h 367"/>
                    <a:gd name="T14" fmla="*/ 0 w 314"/>
                    <a:gd name="T15" fmla="*/ 0 h 367"/>
                    <a:gd name="T16" fmla="*/ 0 w 314"/>
                    <a:gd name="T17" fmla="*/ 0 h 367"/>
                    <a:gd name="T18" fmla="*/ 0 w 314"/>
                    <a:gd name="T19" fmla="*/ 0 h 367"/>
                    <a:gd name="T20" fmla="*/ 0 w 314"/>
                    <a:gd name="T21" fmla="*/ 0 h 367"/>
                    <a:gd name="T22" fmla="*/ 0 w 314"/>
                    <a:gd name="T23" fmla="*/ 0 h 367"/>
                    <a:gd name="T24" fmla="*/ 0 w 314"/>
                    <a:gd name="T25" fmla="*/ 0 h 367"/>
                    <a:gd name="T26" fmla="*/ 0 w 314"/>
                    <a:gd name="T27" fmla="*/ 0 h 367"/>
                    <a:gd name="T28" fmla="*/ 0 w 314"/>
                    <a:gd name="T29" fmla="*/ 0 h 367"/>
                    <a:gd name="T30" fmla="*/ 0 w 314"/>
                    <a:gd name="T31" fmla="*/ 0 h 367"/>
                    <a:gd name="T32" fmla="*/ 0 w 314"/>
                    <a:gd name="T33" fmla="*/ 0 h 367"/>
                    <a:gd name="T34" fmla="*/ 0 w 314"/>
                    <a:gd name="T35" fmla="*/ 0 h 367"/>
                    <a:gd name="T36" fmla="*/ 0 w 314"/>
                    <a:gd name="T37" fmla="*/ 0 h 367"/>
                    <a:gd name="T38" fmla="*/ 0 w 314"/>
                    <a:gd name="T39" fmla="*/ 0 h 367"/>
                    <a:gd name="T40" fmla="*/ 0 w 314"/>
                    <a:gd name="T41" fmla="*/ 0 h 367"/>
                    <a:gd name="T42" fmla="*/ 0 w 314"/>
                    <a:gd name="T43" fmla="*/ 0 h 367"/>
                    <a:gd name="T44" fmla="*/ 0 w 314"/>
                    <a:gd name="T45" fmla="*/ 0 h 367"/>
                    <a:gd name="T46" fmla="*/ 0 w 314"/>
                    <a:gd name="T47" fmla="*/ 0 h 367"/>
                    <a:gd name="T48" fmla="*/ 0 w 314"/>
                    <a:gd name="T49" fmla="*/ 0 h 367"/>
                    <a:gd name="T50" fmla="*/ 0 w 314"/>
                    <a:gd name="T51" fmla="*/ 0 h 367"/>
                    <a:gd name="T52" fmla="*/ 0 w 314"/>
                    <a:gd name="T53" fmla="*/ 0 h 367"/>
                    <a:gd name="T54" fmla="*/ 0 w 314"/>
                    <a:gd name="T55" fmla="*/ 0 h 367"/>
                    <a:gd name="T56" fmla="*/ 0 w 314"/>
                    <a:gd name="T57" fmla="*/ 0 h 367"/>
                    <a:gd name="T58" fmla="*/ 0 w 314"/>
                    <a:gd name="T59" fmla="*/ 0 h 367"/>
                    <a:gd name="T60" fmla="*/ 0 w 314"/>
                    <a:gd name="T61" fmla="*/ 0 h 367"/>
                    <a:gd name="T62" fmla="*/ 0 w 314"/>
                    <a:gd name="T63" fmla="*/ 0 h 367"/>
                    <a:gd name="T64" fmla="*/ 0 w 314"/>
                    <a:gd name="T65" fmla="*/ 0 h 367"/>
                    <a:gd name="T66" fmla="*/ 0 w 314"/>
                    <a:gd name="T67" fmla="*/ 0 h 367"/>
                    <a:gd name="T68" fmla="*/ 0 w 314"/>
                    <a:gd name="T69" fmla="*/ 0 h 367"/>
                    <a:gd name="T70" fmla="*/ 0 w 314"/>
                    <a:gd name="T71" fmla="*/ 0 h 36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4"/>
                    <a:gd name="T109" fmla="*/ 0 h 367"/>
                    <a:gd name="T110" fmla="*/ 314 w 314"/>
                    <a:gd name="T111" fmla="*/ 367 h 36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4" h="367">
                      <a:moveTo>
                        <a:pt x="23" y="25"/>
                      </a:moveTo>
                      <a:lnTo>
                        <a:pt x="46" y="22"/>
                      </a:lnTo>
                      <a:lnTo>
                        <a:pt x="68" y="22"/>
                      </a:lnTo>
                      <a:lnTo>
                        <a:pt x="81" y="0"/>
                      </a:lnTo>
                      <a:lnTo>
                        <a:pt x="92" y="27"/>
                      </a:lnTo>
                      <a:lnTo>
                        <a:pt x="125" y="27"/>
                      </a:lnTo>
                      <a:lnTo>
                        <a:pt x="143" y="52"/>
                      </a:lnTo>
                      <a:lnTo>
                        <a:pt x="178" y="45"/>
                      </a:lnTo>
                      <a:lnTo>
                        <a:pt x="202" y="61"/>
                      </a:lnTo>
                      <a:lnTo>
                        <a:pt x="246" y="72"/>
                      </a:lnTo>
                      <a:lnTo>
                        <a:pt x="254" y="92"/>
                      </a:lnTo>
                      <a:lnTo>
                        <a:pt x="276" y="93"/>
                      </a:lnTo>
                      <a:lnTo>
                        <a:pt x="270" y="112"/>
                      </a:lnTo>
                      <a:lnTo>
                        <a:pt x="278" y="133"/>
                      </a:lnTo>
                      <a:lnTo>
                        <a:pt x="263" y="160"/>
                      </a:lnTo>
                      <a:lnTo>
                        <a:pt x="273" y="166"/>
                      </a:lnTo>
                      <a:lnTo>
                        <a:pt x="298" y="137"/>
                      </a:lnTo>
                      <a:lnTo>
                        <a:pt x="297" y="127"/>
                      </a:lnTo>
                      <a:lnTo>
                        <a:pt x="307" y="122"/>
                      </a:lnTo>
                      <a:lnTo>
                        <a:pt x="314" y="137"/>
                      </a:lnTo>
                      <a:lnTo>
                        <a:pt x="294" y="157"/>
                      </a:lnTo>
                      <a:lnTo>
                        <a:pt x="287" y="203"/>
                      </a:lnTo>
                      <a:lnTo>
                        <a:pt x="287" y="281"/>
                      </a:lnTo>
                      <a:lnTo>
                        <a:pt x="298" y="294"/>
                      </a:lnTo>
                      <a:lnTo>
                        <a:pt x="293" y="343"/>
                      </a:lnTo>
                      <a:lnTo>
                        <a:pt x="145" y="367"/>
                      </a:lnTo>
                      <a:lnTo>
                        <a:pt x="107" y="344"/>
                      </a:lnTo>
                      <a:lnTo>
                        <a:pt x="115" y="315"/>
                      </a:lnTo>
                      <a:lnTo>
                        <a:pt x="97" y="283"/>
                      </a:lnTo>
                      <a:lnTo>
                        <a:pt x="81" y="244"/>
                      </a:lnTo>
                      <a:lnTo>
                        <a:pt x="40" y="204"/>
                      </a:lnTo>
                      <a:lnTo>
                        <a:pt x="14" y="204"/>
                      </a:lnTo>
                      <a:lnTo>
                        <a:pt x="14" y="150"/>
                      </a:lnTo>
                      <a:lnTo>
                        <a:pt x="0" y="130"/>
                      </a:lnTo>
                      <a:lnTo>
                        <a:pt x="30" y="98"/>
                      </a:lnTo>
                      <a:lnTo>
                        <a:pt x="23" y="25"/>
                      </a:lnTo>
                      <a:close/>
                    </a:path>
                  </a:pathLst>
                </a:custGeom>
                <a:solidFill>
                  <a:srgbClr val="000080"/>
                </a:solidFill>
                <a:ln w="4763">
                  <a:solidFill>
                    <a:srgbClr val="000000"/>
                  </a:solidFill>
                  <a:round/>
                  <a:headEnd/>
                  <a:tailEnd/>
                </a:ln>
              </p:spPr>
              <p:txBody>
                <a:bodyPr/>
                <a:lstStyle/>
                <a:p>
                  <a:endParaRPr lang="zh-CN" altLang="en-US"/>
                </a:p>
              </p:txBody>
            </p:sp>
            <p:sp>
              <p:nvSpPr>
                <p:cNvPr id="22566" name="Freeform 300">
                  <a:extLst>
                    <a:ext uri="{FF2B5EF4-FFF2-40B4-BE49-F238E27FC236}">
                      <a16:creationId xmlns:a16="http://schemas.microsoft.com/office/drawing/2014/main" id="{D2C929CB-4117-8D32-9462-49A39287A9F0}"/>
                    </a:ext>
                  </a:extLst>
                </p:cNvPr>
                <p:cNvSpPr>
                  <a:spLocks/>
                </p:cNvSpPr>
                <p:nvPr/>
              </p:nvSpPr>
              <p:spPr bwMode="auto">
                <a:xfrm>
                  <a:off x="3221" y="2259"/>
                  <a:ext cx="122" cy="79"/>
                </a:xfrm>
                <a:custGeom>
                  <a:avLst/>
                  <a:gdLst>
                    <a:gd name="T0" fmla="*/ 0 w 364"/>
                    <a:gd name="T1" fmla="*/ 0 h 237"/>
                    <a:gd name="T2" fmla="*/ 0 w 364"/>
                    <a:gd name="T3" fmla="*/ 0 h 237"/>
                    <a:gd name="T4" fmla="*/ 0 w 364"/>
                    <a:gd name="T5" fmla="*/ 0 h 237"/>
                    <a:gd name="T6" fmla="*/ 0 w 364"/>
                    <a:gd name="T7" fmla="*/ 0 h 237"/>
                    <a:gd name="T8" fmla="*/ 0 w 364"/>
                    <a:gd name="T9" fmla="*/ 0 h 237"/>
                    <a:gd name="T10" fmla="*/ 0 w 364"/>
                    <a:gd name="T11" fmla="*/ 0 h 237"/>
                    <a:gd name="T12" fmla="*/ 0 w 364"/>
                    <a:gd name="T13" fmla="*/ 0 h 237"/>
                    <a:gd name="T14" fmla="*/ 0 w 364"/>
                    <a:gd name="T15" fmla="*/ 0 h 237"/>
                    <a:gd name="T16" fmla="*/ 0 w 364"/>
                    <a:gd name="T17" fmla="*/ 0 h 237"/>
                    <a:gd name="T18" fmla="*/ 0 w 364"/>
                    <a:gd name="T19" fmla="*/ 0 h 237"/>
                    <a:gd name="T20" fmla="*/ 0 w 364"/>
                    <a:gd name="T21" fmla="*/ 0 h 237"/>
                    <a:gd name="T22" fmla="*/ 0 w 364"/>
                    <a:gd name="T23" fmla="*/ 0 h 237"/>
                    <a:gd name="T24" fmla="*/ 0 w 364"/>
                    <a:gd name="T25" fmla="*/ 0 h 237"/>
                    <a:gd name="T26" fmla="*/ 0 w 364"/>
                    <a:gd name="T27" fmla="*/ 0 h 237"/>
                    <a:gd name="T28" fmla="*/ 0 w 364"/>
                    <a:gd name="T29" fmla="*/ 0 h 237"/>
                    <a:gd name="T30" fmla="*/ 0 w 364"/>
                    <a:gd name="T31" fmla="*/ 0 h 237"/>
                    <a:gd name="T32" fmla="*/ 0 w 364"/>
                    <a:gd name="T33" fmla="*/ 0 h 237"/>
                    <a:gd name="T34" fmla="*/ 0 w 364"/>
                    <a:gd name="T35" fmla="*/ 0 h 2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4"/>
                    <a:gd name="T55" fmla="*/ 0 h 237"/>
                    <a:gd name="T56" fmla="*/ 364 w 364"/>
                    <a:gd name="T57" fmla="*/ 237 h 2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4" h="237">
                      <a:moveTo>
                        <a:pt x="5" y="12"/>
                      </a:moveTo>
                      <a:lnTo>
                        <a:pt x="0" y="54"/>
                      </a:lnTo>
                      <a:lnTo>
                        <a:pt x="8" y="98"/>
                      </a:lnTo>
                      <a:lnTo>
                        <a:pt x="42" y="188"/>
                      </a:lnTo>
                      <a:lnTo>
                        <a:pt x="61" y="237"/>
                      </a:lnTo>
                      <a:lnTo>
                        <a:pt x="275" y="225"/>
                      </a:lnTo>
                      <a:lnTo>
                        <a:pt x="310" y="237"/>
                      </a:lnTo>
                      <a:lnTo>
                        <a:pt x="331" y="190"/>
                      </a:lnTo>
                      <a:lnTo>
                        <a:pt x="323" y="158"/>
                      </a:lnTo>
                      <a:lnTo>
                        <a:pt x="359" y="151"/>
                      </a:lnTo>
                      <a:lnTo>
                        <a:pt x="364" y="99"/>
                      </a:lnTo>
                      <a:lnTo>
                        <a:pt x="343" y="77"/>
                      </a:lnTo>
                      <a:lnTo>
                        <a:pt x="305" y="54"/>
                      </a:lnTo>
                      <a:lnTo>
                        <a:pt x="313" y="22"/>
                      </a:lnTo>
                      <a:lnTo>
                        <a:pt x="297" y="0"/>
                      </a:lnTo>
                      <a:lnTo>
                        <a:pt x="217" y="3"/>
                      </a:lnTo>
                      <a:lnTo>
                        <a:pt x="136" y="7"/>
                      </a:lnTo>
                      <a:lnTo>
                        <a:pt x="5" y="12"/>
                      </a:lnTo>
                      <a:close/>
                    </a:path>
                  </a:pathLst>
                </a:custGeom>
                <a:solidFill>
                  <a:srgbClr val="00BFDF"/>
                </a:solidFill>
                <a:ln w="4763">
                  <a:solidFill>
                    <a:srgbClr val="000000"/>
                  </a:solidFill>
                  <a:round/>
                  <a:headEnd/>
                  <a:tailEnd/>
                </a:ln>
              </p:spPr>
              <p:txBody>
                <a:bodyPr/>
                <a:lstStyle/>
                <a:p>
                  <a:endParaRPr lang="zh-CN" altLang="en-US"/>
                </a:p>
              </p:txBody>
            </p:sp>
            <p:sp>
              <p:nvSpPr>
                <p:cNvPr id="22567" name="Freeform 301">
                  <a:extLst>
                    <a:ext uri="{FF2B5EF4-FFF2-40B4-BE49-F238E27FC236}">
                      <a16:creationId xmlns:a16="http://schemas.microsoft.com/office/drawing/2014/main" id="{196F1B62-7DD8-4079-DE0D-7603418F36B9}"/>
                    </a:ext>
                  </a:extLst>
                </p:cNvPr>
                <p:cNvSpPr>
                  <a:spLocks/>
                </p:cNvSpPr>
                <p:nvPr/>
              </p:nvSpPr>
              <p:spPr bwMode="auto">
                <a:xfrm>
                  <a:off x="3328" y="2146"/>
                  <a:ext cx="113" cy="48"/>
                </a:xfrm>
                <a:custGeom>
                  <a:avLst/>
                  <a:gdLst>
                    <a:gd name="T0" fmla="*/ 0 w 337"/>
                    <a:gd name="T1" fmla="*/ 0 h 145"/>
                    <a:gd name="T2" fmla="*/ 0 w 337"/>
                    <a:gd name="T3" fmla="*/ 0 h 145"/>
                    <a:gd name="T4" fmla="*/ 0 w 337"/>
                    <a:gd name="T5" fmla="*/ 0 h 145"/>
                    <a:gd name="T6" fmla="*/ 0 w 337"/>
                    <a:gd name="T7" fmla="*/ 0 h 145"/>
                    <a:gd name="T8" fmla="*/ 0 w 337"/>
                    <a:gd name="T9" fmla="*/ 0 h 145"/>
                    <a:gd name="T10" fmla="*/ 0 w 337"/>
                    <a:gd name="T11" fmla="*/ 0 h 145"/>
                    <a:gd name="T12" fmla="*/ 0 w 337"/>
                    <a:gd name="T13" fmla="*/ 0 h 145"/>
                    <a:gd name="T14" fmla="*/ 0 w 337"/>
                    <a:gd name="T15" fmla="*/ 0 h 145"/>
                    <a:gd name="T16" fmla="*/ 0 w 337"/>
                    <a:gd name="T17" fmla="*/ 0 h 145"/>
                    <a:gd name="T18" fmla="*/ 0 w 337"/>
                    <a:gd name="T19" fmla="*/ 0 h 145"/>
                    <a:gd name="T20" fmla="*/ 0 w 337"/>
                    <a:gd name="T21" fmla="*/ 0 h 145"/>
                    <a:gd name="T22" fmla="*/ 0 w 337"/>
                    <a:gd name="T23" fmla="*/ 0 h 145"/>
                    <a:gd name="T24" fmla="*/ 0 w 337"/>
                    <a:gd name="T25" fmla="*/ 0 h 145"/>
                    <a:gd name="T26" fmla="*/ 0 w 337"/>
                    <a:gd name="T27" fmla="*/ 0 h 145"/>
                    <a:gd name="T28" fmla="*/ 0 w 337"/>
                    <a:gd name="T29" fmla="*/ 0 h 145"/>
                    <a:gd name="T30" fmla="*/ 0 w 337"/>
                    <a:gd name="T31" fmla="*/ 0 h 145"/>
                    <a:gd name="T32" fmla="*/ 0 w 337"/>
                    <a:gd name="T33" fmla="*/ 0 h 145"/>
                    <a:gd name="T34" fmla="*/ 0 w 337"/>
                    <a:gd name="T35" fmla="*/ 0 h 145"/>
                    <a:gd name="T36" fmla="*/ 0 w 337"/>
                    <a:gd name="T37" fmla="*/ 0 h 145"/>
                    <a:gd name="T38" fmla="*/ 0 w 337"/>
                    <a:gd name="T39" fmla="*/ 0 h 145"/>
                    <a:gd name="T40" fmla="*/ 0 w 337"/>
                    <a:gd name="T41" fmla="*/ 0 h 145"/>
                    <a:gd name="T42" fmla="*/ 0 w 337"/>
                    <a:gd name="T43" fmla="*/ 0 h 145"/>
                    <a:gd name="T44" fmla="*/ 0 w 337"/>
                    <a:gd name="T45" fmla="*/ 0 h 145"/>
                    <a:gd name="T46" fmla="*/ 0 w 337"/>
                    <a:gd name="T47" fmla="*/ 0 h 145"/>
                    <a:gd name="T48" fmla="*/ 0 w 337"/>
                    <a:gd name="T49" fmla="*/ 0 h 14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7"/>
                    <a:gd name="T76" fmla="*/ 0 h 145"/>
                    <a:gd name="T77" fmla="*/ 337 w 337"/>
                    <a:gd name="T78" fmla="*/ 145 h 14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7" h="145">
                      <a:moveTo>
                        <a:pt x="0" y="80"/>
                      </a:moveTo>
                      <a:lnTo>
                        <a:pt x="76" y="0"/>
                      </a:lnTo>
                      <a:lnTo>
                        <a:pt x="62" y="32"/>
                      </a:lnTo>
                      <a:lnTo>
                        <a:pt x="72" y="42"/>
                      </a:lnTo>
                      <a:lnTo>
                        <a:pt x="96" y="29"/>
                      </a:lnTo>
                      <a:lnTo>
                        <a:pt x="148" y="49"/>
                      </a:lnTo>
                      <a:lnTo>
                        <a:pt x="170" y="32"/>
                      </a:lnTo>
                      <a:lnTo>
                        <a:pt x="240" y="23"/>
                      </a:lnTo>
                      <a:lnTo>
                        <a:pt x="254" y="43"/>
                      </a:lnTo>
                      <a:lnTo>
                        <a:pt x="281" y="39"/>
                      </a:lnTo>
                      <a:lnTo>
                        <a:pt x="334" y="60"/>
                      </a:lnTo>
                      <a:lnTo>
                        <a:pt x="337" y="76"/>
                      </a:lnTo>
                      <a:lnTo>
                        <a:pt x="280" y="90"/>
                      </a:lnTo>
                      <a:lnTo>
                        <a:pt x="263" y="80"/>
                      </a:lnTo>
                      <a:lnTo>
                        <a:pt x="233" y="83"/>
                      </a:lnTo>
                      <a:lnTo>
                        <a:pt x="200" y="103"/>
                      </a:lnTo>
                      <a:lnTo>
                        <a:pt x="184" y="104"/>
                      </a:lnTo>
                      <a:lnTo>
                        <a:pt x="171" y="90"/>
                      </a:lnTo>
                      <a:lnTo>
                        <a:pt x="152" y="144"/>
                      </a:lnTo>
                      <a:lnTo>
                        <a:pt x="131" y="145"/>
                      </a:lnTo>
                      <a:lnTo>
                        <a:pt x="122" y="123"/>
                      </a:lnTo>
                      <a:lnTo>
                        <a:pt x="77" y="113"/>
                      </a:lnTo>
                      <a:lnTo>
                        <a:pt x="55" y="98"/>
                      </a:lnTo>
                      <a:lnTo>
                        <a:pt x="18" y="103"/>
                      </a:lnTo>
                      <a:lnTo>
                        <a:pt x="0" y="80"/>
                      </a:lnTo>
                      <a:close/>
                    </a:path>
                  </a:pathLst>
                </a:custGeom>
                <a:solidFill>
                  <a:srgbClr val="9F3F00"/>
                </a:solidFill>
                <a:ln w="4763">
                  <a:solidFill>
                    <a:srgbClr val="000000"/>
                  </a:solidFill>
                  <a:round/>
                  <a:headEnd/>
                  <a:tailEnd/>
                </a:ln>
              </p:spPr>
              <p:txBody>
                <a:bodyPr/>
                <a:lstStyle/>
                <a:p>
                  <a:endParaRPr lang="zh-CN" altLang="en-US"/>
                </a:p>
              </p:txBody>
            </p:sp>
            <p:sp>
              <p:nvSpPr>
                <p:cNvPr id="22568" name="Freeform 302">
                  <a:extLst>
                    <a:ext uri="{FF2B5EF4-FFF2-40B4-BE49-F238E27FC236}">
                      <a16:creationId xmlns:a16="http://schemas.microsoft.com/office/drawing/2014/main" id="{C5FDF12C-8CB0-9F27-7830-31F12C43F891}"/>
                    </a:ext>
                  </a:extLst>
                </p:cNvPr>
                <p:cNvSpPr>
                  <a:spLocks/>
                </p:cNvSpPr>
                <p:nvPr/>
              </p:nvSpPr>
              <p:spPr bwMode="auto">
                <a:xfrm>
                  <a:off x="3406" y="2180"/>
                  <a:ext cx="81" cy="109"/>
                </a:xfrm>
                <a:custGeom>
                  <a:avLst/>
                  <a:gdLst>
                    <a:gd name="T0" fmla="*/ 0 w 242"/>
                    <a:gd name="T1" fmla="*/ 0 h 327"/>
                    <a:gd name="T2" fmla="*/ 0 w 242"/>
                    <a:gd name="T3" fmla="*/ 0 h 327"/>
                    <a:gd name="T4" fmla="*/ 0 w 242"/>
                    <a:gd name="T5" fmla="*/ 0 h 327"/>
                    <a:gd name="T6" fmla="*/ 0 w 242"/>
                    <a:gd name="T7" fmla="*/ 0 h 327"/>
                    <a:gd name="T8" fmla="*/ 0 w 242"/>
                    <a:gd name="T9" fmla="*/ 0 h 327"/>
                    <a:gd name="T10" fmla="*/ 0 w 242"/>
                    <a:gd name="T11" fmla="*/ 0 h 327"/>
                    <a:gd name="T12" fmla="*/ 0 w 242"/>
                    <a:gd name="T13" fmla="*/ 0 h 327"/>
                    <a:gd name="T14" fmla="*/ 0 w 242"/>
                    <a:gd name="T15" fmla="*/ 0 h 327"/>
                    <a:gd name="T16" fmla="*/ 0 w 242"/>
                    <a:gd name="T17" fmla="*/ 0 h 327"/>
                    <a:gd name="T18" fmla="*/ 0 w 242"/>
                    <a:gd name="T19" fmla="*/ 0 h 327"/>
                    <a:gd name="T20" fmla="*/ 0 w 242"/>
                    <a:gd name="T21" fmla="*/ 0 h 327"/>
                    <a:gd name="T22" fmla="*/ 0 w 242"/>
                    <a:gd name="T23" fmla="*/ 0 h 327"/>
                    <a:gd name="T24" fmla="*/ 0 w 242"/>
                    <a:gd name="T25" fmla="*/ 0 h 327"/>
                    <a:gd name="T26" fmla="*/ 0 w 242"/>
                    <a:gd name="T27" fmla="*/ 0 h 327"/>
                    <a:gd name="T28" fmla="*/ 0 w 242"/>
                    <a:gd name="T29" fmla="*/ 0 h 327"/>
                    <a:gd name="T30" fmla="*/ 0 w 242"/>
                    <a:gd name="T31" fmla="*/ 0 h 327"/>
                    <a:gd name="T32" fmla="*/ 0 w 242"/>
                    <a:gd name="T33" fmla="*/ 0 h 327"/>
                    <a:gd name="T34" fmla="*/ 0 w 242"/>
                    <a:gd name="T35" fmla="*/ 0 h 327"/>
                    <a:gd name="T36" fmla="*/ 0 w 242"/>
                    <a:gd name="T37" fmla="*/ 0 h 327"/>
                    <a:gd name="T38" fmla="*/ 0 w 242"/>
                    <a:gd name="T39" fmla="*/ 0 h 327"/>
                    <a:gd name="T40" fmla="*/ 0 w 242"/>
                    <a:gd name="T41" fmla="*/ 0 h 327"/>
                    <a:gd name="T42" fmla="*/ 0 w 242"/>
                    <a:gd name="T43" fmla="*/ 0 h 327"/>
                    <a:gd name="T44" fmla="*/ 0 w 242"/>
                    <a:gd name="T45" fmla="*/ 0 h 327"/>
                    <a:gd name="T46" fmla="*/ 0 w 242"/>
                    <a:gd name="T47" fmla="*/ 0 h 327"/>
                    <a:gd name="T48" fmla="*/ 0 w 242"/>
                    <a:gd name="T49" fmla="*/ 0 h 327"/>
                    <a:gd name="T50" fmla="*/ 0 w 242"/>
                    <a:gd name="T51" fmla="*/ 0 h 327"/>
                    <a:gd name="T52" fmla="*/ 0 w 242"/>
                    <a:gd name="T53" fmla="*/ 0 h 327"/>
                    <a:gd name="T54" fmla="*/ 0 w 242"/>
                    <a:gd name="T55" fmla="*/ 0 h 327"/>
                    <a:gd name="T56" fmla="*/ 0 w 242"/>
                    <a:gd name="T57" fmla="*/ 0 h 327"/>
                    <a:gd name="T58" fmla="*/ 0 w 242"/>
                    <a:gd name="T59" fmla="*/ 0 h 327"/>
                    <a:gd name="T60" fmla="*/ 0 w 242"/>
                    <a:gd name="T61" fmla="*/ 0 h 327"/>
                    <a:gd name="T62" fmla="*/ 0 w 242"/>
                    <a:gd name="T63" fmla="*/ 0 h 327"/>
                    <a:gd name="T64" fmla="*/ 0 w 242"/>
                    <a:gd name="T65" fmla="*/ 0 h 327"/>
                    <a:gd name="T66" fmla="*/ 0 w 242"/>
                    <a:gd name="T67" fmla="*/ 0 h 327"/>
                    <a:gd name="T68" fmla="*/ 0 w 242"/>
                    <a:gd name="T69" fmla="*/ 0 h 327"/>
                    <a:gd name="T70" fmla="*/ 0 w 242"/>
                    <a:gd name="T71" fmla="*/ 0 h 327"/>
                    <a:gd name="T72" fmla="*/ 0 w 242"/>
                    <a:gd name="T73" fmla="*/ 0 h 327"/>
                    <a:gd name="T74" fmla="*/ 0 w 242"/>
                    <a:gd name="T75" fmla="*/ 0 h 327"/>
                    <a:gd name="T76" fmla="*/ 0 w 242"/>
                    <a:gd name="T77" fmla="*/ 0 h 327"/>
                    <a:gd name="T78" fmla="*/ 0 w 242"/>
                    <a:gd name="T79" fmla="*/ 0 h 327"/>
                    <a:gd name="T80" fmla="*/ 0 w 242"/>
                    <a:gd name="T81" fmla="*/ 0 h 327"/>
                    <a:gd name="T82" fmla="*/ 0 w 242"/>
                    <a:gd name="T83" fmla="*/ 0 h 327"/>
                    <a:gd name="T84" fmla="*/ 0 w 242"/>
                    <a:gd name="T85" fmla="*/ 0 h 32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42"/>
                    <a:gd name="T130" fmla="*/ 0 h 327"/>
                    <a:gd name="T131" fmla="*/ 242 w 242"/>
                    <a:gd name="T132" fmla="*/ 327 h 32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42" h="327">
                      <a:moveTo>
                        <a:pt x="61" y="14"/>
                      </a:moveTo>
                      <a:lnTo>
                        <a:pt x="70" y="34"/>
                      </a:lnTo>
                      <a:lnTo>
                        <a:pt x="53" y="46"/>
                      </a:lnTo>
                      <a:lnTo>
                        <a:pt x="52" y="98"/>
                      </a:lnTo>
                      <a:lnTo>
                        <a:pt x="43" y="64"/>
                      </a:lnTo>
                      <a:lnTo>
                        <a:pt x="8" y="97"/>
                      </a:lnTo>
                      <a:lnTo>
                        <a:pt x="0" y="190"/>
                      </a:lnTo>
                      <a:lnTo>
                        <a:pt x="23" y="237"/>
                      </a:lnTo>
                      <a:lnTo>
                        <a:pt x="25" y="260"/>
                      </a:lnTo>
                      <a:lnTo>
                        <a:pt x="26" y="280"/>
                      </a:lnTo>
                      <a:lnTo>
                        <a:pt x="25" y="296"/>
                      </a:lnTo>
                      <a:lnTo>
                        <a:pt x="21" y="327"/>
                      </a:lnTo>
                      <a:lnTo>
                        <a:pt x="115" y="321"/>
                      </a:lnTo>
                      <a:lnTo>
                        <a:pt x="241" y="310"/>
                      </a:lnTo>
                      <a:lnTo>
                        <a:pt x="218" y="303"/>
                      </a:lnTo>
                      <a:lnTo>
                        <a:pt x="206" y="286"/>
                      </a:lnTo>
                      <a:lnTo>
                        <a:pt x="225" y="272"/>
                      </a:lnTo>
                      <a:lnTo>
                        <a:pt x="225" y="254"/>
                      </a:lnTo>
                      <a:lnTo>
                        <a:pt x="216" y="238"/>
                      </a:lnTo>
                      <a:lnTo>
                        <a:pt x="225" y="227"/>
                      </a:lnTo>
                      <a:lnTo>
                        <a:pt x="242" y="228"/>
                      </a:lnTo>
                      <a:lnTo>
                        <a:pt x="238" y="183"/>
                      </a:lnTo>
                      <a:lnTo>
                        <a:pt x="234" y="156"/>
                      </a:lnTo>
                      <a:lnTo>
                        <a:pt x="224" y="139"/>
                      </a:lnTo>
                      <a:lnTo>
                        <a:pt x="214" y="129"/>
                      </a:lnTo>
                      <a:lnTo>
                        <a:pt x="198" y="125"/>
                      </a:lnTo>
                      <a:lnTo>
                        <a:pt x="183" y="125"/>
                      </a:lnTo>
                      <a:lnTo>
                        <a:pt x="167" y="147"/>
                      </a:lnTo>
                      <a:lnTo>
                        <a:pt x="157" y="153"/>
                      </a:lnTo>
                      <a:lnTo>
                        <a:pt x="150" y="156"/>
                      </a:lnTo>
                      <a:lnTo>
                        <a:pt x="143" y="152"/>
                      </a:lnTo>
                      <a:lnTo>
                        <a:pt x="140" y="142"/>
                      </a:lnTo>
                      <a:lnTo>
                        <a:pt x="143" y="135"/>
                      </a:lnTo>
                      <a:lnTo>
                        <a:pt x="149" y="129"/>
                      </a:lnTo>
                      <a:lnTo>
                        <a:pt x="156" y="125"/>
                      </a:lnTo>
                      <a:lnTo>
                        <a:pt x="163" y="124"/>
                      </a:lnTo>
                      <a:lnTo>
                        <a:pt x="163" y="112"/>
                      </a:lnTo>
                      <a:lnTo>
                        <a:pt x="181" y="98"/>
                      </a:lnTo>
                      <a:lnTo>
                        <a:pt x="163" y="55"/>
                      </a:lnTo>
                      <a:lnTo>
                        <a:pt x="163" y="35"/>
                      </a:lnTo>
                      <a:lnTo>
                        <a:pt x="132" y="27"/>
                      </a:lnTo>
                      <a:lnTo>
                        <a:pt x="88" y="0"/>
                      </a:lnTo>
                      <a:lnTo>
                        <a:pt x="61" y="14"/>
                      </a:lnTo>
                      <a:close/>
                    </a:path>
                  </a:pathLst>
                </a:custGeom>
                <a:solidFill>
                  <a:srgbClr val="9F3F00"/>
                </a:solidFill>
                <a:ln w="4763">
                  <a:solidFill>
                    <a:srgbClr val="000000"/>
                  </a:solidFill>
                  <a:round/>
                  <a:headEnd/>
                  <a:tailEnd/>
                </a:ln>
              </p:spPr>
              <p:txBody>
                <a:bodyPr/>
                <a:lstStyle/>
                <a:p>
                  <a:endParaRPr lang="zh-CN" altLang="en-US"/>
                </a:p>
              </p:txBody>
            </p:sp>
            <p:sp>
              <p:nvSpPr>
                <p:cNvPr id="22569" name="Freeform 303">
                  <a:extLst>
                    <a:ext uri="{FF2B5EF4-FFF2-40B4-BE49-F238E27FC236}">
                      <a16:creationId xmlns:a16="http://schemas.microsoft.com/office/drawing/2014/main" id="{6443845D-1456-4CDD-0A6D-3FA4778790AC}"/>
                    </a:ext>
                  </a:extLst>
                </p:cNvPr>
                <p:cNvSpPr>
                  <a:spLocks/>
                </p:cNvSpPr>
                <p:nvPr/>
              </p:nvSpPr>
              <p:spPr bwMode="auto">
                <a:xfrm>
                  <a:off x="3319" y="2276"/>
                  <a:ext cx="87" cy="144"/>
                </a:xfrm>
                <a:custGeom>
                  <a:avLst/>
                  <a:gdLst>
                    <a:gd name="T0" fmla="*/ 0 w 261"/>
                    <a:gd name="T1" fmla="*/ 0 h 431"/>
                    <a:gd name="T2" fmla="*/ 0 w 261"/>
                    <a:gd name="T3" fmla="*/ 0 h 431"/>
                    <a:gd name="T4" fmla="*/ 0 w 261"/>
                    <a:gd name="T5" fmla="*/ 0 h 431"/>
                    <a:gd name="T6" fmla="*/ 0 w 261"/>
                    <a:gd name="T7" fmla="*/ 0 h 431"/>
                    <a:gd name="T8" fmla="*/ 0 w 261"/>
                    <a:gd name="T9" fmla="*/ 0 h 431"/>
                    <a:gd name="T10" fmla="*/ 0 w 261"/>
                    <a:gd name="T11" fmla="*/ 0 h 431"/>
                    <a:gd name="T12" fmla="*/ 0 w 261"/>
                    <a:gd name="T13" fmla="*/ 0 h 431"/>
                    <a:gd name="T14" fmla="*/ 0 w 261"/>
                    <a:gd name="T15" fmla="*/ 0 h 431"/>
                    <a:gd name="T16" fmla="*/ 0 w 261"/>
                    <a:gd name="T17" fmla="*/ 0 h 431"/>
                    <a:gd name="T18" fmla="*/ 0 w 261"/>
                    <a:gd name="T19" fmla="*/ 0 h 431"/>
                    <a:gd name="T20" fmla="*/ 0 w 261"/>
                    <a:gd name="T21" fmla="*/ 0 h 431"/>
                    <a:gd name="T22" fmla="*/ 0 w 261"/>
                    <a:gd name="T23" fmla="*/ 0 h 431"/>
                    <a:gd name="T24" fmla="*/ 0 w 261"/>
                    <a:gd name="T25" fmla="*/ 0 h 431"/>
                    <a:gd name="T26" fmla="*/ 0 w 261"/>
                    <a:gd name="T27" fmla="*/ 0 h 431"/>
                    <a:gd name="T28" fmla="*/ 0 w 261"/>
                    <a:gd name="T29" fmla="*/ 0 h 431"/>
                    <a:gd name="T30" fmla="*/ 0 w 261"/>
                    <a:gd name="T31" fmla="*/ 0 h 431"/>
                    <a:gd name="T32" fmla="*/ 0 w 261"/>
                    <a:gd name="T33" fmla="*/ 0 h 431"/>
                    <a:gd name="T34" fmla="*/ 0 w 261"/>
                    <a:gd name="T35" fmla="*/ 0 h 431"/>
                    <a:gd name="T36" fmla="*/ 0 w 261"/>
                    <a:gd name="T37" fmla="*/ 0 h 431"/>
                    <a:gd name="T38" fmla="*/ 0 w 261"/>
                    <a:gd name="T39" fmla="*/ 0 h 431"/>
                    <a:gd name="T40" fmla="*/ 0 w 261"/>
                    <a:gd name="T41" fmla="*/ 0 h 431"/>
                    <a:gd name="T42" fmla="*/ 0 w 261"/>
                    <a:gd name="T43" fmla="*/ 0 h 431"/>
                    <a:gd name="T44" fmla="*/ 0 w 261"/>
                    <a:gd name="T45" fmla="*/ 0 h 43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1"/>
                    <a:gd name="T70" fmla="*/ 0 h 431"/>
                    <a:gd name="T71" fmla="*/ 261 w 261"/>
                    <a:gd name="T72" fmla="*/ 431 h 43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1" h="431">
                      <a:moveTo>
                        <a:pt x="48" y="24"/>
                      </a:moveTo>
                      <a:lnTo>
                        <a:pt x="198" y="0"/>
                      </a:lnTo>
                      <a:lnTo>
                        <a:pt x="222" y="53"/>
                      </a:lnTo>
                      <a:lnTo>
                        <a:pt x="252" y="273"/>
                      </a:lnTo>
                      <a:lnTo>
                        <a:pt x="261" y="303"/>
                      </a:lnTo>
                      <a:lnTo>
                        <a:pt x="238" y="361"/>
                      </a:lnTo>
                      <a:lnTo>
                        <a:pt x="238" y="402"/>
                      </a:lnTo>
                      <a:lnTo>
                        <a:pt x="211" y="397"/>
                      </a:lnTo>
                      <a:lnTo>
                        <a:pt x="212" y="431"/>
                      </a:lnTo>
                      <a:lnTo>
                        <a:pt x="184" y="418"/>
                      </a:lnTo>
                      <a:lnTo>
                        <a:pt x="169" y="422"/>
                      </a:lnTo>
                      <a:lnTo>
                        <a:pt x="147" y="419"/>
                      </a:lnTo>
                      <a:lnTo>
                        <a:pt x="132" y="367"/>
                      </a:lnTo>
                      <a:lnTo>
                        <a:pt x="101" y="351"/>
                      </a:lnTo>
                      <a:lnTo>
                        <a:pt x="101" y="296"/>
                      </a:lnTo>
                      <a:lnTo>
                        <a:pt x="71" y="303"/>
                      </a:lnTo>
                      <a:lnTo>
                        <a:pt x="54" y="262"/>
                      </a:lnTo>
                      <a:lnTo>
                        <a:pt x="0" y="215"/>
                      </a:lnTo>
                      <a:lnTo>
                        <a:pt x="39" y="141"/>
                      </a:lnTo>
                      <a:lnTo>
                        <a:pt x="28" y="106"/>
                      </a:lnTo>
                      <a:lnTo>
                        <a:pt x="67" y="99"/>
                      </a:lnTo>
                      <a:lnTo>
                        <a:pt x="71" y="50"/>
                      </a:lnTo>
                      <a:lnTo>
                        <a:pt x="48" y="24"/>
                      </a:lnTo>
                      <a:close/>
                    </a:path>
                  </a:pathLst>
                </a:custGeom>
                <a:solidFill>
                  <a:srgbClr val="7F5F3F"/>
                </a:solidFill>
                <a:ln w="4763">
                  <a:solidFill>
                    <a:srgbClr val="000000"/>
                  </a:solidFill>
                  <a:round/>
                  <a:headEnd/>
                  <a:tailEnd/>
                </a:ln>
              </p:spPr>
              <p:txBody>
                <a:bodyPr/>
                <a:lstStyle/>
                <a:p>
                  <a:endParaRPr lang="zh-CN" altLang="en-US"/>
                </a:p>
              </p:txBody>
            </p:sp>
            <p:sp>
              <p:nvSpPr>
                <p:cNvPr id="22570" name="Freeform 304">
                  <a:extLst>
                    <a:ext uri="{FF2B5EF4-FFF2-40B4-BE49-F238E27FC236}">
                      <a16:creationId xmlns:a16="http://schemas.microsoft.com/office/drawing/2014/main" id="{1B89C325-55CF-7970-79E9-4DBE7C7AA94F}"/>
                    </a:ext>
                  </a:extLst>
                </p:cNvPr>
                <p:cNvSpPr>
                  <a:spLocks/>
                </p:cNvSpPr>
                <p:nvPr/>
              </p:nvSpPr>
              <p:spPr bwMode="auto">
                <a:xfrm>
                  <a:off x="3241" y="2334"/>
                  <a:ext cx="138" cy="114"/>
                </a:xfrm>
                <a:custGeom>
                  <a:avLst/>
                  <a:gdLst>
                    <a:gd name="T0" fmla="*/ 0 w 414"/>
                    <a:gd name="T1" fmla="*/ 0 h 342"/>
                    <a:gd name="T2" fmla="*/ 0 w 414"/>
                    <a:gd name="T3" fmla="*/ 0 h 342"/>
                    <a:gd name="T4" fmla="*/ 0 w 414"/>
                    <a:gd name="T5" fmla="*/ 0 h 342"/>
                    <a:gd name="T6" fmla="*/ 0 w 414"/>
                    <a:gd name="T7" fmla="*/ 0 h 342"/>
                    <a:gd name="T8" fmla="*/ 0 w 414"/>
                    <a:gd name="T9" fmla="*/ 0 h 342"/>
                    <a:gd name="T10" fmla="*/ 0 w 414"/>
                    <a:gd name="T11" fmla="*/ 0 h 342"/>
                    <a:gd name="T12" fmla="*/ 0 w 414"/>
                    <a:gd name="T13" fmla="*/ 0 h 342"/>
                    <a:gd name="T14" fmla="*/ 0 w 414"/>
                    <a:gd name="T15" fmla="*/ 0 h 342"/>
                    <a:gd name="T16" fmla="*/ 0 w 414"/>
                    <a:gd name="T17" fmla="*/ 0 h 342"/>
                    <a:gd name="T18" fmla="*/ 0 w 414"/>
                    <a:gd name="T19" fmla="*/ 0 h 342"/>
                    <a:gd name="T20" fmla="*/ 0 w 414"/>
                    <a:gd name="T21" fmla="*/ 0 h 342"/>
                    <a:gd name="T22" fmla="*/ 0 w 414"/>
                    <a:gd name="T23" fmla="*/ 0 h 342"/>
                    <a:gd name="T24" fmla="*/ 0 w 414"/>
                    <a:gd name="T25" fmla="*/ 0 h 342"/>
                    <a:gd name="T26" fmla="*/ 0 w 414"/>
                    <a:gd name="T27" fmla="*/ 0 h 342"/>
                    <a:gd name="T28" fmla="*/ 0 w 414"/>
                    <a:gd name="T29" fmla="*/ 0 h 342"/>
                    <a:gd name="T30" fmla="*/ 0 w 414"/>
                    <a:gd name="T31" fmla="*/ 0 h 342"/>
                    <a:gd name="T32" fmla="*/ 0 w 414"/>
                    <a:gd name="T33" fmla="*/ 0 h 342"/>
                    <a:gd name="T34" fmla="*/ 0 w 414"/>
                    <a:gd name="T35" fmla="*/ 0 h 342"/>
                    <a:gd name="T36" fmla="*/ 0 w 414"/>
                    <a:gd name="T37" fmla="*/ 0 h 342"/>
                    <a:gd name="T38" fmla="*/ 0 w 414"/>
                    <a:gd name="T39" fmla="*/ 0 h 342"/>
                    <a:gd name="T40" fmla="*/ 0 w 414"/>
                    <a:gd name="T41" fmla="*/ 0 h 342"/>
                    <a:gd name="T42" fmla="*/ 0 w 414"/>
                    <a:gd name="T43" fmla="*/ 0 h 342"/>
                    <a:gd name="T44" fmla="*/ 0 w 414"/>
                    <a:gd name="T45" fmla="*/ 0 h 342"/>
                    <a:gd name="T46" fmla="*/ 0 w 414"/>
                    <a:gd name="T47" fmla="*/ 0 h 342"/>
                    <a:gd name="T48" fmla="*/ 0 w 414"/>
                    <a:gd name="T49" fmla="*/ 0 h 342"/>
                    <a:gd name="T50" fmla="*/ 0 w 414"/>
                    <a:gd name="T51" fmla="*/ 0 h 34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14"/>
                    <a:gd name="T79" fmla="*/ 0 h 342"/>
                    <a:gd name="T80" fmla="*/ 414 w 414"/>
                    <a:gd name="T81" fmla="*/ 342 h 34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14" h="342">
                      <a:moveTo>
                        <a:pt x="0" y="12"/>
                      </a:moveTo>
                      <a:lnTo>
                        <a:pt x="181" y="0"/>
                      </a:lnTo>
                      <a:lnTo>
                        <a:pt x="219" y="0"/>
                      </a:lnTo>
                      <a:lnTo>
                        <a:pt x="249" y="10"/>
                      </a:lnTo>
                      <a:lnTo>
                        <a:pt x="233" y="40"/>
                      </a:lnTo>
                      <a:lnTo>
                        <a:pt x="286" y="88"/>
                      </a:lnTo>
                      <a:lnTo>
                        <a:pt x="303" y="129"/>
                      </a:lnTo>
                      <a:lnTo>
                        <a:pt x="334" y="119"/>
                      </a:lnTo>
                      <a:lnTo>
                        <a:pt x="333" y="176"/>
                      </a:lnTo>
                      <a:lnTo>
                        <a:pt x="365" y="193"/>
                      </a:lnTo>
                      <a:lnTo>
                        <a:pt x="379" y="244"/>
                      </a:lnTo>
                      <a:lnTo>
                        <a:pt x="402" y="248"/>
                      </a:lnTo>
                      <a:lnTo>
                        <a:pt x="414" y="270"/>
                      </a:lnTo>
                      <a:lnTo>
                        <a:pt x="386" y="299"/>
                      </a:lnTo>
                      <a:lnTo>
                        <a:pt x="377" y="333"/>
                      </a:lnTo>
                      <a:lnTo>
                        <a:pt x="338" y="342"/>
                      </a:lnTo>
                      <a:lnTo>
                        <a:pt x="348" y="305"/>
                      </a:lnTo>
                      <a:lnTo>
                        <a:pt x="192" y="318"/>
                      </a:lnTo>
                      <a:lnTo>
                        <a:pt x="81" y="332"/>
                      </a:lnTo>
                      <a:lnTo>
                        <a:pt x="74" y="296"/>
                      </a:lnTo>
                      <a:lnTo>
                        <a:pt x="66" y="186"/>
                      </a:lnTo>
                      <a:lnTo>
                        <a:pt x="65" y="127"/>
                      </a:lnTo>
                      <a:lnTo>
                        <a:pt x="28" y="99"/>
                      </a:lnTo>
                      <a:lnTo>
                        <a:pt x="41" y="75"/>
                      </a:lnTo>
                      <a:lnTo>
                        <a:pt x="23" y="61"/>
                      </a:lnTo>
                      <a:lnTo>
                        <a:pt x="0" y="12"/>
                      </a:lnTo>
                      <a:close/>
                    </a:path>
                  </a:pathLst>
                </a:custGeom>
                <a:solidFill>
                  <a:srgbClr val="00FFFF"/>
                </a:solidFill>
                <a:ln w="4763">
                  <a:solidFill>
                    <a:srgbClr val="000000"/>
                  </a:solidFill>
                  <a:round/>
                  <a:headEnd/>
                  <a:tailEnd/>
                </a:ln>
              </p:spPr>
              <p:txBody>
                <a:bodyPr/>
                <a:lstStyle/>
                <a:p>
                  <a:endParaRPr lang="zh-CN" altLang="en-US"/>
                </a:p>
              </p:txBody>
            </p:sp>
            <p:sp>
              <p:nvSpPr>
                <p:cNvPr id="22571" name="Freeform 305">
                  <a:extLst>
                    <a:ext uri="{FF2B5EF4-FFF2-40B4-BE49-F238E27FC236}">
                      <a16:creationId xmlns:a16="http://schemas.microsoft.com/office/drawing/2014/main" id="{0D3C887B-DB40-BC92-4844-FA5B63DC829C}"/>
                    </a:ext>
                  </a:extLst>
                </p:cNvPr>
                <p:cNvSpPr>
                  <a:spLocks/>
                </p:cNvSpPr>
                <p:nvPr/>
              </p:nvSpPr>
              <p:spPr bwMode="auto">
                <a:xfrm>
                  <a:off x="3393" y="2286"/>
                  <a:ext cx="67" cy="112"/>
                </a:xfrm>
                <a:custGeom>
                  <a:avLst/>
                  <a:gdLst>
                    <a:gd name="T0" fmla="*/ 0 w 203"/>
                    <a:gd name="T1" fmla="*/ 0 h 334"/>
                    <a:gd name="T2" fmla="*/ 0 w 203"/>
                    <a:gd name="T3" fmla="*/ 0 h 334"/>
                    <a:gd name="T4" fmla="*/ 0 w 203"/>
                    <a:gd name="T5" fmla="*/ 0 h 334"/>
                    <a:gd name="T6" fmla="*/ 0 w 203"/>
                    <a:gd name="T7" fmla="*/ 0 h 334"/>
                    <a:gd name="T8" fmla="*/ 0 w 203"/>
                    <a:gd name="T9" fmla="*/ 0 h 334"/>
                    <a:gd name="T10" fmla="*/ 0 w 203"/>
                    <a:gd name="T11" fmla="*/ 0 h 334"/>
                    <a:gd name="T12" fmla="*/ 0 w 203"/>
                    <a:gd name="T13" fmla="*/ 0 h 334"/>
                    <a:gd name="T14" fmla="*/ 0 w 203"/>
                    <a:gd name="T15" fmla="*/ 0 h 334"/>
                    <a:gd name="T16" fmla="*/ 0 w 203"/>
                    <a:gd name="T17" fmla="*/ 0 h 334"/>
                    <a:gd name="T18" fmla="*/ 0 w 203"/>
                    <a:gd name="T19" fmla="*/ 0 h 334"/>
                    <a:gd name="T20" fmla="*/ 0 w 203"/>
                    <a:gd name="T21" fmla="*/ 0 h 334"/>
                    <a:gd name="T22" fmla="*/ 0 w 203"/>
                    <a:gd name="T23" fmla="*/ 0 h 334"/>
                    <a:gd name="T24" fmla="*/ 0 w 203"/>
                    <a:gd name="T25" fmla="*/ 0 h 334"/>
                    <a:gd name="T26" fmla="*/ 0 w 203"/>
                    <a:gd name="T27" fmla="*/ 0 h 334"/>
                    <a:gd name="T28" fmla="*/ 0 w 203"/>
                    <a:gd name="T29" fmla="*/ 0 h 334"/>
                    <a:gd name="T30" fmla="*/ 0 w 203"/>
                    <a:gd name="T31" fmla="*/ 0 h 33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
                    <a:gd name="T49" fmla="*/ 0 h 334"/>
                    <a:gd name="T50" fmla="*/ 203 w 203"/>
                    <a:gd name="T51" fmla="*/ 334 h 33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 h="334">
                      <a:moveTo>
                        <a:pt x="0" y="24"/>
                      </a:moveTo>
                      <a:lnTo>
                        <a:pt x="24" y="36"/>
                      </a:lnTo>
                      <a:lnTo>
                        <a:pt x="46" y="34"/>
                      </a:lnTo>
                      <a:lnTo>
                        <a:pt x="54" y="27"/>
                      </a:lnTo>
                      <a:lnTo>
                        <a:pt x="60" y="7"/>
                      </a:lnTo>
                      <a:lnTo>
                        <a:pt x="158" y="0"/>
                      </a:lnTo>
                      <a:lnTo>
                        <a:pt x="203" y="236"/>
                      </a:lnTo>
                      <a:lnTo>
                        <a:pt x="199" y="233"/>
                      </a:lnTo>
                      <a:lnTo>
                        <a:pt x="166" y="247"/>
                      </a:lnTo>
                      <a:lnTo>
                        <a:pt x="142" y="310"/>
                      </a:lnTo>
                      <a:lnTo>
                        <a:pt x="107" y="301"/>
                      </a:lnTo>
                      <a:lnTo>
                        <a:pt x="66" y="325"/>
                      </a:lnTo>
                      <a:lnTo>
                        <a:pt x="13" y="334"/>
                      </a:lnTo>
                      <a:lnTo>
                        <a:pt x="37" y="272"/>
                      </a:lnTo>
                      <a:lnTo>
                        <a:pt x="27" y="237"/>
                      </a:lnTo>
                      <a:lnTo>
                        <a:pt x="0" y="24"/>
                      </a:lnTo>
                      <a:close/>
                    </a:path>
                  </a:pathLst>
                </a:custGeom>
                <a:solidFill>
                  <a:srgbClr val="007F9F"/>
                </a:solidFill>
                <a:ln w="4763">
                  <a:solidFill>
                    <a:srgbClr val="000000"/>
                  </a:solidFill>
                  <a:round/>
                  <a:headEnd/>
                  <a:tailEnd/>
                </a:ln>
              </p:spPr>
              <p:txBody>
                <a:bodyPr/>
                <a:lstStyle/>
                <a:p>
                  <a:endParaRPr lang="zh-CN" altLang="en-US"/>
                </a:p>
              </p:txBody>
            </p:sp>
            <p:sp>
              <p:nvSpPr>
                <p:cNvPr id="22572" name="Freeform 306">
                  <a:extLst>
                    <a:ext uri="{FF2B5EF4-FFF2-40B4-BE49-F238E27FC236}">
                      <a16:creationId xmlns:a16="http://schemas.microsoft.com/office/drawing/2014/main" id="{CE2F50AE-29E5-C28B-0283-09FE641A3988}"/>
                    </a:ext>
                  </a:extLst>
                </p:cNvPr>
                <p:cNvSpPr>
                  <a:spLocks/>
                </p:cNvSpPr>
                <p:nvPr/>
              </p:nvSpPr>
              <p:spPr bwMode="auto">
                <a:xfrm>
                  <a:off x="3445" y="2264"/>
                  <a:ext cx="87" cy="100"/>
                </a:xfrm>
                <a:custGeom>
                  <a:avLst/>
                  <a:gdLst>
                    <a:gd name="T0" fmla="*/ 0 w 260"/>
                    <a:gd name="T1" fmla="*/ 0 h 301"/>
                    <a:gd name="T2" fmla="*/ 0 w 260"/>
                    <a:gd name="T3" fmla="*/ 0 h 301"/>
                    <a:gd name="T4" fmla="*/ 0 w 260"/>
                    <a:gd name="T5" fmla="*/ 0 h 301"/>
                    <a:gd name="T6" fmla="*/ 0 w 260"/>
                    <a:gd name="T7" fmla="*/ 0 h 301"/>
                    <a:gd name="T8" fmla="*/ 0 w 260"/>
                    <a:gd name="T9" fmla="*/ 0 h 301"/>
                    <a:gd name="T10" fmla="*/ 0 w 260"/>
                    <a:gd name="T11" fmla="*/ 0 h 301"/>
                    <a:gd name="T12" fmla="*/ 0 w 260"/>
                    <a:gd name="T13" fmla="*/ 0 h 301"/>
                    <a:gd name="T14" fmla="*/ 0 w 260"/>
                    <a:gd name="T15" fmla="*/ 0 h 301"/>
                    <a:gd name="T16" fmla="*/ 0 w 260"/>
                    <a:gd name="T17" fmla="*/ 0 h 301"/>
                    <a:gd name="T18" fmla="*/ 0 w 260"/>
                    <a:gd name="T19" fmla="*/ 0 h 301"/>
                    <a:gd name="T20" fmla="*/ 0 w 260"/>
                    <a:gd name="T21" fmla="*/ 0 h 301"/>
                    <a:gd name="T22" fmla="*/ 0 w 260"/>
                    <a:gd name="T23" fmla="*/ 0 h 301"/>
                    <a:gd name="T24" fmla="*/ 0 w 260"/>
                    <a:gd name="T25" fmla="*/ 0 h 301"/>
                    <a:gd name="T26" fmla="*/ 0 w 260"/>
                    <a:gd name="T27" fmla="*/ 0 h 301"/>
                    <a:gd name="T28" fmla="*/ 0 w 260"/>
                    <a:gd name="T29" fmla="*/ 0 h 301"/>
                    <a:gd name="T30" fmla="*/ 0 w 260"/>
                    <a:gd name="T31" fmla="*/ 0 h 301"/>
                    <a:gd name="T32" fmla="*/ 0 w 260"/>
                    <a:gd name="T33" fmla="*/ 0 h 301"/>
                    <a:gd name="T34" fmla="*/ 0 w 260"/>
                    <a:gd name="T35" fmla="*/ 0 h 301"/>
                    <a:gd name="T36" fmla="*/ 0 w 260"/>
                    <a:gd name="T37" fmla="*/ 0 h 3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0"/>
                    <a:gd name="T58" fmla="*/ 0 h 301"/>
                    <a:gd name="T59" fmla="*/ 260 w 260"/>
                    <a:gd name="T60" fmla="*/ 301 h 30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0" h="301">
                      <a:moveTo>
                        <a:pt x="0" y="68"/>
                      </a:moveTo>
                      <a:lnTo>
                        <a:pt x="117" y="57"/>
                      </a:lnTo>
                      <a:lnTo>
                        <a:pt x="142" y="61"/>
                      </a:lnTo>
                      <a:lnTo>
                        <a:pt x="197" y="35"/>
                      </a:lnTo>
                      <a:lnTo>
                        <a:pt x="209" y="12"/>
                      </a:lnTo>
                      <a:lnTo>
                        <a:pt x="242" y="0"/>
                      </a:lnTo>
                      <a:lnTo>
                        <a:pt x="260" y="114"/>
                      </a:lnTo>
                      <a:lnTo>
                        <a:pt x="247" y="127"/>
                      </a:lnTo>
                      <a:lnTo>
                        <a:pt x="250" y="206"/>
                      </a:lnTo>
                      <a:lnTo>
                        <a:pt x="224" y="212"/>
                      </a:lnTo>
                      <a:lnTo>
                        <a:pt x="209" y="256"/>
                      </a:lnTo>
                      <a:lnTo>
                        <a:pt x="189" y="251"/>
                      </a:lnTo>
                      <a:lnTo>
                        <a:pt x="182" y="301"/>
                      </a:lnTo>
                      <a:lnTo>
                        <a:pt x="153" y="280"/>
                      </a:lnTo>
                      <a:lnTo>
                        <a:pt x="96" y="293"/>
                      </a:lnTo>
                      <a:lnTo>
                        <a:pt x="71" y="274"/>
                      </a:lnTo>
                      <a:lnTo>
                        <a:pt x="38" y="273"/>
                      </a:lnTo>
                      <a:lnTo>
                        <a:pt x="21" y="189"/>
                      </a:lnTo>
                      <a:lnTo>
                        <a:pt x="0" y="68"/>
                      </a:lnTo>
                      <a:close/>
                    </a:path>
                  </a:pathLst>
                </a:custGeom>
                <a:solidFill>
                  <a:srgbClr val="FF9F7F"/>
                </a:solidFill>
                <a:ln w="4763">
                  <a:solidFill>
                    <a:srgbClr val="000000"/>
                  </a:solidFill>
                  <a:round/>
                  <a:headEnd/>
                  <a:tailEnd/>
                </a:ln>
              </p:spPr>
              <p:txBody>
                <a:bodyPr/>
                <a:lstStyle/>
                <a:p>
                  <a:endParaRPr lang="zh-CN" altLang="en-US"/>
                </a:p>
              </p:txBody>
            </p:sp>
            <p:sp>
              <p:nvSpPr>
                <p:cNvPr id="22573" name="Freeform 307">
                  <a:extLst>
                    <a:ext uri="{FF2B5EF4-FFF2-40B4-BE49-F238E27FC236}">
                      <a16:creationId xmlns:a16="http://schemas.microsoft.com/office/drawing/2014/main" id="{C7E6AC75-3DD8-85E9-100A-55A52F4974F6}"/>
                    </a:ext>
                  </a:extLst>
                </p:cNvPr>
                <p:cNvSpPr>
                  <a:spLocks/>
                </p:cNvSpPr>
                <p:nvPr/>
              </p:nvSpPr>
              <p:spPr bwMode="auto">
                <a:xfrm>
                  <a:off x="3368" y="2354"/>
                  <a:ext cx="153" cy="85"/>
                </a:xfrm>
                <a:custGeom>
                  <a:avLst/>
                  <a:gdLst>
                    <a:gd name="T0" fmla="*/ 0 w 459"/>
                    <a:gd name="T1" fmla="*/ 0 h 255"/>
                    <a:gd name="T2" fmla="*/ 0 w 459"/>
                    <a:gd name="T3" fmla="*/ 0 h 255"/>
                    <a:gd name="T4" fmla="*/ 0 w 459"/>
                    <a:gd name="T5" fmla="*/ 0 h 255"/>
                    <a:gd name="T6" fmla="*/ 0 w 459"/>
                    <a:gd name="T7" fmla="*/ 0 h 255"/>
                    <a:gd name="T8" fmla="*/ 0 w 459"/>
                    <a:gd name="T9" fmla="*/ 0 h 255"/>
                    <a:gd name="T10" fmla="*/ 0 w 459"/>
                    <a:gd name="T11" fmla="*/ 0 h 255"/>
                    <a:gd name="T12" fmla="*/ 0 w 459"/>
                    <a:gd name="T13" fmla="*/ 0 h 255"/>
                    <a:gd name="T14" fmla="*/ 0 w 459"/>
                    <a:gd name="T15" fmla="*/ 0 h 255"/>
                    <a:gd name="T16" fmla="*/ 0 w 459"/>
                    <a:gd name="T17" fmla="*/ 0 h 255"/>
                    <a:gd name="T18" fmla="*/ 0 w 459"/>
                    <a:gd name="T19" fmla="*/ 0 h 255"/>
                    <a:gd name="T20" fmla="*/ 0 w 459"/>
                    <a:gd name="T21" fmla="*/ 0 h 255"/>
                    <a:gd name="T22" fmla="*/ 0 w 459"/>
                    <a:gd name="T23" fmla="*/ 0 h 255"/>
                    <a:gd name="T24" fmla="*/ 0 w 459"/>
                    <a:gd name="T25" fmla="*/ 0 h 255"/>
                    <a:gd name="T26" fmla="*/ 0 w 459"/>
                    <a:gd name="T27" fmla="*/ 0 h 255"/>
                    <a:gd name="T28" fmla="*/ 0 w 459"/>
                    <a:gd name="T29" fmla="*/ 0 h 255"/>
                    <a:gd name="T30" fmla="*/ 0 w 459"/>
                    <a:gd name="T31" fmla="*/ 0 h 255"/>
                    <a:gd name="T32" fmla="*/ 0 w 459"/>
                    <a:gd name="T33" fmla="*/ 0 h 255"/>
                    <a:gd name="T34" fmla="*/ 0 w 459"/>
                    <a:gd name="T35" fmla="*/ 0 h 255"/>
                    <a:gd name="T36" fmla="*/ 0 w 459"/>
                    <a:gd name="T37" fmla="*/ 0 h 255"/>
                    <a:gd name="T38" fmla="*/ 0 w 459"/>
                    <a:gd name="T39" fmla="*/ 0 h 255"/>
                    <a:gd name="T40" fmla="*/ 0 w 459"/>
                    <a:gd name="T41" fmla="*/ 0 h 255"/>
                    <a:gd name="T42" fmla="*/ 0 w 459"/>
                    <a:gd name="T43" fmla="*/ 0 h 255"/>
                    <a:gd name="T44" fmla="*/ 0 w 459"/>
                    <a:gd name="T45" fmla="*/ 0 h 255"/>
                    <a:gd name="T46" fmla="*/ 0 w 459"/>
                    <a:gd name="T47" fmla="*/ 0 h 255"/>
                    <a:gd name="T48" fmla="*/ 0 w 459"/>
                    <a:gd name="T49" fmla="*/ 0 h 255"/>
                    <a:gd name="T50" fmla="*/ 0 w 459"/>
                    <a:gd name="T51" fmla="*/ 0 h 255"/>
                    <a:gd name="T52" fmla="*/ 0 w 459"/>
                    <a:gd name="T53" fmla="*/ 0 h 255"/>
                    <a:gd name="T54" fmla="*/ 0 w 459"/>
                    <a:gd name="T55" fmla="*/ 0 h 255"/>
                    <a:gd name="T56" fmla="*/ 0 w 459"/>
                    <a:gd name="T57" fmla="*/ 0 h 2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59"/>
                    <a:gd name="T88" fmla="*/ 0 h 255"/>
                    <a:gd name="T89" fmla="*/ 459 w 459"/>
                    <a:gd name="T90" fmla="*/ 255 h 2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59" h="255">
                      <a:moveTo>
                        <a:pt x="0" y="255"/>
                      </a:moveTo>
                      <a:lnTo>
                        <a:pt x="112" y="239"/>
                      </a:lnTo>
                      <a:lnTo>
                        <a:pt x="112" y="228"/>
                      </a:lnTo>
                      <a:lnTo>
                        <a:pt x="382" y="190"/>
                      </a:lnTo>
                      <a:lnTo>
                        <a:pt x="386" y="171"/>
                      </a:lnTo>
                      <a:lnTo>
                        <a:pt x="425" y="157"/>
                      </a:lnTo>
                      <a:lnTo>
                        <a:pt x="430" y="136"/>
                      </a:lnTo>
                      <a:lnTo>
                        <a:pt x="447" y="130"/>
                      </a:lnTo>
                      <a:lnTo>
                        <a:pt x="459" y="99"/>
                      </a:lnTo>
                      <a:lnTo>
                        <a:pt x="422" y="69"/>
                      </a:lnTo>
                      <a:lnTo>
                        <a:pt x="415" y="28"/>
                      </a:lnTo>
                      <a:lnTo>
                        <a:pt x="386" y="8"/>
                      </a:lnTo>
                      <a:lnTo>
                        <a:pt x="326" y="19"/>
                      </a:lnTo>
                      <a:lnTo>
                        <a:pt x="298" y="1"/>
                      </a:lnTo>
                      <a:lnTo>
                        <a:pt x="271" y="0"/>
                      </a:lnTo>
                      <a:lnTo>
                        <a:pt x="277" y="28"/>
                      </a:lnTo>
                      <a:lnTo>
                        <a:pt x="239" y="43"/>
                      </a:lnTo>
                      <a:lnTo>
                        <a:pt x="215" y="106"/>
                      </a:lnTo>
                      <a:lnTo>
                        <a:pt x="181" y="96"/>
                      </a:lnTo>
                      <a:lnTo>
                        <a:pt x="140" y="119"/>
                      </a:lnTo>
                      <a:lnTo>
                        <a:pt x="88" y="128"/>
                      </a:lnTo>
                      <a:lnTo>
                        <a:pt x="88" y="165"/>
                      </a:lnTo>
                      <a:lnTo>
                        <a:pt x="62" y="163"/>
                      </a:lnTo>
                      <a:lnTo>
                        <a:pt x="64" y="195"/>
                      </a:lnTo>
                      <a:lnTo>
                        <a:pt x="37" y="183"/>
                      </a:lnTo>
                      <a:lnTo>
                        <a:pt x="21" y="188"/>
                      </a:lnTo>
                      <a:lnTo>
                        <a:pt x="34" y="210"/>
                      </a:lnTo>
                      <a:lnTo>
                        <a:pt x="6" y="238"/>
                      </a:lnTo>
                      <a:lnTo>
                        <a:pt x="0" y="255"/>
                      </a:lnTo>
                      <a:close/>
                    </a:path>
                  </a:pathLst>
                </a:custGeom>
                <a:solidFill>
                  <a:srgbClr val="008000"/>
                </a:solidFill>
                <a:ln w="4763">
                  <a:solidFill>
                    <a:srgbClr val="000000"/>
                  </a:solidFill>
                  <a:round/>
                  <a:headEnd/>
                  <a:tailEnd/>
                </a:ln>
              </p:spPr>
              <p:txBody>
                <a:bodyPr/>
                <a:lstStyle/>
                <a:p>
                  <a:endParaRPr lang="zh-CN" altLang="en-US"/>
                </a:p>
              </p:txBody>
            </p:sp>
            <p:sp>
              <p:nvSpPr>
                <p:cNvPr id="22574" name="Freeform 308">
                  <a:extLst>
                    <a:ext uri="{FF2B5EF4-FFF2-40B4-BE49-F238E27FC236}">
                      <a16:creationId xmlns:a16="http://schemas.microsoft.com/office/drawing/2014/main" id="{12EAC7F6-94B5-88D9-789F-E68E4C65CE44}"/>
                    </a:ext>
                  </a:extLst>
                </p:cNvPr>
                <p:cNvSpPr>
                  <a:spLocks/>
                </p:cNvSpPr>
                <p:nvPr/>
              </p:nvSpPr>
              <p:spPr bwMode="auto">
                <a:xfrm>
                  <a:off x="3358" y="2409"/>
                  <a:ext cx="176" cy="64"/>
                </a:xfrm>
                <a:custGeom>
                  <a:avLst/>
                  <a:gdLst>
                    <a:gd name="T0" fmla="*/ 0 w 529"/>
                    <a:gd name="T1" fmla="*/ 0 h 192"/>
                    <a:gd name="T2" fmla="*/ 0 w 529"/>
                    <a:gd name="T3" fmla="*/ 0 h 192"/>
                    <a:gd name="T4" fmla="*/ 0 w 529"/>
                    <a:gd name="T5" fmla="*/ 0 h 192"/>
                    <a:gd name="T6" fmla="*/ 0 w 529"/>
                    <a:gd name="T7" fmla="*/ 0 h 192"/>
                    <a:gd name="T8" fmla="*/ 0 w 529"/>
                    <a:gd name="T9" fmla="*/ 0 h 192"/>
                    <a:gd name="T10" fmla="*/ 0 w 529"/>
                    <a:gd name="T11" fmla="*/ 0 h 192"/>
                    <a:gd name="T12" fmla="*/ 0 w 529"/>
                    <a:gd name="T13" fmla="*/ 0 h 192"/>
                    <a:gd name="T14" fmla="*/ 0 w 529"/>
                    <a:gd name="T15" fmla="*/ 0 h 192"/>
                    <a:gd name="T16" fmla="*/ 0 w 529"/>
                    <a:gd name="T17" fmla="*/ 0 h 192"/>
                    <a:gd name="T18" fmla="*/ 0 w 529"/>
                    <a:gd name="T19" fmla="*/ 0 h 192"/>
                    <a:gd name="T20" fmla="*/ 0 w 529"/>
                    <a:gd name="T21" fmla="*/ 0 h 192"/>
                    <a:gd name="T22" fmla="*/ 0 w 529"/>
                    <a:gd name="T23" fmla="*/ 0 h 192"/>
                    <a:gd name="T24" fmla="*/ 0 w 529"/>
                    <a:gd name="T25" fmla="*/ 0 h 192"/>
                    <a:gd name="T26" fmla="*/ 0 w 529"/>
                    <a:gd name="T27" fmla="*/ 0 h 192"/>
                    <a:gd name="T28" fmla="*/ 0 w 529"/>
                    <a:gd name="T29" fmla="*/ 0 h 192"/>
                    <a:gd name="T30" fmla="*/ 0 w 529"/>
                    <a:gd name="T31" fmla="*/ 0 h 1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9"/>
                    <a:gd name="T49" fmla="*/ 0 h 192"/>
                    <a:gd name="T50" fmla="*/ 529 w 529"/>
                    <a:gd name="T51" fmla="*/ 192 h 1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9" h="192">
                      <a:moveTo>
                        <a:pt x="32" y="87"/>
                      </a:moveTo>
                      <a:lnTo>
                        <a:pt x="32" y="91"/>
                      </a:lnTo>
                      <a:lnTo>
                        <a:pt x="23" y="109"/>
                      </a:lnTo>
                      <a:lnTo>
                        <a:pt x="33" y="134"/>
                      </a:lnTo>
                      <a:lnTo>
                        <a:pt x="0" y="155"/>
                      </a:lnTo>
                      <a:lnTo>
                        <a:pt x="7" y="192"/>
                      </a:lnTo>
                      <a:lnTo>
                        <a:pt x="145" y="181"/>
                      </a:lnTo>
                      <a:lnTo>
                        <a:pt x="310" y="162"/>
                      </a:lnTo>
                      <a:lnTo>
                        <a:pt x="392" y="147"/>
                      </a:lnTo>
                      <a:lnTo>
                        <a:pt x="409" y="98"/>
                      </a:lnTo>
                      <a:lnTo>
                        <a:pt x="439" y="95"/>
                      </a:lnTo>
                      <a:lnTo>
                        <a:pt x="529" y="0"/>
                      </a:lnTo>
                      <a:lnTo>
                        <a:pt x="412" y="23"/>
                      </a:lnTo>
                      <a:lnTo>
                        <a:pt x="139" y="63"/>
                      </a:lnTo>
                      <a:lnTo>
                        <a:pt x="141" y="74"/>
                      </a:lnTo>
                      <a:lnTo>
                        <a:pt x="32" y="87"/>
                      </a:lnTo>
                      <a:close/>
                    </a:path>
                  </a:pathLst>
                </a:custGeom>
                <a:solidFill>
                  <a:srgbClr val="DF9FFF"/>
                </a:solidFill>
                <a:ln w="4763">
                  <a:solidFill>
                    <a:srgbClr val="000000"/>
                  </a:solidFill>
                  <a:round/>
                  <a:headEnd/>
                  <a:tailEnd/>
                </a:ln>
              </p:spPr>
              <p:txBody>
                <a:bodyPr/>
                <a:lstStyle/>
                <a:p>
                  <a:endParaRPr lang="zh-CN" altLang="en-US"/>
                </a:p>
              </p:txBody>
            </p:sp>
            <p:sp>
              <p:nvSpPr>
                <p:cNvPr id="22575" name="Freeform 309">
                  <a:extLst>
                    <a:ext uri="{FF2B5EF4-FFF2-40B4-BE49-F238E27FC236}">
                      <a16:creationId xmlns:a16="http://schemas.microsoft.com/office/drawing/2014/main" id="{46CAA6EA-974B-DAA4-C3F1-49E28E54E58D}"/>
                    </a:ext>
                  </a:extLst>
                </p:cNvPr>
                <p:cNvSpPr>
                  <a:spLocks/>
                </p:cNvSpPr>
                <p:nvPr/>
              </p:nvSpPr>
              <p:spPr bwMode="auto">
                <a:xfrm>
                  <a:off x="3340" y="2469"/>
                  <a:ext cx="73" cy="125"/>
                </a:xfrm>
                <a:custGeom>
                  <a:avLst/>
                  <a:gdLst>
                    <a:gd name="T0" fmla="*/ 0 w 217"/>
                    <a:gd name="T1" fmla="*/ 0 h 377"/>
                    <a:gd name="T2" fmla="*/ 0 w 217"/>
                    <a:gd name="T3" fmla="*/ 0 h 377"/>
                    <a:gd name="T4" fmla="*/ 0 w 217"/>
                    <a:gd name="T5" fmla="*/ 0 h 377"/>
                    <a:gd name="T6" fmla="*/ 0 w 217"/>
                    <a:gd name="T7" fmla="*/ 0 h 377"/>
                    <a:gd name="T8" fmla="*/ 0 w 217"/>
                    <a:gd name="T9" fmla="*/ 0 h 377"/>
                    <a:gd name="T10" fmla="*/ 0 w 217"/>
                    <a:gd name="T11" fmla="*/ 0 h 377"/>
                    <a:gd name="T12" fmla="*/ 0 w 217"/>
                    <a:gd name="T13" fmla="*/ 0 h 377"/>
                    <a:gd name="T14" fmla="*/ 0 w 217"/>
                    <a:gd name="T15" fmla="*/ 0 h 377"/>
                    <a:gd name="T16" fmla="*/ 0 w 217"/>
                    <a:gd name="T17" fmla="*/ 0 h 377"/>
                    <a:gd name="T18" fmla="*/ 0 w 217"/>
                    <a:gd name="T19" fmla="*/ 0 h 377"/>
                    <a:gd name="T20" fmla="*/ 0 w 217"/>
                    <a:gd name="T21" fmla="*/ 0 h 377"/>
                    <a:gd name="T22" fmla="*/ 0 w 217"/>
                    <a:gd name="T23" fmla="*/ 0 h 377"/>
                    <a:gd name="T24" fmla="*/ 0 w 217"/>
                    <a:gd name="T25" fmla="*/ 0 h 377"/>
                    <a:gd name="T26" fmla="*/ 0 w 217"/>
                    <a:gd name="T27" fmla="*/ 0 h 377"/>
                    <a:gd name="T28" fmla="*/ 0 w 217"/>
                    <a:gd name="T29" fmla="*/ 0 h 3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7"/>
                    <a:gd name="T46" fmla="*/ 0 h 377"/>
                    <a:gd name="T47" fmla="*/ 217 w 217"/>
                    <a:gd name="T48" fmla="*/ 377 h 37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7" h="377">
                      <a:moveTo>
                        <a:pt x="61" y="12"/>
                      </a:moveTo>
                      <a:lnTo>
                        <a:pt x="28" y="76"/>
                      </a:lnTo>
                      <a:lnTo>
                        <a:pt x="0" y="118"/>
                      </a:lnTo>
                      <a:lnTo>
                        <a:pt x="9" y="167"/>
                      </a:lnTo>
                      <a:lnTo>
                        <a:pt x="43" y="235"/>
                      </a:lnTo>
                      <a:lnTo>
                        <a:pt x="17" y="304"/>
                      </a:lnTo>
                      <a:lnTo>
                        <a:pt x="6" y="340"/>
                      </a:lnTo>
                      <a:lnTo>
                        <a:pt x="132" y="325"/>
                      </a:lnTo>
                      <a:lnTo>
                        <a:pt x="138" y="371"/>
                      </a:lnTo>
                      <a:lnTo>
                        <a:pt x="164" y="377"/>
                      </a:lnTo>
                      <a:lnTo>
                        <a:pt x="170" y="353"/>
                      </a:lnTo>
                      <a:lnTo>
                        <a:pt x="217" y="347"/>
                      </a:lnTo>
                      <a:lnTo>
                        <a:pt x="206" y="270"/>
                      </a:lnTo>
                      <a:lnTo>
                        <a:pt x="204" y="0"/>
                      </a:lnTo>
                      <a:lnTo>
                        <a:pt x="61" y="12"/>
                      </a:lnTo>
                      <a:close/>
                    </a:path>
                  </a:pathLst>
                </a:custGeom>
                <a:solidFill>
                  <a:srgbClr val="FF5FBF"/>
                </a:solidFill>
                <a:ln w="4763">
                  <a:solidFill>
                    <a:srgbClr val="000000"/>
                  </a:solidFill>
                  <a:round/>
                  <a:headEnd/>
                  <a:tailEnd/>
                </a:ln>
              </p:spPr>
              <p:txBody>
                <a:bodyPr/>
                <a:lstStyle/>
                <a:p>
                  <a:endParaRPr lang="zh-CN" altLang="en-US"/>
                </a:p>
              </p:txBody>
            </p:sp>
            <p:sp>
              <p:nvSpPr>
                <p:cNvPr id="22576" name="Freeform 310">
                  <a:extLst>
                    <a:ext uri="{FF2B5EF4-FFF2-40B4-BE49-F238E27FC236}">
                      <a16:creationId xmlns:a16="http://schemas.microsoft.com/office/drawing/2014/main" id="{B6A4CFBE-B755-93C0-A337-D695D1CCE85F}"/>
                    </a:ext>
                  </a:extLst>
                </p:cNvPr>
                <p:cNvSpPr>
                  <a:spLocks/>
                </p:cNvSpPr>
                <p:nvPr/>
              </p:nvSpPr>
              <p:spPr bwMode="auto">
                <a:xfrm>
                  <a:off x="3408" y="2463"/>
                  <a:ext cx="82" cy="126"/>
                </a:xfrm>
                <a:custGeom>
                  <a:avLst/>
                  <a:gdLst>
                    <a:gd name="T0" fmla="*/ 0 w 245"/>
                    <a:gd name="T1" fmla="*/ 0 h 380"/>
                    <a:gd name="T2" fmla="*/ 0 w 245"/>
                    <a:gd name="T3" fmla="*/ 0 h 380"/>
                    <a:gd name="T4" fmla="*/ 0 w 245"/>
                    <a:gd name="T5" fmla="*/ 0 h 380"/>
                    <a:gd name="T6" fmla="*/ 0 w 245"/>
                    <a:gd name="T7" fmla="*/ 0 h 380"/>
                    <a:gd name="T8" fmla="*/ 0 w 245"/>
                    <a:gd name="T9" fmla="*/ 0 h 380"/>
                    <a:gd name="T10" fmla="*/ 0 w 245"/>
                    <a:gd name="T11" fmla="*/ 0 h 380"/>
                    <a:gd name="T12" fmla="*/ 0 w 245"/>
                    <a:gd name="T13" fmla="*/ 0 h 380"/>
                    <a:gd name="T14" fmla="*/ 0 w 245"/>
                    <a:gd name="T15" fmla="*/ 0 h 380"/>
                    <a:gd name="T16" fmla="*/ 0 w 245"/>
                    <a:gd name="T17" fmla="*/ 0 h 380"/>
                    <a:gd name="T18" fmla="*/ 0 w 245"/>
                    <a:gd name="T19" fmla="*/ 0 h 380"/>
                    <a:gd name="T20" fmla="*/ 0 w 245"/>
                    <a:gd name="T21" fmla="*/ 0 h 380"/>
                    <a:gd name="T22" fmla="*/ 0 w 245"/>
                    <a:gd name="T23" fmla="*/ 0 h 380"/>
                    <a:gd name="T24" fmla="*/ 0 w 245"/>
                    <a:gd name="T25" fmla="*/ 0 h 380"/>
                    <a:gd name="T26" fmla="*/ 0 w 245"/>
                    <a:gd name="T27" fmla="*/ 0 h 380"/>
                    <a:gd name="T28" fmla="*/ 0 w 245"/>
                    <a:gd name="T29" fmla="*/ 0 h 3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5"/>
                    <a:gd name="T46" fmla="*/ 0 h 380"/>
                    <a:gd name="T47" fmla="*/ 245 w 245"/>
                    <a:gd name="T48" fmla="*/ 380 h 3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5" h="380">
                      <a:moveTo>
                        <a:pt x="0" y="19"/>
                      </a:moveTo>
                      <a:lnTo>
                        <a:pt x="159" y="0"/>
                      </a:lnTo>
                      <a:lnTo>
                        <a:pt x="210" y="175"/>
                      </a:lnTo>
                      <a:lnTo>
                        <a:pt x="245" y="204"/>
                      </a:lnTo>
                      <a:lnTo>
                        <a:pt x="217" y="255"/>
                      </a:lnTo>
                      <a:lnTo>
                        <a:pt x="244" y="305"/>
                      </a:lnTo>
                      <a:lnTo>
                        <a:pt x="81" y="323"/>
                      </a:lnTo>
                      <a:lnTo>
                        <a:pt x="88" y="366"/>
                      </a:lnTo>
                      <a:lnTo>
                        <a:pt x="64" y="380"/>
                      </a:lnTo>
                      <a:lnTo>
                        <a:pt x="45" y="326"/>
                      </a:lnTo>
                      <a:lnTo>
                        <a:pt x="34" y="370"/>
                      </a:lnTo>
                      <a:lnTo>
                        <a:pt x="14" y="366"/>
                      </a:lnTo>
                      <a:lnTo>
                        <a:pt x="7" y="322"/>
                      </a:lnTo>
                      <a:lnTo>
                        <a:pt x="1" y="284"/>
                      </a:lnTo>
                      <a:lnTo>
                        <a:pt x="0" y="19"/>
                      </a:lnTo>
                      <a:close/>
                    </a:path>
                  </a:pathLst>
                </a:custGeom>
                <a:solidFill>
                  <a:srgbClr val="7F00DF"/>
                </a:solidFill>
                <a:ln w="4763">
                  <a:solidFill>
                    <a:srgbClr val="000000"/>
                  </a:solidFill>
                  <a:round/>
                  <a:headEnd/>
                  <a:tailEnd/>
                </a:ln>
              </p:spPr>
              <p:txBody>
                <a:bodyPr/>
                <a:lstStyle/>
                <a:p>
                  <a:endParaRPr lang="zh-CN" altLang="en-US"/>
                </a:p>
              </p:txBody>
            </p:sp>
            <p:sp>
              <p:nvSpPr>
                <p:cNvPr id="22577" name="Freeform 311">
                  <a:extLst>
                    <a:ext uri="{FF2B5EF4-FFF2-40B4-BE49-F238E27FC236}">
                      <a16:creationId xmlns:a16="http://schemas.microsoft.com/office/drawing/2014/main" id="{FBD392A6-A4D2-205B-567A-7DEA6B312CD6}"/>
                    </a:ext>
                  </a:extLst>
                </p:cNvPr>
                <p:cNvSpPr>
                  <a:spLocks/>
                </p:cNvSpPr>
                <p:nvPr/>
              </p:nvSpPr>
              <p:spPr bwMode="auto">
                <a:xfrm>
                  <a:off x="3461" y="2456"/>
                  <a:ext cx="113" cy="117"/>
                </a:xfrm>
                <a:custGeom>
                  <a:avLst/>
                  <a:gdLst>
                    <a:gd name="T0" fmla="*/ 0 w 338"/>
                    <a:gd name="T1" fmla="*/ 0 h 351"/>
                    <a:gd name="T2" fmla="*/ 0 w 338"/>
                    <a:gd name="T3" fmla="*/ 0 h 351"/>
                    <a:gd name="T4" fmla="*/ 0 w 338"/>
                    <a:gd name="T5" fmla="*/ 0 h 351"/>
                    <a:gd name="T6" fmla="*/ 0 w 338"/>
                    <a:gd name="T7" fmla="*/ 0 h 351"/>
                    <a:gd name="T8" fmla="*/ 0 w 338"/>
                    <a:gd name="T9" fmla="*/ 0 h 351"/>
                    <a:gd name="T10" fmla="*/ 0 w 338"/>
                    <a:gd name="T11" fmla="*/ 0 h 351"/>
                    <a:gd name="T12" fmla="*/ 0 w 338"/>
                    <a:gd name="T13" fmla="*/ 0 h 351"/>
                    <a:gd name="T14" fmla="*/ 0 w 338"/>
                    <a:gd name="T15" fmla="*/ 0 h 351"/>
                    <a:gd name="T16" fmla="*/ 0 w 338"/>
                    <a:gd name="T17" fmla="*/ 0 h 351"/>
                    <a:gd name="T18" fmla="*/ 0 w 338"/>
                    <a:gd name="T19" fmla="*/ 0 h 351"/>
                    <a:gd name="T20" fmla="*/ 0 w 338"/>
                    <a:gd name="T21" fmla="*/ 0 h 351"/>
                    <a:gd name="T22" fmla="*/ 0 w 338"/>
                    <a:gd name="T23" fmla="*/ 0 h 351"/>
                    <a:gd name="T24" fmla="*/ 0 w 338"/>
                    <a:gd name="T25" fmla="*/ 0 h 351"/>
                    <a:gd name="T26" fmla="*/ 0 w 338"/>
                    <a:gd name="T27" fmla="*/ 0 h 351"/>
                    <a:gd name="T28" fmla="*/ 0 w 338"/>
                    <a:gd name="T29" fmla="*/ 0 h 351"/>
                    <a:gd name="T30" fmla="*/ 0 w 338"/>
                    <a:gd name="T31" fmla="*/ 0 h 351"/>
                    <a:gd name="T32" fmla="*/ 0 w 338"/>
                    <a:gd name="T33" fmla="*/ 0 h 351"/>
                    <a:gd name="T34" fmla="*/ 0 w 338"/>
                    <a:gd name="T35" fmla="*/ 0 h 351"/>
                    <a:gd name="T36" fmla="*/ 0 w 338"/>
                    <a:gd name="T37" fmla="*/ 0 h 35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38"/>
                    <a:gd name="T58" fmla="*/ 0 h 351"/>
                    <a:gd name="T59" fmla="*/ 338 w 338"/>
                    <a:gd name="T60" fmla="*/ 351 h 35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38" h="351">
                      <a:moveTo>
                        <a:pt x="0" y="22"/>
                      </a:moveTo>
                      <a:lnTo>
                        <a:pt x="3" y="22"/>
                      </a:lnTo>
                      <a:lnTo>
                        <a:pt x="82" y="7"/>
                      </a:lnTo>
                      <a:lnTo>
                        <a:pt x="152" y="0"/>
                      </a:lnTo>
                      <a:lnTo>
                        <a:pt x="142" y="18"/>
                      </a:lnTo>
                      <a:lnTo>
                        <a:pt x="164" y="18"/>
                      </a:lnTo>
                      <a:lnTo>
                        <a:pt x="284" y="127"/>
                      </a:lnTo>
                      <a:lnTo>
                        <a:pt x="331" y="196"/>
                      </a:lnTo>
                      <a:lnTo>
                        <a:pt x="338" y="244"/>
                      </a:lnTo>
                      <a:lnTo>
                        <a:pt x="322" y="255"/>
                      </a:lnTo>
                      <a:lnTo>
                        <a:pt x="331" y="302"/>
                      </a:lnTo>
                      <a:lnTo>
                        <a:pt x="298" y="305"/>
                      </a:lnTo>
                      <a:lnTo>
                        <a:pt x="298" y="345"/>
                      </a:lnTo>
                      <a:lnTo>
                        <a:pt x="271" y="325"/>
                      </a:lnTo>
                      <a:lnTo>
                        <a:pt x="97" y="351"/>
                      </a:lnTo>
                      <a:lnTo>
                        <a:pt x="58" y="275"/>
                      </a:lnTo>
                      <a:lnTo>
                        <a:pt x="86" y="224"/>
                      </a:lnTo>
                      <a:lnTo>
                        <a:pt x="49" y="198"/>
                      </a:lnTo>
                      <a:lnTo>
                        <a:pt x="0" y="22"/>
                      </a:lnTo>
                      <a:close/>
                    </a:path>
                  </a:pathLst>
                </a:custGeom>
                <a:solidFill>
                  <a:srgbClr val="008080"/>
                </a:solidFill>
                <a:ln w="4763">
                  <a:solidFill>
                    <a:srgbClr val="000000"/>
                  </a:solidFill>
                  <a:round/>
                  <a:headEnd/>
                  <a:tailEnd/>
                </a:ln>
              </p:spPr>
              <p:txBody>
                <a:bodyPr/>
                <a:lstStyle/>
                <a:p>
                  <a:endParaRPr lang="zh-CN" altLang="en-US"/>
                </a:p>
              </p:txBody>
            </p:sp>
            <p:sp>
              <p:nvSpPr>
                <p:cNvPr id="22578" name="Freeform 312">
                  <a:extLst>
                    <a:ext uri="{FF2B5EF4-FFF2-40B4-BE49-F238E27FC236}">
                      <a16:creationId xmlns:a16="http://schemas.microsoft.com/office/drawing/2014/main" id="{61738CB6-6CF5-705A-E168-D238DA510389}"/>
                    </a:ext>
                  </a:extLst>
                </p:cNvPr>
                <p:cNvSpPr>
                  <a:spLocks/>
                </p:cNvSpPr>
                <p:nvPr/>
              </p:nvSpPr>
              <p:spPr bwMode="auto">
                <a:xfrm>
                  <a:off x="3508" y="2440"/>
                  <a:ext cx="103" cy="82"/>
                </a:xfrm>
                <a:custGeom>
                  <a:avLst/>
                  <a:gdLst>
                    <a:gd name="T0" fmla="*/ 0 w 309"/>
                    <a:gd name="T1" fmla="*/ 0 h 245"/>
                    <a:gd name="T2" fmla="*/ 0 w 309"/>
                    <a:gd name="T3" fmla="*/ 0 h 245"/>
                    <a:gd name="T4" fmla="*/ 0 w 309"/>
                    <a:gd name="T5" fmla="*/ 0 h 245"/>
                    <a:gd name="T6" fmla="*/ 0 w 309"/>
                    <a:gd name="T7" fmla="*/ 0 h 245"/>
                    <a:gd name="T8" fmla="*/ 0 w 309"/>
                    <a:gd name="T9" fmla="*/ 0 h 245"/>
                    <a:gd name="T10" fmla="*/ 0 w 309"/>
                    <a:gd name="T11" fmla="*/ 0 h 245"/>
                    <a:gd name="T12" fmla="*/ 0 w 309"/>
                    <a:gd name="T13" fmla="*/ 0 h 245"/>
                    <a:gd name="T14" fmla="*/ 0 w 309"/>
                    <a:gd name="T15" fmla="*/ 0 h 245"/>
                    <a:gd name="T16" fmla="*/ 0 w 309"/>
                    <a:gd name="T17" fmla="*/ 0 h 245"/>
                    <a:gd name="T18" fmla="*/ 0 w 309"/>
                    <a:gd name="T19" fmla="*/ 0 h 245"/>
                    <a:gd name="T20" fmla="*/ 0 w 309"/>
                    <a:gd name="T21" fmla="*/ 0 h 245"/>
                    <a:gd name="T22" fmla="*/ 0 w 309"/>
                    <a:gd name="T23" fmla="*/ 0 h 245"/>
                    <a:gd name="T24" fmla="*/ 0 w 309"/>
                    <a:gd name="T25" fmla="*/ 0 h 245"/>
                    <a:gd name="T26" fmla="*/ 0 w 309"/>
                    <a:gd name="T27" fmla="*/ 0 h 245"/>
                    <a:gd name="T28" fmla="*/ 0 w 309"/>
                    <a:gd name="T29" fmla="*/ 0 h 245"/>
                    <a:gd name="T30" fmla="*/ 0 w 309"/>
                    <a:gd name="T31" fmla="*/ 0 h 2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09"/>
                    <a:gd name="T49" fmla="*/ 0 h 245"/>
                    <a:gd name="T50" fmla="*/ 309 w 309"/>
                    <a:gd name="T51" fmla="*/ 245 h 24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09" h="245">
                      <a:moveTo>
                        <a:pt x="11" y="44"/>
                      </a:moveTo>
                      <a:lnTo>
                        <a:pt x="36" y="20"/>
                      </a:lnTo>
                      <a:lnTo>
                        <a:pt x="129" y="0"/>
                      </a:lnTo>
                      <a:lnTo>
                        <a:pt x="157" y="14"/>
                      </a:lnTo>
                      <a:lnTo>
                        <a:pt x="217" y="3"/>
                      </a:lnTo>
                      <a:lnTo>
                        <a:pt x="265" y="38"/>
                      </a:lnTo>
                      <a:lnTo>
                        <a:pt x="309" y="65"/>
                      </a:lnTo>
                      <a:lnTo>
                        <a:pt x="284" y="139"/>
                      </a:lnTo>
                      <a:lnTo>
                        <a:pt x="247" y="176"/>
                      </a:lnTo>
                      <a:lnTo>
                        <a:pt x="206" y="187"/>
                      </a:lnTo>
                      <a:lnTo>
                        <a:pt x="214" y="216"/>
                      </a:lnTo>
                      <a:lnTo>
                        <a:pt x="189" y="245"/>
                      </a:lnTo>
                      <a:lnTo>
                        <a:pt x="142" y="176"/>
                      </a:lnTo>
                      <a:lnTo>
                        <a:pt x="20" y="65"/>
                      </a:lnTo>
                      <a:lnTo>
                        <a:pt x="0" y="65"/>
                      </a:lnTo>
                      <a:lnTo>
                        <a:pt x="11" y="44"/>
                      </a:lnTo>
                      <a:close/>
                    </a:path>
                  </a:pathLst>
                </a:custGeom>
                <a:solidFill>
                  <a:srgbClr val="FF5F1F"/>
                </a:solidFill>
                <a:ln w="4763">
                  <a:solidFill>
                    <a:srgbClr val="000000"/>
                  </a:solidFill>
                  <a:round/>
                  <a:headEnd/>
                  <a:tailEnd/>
                </a:ln>
              </p:spPr>
              <p:txBody>
                <a:bodyPr/>
                <a:lstStyle/>
                <a:p>
                  <a:endParaRPr lang="zh-CN" altLang="en-US"/>
                </a:p>
              </p:txBody>
            </p:sp>
            <p:sp>
              <p:nvSpPr>
                <p:cNvPr id="22579" name="Freeform 313">
                  <a:extLst>
                    <a:ext uri="{FF2B5EF4-FFF2-40B4-BE49-F238E27FC236}">
                      <a16:creationId xmlns:a16="http://schemas.microsoft.com/office/drawing/2014/main" id="{1F0C3987-F131-91B4-FD81-0B6CB402D251}"/>
                    </a:ext>
                  </a:extLst>
                </p:cNvPr>
                <p:cNvSpPr>
                  <a:spLocks/>
                </p:cNvSpPr>
                <p:nvPr/>
              </p:nvSpPr>
              <p:spPr bwMode="auto">
                <a:xfrm>
                  <a:off x="3435" y="2557"/>
                  <a:ext cx="193" cy="131"/>
                </a:xfrm>
                <a:custGeom>
                  <a:avLst/>
                  <a:gdLst>
                    <a:gd name="T0" fmla="*/ 0 w 579"/>
                    <a:gd name="T1" fmla="*/ 0 h 393"/>
                    <a:gd name="T2" fmla="*/ 0 w 579"/>
                    <a:gd name="T3" fmla="*/ 0 h 393"/>
                    <a:gd name="T4" fmla="*/ 0 w 579"/>
                    <a:gd name="T5" fmla="*/ 0 h 393"/>
                    <a:gd name="T6" fmla="*/ 0 w 579"/>
                    <a:gd name="T7" fmla="*/ 0 h 393"/>
                    <a:gd name="T8" fmla="*/ 0 w 579"/>
                    <a:gd name="T9" fmla="*/ 0 h 393"/>
                    <a:gd name="T10" fmla="*/ 0 w 579"/>
                    <a:gd name="T11" fmla="*/ 0 h 393"/>
                    <a:gd name="T12" fmla="*/ 0 w 579"/>
                    <a:gd name="T13" fmla="*/ 0 h 393"/>
                    <a:gd name="T14" fmla="*/ 0 w 579"/>
                    <a:gd name="T15" fmla="*/ 0 h 393"/>
                    <a:gd name="T16" fmla="*/ 0 w 579"/>
                    <a:gd name="T17" fmla="*/ 0 h 393"/>
                    <a:gd name="T18" fmla="*/ 0 w 579"/>
                    <a:gd name="T19" fmla="*/ 0 h 393"/>
                    <a:gd name="T20" fmla="*/ 0 w 579"/>
                    <a:gd name="T21" fmla="*/ 0 h 393"/>
                    <a:gd name="T22" fmla="*/ 0 w 579"/>
                    <a:gd name="T23" fmla="*/ 0 h 393"/>
                    <a:gd name="T24" fmla="*/ 0 w 579"/>
                    <a:gd name="T25" fmla="*/ 0 h 393"/>
                    <a:gd name="T26" fmla="*/ 0 w 579"/>
                    <a:gd name="T27" fmla="*/ 0 h 393"/>
                    <a:gd name="T28" fmla="*/ 0 w 579"/>
                    <a:gd name="T29" fmla="*/ 0 h 393"/>
                    <a:gd name="T30" fmla="*/ 0 w 579"/>
                    <a:gd name="T31" fmla="*/ 0 h 393"/>
                    <a:gd name="T32" fmla="*/ 0 w 579"/>
                    <a:gd name="T33" fmla="*/ 0 h 393"/>
                    <a:gd name="T34" fmla="*/ 0 w 579"/>
                    <a:gd name="T35" fmla="*/ 0 h 393"/>
                    <a:gd name="T36" fmla="*/ 0 w 579"/>
                    <a:gd name="T37" fmla="*/ 0 h 393"/>
                    <a:gd name="T38" fmla="*/ 0 w 579"/>
                    <a:gd name="T39" fmla="*/ 0 h 393"/>
                    <a:gd name="T40" fmla="*/ 0 w 579"/>
                    <a:gd name="T41" fmla="*/ 0 h 393"/>
                    <a:gd name="T42" fmla="*/ 0 w 579"/>
                    <a:gd name="T43" fmla="*/ 0 h 393"/>
                    <a:gd name="T44" fmla="*/ 0 w 579"/>
                    <a:gd name="T45" fmla="*/ 0 h 393"/>
                    <a:gd name="T46" fmla="*/ 0 w 579"/>
                    <a:gd name="T47" fmla="*/ 0 h 393"/>
                    <a:gd name="T48" fmla="*/ 0 w 579"/>
                    <a:gd name="T49" fmla="*/ 0 h 393"/>
                    <a:gd name="T50" fmla="*/ 0 w 579"/>
                    <a:gd name="T51" fmla="*/ 0 h 393"/>
                    <a:gd name="T52" fmla="*/ 0 w 579"/>
                    <a:gd name="T53" fmla="*/ 0 h 393"/>
                    <a:gd name="T54" fmla="*/ 0 w 579"/>
                    <a:gd name="T55" fmla="*/ 0 h 393"/>
                    <a:gd name="T56" fmla="*/ 0 w 579"/>
                    <a:gd name="T57" fmla="*/ 0 h 393"/>
                    <a:gd name="T58" fmla="*/ 0 w 579"/>
                    <a:gd name="T59" fmla="*/ 0 h 393"/>
                    <a:gd name="T60" fmla="*/ 0 w 579"/>
                    <a:gd name="T61" fmla="*/ 0 h 393"/>
                    <a:gd name="T62" fmla="*/ 0 w 579"/>
                    <a:gd name="T63" fmla="*/ 0 h 393"/>
                    <a:gd name="T64" fmla="*/ 0 w 579"/>
                    <a:gd name="T65" fmla="*/ 0 h 393"/>
                    <a:gd name="T66" fmla="*/ 0 w 579"/>
                    <a:gd name="T67" fmla="*/ 0 h 393"/>
                    <a:gd name="T68" fmla="*/ 0 w 579"/>
                    <a:gd name="T69" fmla="*/ 0 h 393"/>
                    <a:gd name="T70" fmla="*/ 0 w 579"/>
                    <a:gd name="T71" fmla="*/ 0 h 393"/>
                    <a:gd name="T72" fmla="*/ 0 w 579"/>
                    <a:gd name="T73" fmla="*/ 0 h 393"/>
                    <a:gd name="T74" fmla="*/ 0 w 579"/>
                    <a:gd name="T75" fmla="*/ 0 h 393"/>
                    <a:gd name="T76" fmla="*/ 0 w 579"/>
                    <a:gd name="T77" fmla="*/ 0 h 393"/>
                    <a:gd name="T78" fmla="*/ 0 w 579"/>
                    <a:gd name="T79" fmla="*/ 0 h 3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79"/>
                    <a:gd name="T121" fmla="*/ 0 h 393"/>
                    <a:gd name="T122" fmla="*/ 579 w 579"/>
                    <a:gd name="T123" fmla="*/ 393 h 3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79" h="393">
                      <a:moveTo>
                        <a:pt x="0" y="39"/>
                      </a:moveTo>
                      <a:lnTo>
                        <a:pt x="159" y="23"/>
                      </a:lnTo>
                      <a:lnTo>
                        <a:pt x="176" y="49"/>
                      </a:lnTo>
                      <a:lnTo>
                        <a:pt x="346" y="23"/>
                      </a:lnTo>
                      <a:lnTo>
                        <a:pt x="376" y="44"/>
                      </a:lnTo>
                      <a:lnTo>
                        <a:pt x="376" y="4"/>
                      </a:lnTo>
                      <a:lnTo>
                        <a:pt x="373" y="0"/>
                      </a:lnTo>
                      <a:lnTo>
                        <a:pt x="407" y="3"/>
                      </a:lnTo>
                      <a:lnTo>
                        <a:pt x="443" y="63"/>
                      </a:lnTo>
                      <a:lnTo>
                        <a:pt x="501" y="146"/>
                      </a:lnTo>
                      <a:lnTo>
                        <a:pt x="529" y="217"/>
                      </a:lnTo>
                      <a:lnTo>
                        <a:pt x="572" y="266"/>
                      </a:lnTo>
                      <a:lnTo>
                        <a:pt x="579" y="338"/>
                      </a:lnTo>
                      <a:lnTo>
                        <a:pt x="565" y="381"/>
                      </a:lnTo>
                      <a:lnTo>
                        <a:pt x="504" y="393"/>
                      </a:lnTo>
                      <a:lnTo>
                        <a:pt x="494" y="374"/>
                      </a:lnTo>
                      <a:lnTo>
                        <a:pt x="451" y="349"/>
                      </a:lnTo>
                      <a:lnTo>
                        <a:pt x="438" y="322"/>
                      </a:lnTo>
                      <a:lnTo>
                        <a:pt x="426" y="311"/>
                      </a:lnTo>
                      <a:lnTo>
                        <a:pt x="420" y="287"/>
                      </a:lnTo>
                      <a:lnTo>
                        <a:pt x="409" y="293"/>
                      </a:lnTo>
                      <a:lnTo>
                        <a:pt x="376" y="261"/>
                      </a:lnTo>
                      <a:lnTo>
                        <a:pt x="384" y="230"/>
                      </a:lnTo>
                      <a:lnTo>
                        <a:pt x="376" y="213"/>
                      </a:lnTo>
                      <a:lnTo>
                        <a:pt x="366" y="219"/>
                      </a:lnTo>
                      <a:lnTo>
                        <a:pt x="367" y="237"/>
                      </a:lnTo>
                      <a:lnTo>
                        <a:pt x="355" y="213"/>
                      </a:lnTo>
                      <a:lnTo>
                        <a:pt x="356" y="158"/>
                      </a:lnTo>
                      <a:lnTo>
                        <a:pt x="335" y="125"/>
                      </a:lnTo>
                      <a:lnTo>
                        <a:pt x="281" y="98"/>
                      </a:lnTo>
                      <a:lnTo>
                        <a:pt x="254" y="68"/>
                      </a:lnTo>
                      <a:lnTo>
                        <a:pt x="223" y="65"/>
                      </a:lnTo>
                      <a:lnTo>
                        <a:pt x="211" y="84"/>
                      </a:lnTo>
                      <a:lnTo>
                        <a:pt x="166" y="97"/>
                      </a:lnTo>
                      <a:lnTo>
                        <a:pt x="140" y="84"/>
                      </a:lnTo>
                      <a:lnTo>
                        <a:pt x="127" y="63"/>
                      </a:lnTo>
                      <a:lnTo>
                        <a:pt x="42" y="82"/>
                      </a:lnTo>
                      <a:lnTo>
                        <a:pt x="24" y="67"/>
                      </a:lnTo>
                      <a:lnTo>
                        <a:pt x="5" y="83"/>
                      </a:lnTo>
                      <a:lnTo>
                        <a:pt x="0" y="39"/>
                      </a:lnTo>
                      <a:close/>
                    </a:path>
                  </a:pathLst>
                </a:custGeom>
                <a:solidFill>
                  <a:srgbClr val="009F9F"/>
                </a:solidFill>
                <a:ln w="4763">
                  <a:solidFill>
                    <a:srgbClr val="000000"/>
                  </a:solidFill>
                  <a:round/>
                  <a:headEnd/>
                  <a:tailEnd/>
                </a:ln>
              </p:spPr>
              <p:txBody>
                <a:bodyPr/>
                <a:lstStyle/>
                <a:p>
                  <a:endParaRPr lang="zh-CN" altLang="en-US"/>
                </a:p>
              </p:txBody>
            </p:sp>
            <p:sp>
              <p:nvSpPr>
                <p:cNvPr id="22580" name="Freeform 314">
                  <a:extLst>
                    <a:ext uri="{FF2B5EF4-FFF2-40B4-BE49-F238E27FC236}">
                      <a16:creationId xmlns:a16="http://schemas.microsoft.com/office/drawing/2014/main" id="{0ECF1C18-9A40-D02A-8F5F-3CA00CE6D245}"/>
                    </a:ext>
                  </a:extLst>
                </p:cNvPr>
                <p:cNvSpPr>
                  <a:spLocks/>
                </p:cNvSpPr>
                <p:nvPr/>
              </p:nvSpPr>
              <p:spPr bwMode="auto">
                <a:xfrm>
                  <a:off x="3488" y="2384"/>
                  <a:ext cx="177" cy="78"/>
                </a:xfrm>
                <a:custGeom>
                  <a:avLst/>
                  <a:gdLst>
                    <a:gd name="T0" fmla="*/ 0 w 532"/>
                    <a:gd name="T1" fmla="*/ 0 h 233"/>
                    <a:gd name="T2" fmla="*/ 0 w 532"/>
                    <a:gd name="T3" fmla="*/ 0 h 233"/>
                    <a:gd name="T4" fmla="*/ 0 w 532"/>
                    <a:gd name="T5" fmla="*/ 0 h 233"/>
                    <a:gd name="T6" fmla="*/ 0 w 532"/>
                    <a:gd name="T7" fmla="*/ 0 h 233"/>
                    <a:gd name="T8" fmla="*/ 0 w 532"/>
                    <a:gd name="T9" fmla="*/ 0 h 233"/>
                    <a:gd name="T10" fmla="*/ 0 w 532"/>
                    <a:gd name="T11" fmla="*/ 0 h 233"/>
                    <a:gd name="T12" fmla="*/ 0 w 532"/>
                    <a:gd name="T13" fmla="*/ 0 h 233"/>
                    <a:gd name="T14" fmla="*/ 0 w 532"/>
                    <a:gd name="T15" fmla="*/ 0 h 233"/>
                    <a:gd name="T16" fmla="*/ 0 w 532"/>
                    <a:gd name="T17" fmla="*/ 0 h 233"/>
                    <a:gd name="T18" fmla="*/ 0 w 532"/>
                    <a:gd name="T19" fmla="*/ 0 h 233"/>
                    <a:gd name="T20" fmla="*/ 0 w 532"/>
                    <a:gd name="T21" fmla="*/ 0 h 233"/>
                    <a:gd name="T22" fmla="*/ 0 w 532"/>
                    <a:gd name="T23" fmla="*/ 0 h 233"/>
                    <a:gd name="T24" fmla="*/ 0 w 532"/>
                    <a:gd name="T25" fmla="*/ 0 h 233"/>
                    <a:gd name="T26" fmla="*/ 0 w 532"/>
                    <a:gd name="T27" fmla="*/ 0 h 233"/>
                    <a:gd name="T28" fmla="*/ 0 w 532"/>
                    <a:gd name="T29" fmla="*/ 0 h 233"/>
                    <a:gd name="T30" fmla="*/ 0 w 532"/>
                    <a:gd name="T31" fmla="*/ 0 h 233"/>
                    <a:gd name="T32" fmla="*/ 0 w 532"/>
                    <a:gd name="T33" fmla="*/ 0 h 233"/>
                    <a:gd name="T34" fmla="*/ 0 w 532"/>
                    <a:gd name="T35" fmla="*/ 0 h 233"/>
                    <a:gd name="T36" fmla="*/ 0 w 532"/>
                    <a:gd name="T37" fmla="*/ 0 h 233"/>
                    <a:gd name="T38" fmla="*/ 0 w 532"/>
                    <a:gd name="T39" fmla="*/ 0 h 233"/>
                    <a:gd name="T40" fmla="*/ 0 w 532"/>
                    <a:gd name="T41" fmla="*/ 0 h 233"/>
                    <a:gd name="T42" fmla="*/ 0 w 532"/>
                    <a:gd name="T43" fmla="*/ 0 h 233"/>
                    <a:gd name="T44" fmla="*/ 0 w 532"/>
                    <a:gd name="T45" fmla="*/ 0 h 233"/>
                    <a:gd name="T46" fmla="*/ 0 w 532"/>
                    <a:gd name="T47" fmla="*/ 0 h 233"/>
                    <a:gd name="T48" fmla="*/ 0 w 532"/>
                    <a:gd name="T49" fmla="*/ 0 h 233"/>
                    <a:gd name="T50" fmla="*/ 0 w 532"/>
                    <a:gd name="T51" fmla="*/ 0 h 233"/>
                    <a:gd name="T52" fmla="*/ 0 w 532"/>
                    <a:gd name="T53" fmla="*/ 0 h 233"/>
                    <a:gd name="T54" fmla="*/ 0 w 532"/>
                    <a:gd name="T55" fmla="*/ 0 h 233"/>
                    <a:gd name="T56" fmla="*/ 0 w 532"/>
                    <a:gd name="T57" fmla="*/ 0 h 233"/>
                    <a:gd name="T58" fmla="*/ 0 w 532"/>
                    <a:gd name="T59" fmla="*/ 0 h 233"/>
                    <a:gd name="T60" fmla="*/ 0 w 532"/>
                    <a:gd name="T61" fmla="*/ 0 h 233"/>
                    <a:gd name="T62" fmla="*/ 0 w 532"/>
                    <a:gd name="T63" fmla="*/ 0 h 233"/>
                    <a:gd name="T64" fmla="*/ 0 w 532"/>
                    <a:gd name="T65" fmla="*/ 0 h 233"/>
                    <a:gd name="T66" fmla="*/ 0 w 532"/>
                    <a:gd name="T67" fmla="*/ 0 h 23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32"/>
                    <a:gd name="T103" fmla="*/ 0 h 233"/>
                    <a:gd name="T104" fmla="*/ 532 w 532"/>
                    <a:gd name="T105" fmla="*/ 233 h 23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32" h="233">
                      <a:moveTo>
                        <a:pt x="18" y="173"/>
                      </a:moveTo>
                      <a:lnTo>
                        <a:pt x="0" y="222"/>
                      </a:lnTo>
                      <a:lnTo>
                        <a:pt x="69" y="215"/>
                      </a:lnTo>
                      <a:lnTo>
                        <a:pt x="96" y="193"/>
                      </a:lnTo>
                      <a:lnTo>
                        <a:pt x="190" y="168"/>
                      </a:lnTo>
                      <a:lnTo>
                        <a:pt x="216" y="182"/>
                      </a:lnTo>
                      <a:lnTo>
                        <a:pt x="278" y="173"/>
                      </a:lnTo>
                      <a:lnTo>
                        <a:pt x="278" y="176"/>
                      </a:lnTo>
                      <a:lnTo>
                        <a:pt x="370" y="233"/>
                      </a:lnTo>
                      <a:lnTo>
                        <a:pt x="424" y="217"/>
                      </a:lnTo>
                      <a:lnTo>
                        <a:pt x="455" y="152"/>
                      </a:lnTo>
                      <a:lnTo>
                        <a:pt x="508" y="134"/>
                      </a:lnTo>
                      <a:lnTo>
                        <a:pt x="532" y="87"/>
                      </a:lnTo>
                      <a:lnTo>
                        <a:pt x="531" y="29"/>
                      </a:lnTo>
                      <a:lnTo>
                        <a:pt x="524" y="77"/>
                      </a:lnTo>
                      <a:lnTo>
                        <a:pt x="495" y="117"/>
                      </a:lnTo>
                      <a:lnTo>
                        <a:pt x="484" y="114"/>
                      </a:lnTo>
                      <a:lnTo>
                        <a:pt x="444" y="125"/>
                      </a:lnTo>
                      <a:lnTo>
                        <a:pt x="444" y="112"/>
                      </a:lnTo>
                      <a:lnTo>
                        <a:pt x="484" y="98"/>
                      </a:lnTo>
                      <a:lnTo>
                        <a:pt x="448" y="94"/>
                      </a:lnTo>
                      <a:lnTo>
                        <a:pt x="488" y="81"/>
                      </a:lnTo>
                      <a:lnTo>
                        <a:pt x="504" y="88"/>
                      </a:lnTo>
                      <a:lnTo>
                        <a:pt x="512" y="43"/>
                      </a:lnTo>
                      <a:lnTo>
                        <a:pt x="502" y="33"/>
                      </a:lnTo>
                      <a:lnTo>
                        <a:pt x="453" y="51"/>
                      </a:lnTo>
                      <a:lnTo>
                        <a:pt x="455" y="24"/>
                      </a:lnTo>
                      <a:lnTo>
                        <a:pt x="475" y="31"/>
                      </a:lnTo>
                      <a:lnTo>
                        <a:pt x="502" y="10"/>
                      </a:lnTo>
                      <a:lnTo>
                        <a:pt x="487" y="0"/>
                      </a:lnTo>
                      <a:lnTo>
                        <a:pt x="328" y="36"/>
                      </a:lnTo>
                      <a:lnTo>
                        <a:pt x="133" y="76"/>
                      </a:lnTo>
                      <a:lnTo>
                        <a:pt x="44" y="171"/>
                      </a:lnTo>
                      <a:lnTo>
                        <a:pt x="18" y="173"/>
                      </a:lnTo>
                      <a:close/>
                    </a:path>
                  </a:pathLst>
                </a:custGeom>
                <a:solidFill>
                  <a:srgbClr val="BFFFBF"/>
                </a:solidFill>
                <a:ln w="4763">
                  <a:solidFill>
                    <a:srgbClr val="000000"/>
                  </a:solidFill>
                  <a:round/>
                  <a:headEnd/>
                  <a:tailEnd/>
                </a:ln>
              </p:spPr>
              <p:txBody>
                <a:bodyPr/>
                <a:lstStyle/>
                <a:p>
                  <a:endParaRPr lang="zh-CN" altLang="en-US"/>
                </a:p>
              </p:txBody>
            </p:sp>
            <p:sp>
              <p:nvSpPr>
                <p:cNvPr id="22581" name="Freeform 315">
                  <a:extLst>
                    <a:ext uri="{FF2B5EF4-FFF2-40B4-BE49-F238E27FC236}">
                      <a16:creationId xmlns:a16="http://schemas.microsoft.com/office/drawing/2014/main" id="{7FC375F7-048A-A17F-888E-618D0CFD990E}"/>
                    </a:ext>
                  </a:extLst>
                </p:cNvPr>
                <p:cNvSpPr>
                  <a:spLocks/>
                </p:cNvSpPr>
                <p:nvPr/>
              </p:nvSpPr>
              <p:spPr bwMode="auto">
                <a:xfrm>
                  <a:off x="3495" y="2320"/>
                  <a:ext cx="155" cy="97"/>
                </a:xfrm>
                <a:custGeom>
                  <a:avLst/>
                  <a:gdLst>
                    <a:gd name="T0" fmla="*/ 0 w 465"/>
                    <a:gd name="T1" fmla="*/ 0 h 290"/>
                    <a:gd name="T2" fmla="*/ 0 w 465"/>
                    <a:gd name="T3" fmla="*/ 0 h 290"/>
                    <a:gd name="T4" fmla="*/ 0 w 465"/>
                    <a:gd name="T5" fmla="*/ 0 h 290"/>
                    <a:gd name="T6" fmla="*/ 0 w 465"/>
                    <a:gd name="T7" fmla="*/ 0 h 290"/>
                    <a:gd name="T8" fmla="*/ 0 w 465"/>
                    <a:gd name="T9" fmla="*/ 0 h 290"/>
                    <a:gd name="T10" fmla="*/ 0 w 465"/>
                    <a:gd name="T11" fmla="*/ 0 h 290"/>
                    <a:gd name="T12" fmla="*/ 0 w 465"/>
                    <a:gd name="T13" fmla="*/ 0 h 290"/>
                    <a:gd name="T14" fmla="*/ 0 w 465"/>
                    <a:gd name="T15" fmla="*/ 0 h 290"/>
                    <a:gd name="T16" fmla="*/ 0 w 465"/>
                    <a:gd name="T17" fmla="*/ 0 h 290"/>
                    <a:gd name="T18" fmla="*/ 0 w 465"/>
                    <a:gd name="T19" fmla="*/ 0 h 290"/>
                    <a:gd name="T20" fmla="*/ 0 w 465"/>
                    <a:gd name="T21" fmla="*/ 0 h 290"/>
                    <a:gd name="T22" fmla="*/ 0 w 465"/>
                    <a:gd name="T23" fmla="*/ 0 h 290"/>
                    <a:gd name="T24" fmla="*/ 0 w 465"/>
                    <a:gd name="T25" fmla="*/ 0 h 290"/>
                    <a:gd name="T26" fmla="*/ 0 w 465"/>
                    <a:gd name="T27" fmla="*/ 0 h 290"/>
                    <a:gd name="T28" fmla="*/ 0 w 465"/>
                    <a:gd name="T29" fmla="*/ 0 h 290"/>
                    <a:gd name="T30" fmla="*/ 0 w 465"/>
                    <a:gd name="T31" fmla="*/ 0 h 290"/>
                    <a:gd name="T32" fmla="*/ 0 w 465"/>
                    <a:gd name="T33" fmla="*/ 0 h 290"/>
                    <a:gd name="T34" fmla="*/ 0 w 465"/>
                    <a:gd name="T35" fmla="*/ 0 h 290"/>
                    <a:gd name="T36" fmla="*/ 0 w 465"/>
                    <a:gd name="T37" fmla="*/ 0 h 290"/>
                    <a:gd name="T38" fmla="*/ 0 w 465"/>
                    <a:gd name="T39" fmla="*/ 0 h 290"/>
                    <a:gd name="T40" fmla="*/ 0 w 465"/>
                    <a:gd name="T41" fmla="*/ 0 h 290"/>
                    <a:gd name="T42" fmla="*/ 0 w 465"/>
                    <a:gd name="T43" fmla="*/ 0 h 290"/>
                    <a:gd name="T44" fmla="*/ 0 w 465"/>
                    <a:gd name="T45" fmla="*/ 0 h 290"/>
                    <a:gd name="T46" fmla="*/ 0 w 465"/>
                    <a:gd name="T47" fmla="*/ 0 h 290"/>
                    <a:gd name="T48" fmla="*/ 0 w 465"/>
                    <a:gd name="T49" fmla="*/ 0 h 29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5"/>
                    <a:gd name="T76" fmla="*/ 0 h 290"/>
                    <a:gd name="T77" fmla="*/ 465 w 465"/>
                    <a:gd name="T78" fmla="*/ 290 h 29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5" h="290">
                      <a:moveTo>
                        <a:pt x="76" y="203"/>
                      </a:moveTo>
                      <a:lnTo>
                        <a:pt x="63" y="233"/>
                      </a:lnTo>
                      <a:lnTo>
                        <a:pt x="44" y="241"/>
                      </a:lnTo>
                      <a:lnTo>
                        <a:pt x="42" y="260"/>
                      </a:lnTo>
                      <a:lnTo>
                        <a:pt x="2" y="274"/>
                      </a:lnTo>
                      <a:lnTo>
                        <a:pt x="0" y="290"/>
                      </a:lnTo>
                      <a:lnTo>
                        <a:pt x="110" y="271"/>
                      </a:lnTo>
                      <a:lnTo>
                        <a:pt x="311" y="229"/>
                      </a:lnTo>
                      <a:lnTo>
                        <a:pt x="465" y="192"/>
                      </a:lnTo>
                      <a:lnTo>
                        <a:pt x="465" y="163"/>
                      </a:lnTo>
                      <a:lnTo>
                        <a:pt x="448" y="154"/>
                      </a:lnTo>
                      <a:lnTo>
                        <a:pt x="435" y="168"/>
                      </a:lnTo>
                      <a:lnTo>
                        <a:pt x="427" y="129"/>
                      </a:lnTo>
                      <a:lnTo>
                        <a:pt x="435" y="94"/>
                      </a:lnTo>
                      <a:lnTo>
                        <a:pt x="377" y="68"/>
                      </a:lnTo>
                      <a:lnTo>
                        <a:pt x="338" y="75"/>
                      </a:lnTo>
                      <a:lnTo>
                        <a:pt x="337" y="21"/>
                      </a:lnTo>
                      <a:lnTo>
                        <a:pt x="296" y="0"/>
                      </a:lnTo>
                      <a:lnTo>
                        <a:pt x="266" y="13"/>
                      </a:lnTo>
                      <a:lnTo>
                        <a:pt x="245" y="64"/>
                      </a:lnTo>
                      <a:lnTo>
                        <a:pt x="209" y="84"/>
                      </a:lnTo>
                      <a:lnTo>
                        <a:pt x="195" y="164"/>
                      </a:lnTo>
                      <a:lnTo>
                        <a:pt x="136" y="203"/>
                      </a:lnTo>
                      <a:lnTo>
                        <a:pt x="89" y="219"/>
                      </a:lnTo>
                      <a:lnTo>
                        <a:pt x="76" y="203"/>
                      </a:lnTo>
                      <a:close/>
                    </a:path>
                  </a:pathLst>
                </a:custGeom>
                <a:solidFill>
                  <a:srgbClr val="BF5FFF"/>
                </a:solidFill>
                <a:ln w="4763">
                  <a:solidFill>
                    <a:srgbClr val="000000"/>
                  </a:solidFill>
                  <a:round/>
                  <a:headEnd/>
                  <a:tailEnd/>
                </a:ln>
              </p:spPr>
              <p:txBody>
                <a:bodyPr/>
                <a:lstStyle/>
                <a:p>
                  <a:endParaRPr lang="zh-CN" altLang="en-US"/>
                </a:p>
              </p:txBody>
            </p:sp>
            <p:sp>
              <p:nvSpPr>
                <p:cNvPr id="22582" name="Freeform 316">
                  <a:extLst>
                    <a:ext uri="{FF2B5EF4-FFF2-40B4-BE49-F238E27FC236}">
                      <a16:creationId xmlns:a16="http://schemas.microsoft.com/office/drawing/2014/main" id="{2B2F31CA-1A9D-131B-49D0-FACEA4B4DC21}"/>
                    </a:ext>
                  </a:extLst>
                </p:cNvPr>
                <p:cNvSpPr>
                  <a:spLocks/>
                </p:cNvSpPr>
                <p:nvPr/>
              </p:nvSpPr>
              <p:spPr bwMode="auto">
                <a:xfrm>
                  <a:off x="3506" y="2301"/>
                  <a:ext cx="88" cy="92"/>
                </a:xfrm>
                <a:custGeom>
                  <a:avLst/>
                  <a:gdLst>
                    <a:gd name="T0" fmla="*/ 0 w 264"/>
                    <a:gd name="T1" fmla="*/ 0 h 276"/>
                    <a:gd name="T2" fmla="*/ 0 w 264"/>
                    <a:gd name="T3" fmla="*/ 0 h 276"/>
                    <a:gd name="T4" fmla="*/ 0 w 264"/>
                    <a:gd name="T5" fmla="*/ 0 h 276"/>
                    <a:gd name="T6" fmla="*/ 0 w 264"/>
                    <a:gd name="T7" fmla="*/ 0 h 276"/>
                    <a:gd name="T8" fmla="*/ 0 w 264"/>
                    <a:gd name="T9" fmla="*/ 0 h 276"/>
                    <a:gd name="T10" fmla="*/ 0 w 264"/>
                    <a:gd name="T11" fmla="*/ 0 h 276"/>
                    <a:gd name="T12" fmla="*/ 0 w 264"/>
                    <a:gd name="T13" fmla="*/ 0 h 276"/>
                    <a:gd name="T14" fmla="*/ 0 w 264"/>
                    <a:gd name="T15" fmla="*/ 0 h 276"/>
                    <a:gd name="T16" fmla="*/ 0 w 264"/>
                    <a:gd name="T17" fmla="*/ 0 h 276"/>
                    <a:gd name="T18" fmla="*/ 0 w 264"/>
                    <a:gd name="T19" fmla="*/ 0 h 276"/>
                    <a:gd name="T20" fmla="*/ 0 w 264"/>
                    <a:gd name="T21" fmla="*/ 0 h 276"/>
                    <a:gd name="T22" fmla="*/ 0 w 264"/>
                    <a:gd name="T23" fmla="*/ 0 h 276"/>
                    <a:gd name="T24" fmla="*/ 0 w 264"/>
                    <a:gd name="T25" fmla="*/ 0 h 276"/>
                    <a:gd name="T26" fmla="*/ 0 w 264"/>
                    <a:gd name="T27" fmla="*/ 0 h 276"/>
                    <a:gd name="T28" fmla="*/ 0 w 264"/>
                    <a:gd name="T29" fmla="*/ 0 h 276"/>
                    <a:gd name="T30" fmla="*/ 0 w 264"/>
                    <a:gd name="T31" fmla="*/ 0 h 276"/>
                    <a:gd name="T32" fmla="*/ 0 w 264"/>
                    <a:gd name="T33" fmla="*/ 0 h 276"/>
                    <a:gd name="T34" fmla="*/ 0 w 264"/>
                    <a:gd name="T35" fmla="*/ 0 h 276"/>
                    <a:gd name="T36" fmla="*/ 0 w 264"/>
                    <a:gd name="T37" fmla="*/ 0 h 276"/>
                    <a:gd name="T38" fmla="*/ 0 w 264"/>
                    <a:gd name="T39" fmla="*/ 0 h 276"/>
                    <a:gd name="T40" fmla="*/ 0 w 264"/>
                    <a:gd name="T41" fmla="*/ 0 h 2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4"/>
                    <a:gd name="T64" fmla="*/ 0 h 276"/>
                    <a:gd name="T65" fmla="*/ 264 w 264"/>
                    <a:gd name="T66" fmla="*/ 276 h 2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4" h="276">
                      <a:moveTo>
                        <a:pt x="27" y="144"/>
                      </a:moveTo>
                      <a:lnTo>
                        <a:pt x="7" y="139"/>
                      </a:lnTo>
                      <a:lnTo>
                        <a:pt x="0" y="183"/>
                      </a:lnTo>
                      <a:lnTo>
                        <a:pt x="7" y="229"/>
                      </a:lnTo>
                      <a:lnTo>
                        <a:pt x="45" y="260"/>
                      </a:lnTo>
                      <a:lnTo>
                        <a:pt x="54" y="276"/>
                      </a:lnTo>
                      <a:lnTo>
                        <a:pt x="103" y="260"/>
                      </a:lnTo>
                      <a:lnTo>
                        <a:pt x="160" y="223"/>
                      </a:lnTo>
                      <a:lnTo>
                        <a:pt x="177" y="142"/>
                      </a:lnTo>
                      <a:lnTo>
                        <a:pt x="215" y="121"/>
                      </a:lnTo>
                      <a:lnTo>
                        <a:pt x="235" y="71"/>
                      </a:lnTo>
                      <a:lnTo>
                        <a:pt x="264" y="57"/>
                      </a:lnTo>
                      <a:lnTo>
                        <a:pt x="226" y="51"/>
                      </a:lnTo>
                      <a:lnTo>
                        <a:pt x="159" y="87"/>
                      </a:lnTo>
                      <a:lnTo>
                        <a:pt x="149" y="52"/>
                      </a:lnTo>
                      <a:lnTo>
                        <a:pt x="92" y="55"/>
                      </a:lnTo>
                      <a:lnTo>
                        <a:pt x="78" y="0"/>
                      </a:lnTo>
                      <a:lnTo>
                        <a:pt x="63" y="15"/>
                      </a:lnTo>
                      <a:lnTo>
                        <a:pt x="68" y="94"/>
                      </a:lnTo>
                      <a:lnTo>
                        <a:pt x="42" y="100"/>
                      </a:lnTo>
                      <a:lnTo>
                        <a:pt x="27" y="144"/>
                      </a:lnTo>
                      <a:close/>
                    </a:path>
                  </a:pathLst>
                </a:custGeom>
                <a:solidFill>
                  <a:srgbClr val="BFDFFF"/>
                </a:solidFill>
                <a:ln w="4763">
                  <a:solidFill>
                    <a:srgbClr val="000000"/>
                  </a:solidFill>
                  <a:round/>
                  <a:headEnd/>
                  <a:tailEnd/>
                </a:ln>
              </p:spPr>
              <p:txBody>
                <a:bodyPr/>
                <a:lstStyle/>
                <a:p>
                  <a:endParaRPr lang="zh-CN" altLang="en-US"/>
                </a:p>
              </p:txBody>
            </p:sp>
            <p:sp>
              <p:nvSpPr>
                <p:cNvPr id="22583" name="Freeform 317">
                  <a:extLst>
                    <a:ext uri="{FF2B5EF4-FFF2-40B4-BE49-F238E27FC236}">
                      <a16:creationId xmlns:a16="http://schemas.microsoft.com/office/drawing/2014/main" id="{2B6388A5-DC33-3963-A2AE-0BC09EA27B2F}"/>
                    </a:ext>
                  </a:extLst>
                </p:cNvPr>
                <p:cNvSpPr>
                  <a:spLocks/>
                </p:cNvSpPr>
                <p:nvPr/>
              </p:nvSpPr>
              <p:spPr bwMode="auto">
                <a:xfrm>
                  <a:off x="3631" y="2303"/>
                  <a:ext cx="25" cy="30"/>
                </a:xfrm>
                <a:custGeom>
                  <a:avLst/>
                  <a:gdLst>
                    <a:gd name="T0" fmla="*/ 0 w 74"/>
                    <a:gd name="T1" fmla="*/ 0 h 92"/>
                    <a:gd name="T2" fmla="*/ 0 w 74"/>
                    <a:gd name="T3" fmla="*/ 0 h 92"/>
                    <a:gd name="T4" fmla="*/ 0 w 74"/>
                    <a:gd name="T5" fmla="*/ 0 h 92"/>
                    <a:gd name="T6" fmla="*/ 0 w 74"/>
                    <a:gd name="T7" fmla="*/ 0 h 92"/>
                    <a:gd name="T8" fmla="*/ 0 w 74"/>
                    <a:gd name="T9" fmla="*/ 0 h 92"/>
                    <a:gd name="T10" fmla="*/ 0 w 74"/>
                    <a:gd name="T11" fmla="*/ 0 h 92"/>
                    <a:gd name="T12" fmla="*/ 0 w 74"/>
                    <a:gd name="T13" fmla="*/ 0 h 92"/>
                    <a:gd name="T14" fmla="*/ 0 w 74"/>
                    <a:gd name="T15" fmla="*/ 0 h 92"/>
                    <a:gd name="T16" fmla="*/ 0 60000 65536"/>
                    <a:gd name="T17" fmla="*/ 0 60000 65536"/>
                    <a:gd name="T18" fmla="*/ 0 60000 65536"/>
                    <a:gd name="T19" fmla="*/ 0 60000 65536"/>
                    <a:gd name="T20" fmla="*/ 0 60000 65536"/>
                    <a:gd name="T21" fmla="*/ 0 60000 65536"/>
                    <a:gd name="T22" fmla="*/ 0 60000 65536"/>
                    <a:gd name="T23" fmla="*/ 0 60000 65536"/>
                    <a:gd name="T24" fmla="*/ 0 w 74"/>
                    <a:gd name="T25" fmla="*/ 0 h 92"/>
                    <a:gd name="T26" fmla="*/ 74 w 74"/>
                    <a:gd name="T27" fmla="*/ 92 h 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4" h="92">
                      <a:moveTo>
                        <a:pt x="0" y="5"/>
                      </a:moveTo>
                      <a:lnTo>
                        <a:pt x="16" y="0"/>
                      </a:lnTo>
                      <a:lnTo>
                        <a:pt x="49" y="20"/>
                      </a:lnTo>
                      <a:lnTo>
                        <a:pt x="49" y="40"/>
                      </a:lnTo>
                      <a:lnTo>
                        <a:pt x="73" y="55"/>
                      </a:lnTo>
                      <a:lnTo>
                        <a:pt x="74" y="82"/>
                      </a:lnTo>
                      <a:lnTo>
                        <a:pt x="36" y="92"/>
                      </a:lnTo>
                      <a:lnTo>
                        <a:pt x="0" y="5"/>
                      </a:lnTo>
                      <a:close/>
                    </a:path>
                  </a:pathLst>
                </a:custGeom>
                <a:solidFill>
                  <a:srgbClr val="008000"/>
                </a:solidFill>
                <a:ln w="4763">
                  <a:solidFill>
                    <a:srgbClr val="000000"/>
                  </a:solidFill>
                  <a:round/>
                  <a:headEnd/>
                  <a:tailEnd/>
                </a:ln>
              </p:spPr>
              <p:txBody>
                <a:bodyPr/>
                <a:lstStyle/>
                <a:p>
                  <a:endParaRPr lang="zh-CN" altLang="en-US"/>
                </a:p>
              </p:txBody>
            </p:sp>
            <p:sp>
              <p:nvSpPr>
                <p:cNvPr id="22584" name="Freeform 318">
                  <a:extLst>
                    <a:ext uri="{FF2B5EF4-FFF2-40B4-BE49-F238E27FC236}">
                      <a16:creationId xmlns:a16="http://schemas.microsoft.com/office/drawing/2014/main" id="{63492D03-D1E1-B6D4-CFA3-F5CA4072C09A}"/>
                    </a:ext>
                  </a:extLst>
                </p:cNvPr>
                <p:cNvSpPr>
                  <a:spLocks/>
                </p:cNvSpPr>
                <p:nvPr/>
              </p:nvSpPr>
              <p:spPr bwMode="auto">
                <a:xfrm>
                  <a:off x="3526" y="2242"/>
                  <a:ext cx="119" cy="78"/>
                </a:xfrm>
                <a:custGeom>
                  <a:avLst/>
                  <a:gdLst>
                    <a:gd name="T0" fmla="*/ 0 w 357"/>
                    <a:gd name="T1" fmla="*/ 0 h 234"/>
                    <a:gd name="T2" fmla="*/ 0 w 357"/>
                    <a:gd name="T3" fmla="*/ 0 h 234"/>
                    <a:gd name="T4" fmla="*/ 0 w 357"/>
                    <a:gd name="T5" fmla="*/ 0 h 234"/>
                    <a:gd name="T6" fmla="*/ 0 w 357"/>
                    <a:gd name="T7" fmla="*/ 0 h 234"/>
                    <a:gd name="T8" fmla="*/ 0 w 357"/>
                    <a:gd name="T9" fmla="*/ 0 h 234"/>
                    <a:gd name="T10" fmla="*/ 0 w 357"/>
                    <a:gd name="T11" fmla="*/ 0 h 234"/>
                    <a:gd name="T12" fmla="*/ 0 w 357"/>
                    <a:gd name="T13" fmla="*/ 0 h 234"/>
                    <a:gd name="T14" fmla="*/ 0 w 357"/>
                    <a:gd name="T15" fmla="*/ 0 h 234"/>
                    <a:gd name="T16" fmla="*/ 0 w 357"/>
                    <a:gd name="T17" fmla="*/ 0 h 234"/>
                    <a:gd name="T18" fmla="*/ 0 w 357"/>
                    <a:gd name="T19" fmla="*/ 0 h 234"/>
                    <a:gd name="T20" fmla="*/ 0 w 357"/>
                    <a:gd name="T21" fmla="*/ 0 h 234"/>
                    <a:gd name="T22" fmla="*/ 0 w 357"/>
                    <a:gd name="T23" fmla="*/ 0 h 234"/>
                    <a:gd name="T24" fmla="*/ 0 w 357"/>
                    <a:gd name="T25" fmla="*/ 0 h 234"/>
                    <a:gd name="T26" fmla="*/ 0 w 357"/>
                    <a:gd name="T27" fmla="*/ 0 h 234"/>
                    <a:gd name="T28" fmla="*/ 0 w 357"/>
                    <a:gd name="T29" fmla="*/ 0 h 2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7"/>
                    <a:gd name="T46" fmla="*/ 0 h 234"/>
                    <a:gd name="T47" fmla="*/ 357 w 357"/>
                    <a:gd name="T48" fmla="*/ 234 h 2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7" h="234">
                      <a:moveTo>
                        <a:pt x="33" y="34"/>
                      </a:moveTo>
                      <a:lnTo>
                        <a:pt x="0" y="65"/>
                      </a:lnTo>
                      <a:lnTo>
                        <a:pt x="18" y="179"/>
                      </a:lnTo>
                      <a:lnTo>
                        <a:pt x="33" y="234"/>
                      </a:lnTo>
                      <a:lnTo>
                        <a:pt x="94" y="230"/>
                      </a:lnTo>
                      <a:lnTo>
                        <a:pt x="319" y="187"/>
                      </a:lnTo>
                      <a:lnTo>
                        <a:pt x="335" y="180"/>
                      </a:lnTo>
                      <a:lnTo>
                        <a:pt x="357" y="127"/>
                      </a:lnTo>
                      <a:lnTo>
                        <a:pt x="323" y="98"/>
                      </a:lnTo>
                      <a:lnTo>
                        <a:pt x="342" y="31"/>
                      </a:lnTo>
                      <a:lnTo>
                        <a:pt x="316" y="24"/>
                      </a:lnTo>
                      <a:lnTo>
                        <a:pt x="316" y="7"/>
                      </a:lnTo>
                      <a:lnTo>
                        <a:pt x="304" y="0"/>
                      </a:lnTo>
                      <a:lnTo>
                        <a:pt x="43" y="49"/>
                      </a:lnTo>
                      <a:lnTo>
                        <a:pt x="33" y="34"/>
                      </a:lnTo>
                      <a:close/>
                    </a:path>
                  </a:pathLst>
                </a:custGeom>
                <a:solidFill>
                  <a:srgbClr val="00BF9F"/>
                </a:solidFill>
                <a:ln w="4763">
                  <a:solidFill>
                    <a:srgbClr val="000000"/>
                  </a:solidFill>
                  <a:round/>
                  <a:headEnd/>
                  <a:tailEnd/>
                </a:ln>
              </p:spPr>
              <p:txBody>
                <a:bodyPr/>
                <a:lstStyle/>
                <a:p>
                  <a:endParaRPr lang="zh-CN" altLang="en-US"/>
                </a:p>
              </p:txBody>
            </p:sp>
            <p:sp>
              <p:nvSpPr>
                <p:cNvPr id="22585" name="Freeform 319">
                  <a:extLst>
                    <a:ext uri="{FF2B5EF4-FFF2-40B4-BE49-F238E27FC236}">
                      <a16:creationId xmlns:a16="http://schemas.microsoft.com/office/drawing/2014/main" id="{58509C2C-EBD8-16A7-2B37-D6A8709A64A2}"/>
                    </a:ext>
                  </a:extLst>
                </p:cNvPr>
                <p:cNvSpPr>
                  <a:spLocks/>
                </p:cNvSpPr>
                <p:nvPr/>
              </p:nvSpPr>
              <p:spPr bwMode="auto">
                <a:xfrm>
                  <a:off x="3633" y="2251"/>
                  <a:ext cx="32" cy="62"/>
                </a:xfrm>
                <a:custGeom>
                  <a:avLst/>
                  <a:gdLst>
                    <a:gd name="T0" fmla="*/ 0 w 95"/>
                    <a:gd name="T1" fmla="*/ 0 h 187"/>
                    <a:gd name="T2" fmla="*/ 0 w 95"/>
                    <a:gd name="T3" fmla="*/ 0 h 187"/>
                    <a:gd name="T4" fmla="*/ 0 w 95"/>
                    <a:gd name="T5" fmla="*/ 0 h 187"/>
                    <a:gd name="T6" fmla="*/ 0 w 95"/>
                    <a:gd name="T7" fmla="*/ 0 h 187"/>
                    <a:gd name="T8" fmla="*/ 0 w 95"/>
                    <a:gd name="T9" fmla="*/ 0 h 187"/>
                    <a:gd name="T10" fmla="*/ 0 w 95"/>
                    <a:gd name="T11" fmla="*/ 0 h 187"/>
                    <a:gd name="T12" fmla="*/ 0 w 95"/>
                    <a:gd name="T13" fmla="*/ 0 h 187"/>
                    <a:gd name="T14" fmla="*/ 0 w 95"/>
                    <a:gd name="T15" fmla="*/ 0 h 187"/>
                    <a:gd name="T16" fmla="*/ 0 w 95"/>
                    <a:gd name="T17" fmla="*/ 0 h 187"/>
                    <a:gd name="T18" fmla="*/ 0 w 95"/>
                    <a:gd name="T19" fmla="*/ 0 h 187"/>
                    <a:gd name="T20" fmla="*/ 0 w 95"/>
                    <a:gd name="T21" fmla="*/ 0 h 187"/>
                    <a:gd name="T22" fmla="*/ 0 w 95"/>
                    <a:gd name="T23" fmla="*/ 0 h 187"/>
                    <a:gd name="T24" fmla="*/ 0 w 95"/>
                    <a:gd name="T25" fmla="*/ 0 h 1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87"/>
                    <a:gd name="T41" fmla="*/ 95 w 95"/>
                    <a:gd name="T42" fmla="*/ 187 h 1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87">
                      <a:moveTo>
                        <a:pt x="17" y="1"/>
                      </a:moveTo>
                      <a:lnTo>
                        <a:pt x="40" y="0"/>
                      </a:lnTo>
                      <a:lnTo>
                        <a:pt x="85" y="28"/>
                      </a:lnTo>
                      <a:lnTo>
                        <a:pt x="78" y="51"/>
                      </a:lnTo>
                      <a:lnTo>
                        <a:pt x="94" y="66"/>
                      </a:lnTo>
                      <a:lnTo>
                        <a:pt x="95" y="153"/>
                      </a:lnTo>
                      <a:lnTo>
                        <a:pt x="79" y="187"/>
                      </a:lnTo>
                      <a:lnTo>
                        <a:pt x="61" y="175"/>
                      </a:lnTo>
                      <a:lnTo>
                        <a:pt x="42" y="174"/>
                      </a:lnTo>
                      <a:lnTo>
                        <a:pt x="10" y="156"/>
                      </a:lnTo>
                      <a:lnTo>
                        <a:pt x="34" y="100"/>
                      </a:lnTo>
                      <a:lnTo>
                        <a:pt x="0" y="71"/>
                      </a:lnTo>
                      <a:lnTo>
                        <a:pt x="17" y="1"/>
                      </a:lnTo>
                      <a:close/>
                    </a:path>
                  </a:pathLst>
                </a:custGeom>
                <a:solidFill>
                  <a:srgbClr val="FF00FF"/>
                </a:solidFill>
                <a:ln w="4763">
                  <a:solidFill>
                    <a:srgbClr val="000000"/>
                  </a:solidFill>
                  <a:round/>
                  <a:headEnd/>
                  <a:tailEnd/>
                </a:ln>
              </p:spPr>
              <p:txBody>
                <a:bodyPr/>
                <a:lstStyle/>
                <a:p>
                  <a:endParaRPr lang="zh-CN" altLang="en-US"/>
                </a:p>
              </p:txBody>
            </p:sp>
            <p:sp>
              <p:nvSpPr>
                <p:cNvPr id="22586" name="Freeform 320">
                  <a:extLst>
                    <a:ext uri="{FF2B5EF4-FFF2-40B4-BE49-F238E27FC236}">
                      <a16:creationId xmlns:a16="http://schemas.microsoft.com/office/drawing/2014/main" id="{F1BB12A1-BBF8-8436-2E87-78473B284B38}"/>
                    </a:ext>
                  </a:extLst>
                </p:cNvPr>
                <p:cNvSpPr>
                  <a:spLocks/>
                </p:cNvSpPr>
                <p:nvPr/>
              </p:nvSpPr>
              <p:spPr bwMode="auto">
                <a:xfrm>
                  <a:off x="3536" y="2154"/>
                  <a:ext cx="132" cy="107"/>
                </a:xfrm>
                <a:custGeom>
                  <a:avLst/>
                  <a:gdLst>
                    <a:gd name="T0" fmla="*/ 0 w 396"/>
                    <a:gd name="T1" fmla="*/ 0 h 323"/>
                    <a:gd name="T2" fmla="*/ 0 w 396"/>
                    <a:gd name="T3" fmla="*/ 0 h 323"/>
                    <a:gd name="T4" fmla="*/ 0 w 396"/>
                    <a:gd name="T5" fmla="*/ 0 h 323"/>
                    <a:gd name="T6" fmla="*/ 0 w 396"/>
                    <a:gd name="T7" fmla="*/ 0 h 323"/>
                    <a:gd name="T8" fmla="*/ 0 w 396"/>
                    <a:gd name="T9" fmla="*/ 0 h 323"/>
                    <a:gd name="T10" fmla="*/ 0 w 396"/>
                    <a:gd name="T11" fmla="*/ 0 h 323"/>
                    <a:gd name="T12" fmla="*/ 0 w 396"/>
                    <a:gd name="T13" fmla="*/ 0 h 323"/>
                    <a:gd name="T14" fmla="*/ 0 w 396"/>
                    <a:gd name="T15" fmla="*/ 0 h 323"/>
                    <a:gd name="T16" fmla="*/ 0 w 396"/>
                    <a:gd name="T17" fmla="*/ 0 h 323"/>
                    <a:gd name="T18" fmla="*/ 0 w 396"/>
                    <a:gd name="T19" fmla="*/ 0 h 323"/>
                    <a:gd name="T20" fmla="*/ 0 w 396"/>
                    <a:gd name="T21" fmla="*/ 0 h 323"/>
                    <a:gd name="T22" fmla="*/ 0 w 396"/>
                    <a:gd name="T23" fmla="*/ 0 h 323"/>
                    <a:gd name="T24" fmla="*/ 0 w 396"/>
                    <a:gd name="T25" fmla="*/ 0 h 323"/>
                    <a:gd name="T26" fmla="*/ 0 w 396"/>
                    <a:gd name="T27" fmla="*/ 0 h 323"/>
                    <a:gd name="T28" fmla="*/ 0 w 396"/>
                    <a:gd name="T29" fmla="*/ 0 h 323"/>
                    <a:gd name="T30" fmla="*/ 0 w 396"/>
                    <a:gd name="T31" fmla="*/ 0 h 323"/>
                    <a:gd name="T32" fmla="*/ 0 w 396"/>
                    <a:gd name="T33" fmla="*/ 0 h 323"/>
                    <a:gd name="T34" fmla="*/ 0 w 396"/>
                    <a:gd name="T35" fmla="*/ 0 h 323"/>
                    <a:gd name="T36" fmla="*/ 0 w 396"/>
                    <a:gd name="T37" fmla="*/ 0 h 323"/>
                    <a:gd name="T38" fmla="*/ 0 w 396"/>
                    <a:gd name="T39" fmla="*/ 0 h 323"/>
                    <a:gd name="T40" fmla="*/ 0 w 396"/>
                    <a:gd name="T41" fmla="*/ 0 h 323"/>
                    <a:gd name="T42" fmla="*/ 0 w 396"/>
                    <a:gd name="T43" fmla="*/ 0 h 323"/>
                    <a:gd name="T44" fmla="*/ 0 w 396"/>
                    <a:gd name="T45" fmla="*/ 0 h 323"/>
                    <a:gd name="T46" fmla="*/ 0 w 396"/>
                    <a:gd name="T47" fmla="*/ 0 h 323"/>
                    <a:gd name="T48" fmla="*/ 0 w 396"/>
                    <a:gd name="T49" fmla="*/ 0 h 323"/>
                    <a:gd name="T50" fmla="*/ 0 w 396"/>
                    <a:gd name="T51" fmla="*/ 0 h 323"/>
                    <a:gd name="T52" fmla="*/ 0 w 396"/>
                    <a:gd name="T53" fmla="*/ 0 h 323"/>
                    <a:gd name="T54" fmla="*/ 0 w 396"/>
                    <a:gd name="T55" fmla="*/ 0 h 323"/>
                    <a:gd name="T56" fmla="*/ 0 w 396"/>
                    <a:gd name="T57" fmla="*/ 0 h 323"/>
                    <a:gd name="T58" fmla="*/ 0 w 396"/>
                    <a:gd name="T59" fmla="*/ 0 h 323"/>
                    <a:gd name="T60" fmla="*/ 0 w 396"/>
                    <a:gd name="T61" fmla="*/ 0 h 32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96"/>
                    <a:gd name="T94" fmla="*/ 0 h 323"/>
                    <a:gd name="T95" fmla="*/ 396 w 396"/>
                    <a:gd name="T96" fmla="*/ 323 h 32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96" h="323">
                      <a:moveTo>
                        <a:pt x="31" y="217"/>
                      </a:moveTo>
                      <a:lnTo>
                        <a:pt x="68" y="198"/>
                      </a:lnTo>
                      <a:lnTo>
                        <a:pt x="119" y="193"/>
                      </a:lnTo>
                      <a:lnTo>
                        <a:pt x="131" y="176"/>
                      </a:lnTo>
                      <a:lnTo>
                        <a:pt x="149" y="174"/>
                      </a:lnTo>
                      <a:lnTo>
                        <a:pt x="159" y="156"/>
                      </a:lnTo>
                      <a:lnTo>
                        <a:pt x="176" y="149"/>
                      </a:lnTo>
                      <a:lnTo>
                        <a:pt x="168" y="115"/>
                      </a:lnTo>
                      <a:lnTo>
                        <a:pt x="158" y="106"/>
                      </a:lnTo>
                      <a:lnTo>
                        <a:pt x="180" y="79"/>
                      </a:lnTo>
                      <a:lnTo>
                        <a:pt x="193" y="79"/>
                      </a:lnTo>
                      <a:lnTo>
                        <a:pt x="239" y="22"/>
                      </a:lnTo>
                      <a:lnTo>
                        <a:pt x="310" y="0"/>
                      </a:lnTo>
                      <a:lnTo>
                        <a:pt x="318" y="54"/>
                      </a:lnTo>
                      <a:lnTo>
                        <a:pt x="322" y="52"/>
                      </a:lnTo>
                      <a:lnTo>
                        <a:pt x="339" y="71"/>
                      </a:lnTo>
                      <a:lnTo>
                        <a:pt x="340" y="127"/>
                      </a:lnTo>
                      <a:lnTo>
                        <a:pt x="361" y="172"/>
                      </a:lnTo>
                      <a:lnTo>
                        <a:pt x="369" y="230"/>
                      </a:lnTo>
                      <a:lnTo>
                        <a:pt x="371" y="281"/>
                      </a:lnTo>
                      <a:lnTo>
                        <a:pt x="396" y="298"/>
                      </a:lnTo>
                      <a:lnTo>
                        <a:pt x="378" y="323"/>
                      </a:lnTo>
                      <a:lnTo>
                        <a:pt x="332" y="293"/>
                      </a:lnTo>
                      <a:lnTo>
                        <a:pt x="308" y="296"/>
                      </a:lnTo>
                      <a:lnTo>
                        <a:pt x="284" y="289"/>
                      </a:lnTo>
                      <a:lnTo>
                        <a:pt x="286" y="272"/>
                      </a:lnTo>
                      <a:lnTo>
                        <a:pt x="271" y="266"/>
                      </a:lnTo>
                      <a:lnTo>
                        <a:pt x="12" y="316"/>
                      </a:lnTo>
                      <a:lnTo>
                        <a:pt x="0" y="301"/>
                      </a:lnTo>
                      <a:lnTo>
                        <a:pt x="40" y="244"/>
                      </a:lnTo>
                      <a:lnTo>
                        <a:pt x="31" y="217"/>
                      </a:lnTo>
                      <a:close/>
                    </a:path>
                  </a:pathLst>
                </a:custGeom>
                <a:solidFill>
                  <a:srgbClr val="BF3F00"/>
                </a:solidFill>
                <a:ln w="4763">
                  <a:solidFill>
                    <a:srgbClr val="000000"/>
                  </a:solidFill>
                  <a:round/>
                  <a:headEnd/>
                  <a:tailEnd/>
                </a:ln>
              </p:spPr>
              <p:txBody>
                <a:bodyPr/>
                <a:lstStyle/>
                <a:p>
                  <a:endParaRPr lang="zh-CN" altLang="en-US"/>
                </a:p>
              </p:txBody>
            </p:sp>
            <p:sp>
              <p:nvSpPr>
                <p:cNvPr id="22587" name="Freeform 321">
                  <a:extLst>
                    <a:ext uri="{FF2B5EF4-FFF2-40B4-BE49-F238E27FC236}">
                      <a16:creationId xmlns:a16="http://schemas.microsoft.com/office/drawing/2014/main" id="{38936E4C-4C19-6C3E-8888-15746B438A5B}"/>
                    </a:ext>
                  </a:extLst>
                </p:cNvPr>
                <p:cNvSpPr>
                  <a:spLocks/>
                </p:cNvSpPr>
                <p:nvPr/>
              </p:nvSpPr>
              <p:spPr bwMode="auto">
                <a:xfrm>
                  <a:off x="3638" y="2148"/>
                  <a:ext cx="35" cy="64"/>
                </a:xfrm>
                <a:custGeom>
                  <a:avLst/>
                  <a:gdLst>
                    <a:gd name="T0" fmla="*/ 0 w 105"/>
                    <a:gd name="T1" fmla="*/ 0 h 194"/>
                    <a:gd name="T2" fmla="*/ 0 w 105"/>
                    <a:gd name="T3" fmla="*/ 0 h 194"/>
                    <a:gd name="T4" fmla="*/ 0 w 105"/>
                    <a:gd name="T5" fmla="*/ 0 h 194"/>
                    <a:gd name="T6" fmla="*/ 0 w 105"/>
                    <a:gd name="T7" fmla="*/ 0 h 194"/>
                    <a:gd name="T8" fmla="*/ 0 w 105"/>
                    <a:gd name="T9" fmla="*/ 0 h 194"/>
                    <a:gd name="T10" fmla="*/ 0 w 105"/>
                    <a:gd name="T11" fmla="*/ 0 h 194"/>
                    <a:gd name="T12" fmla="*/ 0 w 105"/>
                    <a:gd name="T13" fmla="*/ 0 h 194"/>
                    <a:gd name="T14" fmla="*/ 0 w 105"/>
                    <a:gd name="T15" fmla="*/ 0 h 194"/>
                    <a:gd name="T16" fmla="*/ 0 w 105"/>
                    <a:gd name="T17" fmla="*/ 0 h 194"/>
                    <a:gd name="T18" fmla="*/ 0 w 10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
                    <a:gd name="T31" fmla="*/ 0 h 194"/>
                    <a:gd name="T32" fmla="*/ 105 w 105"/>
                    <a:gd name="T33" fmla="*/ 194 h 1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 h="194">
                      <a:moveTo>
                        <a:pt x="0" y="21"/>
                      </a:moveTo>
                      <a:lnTo>
                        <a:pt x="77" y="0"/>
                      </a:lnTo>
                      <a:lnTo>
                        <a:pt x="105" y="53"/>
                      </a:lnTo>
                      <a:lnTo>
                        <a:pt x="90" y="67"/>
                      </a:lnTo>
                      <a:lnTo>
                        <a:pt x="96" y="184"/>
                      </a:lnTo>
                      <a:lnTo>
                        <a:pt x="52" y="194"/>
                      </a:lnTo>
                      <a:lnTo>
                        <a:pt x="31" y="146"/>
                      </a:lnTo>
                      <a:lnTo>
                        <a:pt x="29" y="88"/>
                      </a:lnTo>
                      <a:lnTo>
                        <a:pt x="10" y="71"/>
                      </a:lnTo>
                      <a:lnTo>
                        <a:pt x="0" y="21"/>
                      </a:lnTo>
                      <a:close/>
                    </a:path>
                  </a:pathLst>
                </a:custGeom>
                <a:solidFill>
                  <a:srgbClr val="00DFFF"/>
                </a:solidFill>
                <a:ln w="4763">
                  <a:solidFill>
                    <a:srgbClr val="000000"/>
                  </a:solidFill>
                  <a:round/>
                  <a:headEnd/>
                  <a:tailEnd/>
                </a:ln>
              </p:spPr>
              <p:txBody>
                <a:bodyPr/>
                <a:lstStyle/>
                <a:p>
                  <a:endParaRPr lang="zh-CN" altLang="en-US"/>
                </a:p>
              </p:txBody>
            </p:sp>
            <p:sp>
              <p:nvSpPr>
                <p:cNvPr id="22588" name="Freeform 322">
                  <a:extLst>
                    <a:ext uri="{FF2B5EF4-FFF2-40B4-BE49-F238E27FC236}">
                      <a16:creationId xmlns:a16="http://schemas.microsoft.com/office/drawing/2014/main" id="{A7172901-9F6A-0436-3309-E33127930490}"/>
                    </a:ext>
                  </a:extLst>
                </p:cNvPr>
                <p:cNvSpPr>
                  <a:spLocks/>
                </p:cNvSpPr>
                <p:nvPr/>
              </p:nvSpPr>
              <p:spPr bwMode="auto">
                <a:xfrm>
                  <a:off x="3655" y="2198"/>
                  <a:ext cx="75" cy="34"/>
                </a:xfrm>
                <a:custGeom>
                  <a:avLst/>
                  <a:gdLst>
                    <a:gd name="T0" fmla="*/ 0 w 223"/>
                    <a:gd name="T1" fmla="*/ 0 h 102"/>
                    <a:gd name="T2" fmla="*/ 0 w 223"/>
                    <a:gd name="T3" fmla="*/ 0 h 102"/>
                    <a:gd name="T4" fmla="*/ 0 w 223"/>
                    <a:gd name="T5" fmla="*/ 0 h 102"/>
                    <a:gd name="T6" fmla="*/ 0 w 223"/>
                    <a:gd name="T7" fmla="*/ 0 h 102"/>
                    <a:gd name="T8" fmla="*/ 0 w 223"/>
                    <a:gd name="T9" fmla="*/ 0 h 102"/>
                    <a:gd name="T10" fmla="*/ 0 w 223"/>
                    <a:gd name="T11" fmla="*/ 0 h 102"/>
                    <a:gd name="T12" fmla="*/ 0 w 223"/>
                    <a:gd name="T13" fmla="*/ 0 h 102"/>
                    <a:gd name="T14" fmla="*/ 0 w 223"/>
                    <a:gd name="T15" fmla="*/ 0 h 102"/>
                    <a:gd name="T16" fmla="*/ 0 w 223"/>
                    <a:gd name="T17" fmla="*/ 0 h 102"/>
                    <a:gd name="T18" fmla="*/ 0 w 223"/>
                    <a:gd name="T19" fmla="*/ 0 h 102"/>
                    <a:gd name="T20" fmla="*/ 0 w 223"/>
                    <a:gd name="T21" fmla="*/ 0 h 102"/>
                    <a:gd name="T22" fmla="*/ 0 w 223"/>
                    <a:gd name="T23" fmla="*/ 0 h 102"/>
                    <a:gd name="T24" fmla="*/ 0 w 223"/>
                    <a:gd name="T25" fmla="*/ 0 h 102"/>
                    <a:gd name="T26" fmla="*/ 0 w 223"/>
                    <a:gd name="T27" fmla="*/ 0 h 102"/>
                    <a:gd name="T28" fmla="*/ 0 w 223"/>
                    <a:gd name="T29" fmla="*/ 0 h 102"/>
                    <a:gd name="T30" fmla="*/ 0 w 223"/>
                    <a:gd name="T31" fmla="*/ 0 h 102"/>
                    <a:gd name="T32" fmla="*/ 0 w 223"/>
                    <a:gd name="T33" fmla="*/ 0 h 102"/>
                    <a:gd name="T34" fmla="*/ 0 w 223"/>
                    <a:gd name="T35" fmla="*/ 0 h 102"/>
                    <a:gd name="T36" fmla="*/ 0 w 223"/>
                    <a:gd name="T37" fmla="*/ 0 h 102"/>
                    <a:gd name="T38" fmla="*/ 0 w 223"/>
                    <a:gd name="T39" fmla="*/ 0 h 10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3"/>
                    <a:gd name="T61" fmla="*/ 0 h 102"/>
                    <a:gd name="T62" fmla="*/ 223 w 223"/>
                    <a:gd name="T63" fmla="*/ 102 h 10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3" h="102">
                      <a:moveTo>
                        <a:pt x="0" y="41"/>
                      </a:moveTo>
                      <a:lnTo>
                        <a:pt x="114" y="13"/>
                      </a:lnTo>
                      <a:lnTo>
                        <a:pt x="127" y="14"/>
                      </a:lnTo>
                      <a:lnTo>
                        <a:pt x="141" y="0"/>
                      </a:lnTo>
                      <a:lnTo>
                        <a:pt x="152" y="7"/>
                      </a:lnTo>
                      <a:lnTo>
                        <a:pt x="139" y="36"/>
                      </a:lnTo>
                      <a:lnTo>
                        <a:pt x="162" y="34"/>
                      </a:lnTo>
                      <a:lnTo>
                        <a:pt x="176" y="57"/>
                      </a:lnTo>
                      <a:lnTo>
                        <a:pt x="192" y="59"/>
                      </a:lnTo>
                      <a:lnTo>
                        <a:pt x="203" y="55"/>
                      </a:lnTo>
                      <a:lnTo>
                        <a:pt x="203" y="43"/>
                      </a:lnTo>
                      <a:lnTo>
                        <a:pt x="184" y="27"/>
                      </a:lnTo>
                      <a:lnTo>
                        <a:pt x="198" y="26"/>
                      </a:lnTo>
                      <a:lnTo>
                        <a:pt x="223" y="60"/>
                      </a:lnTo>
                      <a:lnTo>
                        <a:pt x="199" y="80"/>
                      </a:lnTo>
                      <a:lnTo>
                        <a:pt x="172" y="70"/>
                      </a:lnTo>
                      <a:lnTo>
                        <a:pt x="155" y="95"/>
                      </a:lnTo>
                      <a:lnTo>
                        <a:pt x="122" y="70"/>
                      </a:lnTo>
                      <a:lnTo>
                        <a:pt x="9" y="102"/>
                      </a:lnTo>
                      <a:lnTo>
                        <a:pt x="0" y="41"/>
                      </a:lnTo>
                      <a:close/>
                    </a:path>
                  </a:pathLst>
                </a:custGeom>
                <a:solidFill>
                  <a:srgbClr val="5F009F"/>
                </a:solidFill>
                <a:ln w="4763">
                  <a:solidFill>
                    <a:srgbClr val="000000"/>
                  </a:solidFill>
                  <a:round/>
                  <a:headEnd/>
                  <a:tailEnd/>
                </a:ln>
              </p:spPr>
              <p:txBody>
                <a:bodyPr/>
                <a:lstStyle/>
                <a:p>
                  <a:endParaRPr lang="zh-CN" altLang="en-US"/>
                </a:p>
              </p:txBody>
            </p:sp>
            <p:sp>
              <p:nvSpPr>
                <p:cNvPr id="22589" name="Freeform 323">
                  <a:extLst>
                    <a:ext uri="{FF2B5EF4-FFF2-40B4-BE49-F238E27FC236}">
                      <a16:creationId xmlns:a16="http://schemas.microsoft.com/office/drawing/2014/main" id="{4302B845-E4F8-FD87-D73C-1FB91C7EEA95}"/>
                    </a:ext>
                  </a:extLst>
                </p:cNvPr>
                <p:cNvSpPr>
                  <a:spLocks/>
                </p:cNvSpPr>
                <p:nvPr/>
              </p:nvSpPr>
              <p:spPr bwMode="auto">
                <a:xfrm>
                  <a:off x="3658" y="2224"/>
                  <a:ext cx="39" cy="29"/>
                </a:xfrm>
                <a:custGeom>
                  <a:avLst/>
                  <a:gdLst>
                    <a:gd name="T0" fmla="*/ 0 w 116"/>
                    <a:gd name="T1" fmla="*/ 0 h 89"/>
                    <a:gd name="T2" fmla="*/ 0 w 116"/>
                    <a:gd name="T3" fmla="*/ 0 h 89"/>
                    <a:gd name="T4" fmla="*/ 0 w 116"/>
                    <a:gd name="T5" fmla="*/ 0 h 89"/>
                    <a:gd name="T6" fmla="*/ 0 w 116"/>
                    <a:gd name="T7" fmla="*/ 0 h 89"/>
                    <a:gd name="T8" fmla="*/ 0 w 116"/>
                    <a:gd name="T9" fmla="*/ 0 h 89"/>
                    <a:gd name="T10" fmla="*/ 0 w 116"/>
                    <a:gd name="T11" fmla="*/ 0 h 89"/>
                    <a:gd name="T12" fmla="*/ 0 w 116"/>
                    <a:gd name="T13" fmla="*/ 0 h 89"/>
                    <a:gd name="T14" fmla="*/ 0 w 116"/>
                    <a:gd name="T15" fmla="*/ 0 h 89"/>
                    <a:gd name="T16" fmla="*/ 0 60000 65536"/>
                    <a:gd name="T17" fmla="*/ 0 60000 65536"/>
                    <a:gd name="T18" fmla="*/ 0 60000 65536"/>
                    <a:gd name="T19" fmla="*/ 0 60000 65536"/>
                    <a:gd name="T20" fmla="*/ 0 60000 65536"/>
                    <a:gd name="T21" fmla="*/ 0 60000 65536"/>
                    <a:gd name="T22" fmla="*/ 0 60000 65536"/>
                    <a:gd name="T23" fmla="*/ 0 60000 65536"/>
                    <a:gd name="T24" fmla="*/ 0 w 116"/>
                    <a:gd name="T25" fmla="*/ 0 h 89"/>
                    <a:gd name="T26" fmla="*/ 116 w 116"/>
                    <a:gd name="T27" fmla="*/ 89 h 8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 h="89">
                      <a:moveTo>
                        <a:pt x="0" y="22"/>
                      </a:moveTo>
                      <a:lnTo>
                        <a:pt x="89" y="0"/>
                      </a:lnTo>
                      <a:lnTo>
                        <a:pt x="116" y="40"/>
                      </a:lnTo>
                      <a:lnTo>
                        <a:pt x="100" y="58"/>
                      </a:lnTo>
                      <a:lnTo>
                        <a:pt x="72" y="52"/>
                      </a:lnTo>
                      <a:lnTo>
                        <a:pt x="28" y="89"/>
                      </a:lnTo>
                      <a:lnTo>
                        <a:pt x="4" y="70"/>
                      </a:lnTo>
                      <a:lnTo>
                        <a:pt x="0" y="22"/>
                      </a:lnTo>
                      <a:close/>
                    </a:path>
                  </a:pathLst>
                </a:custGeom>
                <a:solidFill>
                  <a:srgbClr val="DFBFFF"/>
                </a:solidFill>
                <a:ln w="4763">
                  <a:solidFill>
                    <a:srgbClr val="000000"/>
                  </a:solidFill>
                  <a:round/>
                  <a:headEnd/>
                  <a:tailEnd/>
                </a:ln>
              </p:spPr>
              <p:txBody>
                <a:bodyPr/>
                <a:lstStyle/>
                <a:p>
                  <a:endParaRPr lang="zh-CN" altLang="en-US"/>
                </a:p>
              </p:txBody>
            </p:sp>
            <p:sp>
              <p:nvSpPr>
                <p:cNvPr id="22590" name="Freeform 324">
                  <a:extLst>
                    <a:ext uri="{FF2B5EF4-FFF2-40B4-BE49-F238E27FC236}">
                      <a16:creationId xmlns:a16="http://schemas.microsoft.com/office/drawing/2014/main" id="{86DA5894-46AA-2D35-7A4E-3F695190D5FD}"/>
                    </a:ext>
                  </a:extLst>
                </p:cNvPr>
                <p:cNvSpPr>
                  <a:spLocks/>
                </p:cNvSpPr>
                <p:nvPr/>
              </p:nvSpPr>
              <p:spPr bwMode="auto">
                <a:xfrm>
                  <a:off x="3664" y="2244"/>
                  <a:ext cx="39" cy="23"/>
                </a:xfrm>
                <a:custGeom>
                  <a:avLst/>
                  <a:gdLst>
                    <a:gd name="T0" fmla="*/ 0 w 115"/>
                    <a:gd name="T1" fmla="*/ 0 h 68"/>
                    <a:gd name="T2" fmla="*/ 0 w 115"/>
                    <a:gd name="T3" fmla="*/ 0 h 68"/>
                    <a:gd name="T4" fmla="*/ 0 w 115"/>
                    <a:gd name="T5" fmla="*/ 0 h 68"/>
                    <a:gd name="T6" fmla="*/ 0 w 115"/>
                    <a:gd name="T7" fmla="*/ 0 h 68"/>
                    <a:gd name="T8" fmla="*/ 0 w 115"/>
                    <a:gd name="T9" fmla="*/ 0 h 68"/>
                    <a:gd name="T10" fmla="*/ 0 w 115"/>
                    <a:gd name="T11" fmla="*/ 0 h 68"/>
                    <a:gd name="T12" fmla="*/ 0 w 115"/>
                    <a:gd name="T13" fmla="*/ 0 h 68"/>
                    <a:gd name="T14" fmla="*/ 0 w 115"/>
                    <a:gd name="T15" fmla="*/ 0 h 68"/>
                    <a:gd name="T16" fmla="*/ 0 60000 65536"/>
                    <a:gd name="T17" fmla="*/ 0 60000 65536"/>
                    <a:gd name="T18" fmla="*/ 0 60000 65536"/>
                    <a:gd name="T19" fmla="*/ 0 60000 65536"/>
                    <a:gd name="T20" fmla="*/ 0 60000 65536"/>
                    <a:gd name="T21" fmla="*/ 0 60000 65536"/>
                    <a:gd name="T22" fmla="*/ 0 60000 65536"/>
                    <a:gd name="T23" fmla="*/ 0 60000 65536"/>
                    <a:gd name="T24" fmla="*/ 0 w 115"/>
                    <a:gd name="T25" fmla="*/ 0 h 68"/>
                    <a:gd name="T26" fmla="*/ 115 w 115"/>
                    <a:gd name="T27" fmla="*/ 68 h 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 h="68">
                      <a:moveTo>
                        <a:pt x="0" y="50"/>
                      </a:moveTo>
                      <a:lnTo>
                        <a:pt x="47" y="28"/>
                      </a:lnTo>
                      <a:lnTo>
                        <a:pt x="94" y="0"/>
                      </a:lnTo>
                      <a:lnTo>
                        <a:pt x="101" y="1"/>
                      </a:lnTo>
                      <a:lnTo>
                        <a:pt x="115" y="2"/>
                      </a:lnTo>
                      <a:lnTo>
                        <a:pt x="70" y="38"/>
                      </a:lnTo>
                      <a:lnTo>
                        <a:pt x="13" y="68"/>
                      </a:lnTo>
                      <a:lnTo>
                        <a:pt x="0" y="50"/>
                      </a:lnTo>
                      <a:close/>
                    </a:path>
                  </a:pathLst>
                </a:custGeom>
                <a:solidFill>
                  <a:srgbClr val="BF3F00"/>
                </a:solidFill>
                <a:ln w="4763">
                  <a:solidFill>
                    <a:srgbClr val="000000"/>
                  </a:solidFill>
                  <a:round/>
                  <a:headEnd/>
                  <a:tailEnd/>
                </a:ln>
              </p:spPr>
              <p:txBody>
                <a:bodyPr/>
                <a:lstStyle/>
                <a:p>
                  <a:endParaRPr lang="zh-CN" altLang="en-US"/>
                </a:p>
              </p:txBody>
            </p:sp>
            <p:sp>
              <p:nvSpPr>
                <p:cNvPr id="22591" name="Freeform 325">
                  <a:extLst>
                    <a:ext uri="{FF2B5EF4-FFF2-40B4-BE49-F238E27FC236}">
                      <a16:creationId xmlns:a16="http://schemas.microsoft.com/office/drawing/2014/main" id="{3EF92113-E8C0-DDB1-2D89-383122098CC3}"/>
                    </a:ext>
                  </a:extLst>
                </p:cNvPr>
                <p:cNvSpPr>
                  <a:spLocks/>
                </p:cNvSpPr>
                <p:nvPr/>
              </p:nvSpPr>
              <p:spPr bwMode="auto">
                <a:xfrm>
                  <a:off x="3664" y="2135"/>
                  <a:ext cx="41" cy="73"/>
                </a:xfrm>
                <a:custGeom>
                  <a:avLst/>
                  <a:gdLst>
                    <a:gd name="T0" fmla="*/ 0 w 123"/>
                    <a:gd name="T1" fmla="*/ 0 h 219"/>
                    <a:gd name="T2" fmla="*/ 0 w 123"/>
                    <a:gd name="T3" fmla="*/ 0 h 219"/>
                    <a:gd name="T4" fmla="*/ 0 w 123"/>
                    <a:gd name="T5" fmla="*/ 0 h 219"/>
                    <a:gd name="T6" fmla="*/ 0 w 123"/>
                    <a:gd name="T7" fmla="*/ 0 h 219"/>
                    <a:gd name="T8" fmla="*/ 0 w 123"/>
                    <a:gd name="T9" fmla="*/ 0 h 219"/>
                    <a:gd name="T10" fmla="*/ 0 w 123"/>
                    <a:gd name="T11" fmla="*/ 0 h 219"/>
                    <a:gd name="T12" fmla="*/ 0 w 123"/>
                    <a:gd name="T13" fmla="*/ 0 h 219"/>
                    <a:gd name="T14" fmla="*/ 0 w 123"/>
                    <a:gd name="T15" fmla="*/ 0 h 219"/>
                    <a:gd name="T16" fmla="*/ 0 w 123"/>
                    <a:gd name="T17" fmla="*/ 0 h 219"/>
                    <a:gd name="T18" fmla="*/ 0 w 123"/>
                    <a:gd name="T19" fmla="*/ 0 h 219"/>
                    <a:gd name="T20" fmla="*/ 0 w 123"/>
                    <a:gd name="T21" fmla="*/ 0 h 219"/>
                    <a:gd name="T22" fmla="*/ 0 w 123"/>
                    <a:gd name="T23" fmla="*/ 0 h 219"/>
                    <a:gd name="T24" fmla="*/ 0 w 123"/>
                    <a:gd name="T25" fmla="*/ 0 h 2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219"/>
                    <a:gd name="T41" fmla="*/ 123 w 123"/>
                    <a:gd name="T42" fmla="*/ 219 h 2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219">
                      <a:moveTo>
                        <a:pt x="26" y="0"/>
                      </a:moveTo>
                      <a:lnTo>
                        <a:pt x="0" y="38"/>
                      </a:lnTo>
                      <a:lnTo>
                        <a:pt x="28" y="89"/>
                      </a:lnTo>
                      <a:lnTo>
                        <a:pt x="11" y="103"/>
                      </a:lnTo>
                      <a:lnTo>
                        <a:pt x="18" y="219"/>
                      </a:lnTo>
                      <a:lnTo>
                        <a:pt x="87" y="202"/>
                      </a:lnTo>
                      <a:lnTo>
                        <a:pt x="105" y="202"/>
                      </a:lnTo>
                      <a:lnTo>
                        <a:pt x="115" y="189"/>
                      </a:lnTo>
                      <a:lnTo>
                        <a:pt x="115" y="168"/>
                      </a:lnTo>
                      <a:lnTo>
                        <a:pt x="123" y="154"/>
                      </a:lnTo>
                      <a:lnTo>
                        <a:pt x="84" y="138"/>
                      </a:lnTo>
                      <a:lnTo>
                        <a:pt x="35" y="10"/>
                      </a:lnTo>
                      <a:lnTo>
                        <a:pt x="26" y="0"/>
                      </a:lnTo>
                      <a:close/>
                    </a:path>
                  </a:pathLst>
                </a:custGeom>
                <a:solidFill>
                  <a:srgbClr val="7FFFDF"/>
                </a:solidFill>
                <a:ln w="4763">
                  <a:solidFill>
                    <a:srgbClr val="000000"/>
                  </a:solidFill>
                  <a:round/>
                  <a:headEnd/>
                  <a:tailEnd/>
                </a:ln>
              </p:spPr>
              <p:txBody>
                <a:bodyPr/>
                <a:lstStyle/>
                <a:p>
                  <a:endParaRPr lang="zh-CN" altLang="en-US"/>
                </a:p>
              </p:txBody>
            </p:sp>
            <p:sp>
              <p:nvSpPr>
                <p:cNvPr id="22592" name="Freeform 326">
                  <a:extLst>
                    <a:ext uri="{FF2B5EF4-FFF2-40B4-BE49-F238E27FC236}">
                      <a16:creationId xmlns:a16="http://schemas.microsoft.com/office/drawing/2014/main" id="{CBD83EB8-9896-DA09-9CF7-66E5C41244BD}"/>
                    </a:ext>
                  </a:extLst>
                </p:cNvPr>
                <p:cNvSpPr>
                  <a:spLocks/>
                </p:cNvSpPr>
                <p:nvPr/>
              </p:nvSpPr>
              <p:spPr bwMode="auto">
                <a:xfrm>
                  <a:off x="3688" y="2221"/>
                  <a:ext cx="19" cy="16"/>
                </a:xfrm>
                <a:custGeom>
                  <a:avLst/>
                  <a:gdLst>
                    <a:gd name="T0" fmla="*/ 0 w 58"/>
                    <a:gd name="T1" fmla="*/ 0 h 48"/>
                    <a:gd name="T2" fmla="*/ 0 w 58"/>
                    <a:gd name="T3" fmla="*/ 0 h 48"/>
                    <a:gd name="T4" fmla="*/ 0 w 58"/>
                    <a:gd name="T5" fmla="*/ 0 h 48"/>
                    <a:gd name="T6" fmla="*/ 0 w 58"/>
                    <a:gd name="T7" fmla="*/ 0 h 48"/>
                    <a:gd name="T8" fmla="*/ 0 w 58"/>
                    <a:gd name="T9" fmla="*/ 0 h 48"/>
                    <a:gd name="T10" fmla="*/ 0 w 58"/>
                    <a:gd name="T11" fmla="*/ 0 h 48"/>
                    <a:gd name="T12" fmla="*/ 0 w 58"/>
                    <a:gd name="T13" fmla="*/ 0 h 48"/>
                    <a:gd name="T14" fmla="*/ 0 60000 65536"/>
                    <a:gd name="T15" fmla="*/ 0 60000 65536"/>
                    <a:gd name="T16" fmla="*/ 0 60000 65536"/>
                    <a:gd name="T17" fmla="*/ 0 60000 65536"/>
                    <a:gd name="T18" fmla="*/ 0 60000 65536"/>
                    <a:gd name="T19" fmla="*/ 0 60000 65536"/>
                    <a:gd name="T20" fmla="*/ 0 60000 65536"/>
                    <a:gd name="T21" fmla="*/ 0 w 58"/>
                    <a:gd name="T22" fmla="*/ 0 h 48"/>
                    <a:gd name="T23" fmla="*/ 58 w 5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 h="48">
                      <a:moveTo>
                        <a:pt x="0" y="8"/>
                      </a:moveTo>
                      <a:lnTo>
                        <a:pt x="25" y="0"/>
                      </a:lnTo>
                      <a:lnTo>
                        <a:pt x="58" y="25"/>
                      </a:lnTo>
                      <a:lnTo>
                        <a:pt x="52" y="32"/>
                      </a:lnTo>
                      <a:lnTo>
                        <a:pt x="35" y="32"/>
                      </a:lnTo>
                      <a:lnTo>
                        <a:pt x="27" y="48"/>
                      </a:lnTo>
                      <a:lnTo>
                        <a:pt x="0" y="8"/>
                      </a:lnTo>
                      <a:close/>
                    </a:path>
                  </a:pathLst>
                </a:custGeom>
                <a:solidFill>
                  <a:srgbClr val="808080"/>
                </a:solidFill>
                <a:ln w="4763">
                  <a:solidFill>
                    <a:srgbClr val="000000"/>
                  </a:solidFill>
                  <a:round/>
                  <a:headEnd/>
                  <a:tailEnd/>
                </a:ln>
              </p:spPr>
              <p:txBody>
                <a:bodyPr/>
                <a:lstStyle/>
                <a:p>
                  <a:endParaRPr lang="zh-CN" altLang="en-US"/>
                </a:p>
              </p:txBody>
            </p:sp>
            <p:sp>
              <p:nvSpPr>
                <p:cNvPr id="22593" name="Freeform 327">
                  <a:extLst>
                    <a:ext uri="{FF2B5EF4-FFF2-40B4-BE49-F238E27FC236}">
                      <a16:creationId xmlns:a16="http://schemas.microsoft.com/office/drawing/2014/main" id="{0526BFDF-A6A0-44C5-C8CE-6DB3EBAFBF8D}"/>
                    </a:ext>
                  </a:extLst>
                </p:cNvPr>
                <p:cNvSpPr>
                  <a:spLocks/>
                </p:cNvSpPr>
                <p:nvPr/>
              </p:nvSpPr>
              <p:spPr bwMode="auto">
                <a:xfrm>
                  <a:off x="3646" y="2344"/>
                  <a:ext cx="10" cy="18"/>
                </a:xfrm>
                <a:custGeom>
                  <a:avLst/>
                  <a:gdLst>
                    <a:gd name="T0" fmla="*/ 0 w 31"/>
                    <a:gd name="T1" fmla="*/ 0 h 54"/>
                    <a:gd name="T2" fmla="*/ 0 w 31"/>
                    <a:gd name="T3" fmla="*/ 0 h 54"/>
                    <a:gd name="T4" fmla="*/ 0 w 31"/>
                    <a:gd name="T5" fmla="*/ 0 h 54"/>
                    <a:gd name="T6" fmla="*/ 0 w 31"/>
                    <a:gd name="T7" fmla="*/ 0 h 54"/>
                    <a:gd name="T8" fmla="*/ 0 w 31"/>
                    <a:gd name="T9" fmla="*/ 0 h 54"/>
                    <a:gd name="T10" fmla="*/ 0 60000 65536"/>
                    <a:gd name="T11" fmla="*/ 0 60000 65536"/>
                    <a:gd name="T12" fmla="*/ 0 60000 65536"/>
                    <a:gd name="T13" fmla="*/ 0 60000 65536"/>
                    <a:gd name="T14" fmla="*/ 0 60000 65536"/>
                    <a:gd name="T15" fmla="*/ 0 w 31"/>
                    <a:gd name="T16" fmla="*/ 0 h 54"/>
                    <a:gd name="T17" fmla="*/ 31 w 31"/>
                    <a:gd name="T18" fmla="*/ 54 h 54"/>
                  </a:gdLst>
                  <a:ahLst/>
                  <a:cxnLst>
                    <a:cxn ang="T10">
                      <a:pos x="T0" y="T1"/>
                    </a:cxn>
                    <a:cxn ang="T11">
                      <a:pos x="T2" y="T3"/>
                    </a:cxn>
                    <a:cxn ang="T12">
                      <a:pos x="T4" y="T5"/>
                    </a:cxn>
                    <a:cxn ang="T13">
                      <a:pos x="T6" y="T7"/>
                    </a:cxn>
                    <a:cxn ang="T14">
                      <a:pos x="T8" y="T9"/>
                    </a:cxn>
                  </a:cxnLst>
                  <a:rect l="T15" t="T16" r="T17" b="T18"/>
                  <a:pathLst>
                    <a:path w="31" h="54">
                      <a:moveTo>
                        <a:pt x="0" y="4"/>
                      </a:moveTo>
                      <a:lnTo>
                        <a:pt x="31" y="0"/>
                      </a:lnTo>
                      <a:lnTo>
                        <a:pt x="13" y="54"/>
                      </a:lnTo>
                      <a:lnTo>
                        <a:pt x="1" y="53"/>
                      </a:lnTo>
                      <a:lnTo>
                        <a:pt x="0" y="4"/>
                      </a:lnTo>
                      <a:close/>
                    </a:path>
                  </a:pathLst>
                </a:custGeom>
                <a:solidFill>
                  <a:srgbClr val="BF5FFF"/>
                </a:solidFill>
                <a:ln w="4763">
                  <a:solidFill>
                    <a:srgbClr val="000000"/>
                  </a:solidFill>
                  <a:round/>
                  <a:headEnd/>
                  <a:tailEnd/>
                </a:ln>
              </p:spPr>
              <p:txBody>
                <a:bodyPr/>
                <a:lstStyle/>
                <a:p>
                  <a:endParaRPr lang="zh-CN" altLang="en-US"/>
                </a:p>
              </p:txBody>
            </p:sp>
          </p:grpSp>
        </p:grpSp>
      </p:grpSp>
      <p:grpSp>
        <p:nvGrpSpPr>
          <p:cNvPr id="8" name="Group 77">
            <a:extLst>
              <a:ext uri="{FF2B5EF4-FFF2-40B4-BE49-F238E27FC236}">
                <a16:creationId xmlns:a16="http://schemas.microsoft.com/office/drawing/2014/main" id="{0919C1D5-E6AF-501D-0151-50A0EBEB42BD}"/>
              </a:ext>
            </a:extLst>
          </p:cNvPr>
          <p:cNvGrpSpPr>
            <a:grpSpLocks/>
          </p:cNvGrpSpPr>
          <p:nvPr/>
        </p:nvGrpSpPr>
        <p:grpSpPr bwMode="auto">
          <a:xfrm>
            <a:off x="457200" y="3849688"/>
            <a:ext cx="7773988" cy="2370137"/>
            <a:chOff x="457200" y="3849688"/>
            <a:chExt cx="7773988" cy="2370137"/>
          </a:xfrm>
        </p:grpSpPr>
        <p:grpSp>
          <p:nvGrpSpPr>
            <p:cNvPr id="22535" name="Group 72">
              <a:extLst>
                <a:ext uri="{FF2B5EF4-FFF2-40B4-BE49-F238E27FC236}">
                  <a16:creationId xmlns:a16="http://schemas.microsoft.com/office/drawing/2014/main" id="{EC6D4CF0-779E-1B1A-E66B-4A4ED4437F74}"/>
                </a:ext>
              </a:extLst>
            </p:cNvPr>
            <p:cNvGrpSpPr>
              <a:grpSpLocks/>
            </p:cNvGrpSpPr>
            <p:nvPr/>
          </p:nvGrpSpPr>
          <p:grpSpPr bwMode="auto">
            <a:xfrm>
              <a:off x="7162800" y="5464706"/>
              <a:ext cx="1068388" cy="398506"/>
              <a:chOff x="6374037" y="3563937"/>
              <a:chExt cx="1068563" cy="398463"/>
            </a:xfrm>
          </p:grpSpPr>
          <p:sp>
            <p:nvSpPr>
              <p:cNvPr id="22537" name="Freeform 352">
                <a:extLst>
                  <a:ext uri="{FF2B5EF4-FFF2-40B4-BE49-F238E27FC236}">
                    <a16:creationId xmlns:a16="http://schemas.microsoft.com/office/drawing/2014/main" id="{37B72982-C213-1048-1847-7B65C0D143F7}"/>
                  </a:ext>
                </a:extLst>
              </p:cNvPr>
              <p:cNvSpPr>
                <a:spLocks/>
              </p:cNvSpPr>
              <p:nvPr/>
            </p:nvSpPr>
            <p:spPr bwMode="auto">
              <a:xfrm>
                <a:off x="7263477" y="3621201"/>
                <a:ext cx="179123" cy="119300"/>
              </a:xfrm>
              <a:custGeom>
                <a:avLst/>
                <a:gdLst>
                  <a:gd name="T0" fmla="*/ 0 w 260"/>
                  <a:gd name="T1" fmla="*/ 2147483646 h 301"/>
                  <a:gd name="T2" fmla="*/ 2147483646 w 260"/>
                  <a:gd name="T3" fmla="*/ 2147483646 h 301"/>
                  <a:gd name="T4" fmla="*/ 2147483646 w 260"/>
                  <a:gd name="T5" fmla="*/ 2147483646 h 301"/>
                  <a:gd name="T6" fmla="*/ 2147483646 w 260"/>
                  <a:gd name="T7" fmla="*/ 2147483646 h 301"/>
                  <a:gd name="T8" fmla="*/ 2147483646 w 260"/>
                  <a:gd name="T9" fmla="*/ 2147483646 h 301"/>
                  <a:gd name="T10" fmla="*/ 2147483646 w 260"/>
                  <a:gd name="T11" fmla="*/ 0 h 301"/>
                  <a:gd name="T12" fmla="*/ 2147483646 w 260"/>
                  <a:gd name="T13" fmla="*/ 2147483646 h 301"/>
                  <a:gd name="T14" fmla="*/ 2147483646 w 260"/>
                  <a:gd name="T15" fmla="*/ 2147483646 h 301"/>
                  <a:gd name="T16" fmla="*/ 2147483646 w 260"/>
                  <a:gd name="T17" fmla="*/ 2147483646 h 301"/>
                  <a:gd name="T18" fmla="*/ 2147483646 w 260"/>
                  <a:gd name="T19" fmla="*/ 2147483646 h 301"/>
                  <a:gd name="T20" fmla="*/ 2147483646 w 260"/>
                  <a:gd name="T21" fmla="*/ 2147483646 h 301"/>
                  <a:gd name="T22" fmla="*/ 2147483646 w 260"/>
                  <a:gd name="T23" fmla="*/ 2147483646 h 301"/>
                  <a:gd name="T24" fmla="*/ 2147483646 w 260"/>
                  <a:gd name="T25" fmla="*/ 2147483646 h 301"/>
                  <a:gd name="T26" fmla="*/ 2147483646 w 260"/>
                  <a:gd name="T27" fmla="*/ 2147483646 h 301"/>
                  <a:gd name="T28" fmla="*/ 2147483646 w 260"/>
                  <a:gd name="T29" fmla="*/ 2147483646 h 301"/>
                  <a:gd name="T30" fmla="*/ 2147483646 w 260"/>
                  <a:gd name="T31" fmla="*/ 2147483646 h 301"/>
                  <a:gd name="T32" fmla="*/ 2147483646 w 260"/>
                  <a:gd name="T33" fmla="*/ 2147483646 h 301"/>
                  <a:gd name="T34" fmla="*/ 2147483646 w 260"/>
                  <a:gd name="T35" fmla="*/ 2147483646 h 301"/>
                  <a:gd name="T36" fmla="*/ 0 w 260"/>
                  <a:gd name="T37" fmla="*/ 2147483646 h 3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0"/>
                  <a:gd name="T58" fmla="*/ 0 h 301"/>
                  <a:gd name="T59" fmla="*/ 260 w 260"/>
                  <a:gd name="T60" fmla="*/ 301 h 30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0" h="301">
                    <a:moveTo>
                      <a:pt x="0" y="68"/>
                    </a:moveTo>
                    <a:lnTo>
                      <a:pt x="117" y="57"/>
                    </a:lnTo>
                    <a:lnTo>
                      <a:pt x="142" y="61"/>
                    </a:lnTo>
                    <a:lnTo>
                      <a:pt x="197" y="35"/>
                    </a:lnTo>
                    <a:lnTo>
                      <a:pt x="209" y="12"/>
                    </a:lnTo>
                    <a:lnTo>
                      <a:pt x="242" y="0"/>
                    </a:lnTo>
                    <a:lnTo>
                      <a:pt x="260" y="114"/>
                    </a:lnTo>
                    <a:lnTo>
                      <a:pt x="247" y="127"/>
                    </a:lnTo>
                    <a:lnTo>
                      <a:pt x="250" y="206"/>
                    </a:lnTo>
                    <a:lnTo>
                      <a:pt x="224" y="212"/>
                    </a:lnTo>
                    <a:lnTo>
                      <a:pt x="209" y="256"/>
                    </a:lnTo>
                    <a:lnTo>
                      <a:pt x="189" y="251"/>
                    </a:lnTo>
                    <a:lnTo>
                      <a:pt x="182" y="301"/>
                    </a:lnTo>
                    <a:lnTo>
                      <a:pt x="153" y="280"/>
                    </a:lnTo>
                    <a:lnTo>
                      <a:pt x="96" y="293"/>
                    </a:lnTo>
                    <a:lnTo>
                      <a:pt x="71" y="274"/>
                    </a:lnTo>
                    <a:lnTo>
                      <a:pt x="38" y="273"/>
                    </a:lnTo>
                    <a:lnTo>
                      <a:pt x="21" y="189"/>
                    </a:lnTo>
                    <a:lnTo>
                      <a:pt x="0" y="68"/>
                    </a:lnTo>
                    <a:close/>
                  </a:path>
                </a:pathLst>
              </a:custGeom>
              <a:solidFill>
                <a:srgbClr val="FF9F7F"/>
              </a:solidFill>
              <a:ln w="4763">
                <a:solidFill>
                  <a:srgbClr val="000000"/>
                </a:solidFill>
                <a:round/>
                <a:headEnd/>
                <a:tailEnd/>
              </a:ln>
            </p:spPr>
            <p:txBody>
              <a:bodyPr/>
              <a:lstStyle/>
              <a:p>
                <a:endParaRPr lang="zh-CN" altLang="en-US"/>
              </a:p>
            </p:txBody>
          </p:sp>
          <p:sp>
            <p:nvSpPr>
              <p:cNvPr id="22538" name="Freeform 353">
                <a:extLst>
                  <a:ext uri="{FF2B5EF4-FFF2-40B4-BE49-F238E27FC236}">
                    <a16:creationId xmlns:a16="http://schemas.microsoft.com/office/drawing/2014/main" id="{0708E828-D1A0-6010-4D4A-9B5D2B0D0068}"/>
                  </a:ext>
                </a:extLst>
              </p:cNvPr>
              <p:cNvSpPr>
                <a:spLocks/>
              </p:cNvSpPr>
              <p:nvPr/>
            </p:nvSpPr>
            <p:spPr bwMode="auto">
              <a:xfrm>
                <a:off x="6571690" y="3792994"/>
                <a:ext cx="294421" cy="169406"/>
              </a:xfrm>
              <a:custGeom>
                <a:avLst/>
                <a:gdLst>
                  <a:gd name="T0" fmla="*/ 2147483646 w 430"/>
                  <a:gd name="T1" fmla="*/ 0 h 426"/>
                  <a:gd name="T2" fmla="*/ 2147483646 w 430"/>
                  <a:gd name="T3" fmla="*/ 2147483646 h 426"/>
                  <a:gd name="T4" fmla="*/ 2147483646 w 430"/>
                  <a:gd name="T5" fmla="*/ 2147483646 h 426"/>
                  <a:gd name="T6" fmla="*/ 2147483646 w 430"/>
                  <a:gd name="T7" fmla="*/ 2147483646 h 426"/>
                  <a:gd name="T8" fmla="*/ 2147483646 w 430"/>
                  <a:gd name="T9" fmla="*/ 2147483646 h 426"/>
                  <a:gd name="T10" fmla="*/ 2147483646 w 430"/>
                  <a:gd name="T11" fmla="*/ 2147483646 h 426"/>
                  <a:gd name="T12" fmla="*/ 2147483646 w 430"/>
                  <a:gd name="T13" fmla="*/ 2147483646 h 426"/>
                  <a:gd name="T14" fmla="*/ 2147483646 w 430"/>
                  <a:gd name="T15" fmla="*/ 2147483646 h 426"/>
                  <a:gd name="T16" fmla="*/ 0 w 430"/>
                  <a:gd name="T17" fmla="*/ 2147483646 h 426"/>
                  <a:gd name="T18" fmla="*/ 2147483646 w 430"/>
                  <a:gd name="T19" fmla="*/ 2147483646 h 426"/>
                  <a:gd name="T20" fmla="*/ 2147483646 w 430"/>
                  <a:gd name="T21" fmla="*/ 0 h 4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0"/>
                  <a:gd name="T34" fmla="*/ 0 h 426"/>
                  <a:gd name="T35" fmla="*/ 430 w 430"/>
                  <a:gd name="T36" fmla="*/ 426 h 4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0" h="426">
                    <a:moveTo>
                      <a:pt x="52" y="0"/>
                    </a:moveTo>
                    <a:lnTo>
                      <a:pt x="430" y="17"/>
                    </a:lnTo>
                    <a:lnTo>
                      <a:pt x="412" y="393"/>
                    </a:lnTo>
                    <a:lnTo>
                      <a:pt x="289" y="387"/>
                    </a:lnTo>
                    <a:lnTo>
                      <a:pt x="174" y="383"/>
                    </a:lnTo>
                    <a:lnTo>
                      <a:pt x="174" y="398"/>
                    </a:lnTo>
                    <a:lnTo>
                      <a:pt x="78" y="398"/>
                    </a:lnTo>
                    <a:lnTo>
                      <a:pt x="72" y="426"/>
                    </a:lnTo>
                    <a:lnTo>
                      <a:pt x="0" y="417"/>
                    </a:lnTo>
                    <a:lnTo>
                      <a:pt x="41" y="98"/>
                    </a:lnTo>
                    <a:lnTo>
                      <a:pt x="52" y="0"/>
                    </a:lnTo>
                    <a:close/>
                  </a:path>
                </a:pathLst>
              </a:custGeom>
              <a:solidFill>
                <a:srgbClr val="800080"/>
              </a:solidFill>
              <a:ln w="4763">
                <a:solidFill>
                  <a:srgbClr val="000000"/>
                </a:solidFill>
                <a:round/>
                <a:headEnd/>
                <a:tailEnd/>
              </a:ln>
            </p:spPr>
            <p:txBody>
              <a:bodyPr/>
              <a:lstStyle/>
              <a:p>
                <a:endParaRPr lang="zh-CN" altLang="en-US"/>
              </a:p>
            </p:txBody>
          </p:sp>
          <p:sp>
            <p:nvSpPr>
              <p:cNvPr id="22539" name="Freeform 354">
                <a:extLst>
                  <a:ext uri="{FF2B5EF4-FFF2-40B4-BE49-F238E27FC236}">
                    <a16:creationId xmlns:a16="http://schemas.microsoft.com/office/drawing/2014/main" id="{6C3D5D6D-4E13-C92A-1BC1-2A64A482E7E8}"/>
                  </a:ext>
                </a:extLst>
              </p:cNvPr>
              <p:cNvSpPr>
                <a:spLocks/>
              </p:cNvSpPr>
              <p:nvPr/>
            </p:nvSpPr>
            <p:spPr bwMode="auto">
              <a:xfrm>
                <a:off x="6374037" y="3563937"/>
                <a:ext cx="343834" cy="152704"/>
              </a:xfrm>
              <a:custGeom>
                <a:avLst/>
                <a:gdLst>
                  <a:gd name="T0" fmla="*/ 2147483646 w 501"/>
                  <a:gd name="T1" fmla="*/ 0 h 382"/>
                  <a:gd name="T2" fmla="*/ 2147483646 w 501"/>
                  <a:gd name="T3" fmla="*/ 2147483646 h 382"/>
                  <a:gd name="T4" fmla="*/ 2147483646 w 501"/>
                  <a:gd name="T5" fmla="*/ 2147483646 h 382"/>
                  <a:gd name="T6" fmla="*/ 2147483646 w 501"/>
                  <a:gd name="T7" fmla="*/ 2147483646 h 382"/>
                  <a:gd name="T8" fmla="*/ 2147483646 w 501"/>
                  <a:gd name="T9" fmla="*/ 2147483646 h 382"/>
                  <a:gd name="T10" fmla="*/ 2147483646 w 501"/>
                  <a:gd name="T11" fmla="*/ 2147483646 h 382"/>
                  <a:gd name="T12" fmla="*/ 2147483646 w 501"/>
                  <a:gd name="T13" fmla="*/ 2147483646 h 382"/>
                  <a:gd name="T14" fmla="*/ 2147483646 w 501"/>
                  <a:gd name="T15" fmla="*/ 2147483646 h 382"/>
                  <a:gd name="T16" fmla="*/ 2147483646 w 501"/>
                  <a:gd name="T17" fmla="*/ 2147483646 h 382"/>
                  <a:gd name="T18" fmla="*/ 0 w 501"/>
                  <a:gd name="T19" fmla="*/ 2147483646 h 382"/>
                  <a:gd name="T20" fmla="*/ 0 w 501"/>
                  <a:gd name="T21" fmla="*/ 2147483646 h 382"/>
                  <a:gd name="T22" fmla="*/ 2147483646 w 501"/>
                  <a:gd name="T23" fmla="*/ 2147483646 h 382"/>
                  <a:gd name="T24" fmla="*/ 2147483646 w 501"/>
                  <a:gd name="T25" fmla="*/ 2147483646 h 382"/>
                  <a:gd name="T26" fmla="*/ 2147483646 w 501"/>
                  <a:gd name="T27" fmla="*/ 2147483646 h 382"/>
                  <a:gd name="T28" fmla="*/ 2147483646 w 501"/>
                  <a:gd name="T29" fmla="*/ 2147483646 h 382"/>
                  <a:gd name="T30" fmla="*/ 2147483646 w 501"/>
                  <a:gd name="T31" fmla="*/ 2147483646 h 382"/>
                  <a:gd name="T32" fmla="*/ 2147483646 w 501"/>
                  <a:gd name="T33" fmla="*/ 2147483646 h 382"/>
                  <a:gd name="T34" fmla="*/ 2147483646 w 501"/>
                  <a:gd name="T35" fmla="*/ 2147483646 h 382"/>
                  <a:gd name="T36" fmla="*/ 2147483646 w 501"/>
                  <a:gd name="T37" fmla="*/ 2147483646 h 382"/>
                  <a:gd name="T38" fmla="*/ 2147483646 w 501"/>
                  <a:gd name="T39" fmla="*/ 2147483646 h 382"/>
                  <a:gd name="T40" fmla="*/ 2147483646 w 501"/>
                  <a:gd name="T41" fmla="*/ 2147483646 h 382"/>
                  <a:gd name="T42" fmla="*/ 2147483646 w 501"/>
                  <a:gd name="T43" fmla="*/ 2147483646 h 382"/>
                  <a:gd name="T44" fmla="*/ 2147483646 w 501"/>
                  <a:gd name="T45" fmla="*/ 2147483646 h 382"/>
                  <a:gd name="T46" fmla="*/ 2147483646 w 501"/>
                  <a:gd name="T47" fmla="*/ 2147483646 h 382"/>
                  <a:gd name="T48" fmla="*/ 2147483646 w 501"/>
                  <a:gd name="T49" fmla="*/ 2147483646 h 382"/>
                  <a:gd name="T50" fmla="*/ 2147483646 w 501"/>
                  <a:gd name="T51" fmla="*/ 2147483646 h 382"/>
                  <a:gd name="T52" fmla="*/ 2147483646 w 501"/>
                  <a:gd name="T53" fmla="*/ 0 h 38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01"/>
                  <a:gd name="T82" fmla="*/ 0 h 382"/>
                  <a:gd name="T83" fmla="*/ 501 w 501"/>
                  <a:gd name="T84" fmla="*/ 382 h 38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01" h="382">
                    <a:moveTo>
                      <a:pt x="110" y="0"/>
                    </a:moveTo>
                    <a:lnTo>
                      <a:pt x="95" y="8"/>
                    </a:lnTo>
                    <a:lnTo>
                      <a:pt x="86" y="41"/>
                    </a:lnTo>
                    <a:lnTo>
                      <a:pt x="77" y="70"/>
                    </a:lnTo>
                    <a:lnTo>
                      <a:pt x="70" y="92"/>
                    </a:lnTo>
                    <a:lnTo>
                      <a:pt x="61" y="117"/>
                    </a:lnTo>
                    <a:lnTo>
                      <a:pt x="51" y="142"/>
                    </a:lnTo>
                    <a:lnTo>
                      <a:pt x="38" y="169"/>
                    </a:lnTo>
                    <a:lnTo>
                      <a:pt x="20" y="200"/>
                    </a:lnTo>
                    <a:lnTo>
                      <a:pt x="0" y="231"/>
                    </a:lnTo>
                    <a:lnTo>
                      <a:pt x="0" y="297"/>
                    </a:lnTo>
                    <a:lnTo>
                      <a:pt x="281" y="355"/>
                    </a:lnTo>
                    <a:lnTo>
                      <a:pt x="411" y="382"/>
                    </a:lnTo>
                    <a:lnTo>
                      <a:pt x="438" y="249"/>
                    </a:lnTo>
                    <a:lnTo>
                      <a:pt x="455" y="238"/>
                    </a:lnTo>
                    <a:lnTo>
                      <a:pt x="439" y="208"/>
                    </a:lnTo>
                    <a:lnTo>
                      <a:pt x="447" y="178"/>
                    </a:lnTo>
                    <a:lnTo>
                      <a:pt x="501" y="127"/>
                    </a:lnTo>
                    <a:lnTo>
                      <a:pt x="464" y="81"/>
                    </a:lnTo>
                    <a:lnTo>
                      <a:pt x="308" y="48"/>
                    </a:lnTo>
                    <a:lnTo>
                      <a:pt x="287" y="62"/>
                    </a:lnTo>
                    <a:lnTo>
                      <a:pt x="259" y="39"/>
                    </a:lnTo>
                    <a:lnTo>
                      <a:pt x="234" y="63"/>
                    </a:lnTo>
                    <a:lnTo>
                      <a:pt x="210" y="39"/>
                    </a:lnTo>
                    <a:lnTo>
                      <a:pt x="148" y="40"/>
                    </a:lnTo>
                    <a:lnTo>
                      <a:pt x="156" y="3"/>
                    </a:lnTo>
                    <a:lnTo>
                      <a:pt x="110" y="0"/>
                    </a:lnTo>
                    <a:close/>
                  </a:path>
                </a:pathLst>
              </a:custGeom>
              <a:solidFill>
                <a:srgbClr val="3F5F00"/>
              </a:solidFill>
              <a:ln w="4763">
                <a:solidFill>
                  <a:srgbClr val="000000"/>
                </a:solidFill>
                <a:round/>
                <a:headEnd/>
                <a:tailEnd/>
              </a:ln>
            </p:spPr>
            <p:txBody>
              <a:bodyPr/>
              <a:lstStyle/>
              <a:p>
                <a:endParaRPr lang="zh-CN" altLang="en-US"/>
              </a:p>
            </p:txBody>
          </p:sp>
        </p:grpSp>
        <p:sp>
          <p:nvSpPr>
            <p:cNvPr id="74" name="TextBox 73">
              <a:extLst>
                <a:ext uri="{FF2B5EF4-FFF2-40B4-BE49-F238E27FC236}">
                  <a16:creationId xmlns:a16="http://schemas.microsoft.com/office/drawing/2014/main" id="{E15C4936-8AE9-4E0A-B3F1-E2BC9F0D357F}"/>
                </a:ext>
              </a:extLst>
            </p:cNvPr>
            <p:cNvSpPr txBox="1"/>
            <p:nvPr/>
          </p:nvSpPr>
          <p:spPr bwMode="auto">
            <a:xfrm>
              <a:off x="457200" y="3849688"/>
              <a:ext cx="6096000" cy="2370137"/>
            </a:xfrm>
            <a:prstGeom prst="rect">
              <a:avLst/>
            </a:prstGeom>
            <a:noFill/>
          </p:spPr>
          <p:txBody>
            <a:bodyPr>
              <a:spAutoFit/>
            </a:bodyPr>
            <a:lstStyle/>
            <a:p>
              <a:pPr marL="347663" indent="-347663" eaLnBrk="1" fontAlgn="auto" hangingPunct="1">
                <a:spcBef>
                  <a:spcPts val="0"/>
                </a:spcBef>
                <a:spcAft>
                  <a:spcPts val="0"/>
                </a:spcAft>
                <a:buClr>
                  <a:schemeClr val="accent1"/>
                </a:buClr>
                <a:defRPr/>
              </a:pPr>
              <a:r>
                <a:rPr lang="en-US" sz="2800" b="1" dirty="0">
                  <a:solidFill>
                    <a:schemeClr val="accent2"/>
                  </a:solidFill>
                  <a:latin typeface="+mn-lt"/>
                  <a:cs typeface="Arial" charset="0"/>
                </a:rPr>
                <a:t>统计资料 </a:t>
              </a:r>
            </a:p>
            <a:p>
              <a:pPr eaLnBrk="1" fontAlgn="auto" hangingPunct="1">
                <a:spcBef>
                  <a:spcPts val="0"/>
                </a:spcBef>
                <a:spcAft>
                  <a:spcPts val="0"/>
                </a:spcAft>
                <a:buClr>
                  <a:schemeClr val="accent1"/>
                </a:buClr>
                <a:defRPr/>
              </a:pPr>
              <a:r>
                <a:rPr lang="en-US" sz="2800" dirty="0">
                  <a:latin typeface="+mn-lt"/>
                  <a:cs typeface="Arial" charset="0"/>
                </a:rPr>
                <a:t>一个描述</a:t>
              </a:r>
              <a:r>
                <a:rPr lang="en-US" sz="2800" dirty="0">
                  <a:solidFill>
                    <a:schemeClr val="accent2"/>
                  </a:solidFill>
                  <a:latin typeface="+mn-lt"/>
                  <a:cs typeface="Arial" charset="0"/>
                </a:rPr>
                <a:t>样本</a:t>
              </a:r>
              <a:r>
                <a:rPr lang="en-US" sz="2800" dirty="0">
                  <a:latin typeface="+mn-lt"/>
                  <a:cs typeface="Arial" charset="0"/>
                </a:rPr>
                <a:t>特征的</a:t>
              </a:r>
              <a:r>
                <a:rPr lang="en-US" sz="2800" dirty="0">
                  <a:latin typeface="+mn-lt"/>
                  <a:cs typeface="Arial" charset="0"/>
                </a:rPr>
                <a:t>数字。</a:t>
              </a:r>
            </a:p>
            <a:p>
              <a:pPr marL="347663" indent="-347663" eaLnBrk="1" fontAlgn="auto" hangingPunct="1">
                <a:spcBef>
                  <a:spcPts val="0"/>
                </a:spcBef>
                <a:spcAft>
                  <a:spcPts val="0"/>
                </a:spcAft>
                <a:defRPr/>
              </a:pPr>
              <a:r>
                <a:rPr lang="en-US" sz="2800" i="1" dirty="0">
                  <a:latin typeface="+mn-lt"/>
                  <a:cs typeface="Arial" charset="0"/>
                </a:rPr>
                <a:t>	三个州的抽样调查中，人们的平均年龄</a:t>
              </a:r>
            </a:p>
          </p:txBody>
        </p:sp>
      </p:grpSp>
      <p:sp>
        <p:nvSpPr>
          <p:cNvPr id="22534" name="Slide Number Placeholder 74">
            <a:extLst>
              <a:ext uri="{FF2B5EF4-FFF2-40B4-BE49-F238E27FC236}">
                <a16:creationId xmlns:a16="http://schemas.microsoft.com/office/drawing/2014/main" id="{1710A171-A050-55E2-E8C2-86E9F635C47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2A29986B-4041-47EB-91C2-0E58582BE6B9}" type="slidenum">
              <a:rPr lang="en-US" altLang="en-US" sz="1800">
                <a:solidFill>
                  <a:schemeClr val="tx2"/>
                </a:solidFill>
                <a:cs typeface="Arial" panose="020B0604020202020204" pitchFamily="34" charset="0"/>
              </a:rPr>
              <a:t>13</a:t>
            </a:fld>
            <a:endParaRPr lang="en-US" altLang="en-US" sz="1800">
              <a:solidFill>
                <a:schemeClr val="tx2"/>
              </a:solidFill>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91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5C0E1B-69A0-416B-842B-8A62BFE65969}"/>
              </a:ext>
            </a:extLst>
          </p:cNvPr>
          <p:cNvSpPr>
            <a:spLocks noGrp="1"/>
          </p:cNvSpPr>
          <p:nvPr>
            <p:ph type="body" sz="quarter" idx="12"/>
          </p:nvPr>
        </p:nvSpPr>
        <p:spPr/>
        <p:txBody>
          <a:bodyPr/>
          <a:lstStyle/>
          <a:p>
            <a:pPr eaLnBrk="1" hangingPunct="1">
              <a:buFont typeface="Arial" charset="0"/>
              <a:buNone/>
              <a:defRPr/>
            </a:pPr>
            <a:r>
              <a:rPr lang="en-US" b="1" dirty="0">
                <a:solidFill>
                  <a:schemeClr val="accent3"/>
                </a:solidFill>
                <a:latin typeface="+mj-lt"/>
              </a:rPr>
              <a:t>例子。  区分参数和统计资料</a:t>
            </a:r>
          </a:p>
        </p:txBody>
      </p:sp>
      <p:sp>
        <p:nvSpPr>
          <p:cNvPr id="23555" name="TextBox 2">
            <a:extLst>
              <a:ext uri="{FF2B5EF4-FFF2-40B4-BE49-F238E27FC236}">
                <a16:creationId xmlns:a16="http://schemas.microsoft.com/office/drawing/2014/main" id="{2273EAFB-2CEA-3106-27FB-BC651467C4C2}"/>
              </a:ext>
            </a:extLst>
          </p:cNvPr>
          <p:cNvSpPr txBox="1">
            <a:spLocks noChangeArrowheads="1"/>
          </p:cNvSpPr>
          <p:nvPr/>
        </p:nvSpPr>
        <p:spPr bwMode="auto">
          <a:xfrm>
            <a:off x="457200" y="1066800"/>
            <a:ext cx="8229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a:cs typeface="Arial" panose="020B0604020202020204" pitchFamily="34" charset="0"/>
              </a:rPr>
              <a:t>决定该数值是描述一个群体参数还是一个样本统计量。</a:t>
            </a:r>
          </a:p>
        </p:txBody>
      </p:sp>
      <p:sp>
        <p:nvSpPr>
          <p:cNvPr id="23556" name="TextBox 3">
            <a:extLst>
              <a:ext uri="{FF2B5EF4-FFF2-40B4-BE49-F238E27FC236}">
                <a16:creationId xmlns:a16="http://schemas.microsoft.com/office/drawing/2014/main" id="{3F19031E-7C93-B31D-D8C1-D412EA951FFA}"/>
              </a:ext>
            </a:extLst>
          </p:cNvPr>
          <p:cNvSpPr txBox="1">
            <a:spLocks noChangeArrowheads="1"/>
          </p:cNvSpPr>
          <p:nvPr/>
        </p:nvSpPr>
        <p:spPr bwMode="auto">
          <a:xfrm>
            <a:off x="533400" y="2209800"/>
            <a:ext cx="6324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 typeface="Arial" panose="020B0604020202020204" pitchFamily="34" charset="0"/>
              <a:buAutoNum type="arabicPeriod"/>
            </a:pPr>
            <a:r>
              <a:rPr lang="en-US" altLang="en-US" sz="2000">
                <a:cs typeface="Arial" panose="020B0604020202020204" pitchFamily="34" charset="0"/>
              </a:rPr>
              <a:t>最近对MBA的抽样调查报告显示，MBA的平均工资超过82,000美元。</a:t>
            </a:r>
            <a:r>
              <a:rPr lang="en-US" altLang="en-US" sz="1800" i="1">
                <a:solidFill>
                  <a:schemeClr val="tx2"/>
                </a:solidFill>
                <a:cs typeface="Arial" panose="020B0604020202020204" pitchFamily="34" charset="0"/>
              </a:rPr>
              <a:t>(来源：《华尔街日报》)</a:t>
            </a:r>
          </a:p>
        </p:txBody>
      </p:sp>
      <p:sp>
        <p:nvSpPr>
          <p:cNvPr id="5" name="TextBox 4">
            <a:extLst>
              <a:ext uri="{FF2B5EF4-FFF2-40B4-BE49-F238E27FC236}">
                <a16:creationId xmlns:a16="http://schemas.microsoft.com/office/drawing/2014/main" id="{0605AA92-07EF-4130-B6B0-9F6D3C8E2D04}"/>
              </a:ext>
            </a:extLst>
          </p:cNvPr>
          <p:cNvSpPr txBox="1"/>
          <p:nvPr/>
        </p:nvSpPr>
        <p:spPr>
          <a:xfrm>
            <a:off x="1447800" y="3225800"/>
            <a:ext cx="7315200" cy="1016000"/>
          </a:xfrm>
          <a:prstGeom prst="rect">
            <a:avLst/>
          </a:prstGeom>
          <a:noFill/>
        </p:spPr>
        <p:txBody>
          <a:bodyPr>
            <a:spAutoFit/>
          </a:bodyPr>
          <a:lstStyle/>
          <a:p>
            <a:pPr eaLnBrk="1" fontAlgn="auto" hangingPunct="1">
              <a:spcBef>
                <a:spcPts val="0"/>
              </a:spcBef>
              <a:spcAft>
                <a:spcPts val="0"/>
              </a:spcAft>
              <a:defRPr/>
            </a:pPr>
            <a:r>
              <a:rPr lang="en-US" sz="2000" b="1" dirty="0">
                <a:solidFill>
                  <a:schemeClr val="accent3"/>
                </a:solidFill>
                <a:latin typeface="+mn-lt"/>
                <a:cs typeface="Arial" charset="0"/>
              </a:rPr>
              <a:t>解决方案。</a:t>
            </a:r>
          </a:p>
          <a:p>
            <a:pPr eaLnBrk="1" fontAlgn="auto" hangingPunct="1">
              <a:spcBef>
                <a:spcPts val="0"/>
              </a:spcBef>
              <a:spcAft>
                <a:spcPts val="0"/>
              </a:spcAft>
              <a:defRPr/>
            </a:pPr>
            <a:r>
              <a:rPr lang="en-US" sz="2000" dirty="0">
                <a:latin typeface="+mn-lt"/>
                <a:cs typeface="Arial" charset="0"/>
              </a:rPr>
              <a:t>抽样统计（82,000美元的平均数是基于人口的一个子集）。</a:t>
            </a:r>
          </a:p>
        </p:txBody>
      </p:sp>
      <p:pic>
        <p:nvPicPr>
          <p:cNvPr id="23558" name="Picture 2" descr="C:\Documents and Settings\Lyn\Local Settings\Temporary Internet Files\Content.IE5\6H52NUD0\MCj02919740000[1].wmf">
            <a:extLst>
              <a:ext uri="{FF2B5EF4-FFF2-40B4-BE49-F238E27FC236}">
                <a16:creationId xmlns:a16="http://schemas.microsoft.com/office/drawing/2014/main" id="{B15949FD-B164-6C2F-94E3-D4410DA59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6488" y="1171575"/>
            <a:ext cx="1382712"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Slide Number Placeholder 6">
            <a:extLst>
              <a:ext uri="{FF2B5EF4-FFF2-40B4-BE49-F238E27FC236}">
                <a16:creationId xmlns:a16="http://schemas.microsoft.com/office/drawing/2014/main" id="{F37317F0-4FDD-D602-A2B5-91C68E3FD58B}"/>
              </a:ext>
            </a:extLst>
          </p:cNvPr>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F34547B3-063A-4BD5-A30C-56BB102618CD}" type="slidenum">
              <a:rPr lang="en-US" altLang="en-US" sz="1800">
                <a:solidFill>
                  <a:schemeClr val="tx2"/>
                </a:solidFill>
                <a:cs typeface="Arial" panose="020B0604020202020204" pitchFamily="34" charset="0"/>
              </a:rPr>
              <a:t>14</a:t>
            </a:fld>
            <a:endParaRPr lang="en-US" altLang="en-US" sz="1800">
              <a:solidFill>
                <a:schemeClr val="tx2"/>
              </a:solidFill>
              <a:cs typeface="Arial" panose="020B0604020202020204" pitchFamily="34" charset="0"/>
            </a:endParaRPr>
          </a:p>
        </p:txBody>
      </p:sp>
      <p:sp>
        <p:nvSpPr>
          <p:cNvPr id="23560" name="TextBox 3">
            <a:extLst>
              <a:ext uri="{FF2B5EF4-FFF2-40B4-BE49-F238E27FC236}">
                <a16:creationId xmlns:a16="http://schemas.microsoft.com/office/drawing/2014/main" id="{86704042-BFC4-DC1D-B89F-F8802ABBCB90}"/>
              </a:ext>
            </a:extLst>
          </p:cNvPr>
          <p:cNvSpPr txBox="1">
            <a:spLocks noChangeArrowheads="1"/>
          </p:cNvSpPr>
          <p:nvPr/>
        </p:nvSpPr>
        <p:spPr bwMode="auto">
          <a:xfrm>
            <a:off x="533400" y="4352925"/>
            <a:ext cx="8458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 typeface="Arial" panose="020B0604020202020204" pitchFamily="34" charset="0"/>
              <a:buAutoNum type="arabicPeriod" startAt="2"/>
            </a:pPr>
            <a:r>
              <a:rPr lang="en-US" altLang="en-US" sz="2000">
                <a:cs typeface="Arial" panose="020B0604020202020204" pitchFamily="34" charset="0"/>
              </a:rPr>
              <a:t>芝加哥大学商学院667名MBA毕业生的起薪比前一年增长了8.5%。</a:t>
            </a:r>
          </a:p>
        </p:txBody>
      </p:sp>
      <p:sp>
        <p:nvSpPr>
          <p:cNvPr id="9" name="TextBox 8">
            <a:extLst>
              <a:ext uri="{FF2B5EF4-FFF2-40B4-BE49-F238E27FC236}">
                <a16:creationId xmlns:a16="http://schemas.microsoft.com/office/drawing/2014/main" id="{1D57B861-3EE8-4315-98A6-08FC41A48FCE}"/>
              </a:ext>
            </a:extLst>
          </p:cNvPr>
          <p:cNvSpPr txBox="1"/>
          <p:nvPr/>
        </p:nvSpPr>
        <p:spPr>
          <a:xfrm>
            <a:off x="1447800" y="5249863"/>
            <a:ext cx="7315200" cy="1016000"/>
          </a:xfrm>
          <a:prstGeom prst="rect">
            <a:avLst/>
          </a:prstGeom>
          <a:noFill/>
        </p:spPr>
        <p:txBody>
          <a:bodyPr>
            <a:spAutoFit/>
          </a:bodyPr>
          <a:lstStyle/>
          <a:p>
            <a:pPr eaLnBrk="1" fontAlgn="auto" hangingPunct="1">
              <a:spcBef>
                <a:spcPts val="0"/>
              </a:spcBef>
              <a:spcAft>
                <a:spcPts val="0"/>
              </a:spcAft>
              <a:defRPr/>
            </a:pPr>
            <a:r>
              <a:rPr lang="en-US" sz="2000" b="1" dirty="0">
                <a:solidFill>
                  <a:schemeClr val="accent3"/>
                </a:solidFill>
                <a:latin typeface="+mn-lt"/>
                <a:cs typeface="Arial" charset="0"/>
              </a:rPr>
              <a:t>解决方案。</a:t>
            </a:r>
          </a:p>
          <a:p>
            <a:pPr eaLnBrk="1" fontAlgn="auto" hangingPunct="1">
              <a:spcBef>
                <a:spcPts val="0"/>
              </a:spcBef>
              <a:spcAft>
                <a:spcPts val="0"/>
              </a:spcAft>
              <a:defRPr/>
            </a:pPr>
            <a:r>
              <a:rPr lang="en-US" sz="2000" dirty="0">
                <a:latin typeface="+mn-lt"/>
                <a:cs typeface="Arial" charset="0"/>
              </a:rPr>
              <a:t>人口参数（8.5%的增长百分比是基于所有667名毕业生的起薪。）</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5101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3B58CF32-CB17-2000-2925-4E4958EA2048}"/>
              </a:ext>
            </a:extLst>
          </p:cNvPr>
          <p:cNvSpPr>
            <a:spLocks noGrp="1"/>
          </p:cNvSpPr>
          <p:nvPr>
            <p:ph type="title"/>
          </p:nvPr>
        </p:nvSpPr>
        <p:spPr>
          <a:xfrm>
            <a:off x="457200" y="274638"/>
            <a:ext cx="8229600" cy="365125"/>
          </a:xfrm>
        </p:spPr>
        <p:txBody>
          <a:bodyPr/>
          <a:lstStyle/>
          <a:p>
            <a:r>
              <a:rPr lang="en-US" altLang="en-US"/>
              <a:t>MyMathLab实例</a:t>
            </a:r>
          </a:p>
        </p:txBody>
      </p:sp>
      <p:sp>
        <p:nvSpPr>
          <p:cNvPr id="24579" name="Slide Number Placeholder 2">
            <a:extLst>
              <a:ext uri="{FF2B5EF4-FFF2-40B4-BE49-F238E27FC236}">
                <a16:creationId xmlns:a16="http://schemas.microsoft.com/office/drawing/2014/main" id="{FC1DBFDC-9FF0-D400-A141-A5941CFF1E7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45E61578-4A1B-4B11-BD56-C8503EA202A8}" type="slidenum">
              <a:rPr lang="en-US" altLang="en-US" sz="1800">
                <a:solidFill>
                  <a:schemeClr val="tx2"/>
                </a:solidFill>
                <a:cs typeface="Arial" panose="020B0604020202020204" pitchFamily="34" charset="0"/>
              </a:rPr>
              <a:t>15</a:t>
            </a:fld>
            <a:endParaRPr lang="en-US" altLang="en-US" sz="1800">
              <a:solidFill>
                <a:schemeClr val="tx2"/>
              </a:solidFill>
              <a:cs typeface="Arial" panose="020B0604020202020204" pitchFamily="34" charset="0"/>
            </a:endParaRPr>
          </a:p>
        </p:txBody>
      </p:sp>
      <p:pic>
        <p:nvPicPr>
          <p:cNvPr id="24580" name="Picture 1">
            <a:extLst>
              <a:ext uri="{FF2B5EF4-FFF2-40B4-BE49-F238E27FC236}">
                <a16:creationId xmlns:a16="http://schemas.microsoft.com/office/drawing/2014/main" id="{E9F1307D-3F02-073C-B9FE-DFFEBB40DF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025" y="1235075"/>
            <a:ext cx="7727950" cy="46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6383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7849A8A3-F66B-7F4F-6174-E0A1682720C9}"/>
              </a:ext>
            </a:extLst>
          </p:cNvPr>
          <p:cNvSpPr>
            <a:spLocks noGrp="1"/>
          </p:cNvSpPr>
          <p:nvPr>
            <p:ph type="title"/>
          </p:nvPr>
        </p:nvSpPr>
        <p:spPr>
          <a:xfrm>
            <a:off x="457200" y="274638"/>
            <a:ext cx="8229600" cy="365125"/>
          </a:xfrm>
        </p:spPr>
        <p:txBody>
          <a:bodyPr/>
          <a:lstStyle/>
          <a:p>
            <a:r>
              <a:rPr lang="en-US" altLang="en-US"/>
              <a:t>MyMathLab实例</a:t>
            </a:r>
          </a:p>
        </p:txBody>
      </p:sp>
      <p:sp>
        <p:nvSpPr>
          <p:cNvPr id="25603" name="Slide Number Placeholder 2">
            <a:extLst>
              <a:ext uri="{FF2B5EF4-FFF2-40B4-BE49-F238E27FC236}">
                <a16:creationId xmlns:a16="http://schemas.microsoft.com/office/drawing/2014/main" id="{70F40553-8565-57A4-9685-DCF17DA27B6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08AD62B6-7178-4DAF-9504-7B7463EF2B63}" type="slidenum">
              <a:rPr lang="en-US" altLang="en-US" sz="1800">
                <a:solidFill>
                  <a:schemeClr val="tx2"/>
                </a:solidFill>
                <a:cs typeface="Arial" panose="020B0604020202020204" pitchFamily="34" charset="0"/>
              </a:rPr>
              <a:t>16</a:t>
            </a:fld>
            <a:endParaRPr lang="en-US" altLang="en-US" sz="1800">
              <a:solidFill>
                <a:schemeClr val="tx2"/>
              </a:solidFill>
              <a:cs typeface="Arial" panose="020B0604020202020204" pitchFamily="34" charset="0"/>
            </a:endParaRPr>
          </a:p>
        </p:txBody>
      </p:sp>
      <p:pic>
        <p:nvPicPr>
          <p:cNvPr id="25604" name="Picture 2">
            <a:extLst>
              <a:ext uri="{FF2B5EF4-FFF2-40B4-BE49-F238E27FC236}">
                <a16:creationId xmlns:a16="http://schemas.microsoft.com/office/drawing/2014/main" id="{39F0DC0A-0428-D90F-11BD-B5B9FB87E8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9938"/>
            <a:ext cx="8229600" cy="3124200"/>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pic>
      <p:pic>
        <p:nvPicPr>
          <p:cNvPr id="25605" name="Picture 3">
            <a:extLst>
              <a:ext uri="{FF2B5EF4-FFF2-40B4-BE49-F238E27FC236}">
                <a16:creationId xmlns:a16="http://schemas.microsoft.com/office/drawing/2014/main" id="{6C9C75BC-9C2F-1D8F-2EDE-05DF0C6DEA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981450"/>
            <a:ext cx="8231188" cy="2760663"/>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sld>
</file>

<file path=ppt/slides/slide172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AD2B7C46-6E08-0DC2-8AA6-DCE71C544634}"/>
              </a:ext>
            </a:extLst>
          </p:cNvPr>
          <p:cNvSpPr>
            <a:spLocks noGrp="1"/>
          </p:cNvSpPr>
          <p:nvPr>
            <p:ph type="title"/>
          </p:nvPr>
        </p:nvSpPr>
        <p:spPr/>
        <p:txBody>
          <a:bodyPr/>
          <a:lstStyle/>
          <a:p>
            <a:r>
              <a:rPr lang="en-US" altLang="en-US"/>
              <a:t>MyMathLab实例</a:t>
            </a:r>
          </a:p>
        </p:txBody>
      </p:sp>
      <p:sp>
        <p:nvSpPr>
          <p:cNvPr id="26627" name="Slide Number Placeholder 2">
            <a:extLst>
              <a:ext uri="{FF2B5EF4-FFF2-40B4-BE49-F238E27FC236}">
                <a16:creationId xmlns:a16="http://schemas.microsoft.com/office/drawing/2014/main" id="{48073AAF-EA77-379E-BFC4-A4ACD343572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FE25C385-7780-490F-ADD1-C169C67CFD6A}" type="slidenum">
              <a:rPr lang="en-US" altLang="en-US" sz="1800">
                <a:solidFill>
                  <a:schemeClr val="tx2"/>
                </a:solidFill>
                <a:cs typeface="Arial" panose="020B0604020202020204" pitchFamily="34" charset="0"/>
              </a:rPr>
              <a:t>17</a:t>
            </a:fld>
            <a:endParaRPr lang="en-US" altLang="en-US" sz="1800">
              <a:solidFill>
                <a:schemeClr val="tx2"/>
              </a:solidFill>
              <a:cs typeface="Arial" panose="020B0604020202020204" pitchFamily="34" charset="0"/>
            </a:endParaRPr>
          </a:p>
        </p:txBody>
      </p:sp>
      <p:pic>
        <p:nvPicPr>
          <p:cNvPr id="26628" name="Picture 1">
            <a:extLst>
              <a:ext uri="{FF2B5EF4-FFF2-40B4-BE49-F238E27FC236}">
                <a16:creationId xmlns:a16="http://schemas.microsoft.com/office/drawing/2014/main" id="{CBC65D0F-6D26-363A-17CC-112600AC38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100" y="1501775"/>
            <a:ext cx="8240713" cy="2852738"/>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sld>
</file>

<file path=ppt/slides/slide18242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3">
            <a:extLst>
              <a:ext uri="{FF2B5EF4-FFF2-40B4-BE49-F238E27FC236}">
                <a16:creationId xmlns:a16="http://schemas.microsoft.com/office/drawing/2014/main" id="{FDCEF06E-36E4-6947-4052-AB6F6228F37F}"/>
              </a:ext>
            </a:extLst>
          </p:cNvPr>
          <p:cNvSpPr>
            <a:spLocks noGrp="1"/>
          </p:cNvSpPr>
          <p:nvPr>
            <p:ph type="title"/>
          </p:nvPr>
        </p:nvSpPr>
        <p:spPr/>
        <p:txBody>
          <a:bodyPr/>
          <a:lstStyle/>
          <a:p>
            <a:pPr eaLnBrk="1" hangingPunct="1"/>
            <a:r>
              <a:rPr lang="en-US" altLang="en-US"/>
              <a:t>统计学的分支</a:t>
            </a:r>
          </a:p>
        </p:txBody>
      </p:sp>
      <p:sp>
        <p:nvSpPr>
          <p:cNvPr id="27651" name="Rectangle 1027">
            <a:extLst>
              <a:ext uri="{FF2B5EF4-FFF2-40B4-BE49-F238E27FC236}">
                <a16:creationId xmlns:a16="http://schemas.microsoft.com/office/drawing/2014/main" id="{82BE548D-E589-8CEF-6B0A-CDEB95ED7933}"/>
              </a:ext>
            </a:extLst>
          </p:cNvPr>
          <p:cNvSpPr txBox="1">
            <a:spLocks noChangeArrowheads="1"/>
          </p:cNvSpPr>
          <p:nvPr/>
        </p:nvSpPr>
        <p:spPr bwMode="auto">
          <a:xfrm>
            <a:off x="685800" y="1447800"/>
            <a:ext cx="3352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nSpc>
                <a:spcPct val="80000"/>
              </a:lnSpc>
              <a:buFontTx/>
              <a:buNone/>
            </a:pPr>
            <a:r>
              <a:rPr lang="en-US" altLang="en-US" b="1">
                <a:solidFill>
                  <a:schemeClr val="accent2"/>
                </a:solidFill>
              </a:rPr>
              <a:t>描述性统计</a:t>
            </a:r>
            <a:r>
              <a:rPr lang="en-US" altLang="en-US"/>
              <a:t>涉及到组织、总结和显示数据。</a:t>
            </a:r>
          </a:p>
          <a:p>
            <a:pPr>
              <a:lnSpc>
                <a:spcPct val="80000"/>
              </a:lnSpc>
              <a:buFontTx/>
              <a:buNone/>
            </a:pPr>
            <a:endParaRPr lang="en-US" altLang="en-US"/>
          </a:p>
          <a:p>
            <a:pPr>
              <a:lnSpc>
                <a:spcPct val="80000"/>
              </a:lnSpc>
              <a:buFontTx/>
              <a:buNone/>
            </a:pPr>
            <a:r>
              <a:rPr lang="en-US" altLang="en-US"/>
              <a:t>例如：表格、图表、平均数  </a:t>
            </a:r>
          </a:p>
        </p:txBody>
      </p:sp>
      <p:grpSp>
        <p:nvGrpSpPr>
          <p:cNvPr id="2" name="Group 261">
            <a:extLst>
              <a:ext uri="{FF2B5EF4-FFF2-40B4-BE49-F238E27FC236}">
                <a16:creationId xmlns:a16="http://schemas.microsoft.com/office/drawing/2014/main" id="{4D1D8522-CF7B-6689-97AB-EB3CD6041CE6}"/>
              </a:ext>
            </a:extLst>
          </p:cNvPr>
          <p:cNvGrpSpPr>
            <a:grpSpLocks/>
          </p:cNvGrpSpPr>
          <p:nvPr/>
        </p:nvGrpSpPr>
        <p:grpSpPr bwMode="auto">
          <a:xfrm>
            <a:off x="4800600" y="1447800"/>
            <a:ext cx="3962400" cy="3757613"/>
            <a:chOff x="4800600" y="1447800"/>
            <a:chExt cx="3962400" cy="3757613"/>
          </a:xfrm>
        </p:grpSpPr>
        <p:sp>
          <p:nvSpPr>
            <p:cNvPr id="27656" name="Rectangle 1096">
              <a:extLst>
                <a:ext uri="{FF2B5EF4-FFF2-40B4-BE49-F238E27FC236}">
                  <a16:creationId xmlns:a16="http://schemas.microsoft.com/office/drawing/2014/main" id="{8AFB1F2C-68CD-DE73-14E9-C93963630008}"/>
                </a:ext>
              </a:extLst>
            </p:cNvPr>
            <p:cNvSpPr>
              <a:spLocks noChangeArrowheads="1"/>
            </p:cNvSpPr>
            <p:nvPr/>
          </p:nvSpPr>
          <p:spPr bwMode="auto">
            <a:xfrm>
              <a:off x="5156200" y="1447800"/>
              <a:ext cx="3530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nSpc>
                  <a:spcPct val="80000"/>
                </a:lnSpc>
                <a:buClr>
                  <a:schemeClr val="hlink"/>
                </a:buClr>
                <a:buSzPct val="50000"/>
                <a:buFont typeface="Monotype Sorts" pitchFamily="2" charset="2"/>
                <a:buNone/>
              </a:pPr>
              <a:r>
                <a:rPr lang="en-US" altLang="en-US" b="1">
                  <a:solidFill>
                    <a:schemeClr val="accent2"/>
                  </a:solidFill>
                  <a:cs typeface="Arial" panose="020B0604020202020204" pitchFamily="34" charset="0"/>
                </a:rPr>
                <a:t>推断统计学</a:t>
              </a:r>
              <a:r>
                <a:rPr lang="en-US" altLang="en-US">
                  <a:cs typeface="Arial" panose="020B0604020202020204" pitchFamily="34" charset="0"/>
                </a:rPr>
                <a:t>涉及到使用</a:t>
              </a:r>
              <a:r>
                <a:rPr lang="en-US" altLang="en-US" b="1" i="1">
                  <a:cs typeface="Arial" panose="020B0604020202020204" pitchFamily="34" charset="0"/>
                </a:rPr>
                <a:t>样本数据</a:t>
              </a:r>
              <a:r>
                <a:rPr lang="en-US" altLang="en-US">
                  <a:cs typeface="Arial" panose="020B0604020202020204" pitchFamily="34" charset="0"/>
                </a:rPr>
                <a:t>来得出关于</a:t>
              </a:r>
              <a:r>
                <a:rPr lang="en-US" altLang="en-US" b="1" i="1">
                  <a:cs typeface="Arial" panose="020B0604020202020204" pitchFamily="34" charset="0"/>
                </a:rPr>
                <a:t>人口</a:t>
              </a:r>
              <a:r>
                <a:rPr lang="en-US" altLang="en-US">
                  <a:cs typeface="Arial" panose="020B0604020202020204" pitchFamily="34" charset="0"/>
                </a:rPr>
                <a:t>的结论</a:t>
              </a:r>
              <a:r>
                <a:rPr lang="en-US" altLang="en-US">
                  <a:cs typeface="Arial" panose="020B0604020202020204" pitchFamily="34" charset="0"/>
                </a:rPr>
                <a:t>。 </a:t>
              </a:r>
              <a:endParaRPr lang="en-US" altLang="en-US" b="1" i="1">
                <a:cs typeface="Arial" panose="020B0604020202020204" pitchFamily="34" charset="0"/>
              </a:endParaRPr>
            </a:p>
          </p:txBody>
        </p:sp>
        <p:grpSp>
          <p:nvGrpSpPr>
            <p:cNvPr id="27657" name="Group 1107">
              <a:extLst>
                <a:ext uri="{FF2B5EF4-FFF2-40B4-BE49-F238E27FC236}">
                  <a16:creationId xmlns:a16="http://schemas.microsoft.com/office/drawing/2014/main" id="{32E511AC-A532-4EA5-9C13-C6456E9A97B1}"/>
                </a:ext>
              </a:extLst>
            </p:cNvPr>
            <p:cNvGrpSpPr>
              <a:grpSpLocks/>
            </p:cNvGrpSpPr>
            <p:nvPr/>
          </p:nvGrpSpPr>
          <p:grpSpPr bwMode="auto">
            <a:xfrm>
              <a:off x="4800600" y="4267200"/>
              <a:ext cx="1066800" cy="938213"/>
              <a:chOff x="3552" y="2270"/>
              <a:chExt cx="579" cy="788"/>
            </a:xfrm>
          </p:grpSpPr>
          <p:grpSp>
            <p:nvGrpSpPr>
              <p:cNvPr id="27864" name="Group 1108">
                <a:extLst>
                  <a:ext uri="{FF2B5EF4-FFF2-40B4-BE49-F238E27FC236}">
                    <a16:creationId xmlns:a16="http://schemas.microsoft.com/office/drawing/2014/main" id="{2B7E221F-7F5E-C5D2-A895-C6AF286EA8D4}"/>
                  </a:ext>
                </a:extLst>
              </p:cNvPr>
              <p:cNvGrpSpPr>
                <a:grpSpLocks/>
              </p:cNvGrpSpPr>
              <p:nvPr/>
            </p:nvGrpSpPr>
            <p:grpSpPr bwMode="auto">
              <a:xfrm>
                <a:off x="3552" y="2352"/>
                <a:ext cx="224" cy="706"/>
                <a:chOff x="3552" y="2352"/>
                <a:chExt cx="224" cy="706"/>
              </a:xfrm>
            </p:grpSpPr>
            <p:grpSp>
              <p:nvGrpSpPr>
                <p:cNvPr id="27895" name="Group 1109">
                  <a:extLst>
                    <a:ext uri="{FF2B5EF4-FFF2-40B4-BE49-F238E27FC236}">
                      <a16:creationId xmlns:a16="http://schemas.microsoft.com/office/drawing/2014/main" id="{A8021265-9C9B-3875-DF3E-58B5F52189DA}"/>
                    </a:ext>
                  </a:extLst>
                </p:cNvPr>
                <p:cNvGrpSpPr>
                  <a:grpSpLocks/>
                </p:cNvGrpSpPr>
                <p:nvPr/>
              </p:nvGrpSpPr>
              <p:grpSpPr bwMode="auto">
                <a:xfrm>
                  <a:off x="3552" y="2455"/>
                  <a:ext cx="224" cy="199"/>
                  <a:chOff x="3552" y="2455"/>
                  <a:chExt cx="224" cy="199"/>
                </a:xfrm>
              </p:grpSpPr>
              <p:sp>
                <p:nvSpPr>
                  <p:cNvPr id="27903" name="Freeform 1110">
                    <a:extLst>
                      <a:ext uri="{FF2B5EF4-FFF2-40B4-BE49-F238E27FC236}">
                        <a16:creationId xmlns:a16="http://schemas.microsoft.com/office/drawing/2014/main" id="{2E491237-3D64-35AE-C9BF-5ED5F8C7F405}"/>
                      </a:ext>
                    </a:extLst>
                  </p:cNvPr>
                  <p:cNvSpPr>
                    <a:spLocks/>
                  </p:cNvSpPr>
                  <p:nvPr/>
                </p:nvSpPr>
                <p:spPr bwMode="auto">
                  <a:xfrm>
                    <a:off x="3552" y="2455"/>
                    <a:ext cx="224" cy="199"/>
                  </a:xfrm>
                  <a:custGeom>
                    <a:avLst/>
                    <a:gdLst>
                      <a:gd name="T0" fmla="*/ 85 w 224"/>
                      <a:gd name="T1" fmla="*/ 0 h 199"/>
                      <a:gd name="T2" fmla="*/ 58 w 224"/>
                      <a:gd name="T3" fmla="*/ 16 h 199"/>
                      <a:gd name="T4" fmla="*/ 31 w 224"/>
                      <a:gd name="T5" fmla="*/ 30 h 199"/>
                      <a:gd name="T6" fmla="*/ 14 w 224"/>
                      <a:gd name="T7" fmla="*/ 87 h 199"/>
                      <a:gd name="T8" fmla="*/ 1 w 224"/>
                      <a:gd name="T9" fmla="*/ 130 h 199"/>
                      <a:gd name="T10" fmla="*/ 0 w 224"/>
                      <a:gd name="T11" fmla="*/ 139 h 199"/>
                      <a:gd name="T12" fmla="*/ 12 w 224"/>
                      <a:gd name="T13" fmla="*/ 161 h 199"/>
                      <a:gd name="T14" fmla="*/ 20 w 224"/>
                      <a:gd name="T15" fmla="*/ 168 h 199"/>
                      <a:gd name="T16" fmla="*/ 27 w 224"/>
                      <a:gd name="T17" fmla="*/ 170 h 199"/>
                      <a:gd name="T18" fmla="*/ 28 w 224"/>
                      <a:gd name="T19" fmla="*/ 176 h 199"/>
                      <a:gd name="T20" fmla="*/ 41 w 224"/>
                      <a:gd name="T21" fmla="*/ 167 h 199"/>
                      <a:gd name="T22" fmla="*/ 42 w 224"/>
                      <a:gd name="T23" fmla="*/ 190 h 199"/>
                      <a:gd name="T24" fmla="*/ 50 w 224"/>
                      <a:gd name="T25" fmla="*/ 198 h 199"/>
                      <a:gd name="T26" fmla="*/ 180 w 224"/>
                      <a:gd name="T27" fmla="*/ 198 h 199"/>
                      <a:gd name="T28" fmla="*/ 191 w 224"/>
                      <a:gd name="T29" fmla="*/ 187 h 199"/>
                      <a:gd name="T30" fmla="*/ 189 w 224"/>
                      <a:gd name="T31" fmla="*/ 167 h 199"/>
                      <a:gd name="T32" fmla="*/ 203 w 224"/>
                      <a:gd name="T33" fmla="*/ 180 h 199"/>
                      <a:gd name="T34" fmla="*/ 223 w 224"/>
                      <a:gd name="T35" fmla="*/ 142 h 199"/>
                      <a:gd name="T36" fmla="*/ 183 w 224"/>
                      <a:gd name="T37" fmla="*/ 26 h 199"/>
                      <a:gd name="T38" fmla="*/ 140 w 224"/>
                      <a:gd name="T39" fmla="*/ 11 h 199"/>
                      <a:gd name="T40" fmla="*/ 127 w 224"/>
                      <a:gd name="T41" fmla="*/ 3 h 199"/>
                      <a:gd name="T42" fmla="*/ 107 w 224"/>
                      <a:gd name="T43" fmla="*/ 22 h 199"/>
                      <a:gd name="T44" fmla="*/ 85 w 224"/>
                      <a:gd name="T45" fmla="*/ 0 h 19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4"/>
                      <a:gd name="T70" fmla="*/ 0 h 199"/>
                      <a:gd name="T71" fmla="*/ 224 w 224"/>
                      <a:gd name="T72" fmla="*/ 199 h 19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4" h="199">
                        <a:moveTo>
                          <a:pt x="85" y="0"/>
                        </a:moveTo>
                        <a:lnTo>
                          <a:pt x="58" y="16"/>
                        </a:lnTo>
                        <a:lnTo>
                          <a:pt x="31" y="30"/>
                        </a:lnTo>
                        <a:lnTo>
                          <a:pt x="14" y="87"/>
                        </a:lnTo>
                        <a:lnTo>
                          <a:pt x="1" y="130"/>
                        </a:lnTo>
                        <a:lnTo>
                          <a:pt x="0" y="139"/>
                        </a:lnTo>
                        <a:lnTo>
                          <a:pt x="12" y="161"/>
                        </a:lnTo>
                        <a:lnTo>
                          <a:pt x="20" y="168"/>
                        </a:lnTo>
                        <a:lnTo>
                          <a:pt x="27" y="170"/>
                        </a:lnTo>
                        <a:lnTo>
                          <a:pt x="28" y="176"/>
                        </a:lnTo>
                        <a:lnTo>
                          <a:pt x="41" y="167"/>
                        </a:lnTo>
                        <a:lnTo>
                          <a:pt x="42" y="190"/>
                        </a:lnTo>
                        <a:lnTo>
                          <a:pt x="50" y="198"/>
                        </a:lnTo>
                        <a:lnTo>
                          <a:pt x="180" y="198"/>
                        </a:lnTo>
                        <a:lnTo>
                          <a:pt x="191" y="187"/>
                        </a:lnTo>
                        <a:lnTo>
                          <a:pt x="189" y="167"/>
                        </a:lnTo>
                        <a:lnTo>
                          <a:pt x="203" y="180"/>
                        </a:lnTo>
                        <a:lnTo>
                          <a:pt x="223" y="142"/>
                        </a:lnTo>
                        <a:lnTo>
                          <a:pt x="183" y="26"/>
                        </a:lnTo>
                        <a:lnTo>
                          <a:pt x="140" y="11"/>
                        </a:lnTo>
                        <a:lnTo>
                          <a:pt x="127" y="3"/>
                        </a:lnTo>
                        <a:lnTo>
                          <a:pt x="107" y="22"/>
                        </a:lnTo>
                        <a:lnTo>
                          <a:pt x="85" y="0"/>
                        </a:lnTo>
                      </a:path>
                    </a:pathLst>
                  </a:custGeom>
                  <a:blipFill dpi="0" rotWithShape="0">
                    <a:blip r:embed="rId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904" name="Group 1111">
                    <a:extLst>
                      <a:ext uri="{FF2B5EF4-FFF2-40B4-BE49-F238E27FC236}">
                        <a16:creationId xmlns:a16="http://schemas.microsoft.com/office/drawing/2014/main" id="{5D57A396-F8A2-1D26-205E-7EE025B54AB9}"/>
                      </a:ext>
                    </a:extLst>
                  </p:cNvPr>
                  <p:cNvGrpSpPr>
                    <a:grpSpLocks/>
                  </p:cNvGrpSpPr>
                  <p:nvPr/>
                </p:nvGrpSpPr>
                <p:grpSpPr bwMode="auto">
                  <a:xfrm>
                    <a:off x="3596" y="2475"/>
                    <a:ext cx="155" cy="179"/>
                    <a:chOff x="3596" y="2475"/>
                    <a:chExt cx="155" cy="179"/>
                  </a:xfrm>
                </p:grpSpPr>
                <p:sp>
                  <p:nvSpPr>
                    <p:cNvPr id="27905" name="Freeform 1112">
                      <a:extLst>
                        <a:ext uri="{FF2B5EF4-FFF2-40B4-BE49-F238E27FC236}">
                          <a16:creationId xmlns:a16="http://schemas.microsoft.com/office/drawing/2014/main" id="{250B35C0-463A-5641-1EDA-6796EA61FF56}"/>
                        </a:ext>
                      </a:extLst>
                    </p:cNvPr>
                    <p:cNvSpPr>
                      <a:spLocks/>
                    </p:cNvSpPr>
                    <p:nvPr/>
                  </p:nvSpPr>
                  <p:spPr bwMode="auto">
                    <a:xfrm>
                      <a:off x="3644" y="2475"/>
                      <a:ext cx="34" cy="179"/>
                    </a:xfrm>
                    <a:custGeom>
                      <a:avLst/>
                      <a:gdLst>
                        <a:gd name="T0" fmla="*/ 9 w 34"/>
                        <a:gd name="T1" fmla="*/ 0 h 179"/>
                        <a:gd name="T2" fmla="*/ 3 w 34"/>
                        <a:gd name="T3" fmla="*/ 12 h 179"/>
                        <a:gd name="T4" fmla="*/ 9 w 34"/>
                        <a:gd name="T5" fmla="*/ 18 h 179"/>
                        <a:gd name="T6" fmla="*/ 0 w 34"/>
                        <a:gd name="T7" fmla="*/ 142 h 179"/>
                        <a:gd name="T8" fmla="*/ 1 w 34"/>
                        <a:gd name="T9" fmla="*/ 164 h 179"/>
                        <a:gd name="T10" fmla="*/ 18 w 34"/>
                        <a:gd name="T11" fmla="*/ 178 h 179"/>
                        <a:gd name="T12" fmla="*/ 33 w 34"/>
                        <a:gd name="T13" fmla="*/ 163 h 179"/>
                        <a:gd name="T14" fmla="*/ 33 w 34"/>
                        <a:gd name="T15" fmla="*/ 137 h 179"/>
                        <a:gd name="T16" fmla="*/ 19 w 34"/>
                        <a:gd name="T17" fmla="*/ 19 h 179"/>
                        <a:gd name="T18" fmla="*/ 25 w 34"/>
                        <a:gd name="T19" fmla="*/ 12 h 179"/>
                        <a:gd name="T20" fmla="*/ 20 w 34"/>
                        <a:gd name="T21" fmla="*/ 0 h 179"/>
                        <a:gd name="T22" fmla="*/ 15 w 34"/>
                        <a:gd name="T23" fmla="*/ 4 h 179"/>
                        <a:gd name="T24" fmla="*/ 9 w 34"/>
                        <a:gd name="T25" fmla="*/ 0 h 1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179"/>
                        <a:gd name="T41" fmla="*/ 34 w 34"/>
                        <a:gd name="T42" fmla="*/ 179 h 1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179">
                          <a:moveTo>
                            <a:pt x="9" y="0"/>
                          </a:moveTo>
                          <a:lnTo>
                            <a:pt x="3" y="12"/>
                          </a:lnTo>
                          <a:lnTo>
                            <a:pt x="9" y="18"/>
                          </a:lnTo>
                          <a:lnTo>
                            <a:pt x="0" y="142"/>
                          </a:lnTo>
                          <a:lnTo>
                            <a:pt x="1" y="164"/>
                          </a:lnTo>
                          <a:lnTo>
                            <a:pt x="18" y="178"/>
                          </a:lnTo>
                          <a:lnTo>
                            <a:pt x="33" y="163"/>
                          </a:lnTo>
                          <a:lnTo>
                            <a:pt x="33" y="137"/>
                          </a:lnTo>
                          <a:lnTo>
                            <a:pt x="19" y="19"/>
                          </a:lnTo>
                          <a:lnTo>
                            <a:pt x="25" y="12"/>
                          </a:lnTo>
                          <a:lnTo>
                            <a:pt x="20" y="0"/>
                          </a:lnTo>
                          <a:lnTo>
                            <a:pt x="15" y="4"/>
                          </a:lnTo>
                          <a:lnTo>
                            <a:pt x="9" y="0"/>
                          </a:lnTo>
                        </a:path>
                      </a:pathLst>
                    </a:custGeom>
                    <a:blipFill dpi="0" rotWithShape="0">
                      <a:blip r:embed="rId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906" name="Group 1113">
                      <a:extLst>
                        <a:ext uri="{FF2B5EF4-FFF2-40B4-BE49-F238E27FC236}">
                          <a16:creationId xmlns:a16="http://schemas.microsoft.com/office/drawing/2014/main" id="{EBA5491B-F2E8-603A-1340-ED0C3EA2D6DF}"/>
                        </a:ext>
                      </a:extLst>
                    </p:cNvPr>
                    <p:cNvGrpSpPr>
                      <a:grpSpLocks/>
                    </p:cNvGrpSpPr>
                    <p:nvPr/>
                  </p:nvGrpSpPr>
                  <p:grpSpPr bwMode="auto">
                    <a:xfrm>
                      <a:off x="3596" y="2551"/>
                      <a:ext cx="155" cy="61"/>
                      <a:chOff x="3596" y="2551"/>
                      <a:chExt cx="155" cy="61"/>
                    </a:xfrm>
                  </p:grpSpPr>
                  <p:sp>
                    <p:nvSpPr>
                      <p:cNvPr id="27907" name="Freeform 1114">
                        <a:extLst>
                          <a:ext uri="{FF2B5EF4-FFF2-40B4-BE49-F238E27FC236}">
                            <a16:creationId xmlns:a16="http://schemas.microsoft.com/office/drawing/2014/main" id="{37F14522-8E24-6CBB-1D6A-0EC17CC1B61D}"/>
                          </a:ext>
                        </a:extLst>
                      </p:cNvPr>
                      <p:cNvSpPr>
                        <a:spLocks/>
                      </p:cNvSpPr>
                      <p:nvPr/>
                    </p:nvSpPr>
                    <p:spPr bwMode="auto">
                      <a:xfrm>
                        <a:off x="3629" y="2563"/>
                        <a:ext cx="121" cy="40"/>
                      </a:xfrm>
                      <a:custGeom>
                        <a:avLst/>
                        <a:gdLst>
                          <a:gd name="T0" fmla="*/ 10 w 121"/>
                          <a:gd name="T1" fmla="*/ 24 h 40"/>
                          <a:gd name="T2" fmla="*/ 92 w 121"/>
                          <a:gd name="T3" fmla="*/ 0 h 40"/>
                          <a:gd name="T4" fmla="*/ 120 w 121"/>
                          <a:gd name="T5" fmla="*/ 3 h 40"/>
                          <a:gd name="T6" fmla="*/ 20 w 121"/>
                          <a:gd name="T7" fmla="*/ 39 h 40"/>
                          <a:gd name="T8" fmla="*/ 0 w 121"/>
                          <a:gd name="T9" fmla="*/ 28 h 40"/>
                          <a:gd name="T10" fmla="*/ 10 w 121"/>
                          <a:gd name="T11" fmla="*/ 24 h 40"/>
                          <a:gd name="T12" fmla="*/ 0 60000 65536"/>
                          <a:gd name="T13" fmla="*/ 0 60000 65536"/>
                          <a:gd name="T14" fmla="*/ 0 60000 65536"/>
                          <a:gd name="T15" fmla="*/ 0 60000 65536"/>
                          <a:gd name="T16" fmla="*/ 0 60000 65536"/>
                          <a:gd name="T17" fmla="*/ 0 60000 65536"/>
                          <a:gd name="T18" fmla="*/ 0 w 121"/>
                          <a:gd name="T19" fmla="*/ 0 h 40"/>
                          <a:gd name="T20" fmla="*/ 121 w 121"/>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121" h="40">
                            <a:moveTo>
                              <a:pt x="10" y="24"/>
                            </a:moveTo>
                            <a:lnTo>
                              <a:pt x="92" y="0"/>
                            </a:lnTo>
                            <a:lnTo>
                              <a:pt x="120" y="3"/>
                            </a:lnTo>
                            <a:lnTo>
                              <a:pt x="20" y="39"/>
                            </a:lnTo>
                            <a:lnTo>
                              <a:pt x="0" y="28"/>
                            </a:lnTo>
                            <a:lnTo>
                              <a:pt x="10" y="2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908" name="Freeform 1115">
                        <a:extLst>
                          <a:ext uri="{FF2B5EF4-FFF2-40B4-BE49-F238E27FC236}">
                            <a16:creationId xmlns:a16="http://schemas.microsoft.com/office/drawing/2014/main" id="{4B58BBE6-E2A1-BBD1-E6ED-A6403D32D16B}"/>
                          </a:ext>
                        </a:extLst>
                      </p:cNvPr>
                      <p:cNvSpPr>
                        <a:spLocks/>
                      </p:cNvSpPr>
                      <p:nvPr/>
                    </p:nvSpPr>
                    <p:spPr bwMode="auto">
                      <a:xfrm>
                        <a:off x="3683" y="2565"/>
                        <a:ext cx="68" cy="45"/>
                      </a:xfrm>
                      <a:custGeom>
                        <a:avLst/>
                        <a:gdLst>
                          <a:gd name="T0" fmla="*/ 35 w 68"/>
                          <a:gd name="T1" fmla="*/ 0 h 45"/>
                          <a:gd name="T2" fmla="*/ 8 w 68"/>
                          <a:gd name="T3" fmla="*/ 7 h 45"/>
                          <a:gd name="T4" fmla="*/ 6 w 68"/>
                          <a:gd name="T5" fmla="*/ 16 h 45"/>
                          <a:gd name="T6" fmla="*/ 0 w 68"/>
                          <a:gd name="T7" fmla="*/ 23 h 45"/>
                          <a:gd name="T8" fmla="*/ 11 w 68"/>
                          <a:gd name="T9" fmla="*/ 35 h 45"/>
                          <a:gd name="T10" fmla="*/ 26 w 68"/>
                          <a:gd name="T11" fmla="*/ 43 h 45"/>
                          <a:gd name="T12" fmla="*/ 48 w 68"/>
                          <a:gd name="T13" fmla="*/ 44 h 45"/>
                          <a:gd name="T14" fmla="*/ 67 w 68"/>
                          <a:gd name="T15" fmla="*/ 25 h 45"/>
                          <a:gd name="T16" fmla="*/ 65 w 68"/>
                          <a:gd name="T17" fmla="*/ 1 h 45"/>
                          <a:gd name="T18" fmla="*/ 48 w 68"/>
                          <a:gd name="T19" fmla="*/ 13 h 45"/>
                          <a:gd name="T20" fmla="*/ 35 w 68"/>
                          <a:gd name="T21" fmla="*/ 0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45"/>
                          <a:gd name="T35" fmla="*/ 68 w 68"/>
                          <a:gd name="T36" fmla="*/ 45 h 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45">
                            <a:moveTo>
                              <a:pt x="35" y="0"/>
                            </a:moveTo>
                            <a:lnTo>
                              <a:pt x="8" y="7"/>
                            </a:lnTo>
                            <a:lnTo>
                              <a:pt x="6" y="16"/>
                            </a:lnTo>
                            <a:lnTo>
                              <a:pt x="0" y="23"/>
                            </a:lnTo>
                            <a:lnTo>
                              <a:pt x="11" y="35"/>
                            </a:lnTo>
                            <a:lnTo>
                              <a:pt x="26" y="43"/>
                            </a:lnTo>
                            <a:lnTo>
                              <a:pt x="48" y="44"/>
                            </a:lnTo>
                            <a:lnTo>
                              <a:pt x="67" y="25"/>
                            </a:lnTo>
                            <a:lnTo>
                              <a:pt x="65" y="1"/>
                            </a:lnTo>
                            <a:lnTo>
                              <a:pt x="48" y="13"/>
                            </a:lnTo>
                            <a:lnTo>
                              <a:pt x="35" y="0"/>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909" name="Freeform 1116">
                        <a:extLst>
                          <a:ext uri="{FF2B5EF4-FFF2-40B4-BE49-F238E27FC236}">
                            <a16:creationId xmlns:a16="http://schemas.microsoft.com/office/drawing/2014/main" id="{E01747F3-5D31-F8CC-B78C-D7D256692465}"/>
                          </a:ext>
                        </a:extLst>
                      </p:cNvPr>
                      <p:cNvSpPr>
                        <a:spLocks/>
                      </p:cNvSpPr>
                      <p:nvPr/>
                    </p:nvSpPr>
                    <p:spPr bwMode="auto">
                      <a:xfrm>
                        <a:off x="3596" y="2551"/>
                        <a:ext cx="55" cy="61"/>
                      </a:xfrm>
                      <a:custGeom>
                        <a:avLst/>
                        <a:gdLst>
                          <a:gd name="T0" fmla="*/ 0 w 55"/>
                          <a:gd name="T1" fmla="*/ 37 h 61"/>
                          <a:gd name="T2" fmla="*/ 6 w 55"/>
                          <a:gd name="T3" fmla="*/ 27 h 61"/>
                          <a:gd name="T4" fmla="*/ 12 w 55"/>
                          <a:gd name="T5" fmla="*/ 16 h 61"/>
                          <a:gd name="T6" fmla="*/ 15 w 55"/>
                          <a:gd name="T7" fmla="*/ 5 h 61"/>
                          <a:gd name="T8" fmla="*/ 31 w 55"/>
                          <a:gd name="T9" fmla="*/ 0 h 61"/>
                          <a:gd name="T10" fmla="*/ 44 w 55"/>
                          <a:gd name="T11" fmla="*/ 0 h 61"/>
                          <a:gd name="T12" fmla="*/ 54 w 55"/>
                          <a:gd name="T13" fmla="*/ 30 h 61"/>
                          <a:gd name="T14" fmla="*/ 51 w 55"/>
                          <a:gd name="T15" fmla="*/ 37 h 61"/>
                          <a:gd name="T16" fmla="*/ 44 w 55"/>
                          <a:gd name="T17" fmla="*/ 45 h 61"/>
                          <a:gd name="T18" fmla="*/ 33 w 55"/>
                          <a:gd name="T19" fmla="*/ 48 h 61"/>
                          <a:gd name="T20" fmla="*/ 25 w 55"/>
                          <a:gd name="T21" fmla="*/ 49 h 61"/>
                          <a:gd name="T22" fmla="*/ 21 w 55"/>
                          <a:gd name="T23" fmla="*/ 51 h 61"/>
                          <a:gd name="T24" fmla="*/ 16 w 55"/>
                          <a:gd name="T25" fmla="*/ 57 h 61"/>
                          <a:gd name="T26" fmla="*/ 6 w 55"/>
                          <a:gd name="T27" fmla="*/ 60 h 61"/>
                          <a:gd name="T28" fmla="*/ 2 w 55"/>
                          <a:gd name="T29" fmla="*/ 60 h 61"/>
                          <a:gd name="T30" fmla="*/ 0 w 55"/>
                          <a:gd name="T31" fmla="*/ 37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5"/>
                          <a:gd name="T49" fmla="*/ 0 h 61"/>
                          <a:gd name="T50" fmla="*/ 55 w 55"/>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5" h="61">
                            <a:moveTo>
                              <a:pt x="0" y="37"/>
                            </a:moveTo>
                            <a:lnTo>
                              <a:pt x="6" y="27"/>
                            </a:lnTo>
                            <a:lnTo>
                              <a:pt x="12" y="16"/>
                            </a:lnTo>
                            <a:lnTo>
                              <a:pt x="15" y="5"/>
                            </a:lnTo>
                            <a:lnTo>
                              <a:pt x="31" y="0"/>
                            </a:lnTo>
                            <a:lnTo>
                              <a:pt x="44" y="0"/>
                            </a:lnTo>
                            <a:lnTo>
                              <a:pt x="54" y="30"/>
                            </a:lnTo>
                            <a:lnTo>
                              <a:pt x="51" y="37"/>
                            </a:lnTo>
                            <a:lnTo>
                              <a:pt x="44" y="45"/>
                            </a:lnTo>
                            <a:lnTo>
                              <a:pt x="33" y="48"/>
                            </a:lnTo>
                            <a:lnTo>
                              <a:pt x="25" y="49"/>
                            </a:lnTo>
                            <a:lnTo>
                              <a:pt x="21" y="51"/>
                            </a:lnTo>
                            <a:lnTo>
                              <a:pt x="16" y="57"/>
                            </a:lnTo>
                            <a:lnTo>
                              <a:pt x="6" y="60"/>
                            </a:lnTo>
                            <a:lnTo>
                              <a:pt x="2" y="60"/>
                            </a:lnTo>
                            <a:lnTo>
                              <a:pt x="0" y="37"/>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grpSp>
              <p:nvGrpSpPr>
                <p:cNvPr id="27896" name="Group 1117">
                  <a:extLst>
                    <a:ext uri="{FF2B5EF4-FFF2-40B4-BE49-F238E27FC236}">
                      <a16:creationId xmlns:a16="http://schemas.microsoft.com/office/drawing/2014/main" id="{ED1FAAF7-863F-8FEA-DD97-70D064C0DECB}"/>
                    </a:ext>
                  </a:extLst>
                </p:cNvPr>
                <p:cNvGrpSpPr>
                  <a:grpSpLocks/>
                </p:cNvGrpSpPr>
                <p:nvPr/>
              </p:nvGrpSpPr>
              <p:grpSpPr bwMode="auto">
                <a:xfrm>
                  <a:off x="3622" y="2352"/>
                  <a:ext cx="77" cy="129"/>
                  <a:chOff x="3622" y="2352"/>
                  <a:chExt cx="77" cy="129"/>
                </a:xfrm>
              </p:grpSpPr>
              <p:sp>
                <p:nvSpPr>
                  <p:cNvPr id="27901" name="Freeform 1118">
                    <a:extLst>
                      <a:ext uri="{FF2B5EF4-FFF2-40B4-BE49-F238E27FC236}">
                        <a16:creationId xmlns:a16="http://schemas.microsoft.com/office/drawing/2014/main" id="{51DF6C08-4E66-C95E-42FA-1ECFF7399A86}"/>
                      </a:ext>
                    </a:extLst>
                  </p:cNvPr>
                  <p:cNvSpPr>
                    <a:spLocks/>
                  </p:cNvSpPr>
                  <p:nvPr/>
                </p:nvSpPr>
                <p:spPr bwMode="auto">
                  <a:xfrm>
                    <a:off x="3623" y="2359"/>
                    <a:ext cx="72" cy="122"/>
                  </a:xfrm>
                  <a:custGeom>
                    <a:avLst/>
                    <a:gdLst>
                      <a:gd name="T0" fmla="*/ 0 w 72"/>
                      <a:gd name="T1" fmla="*/ 52 h 122"/>
                      <a:gd name="T2" fmla="*/ 3 w 72"/>
                      <a:gd name="T3" fmla="*/ 62 h 122"/>
                      <a:gd name="T4" fmla="*/ 5 w 72"/>
                      <a:gd name="T5" fmla="*/ 68 h 122"/>
                      <a:gd name="T6" fmla="*/ 8 w 72"/>
                      <a:gd name="T7" fmla="*/ 73 h 122"/>
                      <a:gd name="T8" fmla="*/ 12 w 72"/>
                      <a:gd name="T9" fmla="*/ 72 h 122"/>
                      <a:gd name="T10" fmla="*/ 13 w 72"/>
                      <a:gd name="T11" fmla="*/ 72 h 122"/>
                      <a:gd name="T12" fmla="*/ 13 w 72"/>
                      <a:gd name="T13" fmla="*/ 96 h 122"/>
                      <a:gd name="T14" fmla="*/ 35 w 72"/>
                      <a:gd name="T15" fmla="*/ 121 h 122"/>
                      <a:gd name="T16" fmla="*/ 55 w 72"/>
                      <a:gd name="T17" fmla="*/ 102 h 122"/>
                      <a:gd name="T18" fmla="*/ 56 w 72"/>
                      <a:gd name="T19" fmla="*/ 96 h 122"/>
                      <a:gd name="T20" fmla="*/ 59 w 72"/>
                      <a:gd name="T21" fmla="*/ 91 h 122"/>
                      <a:gd name="T22" fmla="*/ 62 w 72"/>
                      <a:gd name="T23" fmla="*/ 86 h 122"/>
                      <a:gd name="T24" fmla="*/ 64 w 72"/>
                      <a:gd name="T25" fmla="*/ 76 h 122"/>
                      <a:gd name="T26" fmla="*/ 69 w 72"/>
                      <a:gd name="T27" fmla="*/ 66 h 122"/>
                      <a:gd name="T28" fmla="*/ 70 w 72"/>
                      <a:gd name="T29" fmla="*/ 57 h 122"/>
                      <a:gd name="T30" fmla="*/ 70 w 72"/>
                      <a:gd name="T31" fmla="*/ 36 h 122"/>
                      <a:gd name="T32" fmla="*/ 71 w 72"/>
                      <a:gd name="T33" fmla="*/ 28 h 122"/>
                      <a:gd name="T34" fmla="*/ 69 w 72"/>
                      <a:gd name="T35" fmla="*/ 19 h 122"/>
                      <a:gd name="T36" fmla="*/ 65 w 72"/>
                      <a:gd name="T37" fmla="*/ 11 h 122"/>
                      <a:gd name="T38" fmla="*/ 57 w 72"/>
                      <a:gd name="T39" fmla="*/ 5 h 122"/>
                      <a:gd name="T40" fmla="*/ 48 w 72"/>
                      <a:gd name="T41" fmla="*/ 2 h 122"/>
                      <a:gd name="T42" fmla="*/ 38 w 72"/>
                      <a:gd name="T43" fmla="*/ 0 h 122"/>
                      <a:gd name="T44" fmla="*/ 28 w 72"/>
                      <a:gd name="T45" fmla="*/ 1 h 122"/>
                      <a:gd name="T46" fmla="*/ 20 w 72"/>
                      <a:gd name="T47" fmla="*/ 4 h 122"/>
                      <a:gd name="T48" fmla="*/ 13 w 72"/>
                      <a:gd name="T49" fmla="*/ 9 h 122"/>
                      <a:gd name="T50" fmla="*/ 8 w 72"/>
                      <a:gd name="T51" fmla="*/ 15 h 122"/>
                      <a:gd name="T52" fmla="*/ 5 w 72"/>
                      <a:gd name="T53" fmla="*/ 20 h 122"/>
                      <a:gd name="T54" fmla="*/ 2 w 72"/>
                      <a:gd name="T55" fmla="*/ 27 h 122"/>
                      <a:gd name="T56" fmla="*/ 1 w 72"/>
                      <a:gd name="T57" fmla="*/ 34 h 122"/>
                      <a:gd name="T58" fmla="*/ 1 w 72"/>
                      <a:gd name="T59" fmla="*/ 42 h 122"/>
                      <a:gd name="T60" fmla="*/ 2 w 72"/>
                      <a:gd name="T61" fmla="*/ 48 h 122"/>
                      <a:gd name="T62" fmla="*/ 0 w 72"/>
                      <a:gd name="T63" fmla="*/ 52 h 1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2"/>
                      <a:gd name="T97" fmla="*/ 0 h 122"/>
                      <a:gd name="T98" fmla="*/ 72 w 72"/>
                      <a:gd name="T99" fmla="*/ 122 h 12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2" h="122">
                        <a:moveTo>
                          <a:pt x="0" y="52"/>
                        </a:moveTo>
                        <a:lnTo>
                          <a:pt x="3" y="62"/>
                        </a:lnTo>
                        <a:lnTo>
                          <a:pt x="5" y="68"/>
                        </a:lnTo>
                        <a:lnTo>
                          <a:pt x="8" y="73"/>
                        </a:lnTo>
                        <a:lnTo>
                          <a:pt x="12" y="72"/>
                        </a:lnTo>
                        <a:lnTo>
                          <a:pt x="13" y="72"/>
                        </a:lnTo>
                        <a:lnTo>
                          <a:pt x="13" y="96"/>
                        </a:lnTo>
                        <a:lnTo>
                          <a:pt x="35" y="121"/>
                        </a:lnTo>
                        <a:lnTo>
                          <a:pt x="55" y="102"/>
                        </a:lnTo>
                        <a:lnTo>
                          <a:pt x="56" y="96"/>
                        </a:lnTo>
                        <a:lnTo>
                          <a:pt x="59" y="91"/>
                        </a:lnTo>
                        <a:lnTo>
                          <a:pt x="62" y="86"/>
                        </a:lnTo>
                        <a:lnTo>
                          <a:pt x="64" y="76"/>
                        </a:lnTo>
                        <a:lnTo>
                          <a:pt x="69" y="66"/>
                        </a:lnTo>
                        <a:lnTo>
                          <a:pt x="70" y="57"/>
                        </a:lnTo>
                        <a:lnTo>
                          <a:pt x="70" y="36"/>
                        </a:lnTo>
                        <a:lnTo>
                          <a:pt x="71" y="28"/>
                        </a:lnTo>
                        <a:lnTo>
                          <a:pt x="69" y="19"/>
                        </a:lnTo>
                        <a:lnTo>
                          <a:pt x="65" y="11"/>
                        </a:lnTo>
                        <a:lnTo>
                          <a:pt x="57" y="5"/>
                        </a:lnTo>
                        <a:lnTo>
                          <a:pt x="48" y="2"/>
                        </a:lnTo>
                        <a:lnTo>
                          <a:pt x="38" y="0"/>
                        </a:lnTo>
                        <a:lnTo>
                          <a:pt x="28" y="1"/>
                        </a:lnTo>
                        <a:lnTo>
                          <a:pt x="20" y="4"/>
                        </a:lnTo>
                        <a:lnTo>
                          <a:pt x="13" y="9"/>
                        </a:lnTo>
                        <a:lnTo>
                          <a:pt x="8" y="15"/>
                        </a:lnTo>
                        <a:lnTo>
                          <a:pt x="5" y="20"/>
                        </a:lnTo>
                        <a:lnTo>
                          <a:pt x="2" y="27"/>
                        </a:lnTo>
                        <a:lnTo>
                          <a:pt x="1" y="34"/>
                        </a:lnTo>
                        <a:lnTo>
                          <a:pt x="1" y="42"/>
                        </a:lnTo>
                        <a:lnTo>
                          <a:pt x="2" y="48"/>
                        </a:lnTo>
                        <a:lnTo>
                          <a:pt x="0" y="52"/>
                        </a:lnTo>
                      </a:path>
                    </a:pathLst>
                  </a:custGeom>
                  <a:blipFill dpi="0" rotWithShape="0">
                    <a:blip r:embed="rId5"/>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902" name="Freeform 1119">
                    <a:extLst>
                      <a:ext uri="{FF2B5EF4-FFF2-40B4-BE49-F238E27FC236}">
                        <a16:creationId xmlns:a16="http://schemas.microsoft.com/office/drawing/2014/main" id="{24484BBA-15AE-1CBD-FD07-5B09964370CF}"/>
                      </a:ext>
                    </a:extLst>
                  </p:cNvPr>
                  <p:cNvSpPr>
                    <a:spLocks/>
                  </p:cNvSpPr>
                  <p:nvPr/>
                </p:nvSpPr>
                <p:spPr bwMode="auto">
                  <a:xfrm>
                    <a:off x="3622" y="2352"/>
                    <a:ext cx="77" cy="67"/>
                  </a:xfrm>
                  <a:custGeom>
                    <a:avLst/>
                    <a:gdLst>
                      <a:gd name="T0" fmla="*/ 0 w 77"/>
                      <a:gd name="T1" fmla="*/ 54 h 67"/>
                      <a:gd name="T2" fmla="*/ 0 w 77"/>
                      <a:gd name="T3" fmla="*/ 46 h 67"/>
                      <a:gd name="T4" fmla="*/ 1 w 77"/>
                      <a:gd name="T5" fmla="*/ 35 h 67"/>
                      <a:gd name="T6" fmla="*/ 3 w 77"/>
                      <a:gd name="T7" fmla="*/ 25 h 67"/>
                      <a:gd name="T8" fmla="*/ 6 w 77"/>
                      <a:gd name="T9" fmla="*/ 18 h 67"/>
                      <a:gd name="T10" fmla="*/ 10 w 77"/>
                      <a:gd name="T11" fmla="*/ 12 h 67"/>
                      <a:gd name="T12" fmla="*/ 16 w 77"/>
                      <a:gd name="T13" fmla="*/ 9 h 67"/>
                      <a:gd name="T14" fmla="*/ 20 w 77"/>
                      <a:gd name="T15" fmla="*/ 6 h 67"/>
                      <a:gd name="T16" fmla="*/ 27 w 77"/>
                      <a:gd name="T17" fmla="*/ 3 h 67"/>
                      <a:gd name="T18" fmla="*/ 34 w 77"/>
                      <a:gd name="T19" fmla="*/ 0 h 67"/>
                      <a:gd name="T20" fmla="*/ 43 w 77"/>
                      <a:gd name="T21" fmla="*/ 0 h 67"/>
                      <a:gd name="T22" fmla="*/ 52 w 77"/>
                      <a:gd name="T23" fmla="*/ 2 h 67"/>
                      <a:gd name="T24" fmla="*/ 57 w 77"/>
                      <a:gd name="T25" fmla="*/ 5 h 67"/>
                      <a:gd name="T26" fmla="*/ 62 w 77"/>
                      <a:gd name="T27" fmla="*/ 8 h 67"/>
                      <a:gd name="T28" fmla="*/ 69 w 77"/>
                      <a:gd name="T29" fmla="*/ 14 h 67"/>
                      <a:gd name="T30" fmla="*/ 73 w 77"/>
                      <a:gd name="T31" fmla="*/ 19 h 67"/>
                      <a:gd name="T32" fmla="*/ 76 w 77"/>
                      <a:gd name="T33" fmla="*/ 21 h 67"/>
                      <a:gd name="T34" fmla="*/ 73 w 77"/>
                      <a:gd name="T35" fmla="*/ 22 h 67"/>
                      <a:gd name="T36" fmla="*/ 73 w 77"/>
                      <a:gd name="T37" fmla="*/ 24 h 67"/>
                      <a:gd name="T38" fmla="*/ 73 w 77"/>
                      <a:gd name="T39" fmla="*/ 27 h 67"/>
                      <a:gd name="T40" fmla="*/ 72 w 77"/>
                      <a:gd name="T41" fmla="*/ 32 h 67"/>
                      <a:gd name="T42" fmla="*/ 74 w 77"/>
                      <a:gd name="T43" fmla="*/ 39 h 67"/>
                      <a:gd name="T44" fmla="*/ 75 w 77"/>
                      <a:gd name="T45" fmla="*/ 47 h 67"/>
                      <a:gd name="T46" fmla="*/ 71 w 77"/>
                      <a:gd name="T47" fmla="*/ 56 h 67"/>
                      <a:gd name="T48" fmla="*/ 71 w 77"/>
                      <a:gd name="T49" fmla="*/ 44 h 67"/>
                      <a:gd name="T50" fmla="*/ 71 w 77"/>
                      <a:gd name="T51" fmla="*/ 35 h 67"/>
                      <a:gd name="T52" fmla="*/ 69 w 77"/>
                      <a:gd name="T53" fmla="*/ 31 h 67"/>
                      <a:gd name="T54" fmla="*/ 66 w 77"/>
                      <a:gd name="T55" fmla="*/ 29 h 67"/>
                      <a:gd name="T56" fmla="*/ 64 w 77"/>
                      <a:gd name="T57" fmla="*/ 27 h 67"/>
                      <a:gd name="T58" fmla="*/ 62 w 77"/>
                      <a:gd name="T59" fmla="*/ 27 h 67"/>
                      <a:gd name="T60" fmla="*/ 57 w 77"/>
                      <a:gd name="T61" fmla="*/ 29 h 67"/>
                      <a:gd name="T62" fmla="*/ 52 w 77"/>
                      <a:gd name="T63" fmla="*/ 29 h 67"/>
                      <a:gd name="T64" fmla="*/ 46 w 77"/>
                      <a:gd name="T65" fmla="*/ 29 h 67"/>
                      <a:gd name="T66" fmla="*/ 41 w 77"/>
                      <a:gd name="T67" fmla="*/ 29 h 67"/>
                      <a:gd name="T68" fmla="*/ 37 w 77"/>
                      <a:gd name="T69" fmla="*/ 29 h 67"/>
                      <a:gd name="T70" fmla="*/ 40 w 77"/>
                      <a:gd name="T71" fmla="*/ 30 h 67"/>
                      <a:gd name="T72" fmla="*/ 43 w 77"/>
                      <a:gd name="T73" fmla="*/ 31 h 67"/>
                      <a:gd name="T74" fmla="*/ 40 w 77"/>
                      <a:gd name="T75" fmla="*/ 32 h 67"/>
                      <a:gd name="T76" fmla="*/ 34 w 77"/>
                      <a:gd name="T77" fmla="*/ 31 h 67"/>
                      <a:gd name="T78" fmla="*/ 29 w 77"/>
                      <a:gd name="T79" fmla="*/ 31 h 67"/>
                      <a:gd name="T80" fmla="*/ 23 w 77"/>
                      <a:gd name="T81" fmla="*/ 30 h 67"/>
                      <a:gd name="T82" fmla="*/ 19 w 77"/>
                      <a:gd name="T83" fmla="*/ 30 h 67"/>
                      <a:gd name="T84" fmla="*/ 17 w 77"/>
                      <a:gd name="T85" fmla="*/ 30 h 67"/>
                      <a:gd name="T86" fmla="*/ 18 w 77"/>
                      <a:gd name="T87" fmla="*/ 31 h 67"/>
                      <a:gd name="T88" fmla="*/ 19 w 77"/>
                      <a:gd name="T89" fmla="*/ 34 h 67"/>
                      <a:gd name="T90" fmla="*/ 19 w 77"/>
                      <a:gd name="T91" fmla="*/ 38 h 67"/>
                      <a:gd name="T92" fmla="*/ 18 w 77"/>
                      <a:gd name="T93" fmla="*/ 42 h 67"/>
                      <a:gd name="T94" fmla="*/ 15 w 77"/>
                      <a:gd name="T95" fmla="*/ 46 h 67"/>
                      <a:gd name="T96" fmla="*/ 14 w 77"/>
                      <a:gd name="T97" fmla="*/ 51 h 67"/>
                      <a:gd name="T98" fmla="*/ 13 w 77"/>
                      <a:gd name="T99" fmla="*/ 57 h 67"/>
                      <a:gd name="T100" fmla="*/ 14 w 77"/>
                      <a:gd name="T101" fmla="*/ 63 h 67"/>
                      <a:gd name="T102" fmla="*/ 14 w 77"/>
                      <a:gd name="T103" fmla="*/ 66 h 67"/>
                      <a:gd name="T104" fmla="*/ 10 w 77"/>
                      <a:gd name="T105" fmla="*/ 61 h 67"/>
                      <a:gd name="T106" fmla="*/ 5 w 77"/>
                      <a:gd name="T107" fmla="*/ 56 h 67"/>
                      <a:gd name="T108" fmla="*/ 3 w 77"/>
                      <a:gd name="T109" fmla="*/ 57 h 67"/>
                      <a:gd name="T110" fmla="*/ 2 w 77"/>
                      <a:gd name="T111" fmla="*/ 61 h 67"/>
                      <a:gd name="T112" fmla="*/ 0 w 77"/>
                      <a:gd name="T113" fmla="*/ 54 h 6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
                      <a:gd name="T172" fmla="*/ 0 h 67"/>
                      <a:gd name="T173" fmla="*/ 77 w 77"/>
                      <a:gd name="T174" fmla="*/ 67 h 6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 h="67">
                        <a:moveTo>
                          <a:pt x="0" y="54"/>
                        </a:moveTo>
                        <a:lnTo>
                          <a:pt x="0" y="46"/>
                        </a:lnTo>
                        <a:lnTo>
                          <a:pt x="1" y="35"/>
                        </a:lnTo>
                        <a:lnTo>
                          <a:pt x="3" y="25"/>
                        </a:lnTo>
                        <a:lnTo>
                          <a:pt x="6" y="18"/>
                        </a:lnTo>
                        <a:lnTo>
                          <a:pt x="10" y="12"/>
                        </a:lnTo>
                        <a:lnTo>
                          <a:pt x="16" y="9"/>
                        </a:lnTo>
                        <a:lnTo>
                          <a:pt x="20" y="6"/>
                        </a:lnTo>
                        <a:lnTo>
                          <a:pt x="27" y="3"/>
                        </a:lnTo>
                        <a:lnTo>
                          <a:pt x="34" y="0"/>
                        </a:lnTo>
                        <a:lnTo>
                          <a:pt x="43" y="0"/>
                        </a:lnTo>
                        <a:lnTo>
                          <a:pt x="52" y="2"/>
                        </a:lnTo>
                        <a:lnTo>
                          <a:pt x="57" y="5"/>
                        </a:lnTo>
                        <a:lnTo>
                          <a:pt x="62" y="8"/>
                        </a:lnTo>
                        <a:lnTo>
                          <a:pt x="69" y="14"/>
                        </a:lnTo>
                        <a:lnTo>
                          <a:pt x="73" y="19"/>
                        </a:lnTo>
                        <a:lnTo>
                          <a:pt x="76" y="21"/>
                        </a:lnTo>
                        <a:lnTo>
                          <a:pt x="73" y="22"/>
                        </a:lnTo>
                        <a:lnTo>
                          <a:pt x="73" y="24"/>
                        </a:lnTo>
                        <a:lnTo>
                          <a:pt x="73" y="27"/>
                        </a:lnTo>
                        <a:lnTo>
                          <a:pt x="72" y="32"/>
                        </a:lnTo>
                        <a:lnTo>
                          <a:pt x="74" y="39"/>
                        </a:lnTo>
                        <a:lnTo>
                          <a:pt x="75" y="47"/>
                        </a:lnTo>
                        <a:lnTo>
                          <a:pt x="71" y="56"/>
                        </a:lnTo>
                        <a:lnTo>
                          <a:pt x="71" y="44"/>
                        </a:lnTo>
                        <a:lnTo>
                          <a:pt x="71" y="35"/>
                        </a:lnTo>
                        <a:lnTo>
                          <a:pt x="69" y="31"/>
                        </a:lnTo>
                        <a:lnTo>
                          <a:pt x="66" y="29"/>
                        </a:lnTo>
                        <a:lnTo>
                          <a:pt x="64" y="27"/>
                        </a:lnTo>
                        <a:lnTo>
                          <a:pt x="62" y="27"/>
                        </a:lnTo>
                        <a:lnTo>
                          <a:pt x="57" y="29"/>
                        </a:lnTo>
                        <a:lnTo>
                          <a:pt x="52" y="29"/>
                        </a:lnTo>
                        <a:lnTo>
                          <a:pt x="46" y="29"/>
                        </a:lnTo>
                        <a:lnTo>
                          <a:pt x="41" y="29"/>
                        </a:lnTo>
                        <a:lnTo>
                          <a:pt x="37" y="29"/>
                        </a:lnTo>
                        <a:lnTo>
                          <a:pt x="40" y="30"/>
                        </a:lnTo>
                        <a:lnTo>
                          <a:pt x="43" y="31"/>
                        </a:lnTo>
                        <a:lnTo>
                          <a:pt x="40" y="32"/>
                        </a:lnTo>
                        <a:lnTo>
                          <a:pt x="34" y="31"/>
                        </a:lnTo>
                        <a:lnTo>
                          <a:pt x="29" y="31"/>
                        </a:lnTo>
                        <a:lnTo>
                          <a:pt x="23" y="30"/>
                        </a:lnTo>
                        <a:lnTo>
                          <a:pt x="19" y="30"/>
                        </a:lnTo>
                        <a:lnTo>
                          <a:pt x="17" y="30"/>
                        </a:lnTo>
                        <a:lnTo>
                          <a:pt x="18" y="31"/>
                        </a:lnTo>
                        <a:lnTo>
                          <a:pt x="19" y="34"/>
                        </a:lnTo>
                        <a:lnTo>
                          <a:pt x="19" y="38"/>
                        </a:lnTo>
                        <a:lnTo>
                          <a:pt x="18" y="42"/>
                        </a:lnTo>
                        <a:lnTo>
                          <a:pt x="15" y="46"/>
                        </a:lnTo>
                        <a:lnTo>
                          <a:pt x="14" y="51"/>
                        </a:lnTo>
                        <a:lnTo>
                          <a:pt x="13" y="57"/>
                        </a:lnTo>
                        <a:lnTo>
                          <a:pt x="14" y="63"/>
                        </a:lnTo>
                        <a:lnTo>
                          <a:pt x="14" y="66"/>
                        </a:lnTo>
                        <a:lnTo>
                          <a:pt x="10" y="61"/>
                        </a:lnTo>
                        <a:lnTo>
                          <a:pt x="5" y="56"/>
                        </a:lnTo>
                        <a:lnTo>
                          <a:pt x="3" y="57"/>
                        </a:lnTo>
                        <a:lnTo>
                          <a:pt x="2" y="61"/>
                        </a:lnTo>
                        <a:lnTo>
                          <a:pt x="0" y="5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7897" name="Group 1120">
                  <a:extLst>
                    <a:ext uri="{FF2B5EF4-FFF2-40B4-BE49-F238E27FC236}">
                      <a16:creationId xmlns:a16="http://schemas.microsoft.com/office/drawing/2014/main" id="{12284C34-0E17-963B-1929-2712DA4FD8EC}"/>
                    </a:ext>
                  </a:extLst>
                </p:cNvPr>
                <p:cNvGrpSpPr>
                  <a:grpSpLocks/>
                </p:cNvGrpSpPr>
                <p:nvPr/>
              </p:nvGrpSpPr>
              <p:grpSpPr bwMode="auto">
                <a:xfrm>
                  <a:off x="3557" y="3004"/>
                  <a:ext cx="210" cy="54"/>
                  <a:chOff x="3557" y="3004"/>
                  <a:chExt cx="210" cy="54"/>
                </a:xfrm>
              </p:grpSpPr>
              <p:sp>
                <p:nvSpPr>
                  <p:cNvPr id="27899" name="Freeform 1121">
                    <a:extLst>
                      <a:ext uri="{FF2B5EF4-FFF2-40B4-BE49-F238E27FC236}">
                        <a16:creationId xmlns:a16="http://schemas.microsoft.com/office/drawing/2014/main" id="{460C0E2B-729A-E595-8104-8E733B0DC95F}"/>
                      </a:ext>
                    </a:extLst>
                  </p:cNvPr>
                  <p:cNvSpPr>
                    <a:spLocks/>
                  </p:cNvSpPr>
                  <p:nvPr/>
                </p:nvSpPr>
                <p:spPr bwMode="auto">
                  <a:xfrm>
                    <a:off x="3557" y="3004"/>
                    <a:ext cx="93" cy="54"/>
                  </a:xfrm>
                  <a:custGeom>
                    <a:avLst/>
                    <a:gdLst>
                      <a:gd name="T0" fmla="*/ 43 w 93"/>
                      <a:gd name="T1" fmla="*/ 7 h 54"/>
                      <a:gd name="T2" fmla="*/ 32 w 93"/>
                      <a:gd name="T3" fmla="*/ 16 h 54"/>
                      <a:gd name="T4" fmla="*/ 18 w 93"/>
                      <a:gd name="T5" fmla="*/ 26 h 54"/>
                      <a:gd name="T6" fmla="*/ 7 w 93"/>
                      <a:gd name="T7" fmla="*/ 32 h 54"/>
                      <a:gd name="T8" fmla="*/ 1 w 93"/>
                      <a:gd name="T9" fmla="*/ 37 h 54"/>
                      <a:gd name="T10" fmla="*/ 0 w 93"/>
                      <a:gd name="T11" fmla="*/ 46 h 54"/>
                      <a:gd name="T12" fmla="*/ 6 w 93"/>
                      <a:gd name="T13" fmla="*/ 50 h 54"/>
                      <a:gd name="T14" fmla="*/ 19 w 93"/>
                      <a:gd name="T15" fmla="*/ 52 h 54"/>
                      <a:gd name="T16" fmla="*/ 31 w 93"/>
                      <a:gd name="T17" fmla="*/ 53 h 54"/>
                      <a:gd name="T18" fmla="*/ 43 w 93"/>
                      <a:gd name="T19" fmla="*/ 52 h 54"/>
                      <a:gd name="T20" fmla="*/ 52 w 93"/>
                      <a:gd name="T21" fmla="*/ 46 h 54"/>
                      <a:gd name="T22" fmla="*/ 67 w 93"/>
                      <a:gd name="T23" fmla="*/ 40 h 54"/>
                      <a:gd name="T24" fmla="*/ 90 w 93"/>
                      <a:gd name="T25" fmla="*/ 34 h 54"/>
                      <a:gd name="T26" fmla="*/ 92 w 93"/>
                      <a:gd name="T27" fmla="*/ 13 h 54"/>
                      <a:gd name="T28" fmla="*/ 89 w 93"/>
                      <a:gd name="T29" fmla="*/ 0 h 54"/>
                      <a:gd name="T30" fmla="*/ 43 w 93"/>
                      <a:gd name="T31" fmla="*/ 7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3"/>
                      <a:gd name="T49" fmla="*/ 0 h 54"/>
                      <a:gd name="T50" fmla="*/ 93 w 93"/>
                      <a:gd name="T51" fmla="*/ 54 h 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3" h="54">
                        <a:moveTo>
                          <a:pt x="43" y="7"/>
                        </a:moveTo>
                        <a:lnTo>
                          <a:pt x="32" y="16"/>
                        </a:lnTo>
                        <a:lnTo>
                          <a:pt x="18" y="26"/>
                        </a:lnTo>
                        <a:lnTo>
                          <a:pt x="7" y="32"/>
                        </a:lnTo>
                        <a:lnTo>
                          <a:pt x="1" y="37"/>
                        </a:lnTo>
                        <a:lnTo>
                          <a:pt x="0" y="46"/>
                        </a:lnTo>
                        <a:lnTo>
                          <a:pt x="6" y="50"/>
                        </a:lnTo>
                        <a:lnTo>
                          <a:pt x="19" y="52"/>
                        </a:lnTo>
                        <a:lnTo>
                          <a:pt x="31" y="53"/>
                        </a:lnTo>
                        <a:lnTo>
                          <a:pt x="43" y="52"/>
                        </a:lnTo>
                        <a:lnTo>
                          <a:pt x="52" y="46"/>
                        </a:lnTo>
                        <a:lnTo>
                          <a:pt x="67" y="40"/>
                        </a:lnTo>
                        <a:lnTo>
                          <a:pt x="90" y="34"/>
                        </a:lnTo>
                        <a:lnTo>
                          <a:pt x="92" y="13"/>
                        </a:lnTo>
                        <a:lnTo>
                          <a:pt x="89" y="0"/>
                        </a:lnTo>
                        <a:lnTo>
                          <a:pt x="43" y="7"/>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900" name="Freeform 1122">
                    <a:extLst>
                      <a:ext uri="{FF2B5EF4-FFF2-40B4-BE49-F238E27FC236}">
                        <a16:creationId xmlns:a16="http://schemas.microsoft.com/office/drawing/2014/main" id="{559D051A-2D4B-82F6-4658-485DEE9F8697}"/>
                      </a:ext>
                    </a:extLst>
                  </p:cNvPr>
                  <p:cNvSpPr>
                    <a:spLocks/>
                  </p:cNvSpPr>
                  <p:nvPr/>
                </p:nvSpPr>
                <p:spPr bwMode="auto">
                  <a:xfrm>
                    <a:off x="3671" y="3008"/>
                    <a:ext cx="96" cy="46"/>
                  </a:xfrm>
                  <a:custGeom>
                    <a:avLst/>
                    <a:gdLst>
                      <a:gd name="T0" fmla="*/ 2 w 96"/>
                      <a:gd name="T1" fmla="*/ 0 h 46"/>
                      <a:gd name="T2" fmla="*/ 0 w 96"/>
                      <a:gd name="T3" fmla="*/ 18 h 46"/>
                      <a:gd name="T4" fmla="*/ 2 w 96"/>
                      <a:gd name="T5" fmla="*/ 31 h 46"/>
                      <a:gd name="T6" fmla="*/ 24 w 96"/>
                      <a:gd name="T7" fmla="*/ 36 h 46"/>
                      <a:gd name="T8" fmla="*/ 35 w 96"/>
                      <a:gd name="T9" fmla="*/ 36 h 46"/>
                      <a:gd name="T10" fmla="*/ 51 w 96"/>
                      <a:gd name="T11" fmla="*/ 41 h 46"/>
                      <a:gd name="T12" fmla="*/ 69 w 96"/>
                      <a:gd name="T13" fmla="*/ 44 h 46"/>
                      <a:gd name="T14" fmla="*/ 94 w 96"/>
                      <a:gd name="T15" fmla="*/ 45 h 46"/>
                      <a:gd name="T16" fmla="*/ 95 w 96"/>
                      <a:gd name="T17" fmla="*/ 39 h 46"/>
                      <a:gd name="T18" fmla="*/ 95 w 96"/>
                      <a:gd name="T19" fmla="*/ 32 h 46"/>
                      <a:gd name="T20" fmla="*/ 75 w 96"/>
                      <a:gd name="T21" fmla="*/ 21 h 46"/>
                      <a:gd name="T22" fmla="*/ 54 w 96"/>
                      <a:gd name="T23" fmla="*/ 9 h 46"/>
                      <a:gd name="T24" fmla="*/ 41 w 96"/>
                      <a:gd name="T25" fmla="*/ 0 h 46"/>
                      <a:gd name="T26" fmla="*/ 2 w 96"/>
                      <a:gd name="T27" fmla="*/ 0 h 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46"/>
                      <a:gd name="T44" fmla="*/ 96 w 96"/>
                      <a:gd name="T45" fmla="*/ 46 h 4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46">
                        <a:moveTo>
                          <a:pt x="2" y="0"/>
                        </a:moveTo>
                        <a:lnTo>
                          <a:pt x="0" y="18"/>
                        </a:lnTo>
                        <a:lnTo>
                          <a:pt x="2" y="31"/>
                        </a:lnTo>
                        <a:lnTo>
                          <a:pt x="24" y="36"/>
                        </a:lnTo>
                        <a:lnTo>
                          <a:pt x="35" y="36"/>
                        </a:lnTo>
                        <a:lnTo>
                          <a:pt x="51" y="41"/>
                        </a:lnTo>
                        <a:lnTo>
                          <a:pt x="69" y="44"/>
                        </a:lnTo>
                        <a:lnTo>
                          <a:pt x="94" y="45"/>
                        </a:lnTo>
                        <a:lnTo>
                          <a:pt x="95" y="39"/>
                        </a:lnTo>
                        <a:lnTo>
                          <a:pt x="95" y="32"/>
                        </a:lnTo>
                        <a:lnTo>
                          <a:pt x="75" y="21"/>
                        </a:lnTo>
                        <a:lnTo>
                          <a:pt x="54" y="9"/>
                        </a:lnTo>
                        <a:lnTo>
                          <a:pt x="41" y="0"/>
                        </a:lnTo>
                        <a:lnTo>
                          <a:pt x="2" y="0"/>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27898" name="Freeform 1123">
                  <a:extLst>
                    <a:ext uri="{FF2B5EF4-FFF2-40B4-BE49-F238E27FC236}">
                      <a16:creationId xmlns:a16="http://schemas.microsoft.com/office/drawing/2014/main" id="{D7A5083F-122A-9275-C0F2-8E7C98E6A749}"/>
                    </a:ext>
                  </a:extLst>
                </p:cNvPr>
                <p:cNvSpPr>
                  <a:spLocks/>
                </p:cNvSpPr>
                <p:nvPr/>
              </p:nvSpPr>
              <p:spPr bwMode="auto">
                <a:xfrm>
                  <a:off x="3594" y="2651"/>
                  <a:ext cx="143" cy="373"/>
                </a:xfrm>
                <a:custGeom>
                  <a:avLst/>
                  <a:gdLst>
                    <a:gd name="T0" fmla="*/ 4 w 143"/>
                    <a:gd name="T1" fmla="*/ 0 h 373"/>
                    <a:gd name="T2" fmla="*/ 0 w 143"/>
                    <a:gd name="T3" fmla="*/ 33 h 373"/>
                    <a:gd name="T4" fmla="*/ 0 w 143"/>
                    <a:gd name="T5" fmla="*/ 84 h 373"/>
                    <a:gd name="T6" fmla="*/ 0 w 143"/>
                    <a:gd name="T7" fmla="*/ 144 h 373"/>
                    <a:gd name="T8" fmla="*/ 4 w 143"/>
                    <a:gd name="T9" fmla="*/ 179 h 373"/>
                    <a:gd name="T10" fmla="*/ 4 w 143"/>
                    <a:gd name="T11" fmla="*/ 194 h 373"/>
                    <a:gd name="T12" fmla="*/ 1 w 143"/>
                    <a:gd name="T13" fmla="*/ 251 h 373"/>
                    <a:gd name="T14" fmla="*/ 3 w 143"/>
                    <a:gd name="T15" fmla="*/ 292 h 373"/>
                    <a:gd name="T16" fmla="*/ 6 w 143"/>
                    <a:gd name="T17" fmla="*/ 348 h 373"/>
                    <a:gd name="T18" fmla="*/ 6 w 143"/>
                    <a:gd name="T19" fmla="*/ 363 h 373"/>
                    <a:gd name="T20" fmla="*/ 15 w 143"/>
                    <a:gd name="T21" fmla="*/ 370 h 373"/>
                    <a:gd name="T22" fmla="*/ 51 w 143"/>
                    <a:gd name="T23" fmla="*/ 361 h 373"/>
                    <a:gd name="T24" fmla="*/ 62 w 143"/>
                    <a:gd name="T25" fmla="*/ 242 h 373"/>
                    <a:gd name="T26" fmla="*/ 65 w 143"/>
                    <a:gd name="T27" fmla="*/ 167 h 373"/>
                    <a:gd name="T28" fmla="*/ 69 w 143"/>
                    <a:gd name="T29" fmla="*/ 102 h 373"/>
                    <a:gd name="T30" fmla="*/ 73 w 143"/>
                    <a:gd name="T31" fmla="*/ 206 h 373"/>
                    <a:gd name="T32" fmla="*/ 78 w 143"/>
                    <a:gd name="T33" fmla="*/ 360 h 373"/>
                    <a:gd name="T34" fmla="*/ 114 w 143"/>
                    <a:gd name="T35" fmla="*/ 372 h 373"/>
                    <a:gd name="T36" fmla="*/ 121 w 143"/>
                    <a:gd name="T37" fmla="*/ 363 h 373"/>
                    <a:gd name="T38" fmla="*/ 130 w 143"/>
                    <a:gd name="T39" fmla="*/ 227 h 373"/>
                    <a:gd name="T40" fmla="*/ 132 w 143"/>
                    <a:gd name="T41" fmla="*/ 162 h 373"/>
                    <a:gd name="T42" fmla="*/ 142 w 143"/>
                    <a:gd name="T43" fmla="*/ 18 h 373"/>
                    <a:gd name="T44" fmla="*/ 139 w 143"/>
                    <a:gd name="T45" fmla="*/ 2 h 373"/>
                    <a:gd name="T46" fmla="*/ 4 w 143"/>
                    <a:gd name="T47" fmla="*/ 0 h 3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3"/>
                    <a:gd name="T73" fmla="*/ 0 h 373"/>
                    <a:gd name="T74" fmla="*/ 143 w 143"/>
                    <a:gd name="T75" fmla="*/ 373 h 3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3" h="373">
                      <a:moveTo>
                        <a:pt x="4" y="0"/>
                      </a:moveTo>
                      <a:lnTo>
                        <a:pt x="0" y="33"/>
                      </a:lnTo>
                      <a:lnTo>
                        <a:pt x="0" y="84"/>
                      </a:lnTo>
                      <a:lnTo>
                        <a:pt x="0" y="144"/>
                      </a:lnTo>
                      <a:lnTo>
                        <a:pt x="4" y="179"/>
                      </a:lnTo>
                      <a:lnTo>
                        <a:pt x="4" y="194"/>
                      </a:lnTo>
                      <a:lnTo>
                        <a:pt x="1" y="251"/>
                      </a:lnTo>
                      <a:lnTo>
                        <a:pt x="3" y="292"/>
                      </a:lnTo>
                      <a:lnTo>
                        <a:pt x="6" y="348"/>
                      </a:lnTo>
                      <a:lnTo>
                        <a:pt x="6" y="363"/>
                      </a:lnTo>
                      <a:lnTo>
                        <a:pt x="15" y="370"/>
                      </a:lnTo>
                      <a:lnTo>
                        <a:pt x="51" y="361"/>
                      </a:lnTo>
                      <a:lnTo>
                        <a:pt x="62" y="242"/>
                      </a:lnTo>
                      <a:lnTo>
                        <a:pt x="65" y="167"/>
                      </a:lnTo>
                      <a:lnTo>
                        <a:pt x="69" y="102"/>
                      </a:lnTo>
                      <a:lnTo>
                        <a:pt x="73" y="206"/>
                      </a:lnTo>
                      <a:lnTo>
                        <a:pt x="78" y="360"/>
                      </a:lnTo>
                      <a:lnTo>
                        <a:pt x="114" y="372"/>
                      </a:lnTo>
                      <a:lnTo>
                        <a:pt x="121" y="363"/>
                      </a:lnTo>
                      <a:lnTo>
                        <a:pt x="130" y="227"/>
                      </a:lnTo>
                      <a:lnTo>
                        <a:pt x="132" y="162"/>
                      </a:lnTo>
                      <a:lnTo>
                        <a:pt x="142" y="18"/>
                      </a:lnTo>
                      <a:lnTo>
                        <a:pt x="139" y="2"/>
                      </a:lnTo>
                      <a:lnTo>
                        <a:pt x="4"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7865" name="Group 1124">
                <a:extLst>
                  <a:ext uri="{FF2B5EF4-FFF2-40B4-BE49-F238E27FC236}">
                    <a16:creationId xmlns:a16="http://schemas.microsoft.com/office/drawing/2014/main" id="{5991606F-548D-CA50-B2CB-6647AB06699F}"/>
                  </a:ext>
                </a:extLst>
              </p:cNvPr>
              <p:cNvGrpSpPr>
                <a:grpSpLocks/>
              </p:cNvGrpSpPr>
              <p:nvPr/>
            </p:nvGrpSpPr>
            <p:grpSpPr bwMode="auto">
              <a:xfrm>
                <a:off x="3792" y="2352"/>
                <a:ext cx="153" cy="695"/>
                <a:chOff x="3792" y="2352"/>
                <a:chExt cx="153" cy="695"/>
              </a:xfrm>
            </p:grpSpPr>
            <p:sp>
              <p:nvSpPr>
                <p:cNvPr id="27881" name="Freeform 1125">
                  <a:extLst>
                    <a:ext uri="{FF2B5EF4-FFF2-40B4-BE49-F238E27FC236}">
                      <a16:creationId xmlns:a16="http://schemas.microsoft.com/office/drawing/2014/main" id="{5BC4B61E-DFB1-08D6-39D3-546017FED37E}"/>
                    </a:ext>
                  </a:extLst>
                </p:cNvPr>
                <p:cNvSpPr>
                  <a:spLocks/>
                </p:cNvSpPr>
                <p:nvPr/>
              </p:nvSpPr>
              <p:spPr bwMode="auto">
                <a:xfrm>
                  <a:off x="3823" y="2824"/>
                  <a:ext cx="82" cy="203"/>
                </a:xfrm>
                <a:custGeom>
                  <a:avLst/>
                  <a:gdLst>
                    <a:gd name="T0" fmla="*/ 18 w 82"/>
                    <a:gd name="T1" fmla="*/ 0 h 203"/>
                    <a:gd name="T2" fmla="*/ 16 w 82"/>
                    <a:gd name="T3" fmla="*/ 24 h 203"/>
                    <a:gd name="T4" fmla="*/ 15 w 82"/>
                    <a:gd name="T5" fmla="*/ 51 h 203"/>
                    <a:gd name="T6" fmla="*/ 15 w 82"/>
                    <a:gd name="T7" fmla="*/ 78 h 203"/>
                    <a:gd name="T8" fmla="*/ 16 w 82"/>
                    <a:gd name="T9" fmla="*/ 103 h 203"/>
                    <a:gd name="T10" fmla="*/ 16 w 82"/>
                    <a:gd name="T11" fmla="*/ 123 h 203"/>
                    <a:gd name="T12" fmla="*/ 16 w 82"/>
                    <a:gd name="T13" fmla="*/ 149 h 203"/>
                    <a:gd name="T14" fmla="*/ 15 w 82"/>
                    <a:gd name="T15" fmla="*/ 159 h 203"/>
                    <a:gd name="T16" fmla="*/ 4 w 82"/>
                    <a:gd name="T17" fmla="*/ 190 h 203"/>
                    <a:gd name="T18" fmla="*/ 0 w 82"/>
                    <a:gd name="T19" fmla="*/ 202 h 203"/>
                    <a:gd name="T20" fmla="*/ 17 w 82"/>
                    <a:gd name="T21" fmla="*/ 202 h 203"/>
                    <a:gd name="T22" fmla="*/ 25 w 82"/>
                    <a:gd name="T23" fmla="*/ 188 h 203"/>
                    <a:gd name="T24" fmla="*/ 30 w 82"/>
                    <a:gd name="T25" fmla="*/ 172 h 203"/>
                    <a:gd name="T26" fmla="*/ 33 w 82"/>
                    <a:gd name="T27" fmla="*/ 147 h 203"/>
                    <a:gd name="T28" fmla="*/ 43 w 82"/>
                    <a:gd name="T29" fmla="*/ 78 h 203"/>
                    <a:gd name="T30" fmla="*/ 46 w 82"/>
                    <a:gd name="T31" fmla="*/ 59 h 203"/>
                    <a:gd name="T32" fmla="*/ 44 w 82"/>
                    <a:gd name="T33" fmla="*/ 96 h 203"/>
                    <a:gd name="T34" fmla="*/ 47 w 82"/>
                    <a:gd name="T35" fmla="*/ 119 h 203"/>
                    <a:gd name="T36" fmla="*/ 48 w 82"/>
                    <a:gd name="T37" fmla="*/ 141 h 203"/>
                    <a:gd name="T38" fmla="*/ 46 w 82"/>
                    <a:gd name="T39" fmla="*/ 160 h 203"/>
                    <a:gd name="T40" fmla="*/ 47 w 82"/>
                    <a:gd name="T41" fmla="*/ 170 h 203"/>
                    <a:gd name="T42" fmla="*/ 58 w 82"/>
                    <a:gd name="T43" fmla="*/ 199 h 203"/>
                    <a:gd name="T44" fmla="*/ 68 w 82"/>
                    <a:gd name="T45" fmla="*/ 199 h 203"/>
                    <a:gd name="T46" fmla="*/ 73 w 82"/>
                    <a:gd name="T47" fmla="*/ 199 h 203"/>
                    <a:gd name="T48" fmla="*/ 79 w 82"/>
                    <a:gd name="T49" fmla="*/ 193 h 203"/>
                    <a:gd name="T50" fmla="*/ 64 w 82"/>
                    <a:gd name="T51" fmla="*/ 160 h 203"/>
                    <a:gd name="T52" fmla="*/ 72 w 82"/>
                    <a:gd name="T53" fmla="*/ 90 h 203"/>
                    <a:gd name="T54" fmla="*/ 75 w 82"/>
                    <a:gd name="T55" fmla="*/ 57 h 203"/>
                    <a:gd name="T56" fmla="*/ 81 w 82"/>
                    <a:gd name="T57" fmla="*/ 1 h 203"/>
                    <a:gd name="T58" fmla="*/ 18 w 82"/>
                    <a:gd name="T59" fmla="*/ 0 h 20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2"/>
                    <a:gd name="T91" fmla="*/ 0 h 203"/>
                    <a:gd name="T92" fmla="*/ 82 w 82"/>
                    <a:gd name="T93" fmla="*/ 203 h 20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2" h="203">
                      <a:moveTo>
                        <a:pt x="18" y="0"/>
                      </a:moveTo>
                      <a:lnTo>
                        <a:pt x="16" y="24"/>
                      </a:lnTo>
                      <a:lnTo>
                        <a:pt x="15" y="51"/>
                      </a:lnTo>
                      <a:lnTo>
                        <a:pt x="15" y="78"/>
                      </a:lnTo>
                      <a:lnTo>
                        <a:pt x="16" y="103"/>
                      </a:lnTo>
                      <a:lnTo>
                        <a:pt x="16" y="123"/>
                      </a:lnTo>
                      <a:lnTo>
                        <a:pt x="16" y="149"/>
                      </a:lnTo>
                      <a:lnTo>
                        <a:pt x="15" y="159"/>
                      </a:lnTo>
                      <a:lnTo>
                        <a:pt x="4" y="190"/>
                      </a:lnTo>
                      <a:lnTo>
                        <a:pt x="0" y="202"/>
                      </a:lnTo>
                      <a:lnTo>
                        <a:pt x="17" y="202"/>
                      </a:lnTo>
                      <a:lnTo>
                        <a:pt x="25" y="188"/>
                      </a:lnTo>
                      <a:lnTo>
                        <a:pt x="30" y="172"/>
                      </a:lnTo>
                      <a:lnTo>
                        <a:pt x="33" y="147"/>
                      </a:lnTo>
                      <a:lnTo>
                        <a:pt x="43" y="78"/>
                      </a:lnTo>
                      <a:lnTo>
                        <a:pt x="46" y="59"/>
                      </a:lnTo>
                      <a:lnTo>
                        <a:pt x="44" y="96"/>
                      </a:lnTo>
                      <a:lnTo>
                        <a:pt x="47" y="119"/>
                      </a:lnTo>
                      <a:lnTo>
                        <a:pt x="48" y="141"/>
                      </a:lnTo>
                      <a:lnTo>
                        <a:pt x="46" y="160"/>
                      </a:lnTo>
                      <a:lnTo>
                        <a:pt x="47" y="170"/>
                      </a:lnTo>
                      <a:lnTo>
                        <a:pt x="58" y="199"/>
                      </a:lnTo>
                      <a:lnTo>
                        <a:pt x="68" y="199"/>
                      </a:lnTo>
                      <a:lnTo>
                        <a:pt x="73" y="199"/>
                      </a:lnTo>
                      <a:lnTo>
                        <a:pt x="79" y="193"/>
                      </a:lnTo>
                      <a:lnTo>
                        <a:pt x="64" y="160"/>
                      </a:lnTo>
                      <a:lnTo>
                        <a:pt x="72" y="90"/>
                      </a:lnTo>
                      <a:lnTo>
                        <a:pt x="75" y="57"/>
                      </a:lnTo>
                      <a:lnTo>
                        <a:pt x="81" y="1"/>
                      </a:lnTo>
                      <a:lnTo>
                        <a:pt x="18" y="0"/>
                      </a:lnTo>
                    </a:path>
                  </a:pathLst>
                </a:custGeom>
                <a:blipFill dpi="0" rotWithShape="0">
                  <a:blip r:embed="rId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882" name="Group 1126">
                  <a:extLst>
                    <a:ext uri="{FF2B5EF4-FFF2-40B4-BE49-F238E27FC236}">
                      <a16:creationId xmlns:a16="http://schemas.microsoft.com/office/drawing/2014/main" id="{694206EA-9DB8-7283-29E3-8CB60BAA6470}"/>
                    </a:ext>
                  </a:extLst>
                </p:cNvPr>
                <p:cNvGrpSpPr>
                  <a:grpSpLocks/>
                </p:cNvGrpSpPr>
                <p:nvPr/>
              </p:nvGrpSpPr>
              <p:grpSpPr bwMode="auto">
                <a:xfrm>
                  <a:off x="3794" y="2572"/>
                  <a:ext cx="148" cy="203"/>
                  <a:chOff x="3794" y="2572"/>
                  <a:chExt cx="148" cy="203"/>
                </a:xfrm>
              </p:grpSpPr>
              <p:sp>
                <p:nvSpPr>
                  <p:cNvPr id="27893" name="Freeform 1127">
                    <a:extLst>
                      <a:ext uri="{FF2B5EF4-FFF2-40B4-BE49-F238E27FC236}">
                        <a16:creationId xmlns:a16="http://schemas.microsoft.com/office/drawing/2014/main" id="{2A523C5C-0DBD-8D90-8116-2DF76A721531}"/>
                      </a:ext>
                    </a:extLst>
                  </p:cNvPr>
                  <p:cNvSpPr>
                    <a:spLocks/>
                  </p:cNvSpPr>
                  <p:nvPr/>
                </p:nvSpPr>
                <p:spPr bwMode="auto">
                  <a:xfrm>
                    <a:off x="3794" y="2578"/>
                    <a:ext cx="41" cy="197"/>
                  </a:xfrm>
                  <a:custGeom>
                    <a:avLst/>
                    <a:gdLst>
                      <a:gd name="T0" fmla="*/ 2 w 41"/>
                      <a:gd name="T1" fmla="*/ 0 h 197"/>
                      <a:gd name="T2" fmla="*/ 0 w 41"/>
                      <a:gd name="T3" fmla="*/ 44 h 197"/>
                      <a:gd name="T4" fmla="*/ 6 w 41"/>
                      <a:gd name="T5" fmla="*/ 105 h 197"/>
                      <a:gd name="T6" fmla="*/ 12 w 41"/>
                      <a:gd name="T7" fmla="*/ 158 h 197"/>
                      <a:gd name="T8" fmla="*/ 22 w 41"/>
                      <a:gd name="T9" fmla="*/ 190 h 197"/>
                      <a:gd name="T10" fmla="*/ 26 w 41"/>
                      <a:gd name="T11" fmla="*/ 196 h 197"/>
                      <a:gd name="T12" fmla="*/ 29 w 41"/>
                      <a:gd name="T13" fmla="*/ 187 h 197"/>
                      <a:gd name="T14" fmla="*/ 31 w 41"/>
                      <a:gd name="T15" fmla="*/ 164 h 197"/>
                      <a:gd name="T16" fmla="*/ 40 w 41"/>
                      <a:gd name="T17" fmla="*/ 158 h 197"/>
                      <a:gd name="T18" fmla="*/ 28 w 41"/>
                      <a:gd name="T19" fmla="*/ 141 h 197"/>
                      <a:gd name="T20" fmla="*/ 20 w 41"/>
                      <a:gd name="T21" fmla="*/ 130 h 197"/>
                      <a:gd name="T22" fmla="*/ 21 w 41"/>
                      <a:gd name="T23" fmla="*/ 40 h 197"/>
                      <a:gd name="T24" fmla="*/ 25 w 41"/>
                      <a:gd name="T25" fmla="*/ 4 h 197"/>
                      <a:gd name="T26" fmla="*/ 2 w 41"/>
                      <a:gd name="T27" fmla="*/ 0 h 1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
                      <a:gd name="T43" fmla="*/ 0 h 197"/>
                      <a:gd name="T44" fmla="*/ 41 w 41"/>
                      <a:gd name="T45" fmla="*/ 197 h 1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 h="197">
                        <a:moveTo>
                          <a:pt x="2" y="0"/>
                        </a:moveTo>
                        <a:lnTo>
                          <a:pt x="0" y="44"/>
                        </a:lnTo>
                        <a:lnTo>
                          <a:pt x="6" y="105"/>
                        </a:lnTo>
                        <a:lnTo>
                          <a:pt x="12" y="158"/>
                        </a:lnTo>
                        <a:lnTo>
                          <a:pt x="22" y="190"/>
                        </a:lnTo>
                        <a:lnTo>
                          <a:pt x="26" y="196"/>
                        </a:lnTo>
                        <a:lnTo>
                          <a:pt x="29" y="187"/>
                        </a:lnTo>
                        <a:lnTo>
                          <a:pt x="31" y="164"/>
                        </a:lnTo>
                        <a:lnTo>
                          <a:pt x="40" y="158"/>
                        </a:lnTo>
                        <a:lnTo>
                          <a:pt x="28" y="141"/>
                        </a:lnTo>
                        <a:lnTo>
                          <a:pt x="20" y="130"/>
                        </a:lnTo>
                        <a:lnTo>
                          <a:pt x="21" y="40"/>
                        </a:lnTo>
                        <a:lnTo>
                          <a:pt x="25" y="4"/>
                        </a:lnTo>
                        <a:lnTo>
                          <a:pt x="2" y="0"/>
                        </a:lnTo>
                      </a:path>
                    </a:pathLst>
                  </a:custGeom>
                  <a:blipFill dpi="0" rotWithShape="0">
                    <a:blip r:embed="rId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94" name="Freeform 1128">
                    <a:extLst>
                      <a:ext uri="{FF2B5EF4-FFF2-40B4-BE49-F238E27FC236}">
                        <a16:creationId xmlns:a16="http://schemas.microsoft.com/office/drawing/2014/main" id="{5B3EC59C-3212-76FF-3F11-7E7BAC8EA9B5}"/>
                      </a:ext>
                    </a:extLst>
                  </p:cNvPr>
                  <p:cNvSpPr>
                    <a:spLocks/>
                  </p:cNvSpPr>
                  <p:nvPr/>
                </p:nvSpPr>
                <p:spPr bwMode="auto">
                  <a:xfrm>
                    <a:off x="3906" y="2572"/>
                    <a:ext cx="36" cy="184"/>
                  </a:xfrm>
                  <a:custGeom>
                    <a:avLst/>
                    <a:gdLst>
                      <a:gd name="T0" fmla="*/ 10 w 36"/>
                      <a:gd name="T1" fmla="*/ 5 h 184"/>
                      <a:gd name="T2" fmla="*/ 15 w 36"/>
                      <a:gd name="T3" fmla="*/ 38 h 184"/>
                      <a:gd name="T4" fmla="*/ 14 w 36"/>
                      <a:gd name="T5" fmla="*/ 116 h 184"/>
                      <a:gd name="T6" fmla="*/ 0 w 36"/>
                      <a:gd name="T7" fmla="*/ 149 h 184"/>
                      <a:gd name="T8" fmla="*/ 3 w 36"/>
                      <a:gd name="T9" fmla="*/ 152 h 184"/>
                      <a:gd name="T10" fmla="*/ 0 w 36"/>
                      <a:gd name="T11" fmla="*/ 169 h 184"/>
                      <a:gd name="T12" fmla="*/ 3 w 36"/>
                      <a:gd name="T13" fmla="*/ 183 h 184"/>
                      <a:gd name="T14" fmla="*/ 14 w 36"/>
                      <a:gd name="T15" fmla="*/ 160 h 184"/>
                      <a:gd name="T16" fmla="*/ 25 w 36"/>
                      <a:gd name="T17" fmla="*/ 120 h 184"/>
                      <a:gd name="T18" fmla="*/ 35 w 36"/>
                      <a:gd name="T19" fmla="*/ 30 h 184"/>
                      <a:gd name="T20" fmla="*/ 30 w 36"/>
                      <a:gd name="T21" fmla="*/ 0 h 184"/>
                      <a:gd name="T22" fmla="*/ 10 w 36"/>
                      <a:gd name="T23" fmla="*/ 5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84"/>
                      <a:gd name="T38" fmla="*/ 36 w 36"/>
                      <a:gd name="T39" fmla="*/ 184 h 1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84">
                        <a:moveTo>
                          <a:pt x="10" y="5"/>
                        </a:moveTo>
                        <a:lnTo>
                          <a:pt x="15" y="38"/>
                        </a:lnTo>
                        <a:lnTo>
                          <a:pt x="14" y="116"/>
                        </a:lnTo>
                        <a:lnTo>
                          <a:pt x="0" y="149"/>
                        </a:lnTo>
                        <a:lnTo>
                          <a:pt x="3" y="152"/>
                        </a:lnTo>
                        <a:lnTo>
                          <a:pt x="0" y="169"/>
                        </a:lnTo>
                        <a:lnTo>
                          <a:pt x="3" y="183"/>
                        </a:lnTo>
                        <a:lnTo>
                          <a:pt x="14" y="160"/>
                        </a:lnTo>
                        <a:lnTo>
                          <a:pt x="25" y="120"/>
                        </a:lnTo>
                        <a:lnTo>
                          <a:pt x="35" y="30"/>
                        </a:lnTo>
                        <a:lnTo>
                          <a:pt x="30" y="0"/>
                        </a:lnTo>
                        <a:lnTo>
                          <a:pt x="10" y="5"/>
                        </a:lnTo>
                      </a:path>
                    </a:pathLst>
                  </a:custGeom>
                  <a:blipFill dpi="0" rotWithShape="0">
                    <a:blip r:embed="rId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27883" name="Freeform 1129">
                  <a:extLst>
                    <a:ext uri="{FF2B5EF4-FFF2-40B4-BE49-F238E27FC236}">
                      <a16:creationId xmlns:a16="http://schemas.microsoft.com/office/drawing/2014/main" id="{EABC642D-8197-24F6-CA6F-12899906DF6F}"/>
                    </a:ext>
                  </a:extLst>
                </p:cNvPr>
                <p:cNvSpPr>
                  <a:spLocks/>
                </p:cNvSpPr>
                <p:nvPr/>
              </p:nvSpPr>
              <p:spPr bwMode="auto">
                <a:xfrm>
                  <a:off x="3847" y="2365"/>
                  <a:ext cx="52" cy="94"/>
                </a:xfrm>
                <a:custGeom>
                  <a:avLst/>
                  <a:gdLst>
                    <a:gd name="T0" fmla="*/ 8 w 52"/>
                    <a:gd name="T1" fmla="*/ 93 h 94"/>
                    <a:gd name="T2" fmla="*/ 8 w 52"/>
                    <a:gd name="T3" fmla="*/ 79 h 94"/>
                    <a:gd name="T4" fmla="*/ 2 w 52"/>
                    <a:gd name="T5" fmla="*/ 62 h 94"/>
                    <a:gd name="T6" fmla="*/ 0 w 52"/>
                    <a:gd name="T7" fmla="*/ 51 h 94"/>
                    <a:gd name="T8" fmla="*/ 0 w 52"/>
                    <a:gd name="T9" fmla="*/ 43 h 94"/>
                    <a:gd name="T10" fmla="*/ 0 w 52"/>
                    <a:gd name="T11" fmla="*/ 31 h 94"/>
                    <a:gd name="T12" fmla="*/ 2 w 52"/>
                    <a:gd name="T13" fmla="*/ 21 h 94"/>
                    <a:gd name="T14" fmla="*/ 4 w 52"/>
                    <a:gd name="T15" fmla="*/ 15 h 94"/>
                    <a:gd name="T16" fmla="*/ 8 w 52"/>
                    <a:gd name="T17" fmla="*/ 9 h 94"/>
                    <a:gd name="T18" fmla="*/ 12 w 52"/>
                    <a:gd name="T19" fmla="*/ 4 h 94"/>
                    <a:gd name="T20" fmla="*/ 19 w 52"/>
                    <a:gd name="T21" fmla="*/ 1 h 94"/>
                    <a:gd name="T22" fmla="*/ 27 w 52"/>
                    <a:gd name="T23" fmla="*/ 0 h 94"/>
                    <a:gd name="T24" fmla="*/ 34 w 52"/>
                    <a:gd name="T25" fmla="*/ 1 h 94"/>
                    <a:gd name="T26" fmla="*/ 40 w 52"/>
                    <a:gd name="T27" fmla="*/ 4 h 94"/>
                    <a:gd name="T28" fmla="*/ 45 w 52"/>
                    <a:gd name="T29" fmla="*/ 9 h 94"/>
                    <a:gd name="T30" fmla="*/ 48 w 52"/>
                    <a:gd name="T31" fmla="*/ 15 h 94"/>
                    <a:gd name="T32" fmla="*/ 51 w 52"/>
                    <a:gd name="T33" fmla="*/ 22 h 94"/>
                    <a:gd name="T34" fmla="*/ 50 w 52"/>
                    <a:gd name="T35" fmla="*/ 38 h 94"/>
                    <a:gd name="T36" fmla="*/ 48 w 52"/>
                    <a:gd name="T37" fmla="*/ 50 h 94"/>
                    <a:gd name="T38" fmla="*/ 46 w 52"/>
                    <a:gd name="T39" fmla="*/ 64 h 94"/>
                    <a:gd name="T40" fmla="*/ 42 w 52"/>
                    <a:gd name="T41" fmla="*/ 71 h 94"/>
                    <a:gd name="T42" fmla="*/ 39 w 52"/>
                    <a:gd name="T43" fmla="*/ 77 h 94"/>
                    <a:gd name="T44" fmla="*/ 37 w 52"/>
                    <a:gd name="T45" fmla="*/ 81 h 94"/>
                    <a:gd name="T46" fmla="*/ 35 w 52"/>
                    <a:gd name="T47" fmla="*/ 93 h 94"/>
                    <a:gd name="T48" fmla="*/ 8 w 52"/>
                    <a:gd name="T49" fmla="*/ 93 h 9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94"/>
                    <a:gd name="T77" fmla="*/ 52 w 52"/>
                    <a:gd name="T78" fmla="*/ 94 h 9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94">
                      <a:moveTo>
                        <a:pt x="8" y="93"/>
                      </a:moveTo>
                      <a:lnTo>
                        <a:pt x="8" y="79"/>
                      </a:lnTo>
                      <a:lnTo>
                        <a:pt x="2" y="62"/>
                      </a:lnTo>
                      <a:lnTo>
                        <a:pt x="0" y="51"/>
                      </a:lnTo>
                      <a:lnTo>
                        <a:pt x="0" y="43"/>
                      </a:lnTo>
                      <a:lnTo>
                        <a:pt x="0" y="31"/>
                      </a:lnTo>
                      <a:lnTo>
                        <a:pt x="2" y="21"/>
                      </a:lnTo>
                      <a:lnTo>
                        <a:pt x="4" y="15"/>
                      </a:lnTo>
                      <a:lnTo>
                        <a:pt x="8" y="9"/>
                      </a:lnTo>
                      <a:lnTo>
                        <a:pt x="12" y="4"/>
                      </a:lnTo>
                      <a:lnTo>
                        <a:pt x="19" y="1"/>
                      </a:lnTo>
                      <a:lnTo>
                        <a:pt x="27" y="0"/>
                      </a:lnTo>
                      <a:lnTo>
                        <a:pt x="34" y="1"/>
                      </a:lnTo>
                      <a:lnTo>
                        <a:pt x="40" y="4"/>
                      </a:lnTo>
                      <a:lnTo>
                        <a:pt x="45" y="9"/>
                      </a:lnTo>
                      <a:lnTo>
                        <a:pt x="48" y="15"/>
                      </a:lnTo>
                      <a:lnTo>
                        <a:pt x="51" y="22"/>
                      </a:lnTo>
                      <a:lnTo>
                        <a:pt x="50" y="38"/>
                      </a:lnTo>
                      <a:lnTo>
                        <a:pt x="48" y="50"/>
                      </a:lnTo>
                      <a:lnTo>
                        <a:pt x="46" y="64"/>
                      </a:lnTo>
                      <a:lnTo>
                        <a:pt x="42" y="71"/>
                      </a:lnTo>
                      <a:lnTo>
                        <a:pt x="39" y="77"/>
                      </a:lnTo>
                      <a:lnTo>
                        <a:pt x="37" y="81"/>
                      </a:lnTo>
                      <a:lnTo>
                        <a:pt x="35" y="93"/>
                      </a:lnTo>
                      <a:lnTo>
                        <a:pt x="8" y="93"/>
                      </a:lnTo>
                    </a:path>
                  </a:pathLst>
                </a:custGeom>
                <a:blipFill dpi="0" rotWithShape="0">
                  <a:blip r:embed="rId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84" name="Freeform 1130">
                  <a:extLst>
                    <a:ext uri="{FF2B5EF4-FFF2-40B4-BE49-F238E27FC236}">
                      <a16:creationId xmlns:a16="http://schemas.microsoft.com/office/drawing/2014/main" id="{A46F70FC-55D5-9EC2-0E8D-A091AFB89539}"/>
                    </a:ext>
                  </a:extLst>
                </p:cNvPr>
                <p:cNvSpPr>
                  <a:spLocks/>
                </p:cNvSpPr>
                <p:nvPr/>
              </p:nvSpPr>
              <p:spPr bwMode="auto">
                <a:xfrm>
                  <a:off x="3826" y="2352"/>
                  <a:ext cx="93" cy="78"/>
                </a:xfrm>
                <a:custGeom>
                  <a:avLst/>
                  <a:gdLst>
                    <a:gd name="T0" fmla="*/ 9 w 93"/>
                    <a:gd name="T1" fmla="*/ 75 h 78"/>
                    <a:gd name="T2" fmla="*/ 5 w 93"/>
                    <a:gd name="T3" fmla="*/ 77 h 78"/>
                    <a:gd name="T4" fmla="*/ 0 w 93"/>
                    <a:gd name="T5" fmla="*/ 74 h 78"/>
                    <a:gd name="T6" fmla="*/ 2 w 93"/>
                    <a:gd name="T7" fmla="*/ 62 h 78"/>
                    <a:gd name="T8" fmla="*/ 5 w 93"/>
                    <a:gd name="T9" fmla="*/ 47 h 78"/>
                    <a:gd name="T10" fmla="*/ 11 w 93"/>
                    <a:gd name="T11" fmla="*/ 30 h 78"/>
                    <a:gd name="T12" fmla="*/ 14 w 93"/>
                    <a:gd name="T13" fmla="*/ 20 h 78"/>
                    <a:gd name="T14" fmla="*/ 18 w 93"/>
                    <a:gd name="T15" fmla="*/ 12 h 78"/>
                    <a:gd name="T16" fmla="*/ 26 w 93"/>
                    <a:gd name="T17" fmla="*/ 5 h 78"/>
                    <a:gd name="T18" fmla="*/ 40 w 93"/>
                    <a:gd name="T19" fmla="*/ 2 h 78"/>
                    <a:gd name="T20" fmla="*/ 52 w 93"/>
                    <a:gd name="T21" fmla="*/ 0 h 78"/>
                    <a:gd name="T22" fmla="*/ 70 w 93"/>
                    <a:gd name="T23" fmla="*/ 8 h 78"/>
                    <a:gd name="T24" fmla="*/ 77 w 93"/>
                    <a:gd name="T25" fmla="*/ 16 h 78"/>
                    <a:gd name="T26" fmla="*/ 83 w 93"/>
                    <a:gd name="T27" fmla="*/ 32 h 78"/>
                    <a:gd name="T28" fmla="*/ 89 w 93"/>
                    <a:gd name="T29" fmla="*/ 50 h 78"/>
                    <a:gd name="T30" fmla="*/ 92 w 93"/>
                    <a:gd name="T31" fmla="*/ 65 h 78"/>
                    <a:gd name="T32" fmla="*/ 91 w 93"/>
                    <a:gd name="T33" fmla="*/ 72 h 78"/>
                    <a:gd name="T34" fmla="*/ 82 w 93"/>
                    <a:gd name="T35" fmla="*/ 73 h 78"/>
                    <a:gd name="T36" fmla="*/ 76 w 93"/>
                    <a:gd name="T37" fmla="*/ 74 h 78"/>
                    <a:gd name="T38" fmla="*/ 67 w 93"/>
                    <a:gd name="T39" fmla="*/ 76 h 78"/>
                    <a:gd name="T40" fmla="*/ 69 w 93"/>
                    <a:gd name="T41" fmla="*/ 60 h 78"/>
                    <a:gd name="T42" fmla="*/ 69 w 93"/>
                    <a:gd name="T43" fmla="*/ 51 h 78"/>
                    <a:gd name="T44" fmla="*/ 69 w 93"/>
                    <a:gd name="T45" fmla="*/ 43 h 78"/>
                    <a:gd name="T46" fmla="*/ 69 w 93"/>
                    <a:gd name="T47" fmla="*/ 32 h 78"/>
                    <a:gd name="T48" fmla="*/ 59 w 93"/>
                    <a:gd name="T49" fmla="*/ 28 h 78"/>
                    <a:gd name="T50" fmla="*/ 56 w 93"/>
                    <a:gd name="T51" fmla="*/ 18 h 78"/>
                    <a:gd name="T52" fmla="*/ 47 w 93"/>
                    <a:gd name="T53" fmla="*/ 25 h 78"/>
                    <a:gd name="T54" fmla="*/ 34 w 93"/>
                    <a:gd name="T55" fmla="*/ 37 h 78"/>
                    <a:gd name="T56" fmla="*/ 39 w 93"/>
                    <a:gd name="T57" fmla="*/ 31 h 78"/>
                    <a:gd name="T58" fmla="*/ 29 w 93"/>
                    <a:gd name="T59" fmla="*/ 40 h 78"/>
                    <a:gd name="T60" fmla="*/ 29 w 93"/>
                    <a:gd name="T61" fmla="*/ 54 h 78"/>
                    <a:gd name="T62" fmla="*/ 31 w 93"/>
                    <a:gd name="T63" fmla="*/ 61 h 78"/>
                    <a:gd name="T64" fmla="*/ 34 w 93"/>
                    <a:gd name="T65" fmla="*/ 67 h 78"/>
                    <a:gd name="T66" fmla="*/ 37 w 93"/>
                    <a:gd name="T67" fmla="*/ 76 h 78"/>
                    <a:gd name="T68" fmla="*/ 26 w 93"/>
                    <a:gd name="T69" fmla="*/ 76 h 78"/>
                    <a:gd name="T70" fmla="*/ 31 w 93"/>
                    <a:gd name="T71" fmla="*/ 76 h 78"/>
                    <a:gd name="T72" fmla="*/ 15 w 93"/>
                    <a:gd name="T73" fmla="*/ 74 h 78"/>
                    <a:gd name="T74" fmla="*/ 14 w 93"/>
                    <a:gd name="T75" fmla="*/ 74 h 78"/>
                    <a:gd name="T76" fmla="*/ 9 w 93"/>
                    <a:gd name="T77" fmla="*/ 75 h 7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3"/>
                    <a:gd name="T118" fmla="*/ 0 h 78"/>
                    <a:gd name="T119" fmla="*/ 93 w 93"/>
                    <a:gd name="T120" fmla="*/ 78 h 7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3" h="78">
                      <a:moveTo>
                        <a:pt x="9" y="75"/>
                      </a:moveTo>
                      <a:lnTo>
                        <a:pt x="5" y="77"/>
                      </a:lnTo>
                      <a:lnTo>
                        <a:pt x="0" y="74"/>
                      </a:lnTo>
                      <a:lnTo>
                        <a:pt x="2" y="62"/>
                      </a:lnTo>
                      <a:lnTo>
                        <a:pt x="5" y="47"/>
                      </a:lnTo>
                      <a:lnTo>
                        <a:pt x="11" y="30"/>
                      </a:lnTo>
                      <a:lnTo>
                        <a:pt x="14" y="20"/>
                      </a:lnTo>
                      <a:lnTo>
                        <a:pt x="18" y="12"/>
                      </a:lnTo>
                      <a:lnTo>
                        <a:pt x="26" y="5"/>
                      </a:lnTo>
                      <a:lnTo>
                        <a:pt x="40" y="2"/>
                      </a:lnTo>
                      <a:lnTo>
                        <a:pt x="52" y="0"/>
                      </a:lnTo>
                      <a:lnTo>
                        <a:pt x="70" y="8"/>
                      </a:lnTo>
                      <a:lnTo>
                        <a:pt x="77" y="16"/>
                      </a:lnTo>
                      <a:lnTo>
                        <a:pt x="83" y="32"/>
                      </a:lnTo>
                      <a:lnTo>
                        <a:pt x="89" y="50"/>
                      </a:lnTo>
                      <a:lnTo>
                        <a:pt x="92" y="65"/>
                      </a:lnTo>
                      <a:lnTo>
                        <a:pt x="91" y="72"/>
                      </a:lnTo>
                      <a:lnTo>
                        <a:pt x="82" y="73"/>
                      </a:lnTo>
                      <a:lnTo>
                        <a:pt x="76" y="74"/>
                      </a:lnTo>
                      <a:lnTo>
                        <a:pt x="67" y="76"/>
                      </a:lnTo>
                      <a:lnTo>
                        <a:pt x="69" y="60"/>
                      </a:lnTo>
                      <a:lnTo>
                        <a:pt x="69" y="51"/>
                      </a:lnTo>
                      <a:lnTo>
                        <a:pt x="69" y="43"/>
                      </a:lnTo>
                      <a:lnTo>
                        <a:pt x="69" y="32"/>
                      </a:lnTo>
                      <a:lnTo>
                        <a:pt x="59" y="28"/>
                      </a:lnTo>
                      <a:lnTo>
                        <a:pt x="56" y="18"/>
                      </a:lnTo>
                      <a:lnTo>
                        <a:pt x="47" y="25"/>
                      </a:lnTo>
                      <a:lnTo>
                        <a:pt x="34" y="37"/>
                      </a:lnTo>
                      <a:lnTo>
                        <a:pt x="39" y="31"/>
                      </a:lnTo>
                      <a:lnTo>
                        <a:pt x="29" y="40"/>
                      </a:lnTo>
                      <a:lnTo>
                        <a:pt x="29" y="54"/>
                      </a:lnTo>
                      <a:lnTo>
                        <a:pt x="31" y="61"/>
                      </a:lnTo>
                      <a:lnTo>
                        <a:pt x="34" y="67"/>
                      </a:lnTo>
                      <a:lnTo>
                        <a:pt x="37" y="76"/>
                      </a:lnTo>
                      <a:lnTo>
                        <a:pt x="26" y="76"/>
                      </a:lnTo>
                      <a:lnTo>
                        <a:pt x="31" y="76"/>
                      </a:lnTo>
                      <a:lnTo>
                        <a:pt x="15" y="74"/>
                      </a:lnTo>
                      <a:lnTo>
                        <a:pt x="14" y="74"/>
                      </a:lnTo>
                      <a:lnTo>
                        <a:pt x="9" y="7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85" name="Freeform 1131">
                  <a:extLst>
                    <a:ext uri="{FF2B5EF4-FFF2-40B4-BE49-F238E27FC236}">
                      <a16:creationId xmlns:a16="http://schemas.microsoft.com/office/drawing/2014/main" id="{49CC06C6-F24D-F797-F4EF-8299EFF4FB44}"/>
                    </a:ext>
                  </a:extLst>
                </p:cNvPr>
                <p:cNvSpPr>
                  <a:spLocks/>
                </p:cNvSpPr>
                <p:nvPr/>
              </p:nvSpPr>
              <p:spPr bwMode="auto">
                <a:xfrm>
                  <a:off x="3792" y="2457"/>
                  <a:ext cx="153" cy="374"/>
                </a:xfrm>
                <a:custGeom>
                  <a:avLst/>
                  <a:gdLst>
                    <a:gd name="T0" fmla="*/ 61 w 153"/>
                    <a:gd name="T1" fmla="*/ 0 h 374"/>
                    <a:gd name="T2" fmla="*/ 24 w 153"/>
                    <a:gd name="T3" fmla="*/ 20 h 374"/>
                    <a:gd name="T4" fmla="*/ 19 w 153"/>
                    <a:gd name="T5" fmla="*/ 27 h 374"/>
                    <a:gd name="T6" fmla="*/ 0 w 153"/>
                    <a:gd name="T7" fmla="*/ 122 h 374"/>
                    <a:gd name="T8" fmla="*/ 29 w 153"/>
                    <a:gd name="T9" fmla="*/ 126 h 374"/>
                    <a:gd name="T10" fmla="*/ 33 w 153"/>
                    <a:gd name="T11" fmla="*/ 102 h 374"/>
                    <a:gd name="T12" fmla="*/ 44 w 153"/>
                    <a:gd name="T13" fmla="*/ 152 h 374"/>
                    <a:gd name="T14" fmla="*/ 25 w 153"/>
                    <a:gd name="T15" fmla="*/ 264 h 374"/>
                    <a:gd name="T16" fmla="*/ 35 w 153"/>
                    <a:gd name="T17" fmla="*/ 372 h 374"/>
                    <a:gd name="T18" fmla="*/ 45 w 153"/>
                    <a:gd name="T19" fmla="*/ 373 h 374"/>
                    <a:gd name="T20" fmla="*/ 61 w 153"/>
                    <a:gd name="T21" fmla="*/ 371 h 374"/>
                    <a:gd name="T22" fmla="*/ 84 w 153"/>
                    <a:gd name="T23" fmla="*/ 370 h 374"/>
                    <a:gd name="T24" fmla="*/ 104 w 153"/>
                    <a:gd name="T25" fmla="*/ 370 h 374"/>
                    <a:gd name="T26" fmla="*/ 121 w 153"/>
                    <a:gd name="T27" fmla="*/ 370 h 374"/>
                    <a:gd name="T28" fmla="*/ 128 w 153"/>
                    <a:gd name="T29" fmla="*/ 215 h 374"/>
                    <a:gd name="T30" fmla="*/ 111 w 153"/>
                    <a:gd name="T31" fmla="*/ 146 h 374"/>
                    <a:gd name="T32" fmla="*/ 117 w 153"/>
                    <a:gd name="T33" fmla="*/ 109 h 374"/>
                    <a:gd name="T34" fmla="*/ 121 w 153"/>
                    <a:gd name="T35" fmla="*/ 123 h 374"/>
                    <a:gd name="T36" fmla="*/ 152 w 153"/>
                    <a:gd name="T37" fmla="*/ 115 h 374"/>
                    <a:gd name="T38" fmla="*/ 128 w 153"/>
                    <a:gd name="T39" fmla="*/ 26 h 374"/>
                    <a:gd name="T40" fmla="*/ 90 w 153"/>
                    <a:gd name="T41" fmla="*/ 0 h 374"/>
                    <a:gd name="T42" fmla="*/ 61 w 153"/>
                    <a:gd name="T43" fmla="*/ 0 h 37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3"/>
                    <a:gd name="T67" fmla="*/ 0 h 374"/>
                    <a:gd name="T68" fmla="*/ 153 w 153"/>
                    <a:gd name="T69" fmla="*/ 374 h 37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3" h="374">
                      <a:moveTo>
                        <a:pt x="61" y="0"/>
                      </a:moveTo>
                      <a:lnTo>
                        <a:pt x="24" y="20"/>
                      </a:lnTo>
                      <a:lnTo>
                        <a:pt x="19" y="27"/>
                      </a:lnTo>
                      <a:lnTo>
                        <a:pt x="0" y="122"/>
                      </a:lnTo>
                      <a:lnTo>
                        <a:pt x="29" y="126"/>
                      </a:lnTo>
                      <a:lnTo>
                        <a:pt x="33" y="102"/>
                      </a:lnTo>
                      <a:lnTo>
                        <a:pt x="44" y="152"/>
                      </a:lnTo>
                      <a:lnTo>
                        <a:pt x="25" y="264"/>
                      </a:lnTo>
                      <a:lnTo>
                        <a:pt x="35" y="372"/>
                      </a:lnTo>
                      <a:lnTo>
                        <a:pt x="45" y="373"/>
                      </a:lnTo>
                      <a:lnTo>
                        <a:pt x="61" y="371"/>
                      </a:lnTo>
                      <a:lnTo>
                        <a:pt x="84" y="370"/>
                      </a:lnTo>
                      <a:lnTo>
                        <a:pt x="104" y="370"/>
                      </a:lnTo>
                      <a:lnTo>
                        <a:pt x="121" y="370"/>
                      </a:lnTo>
                      <a:lnTo>
                        <a:pt x="128" y="215"/>
                      </a:lnTo>
                      <a:lnTo>
                        <a:pt x="111" y="146"/>
                      </a:lnTo>
                      <a:lnTo>
                        <a:pt x="117" y="109"/>
                      </a:lnTo>
                      <a:lnTo>
                        <a:pt x="121" y="123"/>
                      </a:lnTo>
                      <a:lnTo>
                        <a:pt x="152" y="115"/>
                      </a:lnTo>
                      <a:lnTo>
                        <a:pt x="128" y="26"/>
                      </a:lnTo>
                      <a:lnTo>
                        <a:pt x="90" y="0"/>
                      </a:lnTo>
                      <a:lnTo>
                        <a:pt x="61" y="0"/>
                      </a:lnTo>
                    </a:path>
                  </a:pathLst>
                </a:custGeom>
                <a:blipFill dpi="0" rotWithShape="0">
                  <a:blip r:embed="rId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886" name="Group 1132">
                  <a:extLst>
                    <a:ext uri="{FF2B5EF4-FFF2-40B4-BE49-F238E27FC236}">
                      <a16:creationId xmlns:a16="http://schemas.microsoft.com/office/drawing/2014/main" id="{9AFDEE08-C46F-C34F-BCCE-6BA30C45A704}"/>
                    </a:ext>
                  </a:extLst>
                </p:cNvPr>
                <p:cNvGrpSpPr>
                  <a:grpSpLocks/>
                </p:cNvGrpSpPr>
                <p:nvPr/>
              </p:nvGrpSpPr>
              <p:grpSpPr bwMode="auto">
                <a:xfrm>
                  <a:off x="3837" y="2458"/>
                  <a:ext cx="66" cy="158"/>
                  <a:chOff x="3837" y="2458"/>
                  <a:chExt cx="66" cy="158"/>
                </a:xfrm>
              </p:grpSpPr>
              <p:sp>
                <p:nvSpPr>
                  <p:cNvPr id="27890" name="Freeform 1133">
                    <a:extLst>
                      <a:ext uri="{FF2B5EF4-FFF2-40B4-BE49-F238E27FC236}">
                        <a16:creationId xmlns:a16="http://schemas.microsoft.com/office/drawing/2014/main" id="{738E061C-8EF1-C304-B2DA-349A1579B033}"/>
                      </a:ext>
                    </a:extLst>
                  </p:cNvPr>
                  <p:cNvSpPr>
                    <a:spLocks/>
                  </p:cNvSpPr>
                  <p:nvPr/>
                </p:nvSpPr>
                <p:spPr bwMode="auto">
                  <a:xfrm>
                    <a:off x="3851" y="2458"/>
                    <a:ext cx="35" cy="19"/>
                  </a:xfrm>
                  <a:custGeom>
                    <a:avLst/>
                    <a:gdLst>
                      <a:gd name="T0" fmla="*/ 0 w 35"/>
                      <a:gd name="T1" fmla="*/ 1 h 19"/>
                      <a:gd name="T2" fmla="*/ 7 w 35"/>
                      <a:gd name="T3" fmla="*/ 18 h 19"/>
                      <a:gd name="T4" fmla="*/ 17 w 35"/>
                      <a:gd name="T5" fmla="*/ 0 h 19"/>
                      <a:gd name="T6" fmla="*/ 27 w 35"/>
                      <a:gd name="T7" fmla="*/ 18 h 19"/>
                      <a:gd name="T8" fmla="*/ 34 w 35"/>
                      <a:gd name="T9" fmla="*/ 2 h 19"/>
                      <a:gd name="T10" fmla="*/ 0 w 35"/>
                      <a:gd name="T11" fmla="*/ 1 h 19"/>
                      <a:gd name="T12" fmla="*/ 0 60000 65536"/>
                      <a:gd name="T13" fmla="*/ 0 60000 65536"/>
                      <a:gd name="T14" fmla="*/ 0 60000 65536"/>
                      <a:gd name="T15" fmla="*/ 0 60000 65536"/>
                      <a:gd name="T16" fmla="*/ 0 60000 65536"/>
                      <a:gd name="T17" fmla="*/ 0 60000 65536"/>
                      <a:gd name="T18" fmla="*/ 0 w 35"/>
                      <a:gd name="T19" fmla="*/ 0 h 19"/>
                      <a:gd name="T20" fmla="*/ 35 w 35"/>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35" h="19">
                        <a:moveTo>
                          <a:pt x="0" y="1"/>
                        </a:moveTo>
                        <a:lnTo>
                          <a:pt x="7" y="18"/>
                        </a:lnTo>
                        <a:lnTo>
                          <a:pt x="17" y="0"/>
                        </a:lnTo>
                        <a:lnTo>
                          <a:pt x="27" y="18"/>
                        </a:lnTo>
                        <a:lnTo>
                          <a:pt x="34" y="2"/>
                        </a:lnTo>
                        <a:lnTo>
                          <a:pt x="0" y="1"/>
                        </a:lnTo>
                      </a:path>
                    </a:pathLst>
                  </a:custGeom>
                  <a:blipFill dpi="0" rotWithShape="0">
                    <a:blip r:embed="rId8"/>
                    <a:srcRect/>
                    <a:tile tx="0" ty="0" sx="100000" sy="100000" flip="none" algn="tl"/>
                  </a:blipFill>
                  <a:ln w="12700" cap="rnd">
                    <a:solidFill>
                      <a:srgbClr val="00007F"/>
                    </a:solidFill>
                    <a:round/>
                    <a:headEnd/>
                    <a:tailEnd/>
                  </a:ln>
                </p:spPr>
                <p:txBody>
                  <a:bodyPr/>
                  <a:lstStyle/>
                  <a:p>
                    <a:endParaRPr lang="zh-CN" altLang="en-US"/>
                  </a:p>
                </p:txBody>
              </p:sp>
              <p:sp>
                <p:nvSpPr>
                  <p:cNvPr id="27891" name="Freeform 1134">
                    <a:extLst>
                      <a:ext uri="{FF2B5EF4-FFF2-40B4-BE49-F238E27FC236}">
                        <a16:creationId xmlns:a16="http://schemas.microsoft.com/office/drawing/2014/main" id="{EBBEFB73-4FF9-C803-26BB-E69D141B6211}"/>
                      </a:ext>
                    </a:extLst>
                  </p:cNvPr>
                  <p:cNvSpPr>
                    <a:spLocks/>
                  </p:cNvSpPr>
                  <p:nvPr/>
                </p:nvSpPr>
                <p:spPr bwMode="auto">
                  <a:xfrm>
                    <a:off x="3870" y="2462"/>
                    <a:ext cx="9" cy="146"/>
                  </a:xfrm>
                  <a:custGeom>
                    <a:avLst/>
                    <a:gdLst>
                      <a:gd name="T0" fmla="*/ 0 w 9"/>
                      <a:gd name="T1" fmla="*/ 0 h 146"/>
                      <a:gd name="T2" fmla="*/ 8 w 9"/>
                      <a:gd name="T3" fmla="*/ 60 h 146"/>
                      <a:gd name="T4" fmla="*/ 8 w 9"/>
                      <a:gd name="T5" fmla="*/ 145 h 146"/>
                      <a:gd name="T6" fmla="*/ 0 w 9"/>
                      <a:gd name="T7" fmla="*/ 0 h 146"/>
                      <a:gd name="T8" fmla="*/ 0 60000 65536"/>
                      <a:gd name="T9" fmla="*/ 0 60000 65536"/>
                      <a:gd name="T10" fmla="*/ 0 60000 65536"/>
                      <a:gd name="T11" fmla="*/ 0 60000 65536"/>
                      <a:gd name="T12" fmla="*/ 0 w 9"/>
                      <a:gd name="T13" fmla="*/ 0 h 146"/>
                      <a:gd name="T14" fmla="*/ 9 w 9"/>
                      <a:gd name="T15" fmla="*/ 146 h 146"/>
                    </a:gdLst>
                    <a:ahLst/>
                    <a:cxnLst>
                      <a:cxn ang="T8">
                        <a:pos x="T0" y="T1"/>
                      </a:cxn>
                      <a:cxn ang="T9">
                        <a:pos x="T2" y="T3"/>
                      </a:cxn>
                      <a:cxn ang="T10">
                        <a:pos x="T4" y="T5"/>
                      </a:cxn>
                      <a:cxn ang="T11">
                        <a:pos x="T6" y="T7"/>
                      </a:cxn>
                    </a:cxnLst>
                    <a:rect l="T12" t="T13" r="T14" b="T15"/>
                    <a:pathLst>
                      <a:path w="9" h="146">
                        <a:moveTo>
                          <a:pt x="0" y="0"/>
                        </a:moveTo>
                        <a:lnTo>
                          <a:pt x="8" y="60"/>
                        </a:lnTo>
                        <a:lnTo>
                          <a:pt x="8" y="145"/>
                        </a:lnTo>
                        <a:lnTo>
                          <a:pt x="0" y="0"/>
                        </a:lnTo>
                      </a:path>
                    </a:pathLst>
                  </a:custGeom>
                  <a:blipFill dpi="0" rotWithShape="0">
                    <a:blip r:embed="rId8"/>
                    <a:srcRect/>
                    <a:tile tx="0" ty="0" sx="100000" sy="100000" flip="none" algn="tl"/>
                  </a:blipFill>
                  <a:ln w="12700" cap="rnd">
                    <a:solidFill>
                      <a:srgbClr val="00007F"/>
                    </a:solidFill>
                    <a:round/>
                    <a:headEnd/>
                    <a:tailEnd/>
                  </a:ln>
                </p:spPr>
                <p:txBody>
                  <a:bodyPr/>
                  <a:lstStyle/>
                  <a:p>
                    <a:endParaRPr lang="zh-CN" altLang="en-US"/>
                  </a:p>
                </p:txBody>
              </p:sp>
              <p:sp>
                <p:nvSpPr>
                  <p:cNvPr id="27892" name="Freeform 1135">
                    <a:extLst>
                      <a:ext uri="{FF2B5EF4-FFF2-40B4-BE49-F238E27FC236}">
                        <a16:creationId xmlns:a16="http://schemas.microsoft.com/office/drawing/2014/main" id="{BE6F1116-2962-6EFC-BC98-ADB0316BE6B6}"/>
                      </a:ext>
                    </a:extLst>
                  </p:cNvPr>
                  <p:cNvSpPr>
                    <a:spLocks/>
                  </p:cNvSpPr>
                  <p:nvPr/>
                </p:nvSpPr>
                <p:spPr bwMode="auto">
                  <a:xfrm>
                    <a:off x="3837" y="2607"/>
                    <a:ext cx="66" cy="9"/>
                  </a:xfrm>
                  <a:custGeom>
                    <a:avLst/>
                    <a:gdLst>
                      <a:gd name="T0" fmla="*/ 0 w 66"/>
                      <a:gd name="T1" fmla="*/ 8 h 9"/>
                      <a:gd name="T2" fmla="*/ 35 w 66"/>
                      <a:gd name="T3" fmla="*/ 0 h 9"/>
                      <a:gd name="T4" fmla="*/ 65 w 66"/>
                      <a:gd name="T5" fmla="*/ 3 h 9"/>
                      <a:gd name="T6" fmla="*/ 0 w 66"/>
                      <a:gd name="T7" fmla="*/ 8 h 9"/>
                      <a:gd name="T8" fmla="*/ 0 60000 65536"/>
                      <a:gd name="T9" fmla="*/ 0 60000 65536"/>
                      <a:gd name="T10" fmla="*/ 0 60000 65536"/>
                      <a:gd name="T11" fmla="*/ 0 60000 65536"/>
                      <a:gd name="T12" fmla="*/ 0 w 66"/>
                      <a:gd name="T13" fmla="*/ 0 h 9"/>
                      <a:gd name="T14" fmla="*/ 66 w 66"/>
                      <a:gd name="T15" fmla="*/ 9 h 9"/>
                    </a:gdLst>
                    <a:ahLst/>
                    <a:cxnLst>
                      <a:cxn ang="T8">
                        <a:pos x="T0" y="T1"/>
                      </a:cxn>
                      <a:cxn ang="T9">
                        <a:pos x="T2" y="T3"/>
                      </a:cxn>
                      <a:cxn ang="T10">
                        <a:pos x="T4" y="T5"/>
                      </a:cxn>
                      <a:cxn ang="T11">
                        <a:pos x="T6" y="T7"/>
                      </a:cxn>
                    </a:cxnLst>
                    <a:rect l="T12" t="T13" r="T14" b="T15"/>
                    <a:pathLst>
                      <a:path w="66" h="9">
                        <a:moveTo>
                          <a:pt x="0" y="8"/>
                        </a:moveTo>
                        <a:lnTo>
                          <a:pt x="35" y="0"/>
                        </a:lnTo>
                        <a:lnTo>
                          <a:pt x="65" y="3"/>
                        </a:lnTo>
                        <a:lnTo>
                          <a:pt x="0" y="8"/>
                        </a:lnTo>
                      </a:path>
                    </a:pathLst>
                  </a:custGeom>
                  <a:blipFill dpi="0" rotWithShape="0">
                    <a:blip r:embed="rId8"/>
                    <a:srcRect/>
                    <a:tile tx="0" ty="0" sx="100000" sy="100000" flip="none" algn="tl"/>
                  </a:blipFill>
                  <a:ln w="12700" cap="rnd">
                    <a:solidFill>
                      <a:srgbClr val="00007F"/>
                    </a:solidFill>
                    <a:round/>
                    <a:headEnd/>
                    <a:tailEnd/>
                  </a:ln>
                </p:spPr>
                <p:txBody>
                  <a:bodyPr/>
                  <a:lstStyle/>
                  <a:p>
                    <a:endParaRPr lang="zh-CN" altLang="en-US"/>
                  </a:p>
                </p:txBody>
              </p:sp>
            </p:grpSp>
            <p:grpSp>
              <p:nvGrpSpPr>
                <p:cNvPr id="27887" name="Group 1136">
                  <a:extLst>
                    <a:ext uri="{FF2B5EF4-FFF2-40B4-BE49-F238E27FC236}">
                      <a16:creationId xmlns:a16="http://schemas.microsoft.com/office/drawing/2014/main" id="{F73DE080-A51A-4874-7AE7-3DD8C256FA37}"/>
                    </a:ext>
                  </a:extLst>
                </p:cNvPr>
                <p:cNvGrpSpPr>
                  <a:grpSpLocks/>
                </p:cNvGrpSpPr>
                <p:nvPr/>
              </p:nvGrpSpPr>
              <p:grpSpPr bwMode="auto">
                <a:xfrm>
                  <a:off x="3819" y="2986"/>
                  <a:ext cx="90" cy="61"/>
                  <a:chOff x="3819" y="2986"/>
                  <a:chExt cx="90" cy="61"/>
                </a:xfrm>
              </p:grpSpPr>
              <p:sp>
                <p:nvSpPr>
                  <p:cNvPr id="27888" name="Freeform 1137">
                    <a:extLst>
                      <a:ext uri="{FF2B5EF4-FFF2-40B4-BE49-F238E27FC236}">
                        <a16:creationId xmlns:a16="http://schemas.microsoft.com/office/drawing/2014/main" id="{7D5A6A2E-899D-990B-AC84-554D2D755F84}"/>
                      </a:ext>
                    </a:extLst>
                  </p:cNvPr>
                  <p:cNvSpPr>
                    <a:spLocks/>
                  </p:cNvSpPr>
                  <p:nvPr/>
                </p:nvSpPr>
                <p:spPr bwMode="auto">
                  <a:xfrm>
                    <a:off x="3819" y="2991"/>
                    <a:ext cx="36" cy="56"/>
                  </a:xfrm>
                  <a:custGeom>
                    <a:avLst/>
                    <a:gdLst>
                      <a:gd name="T0" fmla="*/ 7 w 36"/>
                      <a:gd name="T1" fmla="*/ 27 h 56"/>
                      <a:gd name="T2" fmla="*/ 2 w 36"/>
                      <a:gd name="T3" fmla="*/ 35 h 56"/>
                      <a:gd name="T4" fmla="*/ 0 w 36"/>
                      <a:gd name="T5" fmla="*/ 42 h 56"/>
                      <a:gd name="T6" fmla="*/ 0 w 36"/>
                      <a:gd name="T7" fmla="*/ 47 h 56"/>
                      <a:gd name="T8" fmla="*/ 1 w 36"/>
                      <a:gd name="T9" fmla="*/ 50 h 56"/>
                      <a:gd name="T10" fmla="*/ 4 w 36"/>
                      <a:gd name="T11" fmla="*/ 53 h 56"/>
                      <a:gd name="T12" fmla="*/ 8 w 36"/>
                      <a:gd name="T13" fmla="*/ 55 h 56"/>
                      <a:gd name="T14" fmla="*/ 14 w 36"/>
                      <a:gd name="T15" fmla="*/ 54 h 56"/>
                      <a:gd name="T16" fmla="*/ 20 w 36"/>
                      <a:gd name="T17" fmla="*/ 52 h 56"/>
                      <a:gd name="T18" fmla="*/ 24 w 36"/>
                      <a:gd name="T19" fmla="*/ 46 h 56"/>
                      <a:gd name="T20" fmla="*/ 28 w 36"/>
                      <a:gd name="T21" fmla="*/ 39 h 56"/>
                      <a:gd name="T22" fmla="*/ 31 w 36"/>
                      <a:gd name="T23" fmla="*/ 24 h 56"/>
                      <a:gd name="T24" fmla="*/ 35 w 36"/>
                      <a:gd name="T25" fmla="*/ 9 h 56"/>
                      <a:gd name="T26" fmla="*/ 34 w 36"/>
                      <a:gd name="T27" fmla="*/ 0 h 56"/>
                      <a:gd name="T28" fmla="*/ 27 w 36"/>
                      <a:gd name="T29" fmla="*/ 21 h 56"/>
                      <a:gd name="T30" fmla="*/ 21 w 36"/>
                      <a:gd name="T31" fmla="*/ 34 h 56"/>
                      <a:gd name="T32" fmla="*/ 13 w 36"/>
                      <a:gd name="T33" fmla="*/ 34 h 56"/>
                      <a:gd name="T34" fmla="*/ 5 w 36"/>
                      <a:gd name="T35" fmla="*/ 33 h 56"/>
                      <a:gd name="T36" fmla="*/ 7 w 36"/>
                      <a:gd name="T37" fmla="*/ 2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
                      <a:gd name="T58" fmla="*/ 0 h 56"/>
                      <a:gd name="T59" fmla="*/ 36 w 36"/>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 h="56">
                        <a:moveTo>
                          <a:pt x="7" y="27"/>
                        </a:moveTo>
                        <a:lnTo>
                          <a:pt x="2" y="35"/>
                        </a:lnTo>
                        <a:lnTo>
                          <a:pt x="0" y="42"/>
                        </a:lnTo>
                        <a:lnTo>
                          <a:pt x="0" y="47"/>
                        </a:lnTo>
                        <a:lnTo>
                          <a:pt x="1" y="50"/>
                        </a:lnTo>
                        <a:lnTo>
                          <a:pt x="4" y="53"/>
                        </a:lnTo>
                        <a:lnTo>
                          <a:pt x="8" y="55"/>
                        </a:lnTo>
                        <a:lnTo>
                          <a:pt x="14" y="54"/>
                        </a:lnTo>
                        <a:lnTo>
                          <a:pt x="20" y="52"/>
                        </a:lnTo>
                        <a:lnTo>
                          <a:pt x="24" y="46"/>
                        </a:lnTo>
                        <a:lnTo>
                          <a:pt x="28" y="39"/>
                        </a:lnTo>
                        <a:lnTo>
                          <a:pt x="31" y="24"/>
                        </a:lnTo>
                        <a:lnTo>
                          <a:pt x="35" y="9"/>
                        </a:lnTo>
                        <a:lnTo>
                          <a:pt x="34" y="0"/>
                        </a:lnTo>
                        <a:lnTo>
                          <a:pt x="27" y="21"/>
                        </a:lnTo>
                        <a:lnTo>
                          <a:pt x="21" y="34"/>
                        </a:lnTo>
                        <a:lnTo>
                          <a:pt x="13" y="34"/>
                        </a:lnTo>
                        <a:lnTo>
                          <a:pt x="5" y="33"/>
                        </a:lnTo>
                        <a:lnTo>
                          <a:pt x="7" y="27"/>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89" name="Freeform 1138">
                    <a:extLst>
                      <a:ext uri="{FF2B5EF4-FFF2-40B4-BE49-F238E27FC236}">
                        <a16:creationId xmlns:a16="http://schemas.microsoft.com/office/drawing/2014/main" id="{C5233A55-B1EC-37D0-ECE5-72741215656E}"/>
                      </a:ext>
                    </a:extLst>
                  </p:cNvPr>
                  <p:cNvSpPr>
                    <a:spLocks/>
                  </p:cNvSpPr>
                  <p:nvPr/>
                </p:nvSpPr>
                <p:spPr bwMode="auto">
                  <a:xfrm>
                    <a:off x="3868" y="2986"/>
                    <a:ext cx="41" cy="61"/>
                  </a:xfrm>
                  <a:custGeom>
                    <a:avLst/>
                    <a:gdLst>
                      <a:gd name="T0" fmla="*/ 1 w 41"/>
                      <a:gd name="T1" fmla="*/ 0 h 61"/>
                      <a:gd name="T2" fmla="*/ 0 w 41"/>
                      <a:gd name="T3" fmla="*/ 6 h 61"/>
                      <a:gd name="T4" fmla="*/ 5 w 41"/>
                      <a:gd name="T5" fmla="*/ 21 h 61"/>
                      <a:gd name="T6" fmla="*/ 9 w 41"/>
                      <a:gd name="T7" fmla="*/ 33 h 61"/>
                      <a:gd name="T8" fmla="*/ 13 w 41"/>
                      <a:gd name="T9" fmla="*/ 45 h 61"/>
                      <a:gd name="T10" fmla="*/ 17 w 41"/>
                      <a:gd name="T11" fmla="*/ 52 h 61"/>
                      <a:gd name="T12" fmla="*/ 21 w 41"/>
                      <a:gd name="T13" fmla="*/ 57 h 61"/>
                      <a:gd name="T14" fmla="*/ 26 w 41"/>
                      <a:gd name="T15" fmla="*/ 59 h 61"/>
                      <a:gd name="T16" fmla="*/ 32 w 41"/>
                      <a:gd name="T17" fmla="*/ 60 h 61"/>
                      <a:gd name="T18" fmla="*/ 35 w 41"/>
                      <a:gd name="T19" fmla="*/ 58 h 61"/>
                      <a:gd name="T20" fmla="*/ 38 w 41"/>
                      <a:gd name="T21" fmla="*/ 56 h 61"/>
                      <a:gd name="T22" fmla="*/ 40 w 41"/>
                      <a:gd name="T23" fmla="*/ 50 h 61"/>
                      <a:gd name="T24" fmla="*/ 39 w 41"/>
                      <a:gd name="T25" fmla="*/ 42 h 61"/>
                      <a:gd name="T26" fmla="*/ 35 w 41"/>
                      <a:gd name="T27" fmla="*/ 33 h 61"/>
                      <a:gd name="T28" fmla="*/ 33 w 41"/>
                      <a:gd name="T29" fmla="*/ 28 h 61"/>
                      <a:gd name="T30" fmla="*/ 32 w 41"/>
                      <a:gd name="T31" fmla="*/ 32 h 61"/>
                      <a:gd name="T32" fmla="*/ 30 w 41"/>
                      <a:gd name="T33" fmla="*/ 34 h 61"/>
                      <a:gd name="T34" fmla="*/ 25 w 41"/>
                      <a:gd name="T35" fmla="*/ 36 h 61"/>
                      <a:gd name="T36" fmla="*/ 21 w 41"/>
                      <a:gd name="T37" fmla="*/ 36 h 61"/>
                      <a:gd name="T38" fmla="*/ 13 w 41"/>
                      <a:gd name="T39" fmla="*/ 35 h 61"/>
                      <a:gd name="T40" fmla="*/ 5 w 41"/>
                      <a:gd name="T41" fmla="*/ 11 h 61"/>
                      <a:gd name="T42" fmla="*/ 1 w 41"/>
                      <a:gd name="T43" fmla="*/ 0 h 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1"/>
                      <a:gd name="T67" fmla="*/ 0 h 61"/>
                      <a:gd name="T68" fmla="*/ 41 w 41"/>
                      <a:gd name="T69" fmla="*/ 61 h 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1" h="61">
                        <a:moveTo>
                          <a:pt x="1" y="0"/>
                        </a:moveTo>
                        <a:lnTo>
                          <a:pt x="0" y="6"/>
                        </a:lnTo>
                        <a:lnTo>
                          <a:pt x="5" y="21"/>
                        </a:lnTo>
                        <a:lnTo>
                          <a:pt x="9" y="33"/>
                        </a:lnTo>
                        <a:lnTo>
                          <a:pt x="13" y="45"/>
                        </a:lnTo>
                        <a:lnTo>
                          <a:pt x="17" y="52"/>
                        </a:lnTo>
                        <a:lnTo>
                          <a:pt x="21" y="57"/>
                        </a:lnTo>
                        <a:lnTo>
                          <a:pt x="26" y="59"/>
                        </a:lnTo>
                        <a:lnTo>
                          <a:pt x="32" y="60"/>
                        </a:lnTo>
                        <a:lnTo>
                          <a:pt x="35" y="58"/>
                        </a:lnTo>
                        <a:lnTo>
                          <a:pt x="38" y="56"/>
                        </a:lnTo>
                        <a:lnTo>
                          <a:pt x="40" y="50"/>
                        </a:lnTo>
                        <a:lnTo>
                          <a:pt x="39" y="42"/>
                        </a:lnTo>
                        <a:lnTo>
                          <a:pt x="35" y="33"/>
                        </a:lnTo>
                        <a:lnTo>
                          <a:pt x="33" y="28"/>
                        </a:lnTo>
                        <a:lnTo>
                          <a:pt x="32" y="32"/>
                        </a:lnTo>
                        <a:lnTo>
                          <a:pt x="30" y="34"/>
                        </a:lnTo>
                        <a:lnTo>
                          <a:pt x="25" y="36"/>
                        </a:lnTo>
                        <a:lnTo>
                          <a:pt x="21" y="36"/>
                        </a:lnTo>
                        <a:lnTo>
                          <a:pt x="13" y="35"/>
                        </a:lnTo>
                        <a:lnTo>
                          <a:pt x="5" y="11"/>
                        </a:lnTo>
                        <a:lnTo>
                          <a:pt x="1"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nvGrpSpPr>
              <p:cNvPr id="27866" name="Group 1139">
                <a:extLst>
                  <a:ext uri="{FF2B5EF4-FFF2-40B4-BE49-F238E27FC236}">
                    <a16:creationId xmlns:a16="http://schemas.microsoft.com/office/drawing/2014/main" id="{0CD89F87-9A8B-D68A-1495-DFD4C8421419}"/>
                  </a:ext>
                </a:extLst>
              </p:cNvPr>
              <p:cNvGrpSpPr>
                <a:grpSpLocks/>
              </p:cNvGrpSpPr>
              <p:nvPr/>
            </p:nvGrpSpPr>
            <p:grpSpPr bwMode="auto">
              <a:xfrm>
                <a:off x="3978" y="2270"/>
                <a:ext cx="153" cy="691"/>
                <a:chOff x="3978" y="2270"/>
                <a:chExt cx="153" cy="691"/>
              </a:xfrm>
            </p:grpSpPr>
            <p:grpSp>
              <p:nvGrpSpPr>
                <p:cNvPr id="27867" name="Group 1140">
                  <a:extLst>
                    <a:ext uri="{FF2B5EF4-FFF2-40B4-BE49-F238E27FC236}">
                      <a16:creationId xmlns:a16="http://schemas.microsoft.com/office/drawing/2014/main" id="{03B8E322-C198-75BE-3BB5-F9F4D83565B8}"/>
                    </a:ext>
                  </a:extLst>
                </p:cNvPr>
                <p:cNvGrpSpPr>
                  <a:grpSpLocks/>
                </p:cNvGrpSpPr>
                <p:nvPr/>
              </p:nvGrpSpPr>
              <p:grpSpPr bwMode="auto">
                <a:xfrm>
                  <a:off x="4013" y="2270"/>
                  <a:ext cx="84" cy="112"/>
                  <a:chOff x="4013" y="2270"/>
                  <a:chExt cx="84" cy="112"/>
                </a:xfrm>
              </p:grpSpPr>
              <p:sp>
                <p:nvSpPr>
                  <p:cNvPr id="27876" name="Freeform 1141">
                    <a:extLst>
                      <a:ext uri="{FF2B5EF4-FFF2-40B4-BE49-F238E27FC236}">
                        <a16:creationId xmlns:a16="http://schemas.microsoft.com/office/drawing/2014/main" id="{D47F8C9C-17CD-CED9-4FE6-42D8EFD13555}"/>
                      </a:ext>
                    </a:extLst>
                  </p:cNvPr>
                  <p:cNvSpPr>
                    <a:spLocks/>
                  </p:cNvSpPr>
                  <p:nvPr/>
                </p:nvSpPr>
                <p:spPr bwMode="auto">
                  <a:xfrm>
                    <a:off x="4024" y="2275"/>
                    <a:ext cx="65" cy="107"/>
                  </a:xfrm>
                  <a:custGeom>
                    <a:avLst/>
                    <a:gdLst>
                      <a:gd name="T0" fmla="*/ 15 w 65"/>
                      <a:gd name="T1" fmla="*/ 99 h 107"/>
                      <a:gd name="T2" fmla="*/ 15 w 65"/>
                      <a:gd name="T3" fmla="*/ 83 h 107"/>
                      <a:gd name="T4" fmla="*/ 10 w 65"/>
                      <a:gd name="T5" fmla="*/ 74 h 107"/>
                      <a:gd name="T6" fmla="*/ 7 w 65"/>
                      <a:gd name="T7" fmla="*/ 67 h 107"/>
                      <a:gd name="T8" fmla="*/ 3 w 65"/>
                      <a:gd name="T9" fmla="*/ 59 h 107"/>
                      <a:gd name="T10" fmla="*/ 1 w 65"/>
                      <a:gd name="T11" fmla="*/ 52 h 107"/>
                      <a:gd name="T12" fmla="*/ 0 w 65"/>
                      <a:gd name="T13" fmla="*/ 46 h 107"/>
                      <a:gd name="T14" fmla="*/ 0 w 65"/>
                      <a:gd name="T15" fmla="*/ 32 h 107"/>
                      <a:gd name="T16" fmla="*/ 1 w 65"/>
                      <a:gd name="T17" fmla="*/ 23 h 107"/>
                      <a:gd name="T18" fmla="*/ 5 w 65"/>
                      <a:gd name="T19" fmla="*/ 14 h 107"/>
                      <a:gd name="T20" fmla="*/ 10 w 65"/>
                      <a:gd name="T21" fmla="*/ 8 h 107"/>
                      <a:gd name="T22" fmla="*/ 13 w 65"/>
                      <a:gd name="T23" fmla="*/ 5 h 107"/>
                      <a:gd name="T24" fmla="*/ 20 w 65"/>
                      <a:gd name="T25" fmla="*/ 2 h 107"/>
                      <a:gd name="T26" fmla="*/ 29 w 65"/>
                      <a:gd name="T27" fmla="*/ 0 h 107"/>
                      <a:gd name="T28" fmla="*/ 39 w 65"/>
                      <a:gd name="T29" fmla="*/ 1 h 107"/>
                      <a:gd name="T30" fmla="*/ 47 w 65"/>
                      <a:gd name="T31" fmla="*/ 3 h 107"/>
                      <a:gd name="T32" fmla="*/ 56 w 65"/>
                      <a:gd name="T33" fmla="*/ 9 h 107"/>
                      <a:gd name="T34" fmla="*/ 60 w 65"/>
                      <a:gd name="T35" fmla="*/ 14 h 107"/>
                      <a:gd name="T36" fmla="*/ 63 w 65"/>
                      <a:gd name="T37" fmla="*/ 19 h 107"/>
                      <a:gd name="T38" fmla="*/ 64 w 65"/>
                      <a:gd name="T39" fmla="*/ 26 h 107"/>
                      <a:gd name="T40" fmla="*/ 64 w 65"/>
                      <a:gd name="T41" fmla="*/ 39 h 107"/>
                      <a:gd name="T42" fmla="*/ 61 w 65"/>
                      <a:gd name="T43" fmla="*/ 50 h 107"/>
                      <a:gd name="T44" fmla="*/ 57 w 65"/>
                      <a:gd name="T45" fmla="*/ 61 h 107"/>
                      <a:gd name="T46" fmla="*/ 53 w 65"/>
                      <a:gd name="T47" fmla="*/ 69 h 107"/>
                      <a:gd name="T48" fmla="*/ 50 w 65"/>
                      <a:gd name="T49" fmla="*/ 75 h 107"/>
                      <a:gd name="T50" fmla="*/ 46 w 65"/>
                      <a:gd name="T51" fmla="*/ 83 h 107"/>
                      <a:gd name="T52" fmla="*/ 45 w 65"/>
                      <a:gd name="T53" fmla="*/ 95 h 107"/>
                      <a:gd name="T54" fmla="*/ 44 w 65"/>
                      <a:gd name="T55" fmla="*/ 101 h 107"/>
                      <a:gd name="T56" fmla="*/ 38 w 65"/>
                      <a:gd name="T57" fmla="*/ 105 h 107"/>
                      <a:gd name="T58" fmla="*/ 31 w 65"/>
                      <a:gd name="T59" fmla="*/ 106 h 107"/>
                      <a:gd name="T60" fmla="*/ 23 w 65"/>
                      <a:gd name="T61" fmla="*/ 105 h 107"/>
                      <a:gd name="T62" fmla="*/ 18 w 65"/>
                      <a:gd name="T63" fmla="*/ 102 h 107"/>
                      <a:gd name="T64" fmla="*/ 15 w 65"/>
                      <a:gd name="T65" fmla="*/ 99 h 1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5"/>
                      <a:gd name="T100" fmla="*/ 0 h 107"/>
                      <a:gd name="T101" fmla="*/ 65 w 65"/>
                      <a:gd name="T102" fmla="*/ 107 h 1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5" h="107">
                        <a:moveTo>
                          <a:pt x="15" y="99"/>
                        </a:moveTo>
                        <a:lnTo>
                          <a:pt x="15" y="83"/>
                        </a:lnTo>
                        <a:lnTo>
                          <a:pt x="10" y="74"/>
                        </a:lnTo>
                        <a:lnTo>
                          <a:pt x="7" y="67"/>
                        </a:lnTo>
                        <a:lnTo>
                          <a:pt x="3" y="59"/>
                        </a:lnTo>
                        <a:lnTo>
                          <a:pt x="1" y="52"/>
                        </a:lnTo>
                        <a:lnTo>
                          <a:pt x="0" y="46"/>
                        </a:lnTo>
                        <a:lnTo>
                          <a:pt x="0" y="32"/>
                        </a:lnTo>
                        <a:lnTo>
                          <a:pt x="1" y="23"/>
                        </a:lnTo>
                        <a:lnTo>
                          <a:pt x="5" y="14"/>
                        </a:lnTo>
                        <a:lnTo>
                          <a:pt x="10" y="8"/>
                        </a:lnTo>
                        <a:lnTo>
                          <a:pt x="13" y="5"/>
                        </a:lnTo>
                        <a:lnTo>
                          <a:pt x="20" y="2"/>
                        </a:lnTo>
                        <a:lnTo>
                          <a:pt x="29" y="0"/>
                        </a:lnTo>
                        <a:lnTo>
                          <a:pt x="39" y="1"/>
                        </a:lnTo>
                        <a:lnTo>
                          <a:pt x="47" y="3"/>
                        </a:lnTo>
                        <a:lnTo>
                          <a:pt x="56" y="9"/>
                        </a:lnTo>
                        <a:lnTo>
                          <a:pt x="60" y="14"/>
                        </a:lnTo>
                        <a:lnTo>
                          <a:pt x="63" y="19"/>
                        </a:lnTo>
                        <a:lnTo>
                          <a:pt x="64" y="26"/>
                        </a:lnTo>
                        <a:lnTo>
                          <a:pt x="64" y="39"/>
                        </a:lnTo>
                        <a:lnTo>
                          <a:pt x="61" y="50"/>
                        </a:lnTo>
                        <a:lnTo>
                          <a:pt x="57" y="61"/>
                        </a:lnTo>
                        <a:lnTo>
                          <a:pt x="53" y="69"/>
                        </a:lnTo>
                        <a:lnTo>
                          <a:pt x="50" y="75"/>
                        </a:lnTo>
                        <a:lnTo>
                          <a:pt x="46" y="83"/>
                        </a:lnTo>
                        <a:lnTo>
                          <a:pt x="45" y="95"/>
                        </a:lnTo>
                        <a:lnTo>
                          <a:pt x="44" y="101"/>
                        </a:lnTo>
                        <a:lnTo>
                          <a:pt x="38" y="105"/>
                        </a:lnTo>
                        <a:lnTo>
                          <a:pt x="31" y="106"/>
                        </a:lnTo>
                        <a:lnTo>
                          <a:pt x="23" y="105"/>
                        </a:lnTo>
                        <a:lnTo>
                          <a:pt x="18" y="102"/>
                        </a:lnTo>
                        <a:lnTo>
                          <a:pt x="15" y="99"/>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77" name="Freeform 1142">
                    <a:extLst>
                      <a:ext uri="{FF2B5EF4-FFF2-40B4-BE49-F238E27FC236}">
                        <a16:creationId xmlns:a16="http://schemas.microsoft.com/office/drawing/2014/main" id="{37C0ACB5-E669-F9B7-0DAF-EA5A27333945}"/>
                      </a:ext>
                    </a:extLst>
                  </p:cNvPr>
                  <p:cNvSpPr>
                    <a:spLocks/>
                  </p:cNvSpPr>
                  <p:nvPr/>
                </p:nvSpPr>
                <p:spPr bwMode="auto">
                  <a:xfrm>
                    <a:off x="4013" y="2270"/>
                    <a:ext cx="84" cy="73"/>
                  </a:xfrm>
                  <a:custGeom>
                    <a:avLst/>
                    <a:gdLst>
                      <a:gd name="T0" fmla="*/ 6 w 84"/>
                      <a:gd name="T1" fmla="*/ 62 h 73"/>
                      <a:gd name="T2" fmla="*/ 1 w 84"/>
                      <a:gd name="T3" fmla="*/ 55 h 73"/>
                      <a:gd name="T4" fmla="*/ 0 w 84"/>
                      <a:gd name="T5" fmla="*/ 47 h 73"/>
                      <a:gd name="T6" fmla="*/ 0 w 84"/>
                      <a:gd name="T7" fmla="*/ 37 h 73"/>
                      <a:gd name="T8" fmla="*/ 0 w 84"/>
                      <a:gd name="T9" fmla="*/ 29 h 73"/>
                      <a:gd name="T10" fmla="*/ 4 w 84"/>
                      <a:gd name="T11" fmla="*/ 20 h 73"/>
                      <a:gd name="T12" fmla="*/ 9 w 84"/>
                      <a:gd name="T13" fmla="*/ 14 h 73"/>
                      <a:gd name="T14" fmla="*/ 14 w 84"/>
                      <a:gd name="T15" fmla="*/ 9 h 73"/>
                      <a:gd name="T16" fmla="*/ 22 w 84"/>
                      <a:gd name="T17" fmla="*/ 3 h 73"/>
                      <a:gd name="T18" fmla="*/ 28 w 84"/>
                      <a:gd name="T19" fmla="*/ 1 h 73"/>
                      <a:gd name="T20" fmla="*/ 41 w 84"/>
                      <a:gd name="T21" fmla="*/ 0 h 73"/>
                      <a:gd name="T22" fmla="*/ 52 w 84"/>
                      <a:gd name="T23" fmla="*/ 0 h 73"/>
                      <a:gd name="T24" fmla="*/ 60 w 84"/>
                      <a:gd name="T25" fmla="*/ 3 h 73"/>
                      <a:gd name="T26" fmla="*/ 67 w 84"/>
                      <a:gd name="T27" fmla="*/ 5 h 73"/>
                      <a:gd name="T28" fmla="*/ 73 w 84"/>
                      <a:gd name="T29" fmla="*/ 12 h 73"/>
                      <a:gd name="T30" fmla="*/ 77 w 84"/>
                      <a:gd name="T31" fmla="*/ 18 h 73"/>
                      <a:gd name="T32" fmla="*/ 81 w 84"/>
                      <a:gd name="T33" fmla="*/ 24 h 73"/>
                      <a:gd name="T34" fmla="*/ 83 w 84"/>
                      <a:gd name="T35" fmla="*/ 31 h 73"/>
                      <a:gd name="T36" fmla="*/ 83 w 84"/>
                      <a:gd name="T37" fmla="*/ 44 h 73"/>
                      <a:gd name="T38" fmla="*/ 83 w 84"/>
                      <a:gd name="T39" fmla="*/ 53 h 73"/>
                      <a:gd name="T40" fmla="*/ 80 w 84"/>
                      <a:gd name="T41" fmla="*/ 57 h 73"/>
                      <a:gd name="T42" fmla="*/ 76 w 84"/>
                      <a:gd name="T43" fmla="*/ 63 h 73"/>
                      <a:gd name="T44" fmla="*/ 73 w 84"/>
                      <a:gd name="T45" fmla="*/ 67 h 73"/>
                      <a:gd name="T46" fmla="*/ 65 w 84"/>
                      <a:gd name="T47" fmla="*/ 70 h 73"/>
                      <a:gd name="T48" fmla="*/ 57 w 84"/>
                      <a:gd name="T49" fmla="*/ 72 h 73"/>
                      <a:gd name="T50" fmla="*/ 63 w 84"/>
                      <a:gd name="T51" fmla="*/ 63 h 73"/>
                      <a:gd name="T52" fmla="*/ 69 w 84"/>
                      <a:gd name="T53" fmla="*/ 47 h 73"/>
                      <a:gd name="T54" fmla="*/ 70 w 84"/>
                      <a:gd name="T55" fmla="*/ 41 h 73"/>
                      <a:gd name="T56" fmla="*/ 69 w 84"/>
                      <a:gd name="T57" fmla="*/ 36 h 73"/>
                      <a:gd name="T58" fmla="*/ 67 w 84"/>
                      <a:gd name="T59" fmla="*/ 29 h 73"/>
                      <a:gd name="T60" fmla="*/ 53 w 84"/>
                      <a:gd name="T61" fmla="*/ 33 h 73"/>
                      <a:gd name="T62" fmla="*/ 38 w 84"/>
                      <a:gd name="T63" fmla="*/ 33 h 73"/>
                      <a:gd name="T64" fmla="*/ 27 w 84"/>
                      <a:gd name="T65" fmla="*/ 32 h 73"/>
                      <a:gd name="T66" fmla="*/ 18 w 84"/>
                      <a:gd name="T67" fmla="*/ 30 h 73"/>
                      <a:gd name="T68" fmla="*/ 15 w 84"/>
                      <a:gd name="T69" fmla="*/ 34 h 73"/>
                      <a:gd name="T70" fmla="*/ 13 w 84"/>
                      <a:gd name="T71" fmla="*/ 41 h 73"/>
                      <a:gd name="T72" fmla="*/ 13 w 84"/>
                      <a:gd name="T73" fmla="*/ 48 h 73"/>
                      <a:gd name="T74" fmla="*/ 19 w 84"/>
                      <a:gd name="T75" fmla="*/ 63 h 73"/>
                      <a:gd name="T76" fmla="*/ 23 w 84"/>
                      <a:gd name="T77" fmla="*/ 72 h 73"/>
                      <a:gd name="T78" fmla="*/ 13 w 84"/>
                      <a:gd name="T79" fmla="*/ 67 h 73"/>
                      <a:gd name="T80" fmla="*/ 6 w 84"/>
                      <a:gd name="T81" fmla="*/ 62 h 7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4"/>
                      <a:gd name="T124" fmla="*/ 0 h 73"/>
                      <a:gd name="T125" fmla="*/ 84 w 84"/>
                      <a:gd name="T126" fmla="*/ 73 h 7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4" h="73">
                        <a:moveTo>
                          <a:pt x="6" y="62"/>
                        </a:moveTo>
                        <a:lnTo>
                          <a:pt x="1" y="55"/>
                        </a:lnTo>
                        <a:lnTo>
                          <a:pt x="0" y="47"/>
                        </a:lnTo>
                        <a:lnTo>
                          <a:pt x="0" y="37"/>
                        </a:lnTo>
                        <a:lnTo>
                          <a:pt x="0" y="29"/>
                        </a:lnTo>
                        <a:lnTo>
                          <a:pt x="4" y="20"/>
                        </a:lnTo>
                        <a:lnTo>
                          <a:pt x="9" y="14"/>
                        </a:lnTo>
                        <a:lnTo>
                          <a:pt x="14" y="9"/>
                        </a:lnTo>
                        <a:lnTo>
                          <a:pt x="22" y="3"/>
                        </a:lnTo>
                        <a:lnTo>
                          <a:pt x="28" y="1"/>
                        </a:lnTo>
                        <a:lnTo>
                          <a:pt x="41" y="0"/>
                        </a:lnTo>
                        <a:lnTo>
                          <a:pt x="52" y="0"/>
                        </a:lnTo>
                        <a:lnTo>
                          <a:pt x="60" y="3"/>
                        </a:lnTo>
                        <a:lnTo>
                          <a:pt x="67" y="5"/>
                        </a:lnTo>
                        <a:lnTo>
                          <a:pt x="73" y="12"/>
                        </a:lnTo>
                        <a:lnTo>
                          <a:pt x="77" y="18"/>
                        </a:lnTo>
                        <a:lnTo>
                          <a:pt x="81" y="24"/>
                        </a:lnTo>
                        <a:lnTo>
                          <a:pt x="83" y="31"/>
                        </a:lnTo>
                        <a:lnTo>
                          <a:pt x="83" y="44"/>
                        </a:lnTo>
                        <a:lnTo>
                          <a:pt x="83" y="53"/>
                        </a:lnTo>
                        <a:lnTo>
                          <a:pt x="80" y="57"/>
                        </a:lnTo>
                        <a:lnTo>
                          <a:pt x="76" y="63"/>
                        </a:lnTo>
                        <a:lnTo>
                          <a:pt x="73" y="67"/>
                        </a:lnTo>
                        <a:lnTo>
                          <a:pt x="65" y="70"/>
                        </a:lnTo>
                        <a:lnTo>
                          <a:pt x="57" y="72"/>
                        </a:lnTo>
                        <a:lnTo>
                          <a:pt x="63" y="63"/>
                        </a:lnTo>
                        <a:lnTo>
                          <a:pt x="69" y="47"/>
                        </a:lnTo>
                        <a:lnTo>
                          <a:pt x="70" y="41"/>
                        </a:lnTo>
                        <a:lnTo>
                          <a:pt x="69" y="36"/>
                        </a:lnTo>
                        <a:lnTo>
                          <a:pt x="67" y="29"/>
                        </a:lnTo>
                        <a:lnTo>
                          <a:pt x="53" y="33"/>
                        </a:lnTo>
                        <a:lnTo>
                          <a:pt x="38" y="33"/>
                        </a:lnTo>
                        <a:lnTo>
                          <a:pt x="27" y="32"/>
                        </a:lnTo>
                        <a:lnTo>
                          <a:pt x="18" y="30"/>
                        </a:lnTo>
                        <a:lnTo>
                          <a:pt x="15" y="34"/>
                        </a:lnTo>
                        <a:lnTo>
                          <a:pt x="13" y="41"/>
                        </a:lnTo>
                        <a:lnTo>
                          <a:pt x="13" y="48"/>
                        </a:lnTo>
                        <a:lnTo>
                          <a:pt x="19" y="63"/>
                        </a:lnTo>
                        <a:lnTo>
                          <a:pt x="23" y="72"/>
                        </a:lnTo>
                        <a:lnTo>
                          <a:pt x="13" y="67"/>
                        </a:lnTo>
                        <a:lnTo>
                          <a:pt x="6" y="6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878" name="Group 1143">
                    <a:extLst>
                      <a:ext uri="{FF2B5EF4-FFF2-40B4-BE49-F238E27FC236}">
                        <a16:creationId xmlns:a16="http://schemas.microsoft.com/office/drawing/2014/main" id="{8F9D3037-84A2-54BE-EF75-39F3910ACE03}"/>
                      </a:ext>
                    </a:extLst>
                  </p:cNvPr>
                  <p:cNvGrpSpPr>
                    <a:grpSpLocks/>
                  </p:cNvGrpSpPr>
                  <p:nvPr/>
                </p:nvGrpSpPr>
                <p:grpSpPr bwMode="auto">
                  <a:xfrm>
                    <a:off x="4022" y="2325"/>
                    <a:ext cx="67" cy="11"/>
                    <a:chOff x="4022" y="2325"/>
                    <a:chExt cx="67" cy="11"/>
                  </a:xfrm>
                </p:grpSpPr>
                <p:sp>
                  <p:nvSpPr>
                    <p:cNvPr id="27879" name="Oval 1144">
                      <a:extLst>
                        <a:ext uri="{FF2B5EF4-FFF2-40B4-BE49-F238E27FC236}">
                          <a16:creationId xmlns:a16="http://schemas.microsoft.com/office/drawing/2014/main" id="{14427A0B-B6A4-F100-0EA5-B42898DFDAF6}"/>
                        </a:ext>
                      </a:extLst>
                    </p:cNvPr>
                    <p:cNvSpPr>
                      <a:spLocks noChangeArrowheads="1"/>
                    </p:cNvSpPr>
                    <p:nvPr/>
                  </p:nvSpPr>
                  <p:spPr bwMode="auto">
                    <a:xfrm>
                      <a:off x="4022" y="2325"/>
                      <a:ext cx="9" cy="10"/>
                    </a:xfrm>
                    <a:prstGeom prst="ellipse">
                      <a:avLst/>
                    </a:prstGeom>
                    <a:blipFill dpi="0" rotWithShape="0">
                      <a:blip r:embed="rId9"/>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sp>
                  <p:nvSpPr>
                    <p:cNvPr id="27880" name="Oval 1145">
                      <a:extLst>
                        <a:ext uri="{FF2B5EF4-FFF2-40B4-BE49-F238E27FC236}">
                          <a16:creationId xmlns:a16="http://schemas.microsoft.com/office/drawing/2014/main" id="{18DB1546-5A07-006D-3510-48ED039C3ACD}"/>
                        </a:ext>
                      </a:extLst>
                    </p:cNvPr>
                    <p:cNvSpPr>
                      <a:spLocks noChangeArrowheads="1"/>
                    </p:cNvSpPr>
                    <p:nvPr/>
                  </p:nvSpPr>
                  <p:spPr bwMode="auto">
                    <a:xfrm>
                      <a:off x="4080" y="2326"/>
                      <a:ext cx="9" cy="10"/>
                    </a:xfrm>
                    <a:prstGeom prst="ellipse">
                      <a:avLst/>
                    </a:prstGeom>
                    <a:blipFill dpi="0" rotWithShape="0">
                      <a:blip r:embed="rId9"/>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grpSp>
            </p:grpSp>
            <p:sp>
              <p:nvSpPr>
                <p:cNvPr id="27868" name="Freeform 1146">
                  <a:extLst>
                    <a:ext uri="{FF2B5EF4-FFF2-40B4-BE49-F238E27FC236}">
                      <a16:creationId xmlns:a16="http://schemas.microsoft.com/office/drawing/2014/main" id="{AF21F161-DDC0-3484-3358-99AAF5A8304F}"/>
                    </a:ext>
                  </a:extLst>
                </p:cNvPr>
                <p:cNvSpPr>
                  <a:spLocks/>
                </p:cNvSpPr>
                <p:nvPr/>
              </p:nvSpPr>
              <p:spPr bwMode="auto">
                <a:xfrm>
                  <a:off x="4009" y="2737"/>
                  <a:ext cx="81" cy="203"/>
                </a:xfrm>
                <a:custGeom>
                  <a:avLst/>
                  <a:gdLst>
                    <a:gd name="T0" fmla="*/ 18 w 81"/>
                    <a:gd name="T1" fmla="*/ 0 h 203"/>
                    <a:gd name="T2" fmla="*/ 16 w 81"/>
                    <a:gd name="T3" fmla="*/ 24 h 203"/>
                    <a:gd name="T4" fmla="*/ 14 w 81"/>
                    <a:gd name="T5" fmla="*/ 51 h 203"/>
                    <a:gd name="T6" fmla="*/ 14 w 81"/>
                    <a:gd name="T7" fmla="*/ 78 h 203"/>
                    <a:gd name="T8" fmla="*/ 16 w 81"/>
                    <a:gd name="T9" fmla="*/ 103 h 203"/>
                    <a:gd name="T10" fmla="*/ 16 w 81"/>
                    <a:gd name="T11" fmla="*/ 123 h 203"/>
                    <a:gd name="T12" fmla="*/ 16 w 81"/>
                    <a:gd name="T13" fmla="*/ 148 h 203"/>
                    <a:gd name="T14" fmla="*/ 15 w 81"/>
                    <a:gd name="T15" fmla="*/ 159 h 203"/>
                    <a:gd name="T16" fmla="*/ 4 w 81"/>
                    <a:gd name="T17" fmla="*/ 190 h 203"/>
                    <a:gd name="T18" fmla="*/ 0 w 81"/>
                    <a:gd name="T19" fmla="*/ 202 h 203"/>
                    <a:gd name="T20" fmla="*/ 17 w 81"/>
                    <a:gd name="T21" fmla="*/ 202 h 203"/>
                    <a:gd name="T22" fmla="*/ 25 w 81"/>
                    <a:gd name="T23" fmla="*/ 188 h 203"/>
                    <a:gd name="T24" fmla="*/ 30 w 81"/>
                    <a:gd name="T25" fmla="*/ 172 h 203"/>
                    <a:gd name="T26" fmla="*/ 33 w 81"/>
                    <a:gd name="T27" fmla="*/ 147 h 203"/>
                    <a:gd name="T28" fmla="*/ 43 w 81"/>
                    <a:gd name="T29" fmla="*/ 78 h 203"/>
                    <a:gd name="T30" fmla="*/ 46 w 81"/>
                    <a:gd name="T31" fmla="*/ 58 h 203"/>
                    <a:gd name="T32" fmla="*/ 44 w 81"/>
                    <a:gd name="T33" fmla="*/ 96 h 203"/>
                    <a:gd name="T34" fmla="*/ 47 w 81"/>
                    <a:gd name="T35" fmla="*/ 119 h 203"/>
                    <a:gd name="T36" fmla="*/ 48 w 81"/>
                    <a:gd name="T37" fmla="*/ 140 h 203"/>
                    <a:gd name="T38" fmla="*/ 46 w 81"/>
                    <a:gd name="T39" fmla="*/ 160 h 203"/>
                    <a:gd name="T40" fmla="*/ 47 w 81"/>
                    <a:gd name="T41" fmla="*/ 169 h 203"/>
                    <a:gd name="T42" fmla="*/ 58 w 81"/>
                    <a:gd name="T43" fmla="*/ 199 h 203"/>
                    <a:gd name="T44" fmla="*/ 69 w 81"/>
                    <a:gd name="T45" fmla="*/ 199 h 203"/>
                    <a:gd name="T46" fmla="*/ 74 w 81"/>
                    <a:gd name="T47" fmla="*/ 199 h 203"/>
                    <a:gd name="T48" fmla="*/ 80 w 81"/>
                    <a:gd name="T49" fmla="*/ 193 h 203"/>
                    <a:gd name="T50" fmla="*/ 64 w 81"/>
                    <a:gd name="T51" fmla="*/ 160 h 203"/>
                    <a:gd name="T52" fmla="*/ 72 w 81"/>
                    <a:gd name="T53" fmla="*/ 90 h 203"/>
                    <a:gd name="T54" fmla="*/ 75 w 81"/>
                    <a:gd name="T55" fmla="*/ 57 h 203"/>
                    <a:gd name="T56" fmla="*/ 75 w 81"/>
                    <a:gd name="T57" fmla="*/ 1 h 203"/>
                    <a:gd name="T58" fmla="*/ 18 w 81"/>
                    <a:gd name="T59" fmla="*/ 0 h 20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1"/>
                    <a:gd name="T91" fmla="*/ 0 h 203"/>
                    <a:gd name="T92" fmla="*/ 81 w 81"/>
                    <a:gd name="T93" fmla="*/ 203 h 20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1" h="203">
                      <a:moveTo>
                        <a:pt x="18" y="0"/>
                      </a:moveTo>
                      <a:lnTo>
                        <a:pt x="16" y="24"/>
                      </a:lnTo>
                      <a:lnTo>
                        <a:pt x="14" y="51"/>
                      </a:lnTo>
                      <a:lnTo>
                        <a:pt x="14" y="78"/>
                      </a:lnTo>
                      <a:lnTo>
                        <a:pt x="16" y="103"/>
                      </a:lnTo>
                      <a:lnTo>
                        <a:pt x="16" y="123"/>
                      </a:lnTo>
                      <a:lnTo>
                        <a:pt x="16" y="148"/>
                      </a:lnTo>
                      <a:lnTo>
                        <a:pt x="15" y="159"/>
                      </a:lnTo>
                      <a:lnTo>
                        <a:pt x="4" y="190"/>
                      </a:lnTo>
                      <a:lnTo>
                        <a:pt x="0" y="202"/>
                      </a:lnTo>
                      <a:lnTo>
                        <a:pt x="17" y="202"/>
                      </a:lnTo>
                      <a:lnTo>
                        <a:pt x="25" y="188"/>
                      </a:lnTo>
                      <a:lnTo>
                        <a:pt x="30" y="172"/>
                      </a:lnTo>
                      <a:lnTo>
                        <a:pt x="33" y="147"/>
                      </a:lnTo>
                      <a:lnTo>
                        <a:pt x="43" y="78"/>
                      </a:lnTo>
                      <a:lnTo>
                        <a:pt x="46" y="58"/>
                      </a:lnTo>
                      <a:lnTo>
                        <a:pt x="44" y="96"/>
                      </a:lnTo>
                      <a:lnTo>
                        <a:pt x="47" y="119"/>
                      </a:lnTo>
                      <a:lnTo>
                        <a:pt x="48" y="140"/>
                      </a:lnTo>
                      <a:lnTo>
                        <a:pt x="46" y="160"/>
                      </a:lnTo>
                      <a:lnTo>
                        <a:pt x="47" y="169"/>
                      </a:lnTo>
                      <a:lnTo>
                        <a:pt x="58" y="199"/>
                      </a:lnTo>
                      <a:lnTo>
                        <a:pt x="69" y="199"/>
                      </a:lnTo>
                      <a:lnTo>
                        <a:pt x="74" y="199"/>
                      </a:lnTo>
                      <a:lnTo>
                        <a:pt x="80" y="193"/>
                      </a:lnTo>
                      <a:lnTo>
                        <a:pt x="64" y="160"/>
                      </a:lnTo>
                      <a:lnTo>
                        <a:pt x="72" y="90"/>
                      </a:lnTo>
                      <a:lnTo>
                        <a:pt x="75" y="57"/>
                      </a:lnTo>
                      <a:lnTo>
                        <a:pt x="75" y="1"/>
                      </a:lnTo>
                      <a:lnTo>
                        <a:pt x="18" y="0"/>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869" name="Group 1147">
                  <a:extLst>
                    <a:ext uri="{FF2B5EF4-FFF2-40B4-BE49-F238E27FC236}">
                      <a16:creationId xmlns:a16="http://schemas.microsoft.com/office/drawing/2014/main" id="{D9F7022E-F3F8-292D-7940-D9222FB65389}"/>
                    </a:ext>
                  </a:extLst>
                </p:cNvPr>
                <p:cNvGrpSpPr>
                  <a:grpSpLocks/>
                </p:cNvGrpSpPr>
                <p:nvPr/>
              </p:nvGrpSpPr>
              <p:grpSpPr bwMode="auto">
                <a:xfrm>
                  <a:off x="3980" y="2485"/>
                  <a:ext cx="148" cy="203"/>
                  <a:chOff x="3980" y="2485"/>
                  <a:chExt cx="148" cy="203"/>
                </a:xfrm>
              </p:grpSpPr>
              <p:sp>
                <p:nvSpPr>
                  <p:cNvPr id="27874" name="Freeform 1148">
                    <a:extLst>
                      <a:ext uri="{FF2B5EF4-FFF2-40B4-BE49-F238E27FC236}">
                        <a16:creationId xmlns:a16="http://schemas.microsoft.com/office/drawing/2014/main" id="{EF1D469A-D1C6-3BC7-C6D0-7A04B5F1BF44}"/>
                      </a:ext>
                    </a:extLst>
                  </p:cNvPr>
                  <p:cNvSpPr>
                    <a:spLocks/>
                  </p:cNvSpPr>
                  <p:nvPr/>
                </p:nvSpPr>
                <p:spPr bwMode="auto">
                  <a:xfrm>
                    <a:off x="3980" y="2491"/>
                    <a:ext cx="41" cy="197"/>
                  </a:xfrm>
                  <a:custGeom>
                    <a:avLst/>
                    <a:gdLst>
                      <a:gd name="T0" fmla="*/ 2 w 41"/>
                      <a:gd name="T1" fmla="*/ 0 h 197"/>
                      <a:gd name="T2" fmla="*/ 0 w 41"/>
                      <a:gd name="T3" fmla="*/ 44 h 197"/>
                      <a:gd name="T4" fmla="*/ 6 w 41"/>
                      <a:gd name="T5" fmla="*/ 105 h 197"/>
                      <a:gd name="T6" fmla="*/ 12 w 41"/>
                      <a:gd name="T7" fmla="*/ 158 h 197"/>
                      <a:gd name="T8" fmla="*/ 22 w 41"/>
                      <a:gd name="T9" fmla="*/ 190 h 197"/>
                      <a:gd name="T10" fmla="*/ 26 w 41"/>
                      <a:gd name="T11" fmla="*/ 196 h 197"/>
                      <a:gd name="T12" fmla="*/ 29 w 41"/>
                      <a:gd name="T13" fmla="*/ 187 h 197"/>
                      <a:gd name="T14" fmla="*/ 31 w 41"/>
                      <a:gd name="T15" fmla="*/ 164 h 197"/>
                      <a:gd name="T16" fmla="*/ 40 w 41"/>
                      <a:gd name="T17" fmla="*/ 158 h 197"/>
                      <a:gd name="T18" fmla="*/ 28 w 41"/>
                      <a:gd name="T19" fmla="*/ 140 h 197"/>
                      <a:gd name="T20" fmla="*/ 20 w 41"/>
                      <a:gd name="T21" fmla="*/ 130 h 197"/>
                      <a:gd name="T22" fmla="*/ 21 w 41"/>
                      <a:gd name="T23" fmla="*/ 40 h 197"/>
                      <a:gd name="T24" fmla="*/ 25 w 41"/>
                      <a:gd name="T25" fmla="*/ 3 h 197"/>
                      <a:gd name="T26" fmla="*/ 2 w 41"/>
                      <a:gd name="T27" fmla="*/ 0 h 1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
                      <a:gd name="T43" fmla="*/ 0 h 197"/>
                      <a:gd name="T44" fmla="*/ 41 w 41"/>
                      <a:gd name="T45" fmla="*/ 197 h 1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 h="197">
                        <a:moveTo>
                          <a:pt x="2" y="0"/>
                        </a:moveTo>
                        <a:lnTo>
                          <a:pt x="0" y="44"/>
                        </a:lnTo>
                        <a:lnTo>
                          <a:pt x="6" y="105"/>
                        </a:lnTo>
                        <a:lnTo>
                          <a:pt x="12" y="158"/>
                        </a:lnTo>
                        <a:lnTo>
                          <a:pt x="22" y="190"/>
                        </a:lnTo>
                        <a:lnTo>
                          <a:pt x="26" y="196"/>
                        </a:lnTo>
                        <a:lnTo>
                          <a:pt x="29" y="187"/>
                        </a:lnTo>
                        <a:lnTo>
                          <a:pt x="31" y="164"/>
                        </a:lnTo>
                        <a:lnTo>
                          <a:pt x="40" y="158"/>
                        </a:lnTo>
                        <a:lnTo>
                          <a:pt x="28" y="140"/>
                        </a:lnTo>
                        <a:lnTo>
                          <a:pt x="20" y="130"/>
                        </a:lnTo>
                        <a:lnTo>
                          <a:pt x="21" y="40"/>
                        </a:lnTo>
                        <a:lnTo>
                          <a:pt x="25" y="3"/>
                        </a:lnTo>
                        <a:lnTo>
                          <a:pt x="2" y="0"/>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75" name="Freeform 1149">
                    <a:extLst>
                      <a:ext uri="{FF2B5EF4-FFF2-40B4-BE49-F238E27FC236}">
                        <a16:creationId xmlns:a16="http://schemas.microsoft.com/office/drawing/2014/main" id="{4DC54427-2E1E-7419-4966-3D5915B05E65}"/>
                      </a:ext>
                    </a:extLst>
                  </p:cNvPr>
                  <p:cNvSpPr>
                    <a:spLocks/>
                  </p:cNvSpPr>
                  <p:nvPr/>
                </p:nvSpPr>
                <p:spPr bwMode="auto">
                  <a:xfrm>
                    <a:off x="4092" y="2485"/>
                    <a:ext cx="36" cy="185"/>
                  </a:xfrm>
                  <a:custGeom>
                    <a:avLst/>
                    <a:gdLst>
                      <a:gd name="T0" fmla="*/ 10 w 36"/>
                      <a:gd name="T1" fmla="*/ 5 h 185"/>
                      <a:gd name="T2" fmla="*/ 15 w 36"/>
                      <a:gd name="T3" fmla="*/ 38 h 185"/>
                      <a:gd name="T4" fmla="*/ 15 w 36"/>
                      <a:gd name="T5" fmla="*/ 117 h 185"/>
                      <a:gd name="T6" fmla="*/ 0 w 36"/>
                      <a:gd name="T7" fmla="*/ 150 h 185"/>
                      <a:gd name="T8" fmla="*/ 4 w 36"/>
                      <a:gd name="T9" fmla="*/ 153 h 185"/>
                      <a:gd name="T10" fmla="*/ 0 w 36"/>
                      <a:gd name="T11" fmla="*/ 170 h 185"/>
                      <a:gd name="T12" fmla="*/ 3 w 36"/>
                      <a:gd name="T13" fmla="*/ 184 h 185"/>
                      <a:gd name="T14" fmla="*/ 15 w 36"/>
                      <a:gd name="T15" fmla="*/ 161 h 185"/>
                      <a:gd name="T16" fmla="*/ 25 w 36"/>
                      <a:gd name="T17" fmla="*/ 121 h 185"/>
                      <a:gd name="T18" fmla="*/ 35 w 36"/>
                      <a:gd name="T19" fmla="*/ 31 h 185"/>
                      <a:gd name="T20" fmla="*/ 31 w 36"/>
                      <a:gd name="T21" fmla="*/ 0 h 185"/>
                      <a:gd name="T22" fmla="*/ 10 w 36"/>
                      <a:gd name="T23" fmla="*/ 5 h 1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85"/>
                      <a:gd name="T38" fmla="*/ 36 w 36"/>
                      <a:gd name="T39" fmla="*/ 185 h 1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85">
                        <a:moveTo>
                          <a:pt x="10" y="5"/>
                        </a:moveTo>
                        <a:lnTo>
                          <a:pt x="15" y="38"/>
                        </a:lnTo>
                        <a:lnTo>
                          <a:pt x="15" y="117"/>
                        </a:lnTo>
                        <a:lnTo>
                          <a:pt x="0" y="150"/>
                        </a:lnTo>
                        <a:lnTo>
                          <a:pt x="4" y="153"/>
                        </a:lnTo>
                        <a:lnTo>
                          <a:pt x="0" y="170"/>
                        </a:lnTo>
                        <a:lnTo>
                          <a:pt x="3" y="184"/>
                        </a:lnTo>
                        <a:lnTo>
                          <a:pt x="15" y="161"/>
                        </a:lnTo>
                        <a:lnTo>
                          <a:pt x="25" y="121"/>
                        </a:lnTo>
                        <a:lnTo>
                          <a:pt x="35" y="31"/>
                        </a:lnTo>
                        <a:lnTo>
                          <a:pt x="31" y="0"/>
                        </a:lnTo>
                        <a:lnTo>
                          <a:pt x="10" y="5"/>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7870" name="Group 1150">
                  <a:extLst>
                    <a:ext uri="{FF2B5EF4-FFF2-40B4-BE49-F238E27FC236}">
                      <a16:creationId xmlns:a16="http://schemas.microsoft.com/office/drawing/2014/main" id="{C587639B-EF4C-2F01-3862-9E8CC44FFB00}"/>
                    </a:ext>
                  </a:extLst>
                </p:cNvPr>
                <p:cNvGrpSpPr>
                  <a:grpSpLocks/>
                </p:cNvGrpSpPr>
                <p:nvPr/>
              </p:nvGrpSpPr>
              <p:grpSpPr bwMode="auto">
                <a:xfrm>
                  <a:off x="4005" y="2899"/>
                  <a:ext cx="90" cy="62"/>
                  <a:chOff x="4005" y="2899"/>
                  <a:chExt cx="90" cy="62"/>
                </a:xfrm>
              </p:grpSpPr>
              <p:sp>
                <p:nvSpPr>
                  <p:cNvPr id="27872" name="Freeform 1151">
                    <a:extLst>
                      <a:ext uri="{FF2B5EF4-FFF2-40B4-BE49-F238E27FC236}">
                        <a16:creationId xmlns:a16="http://schemas.microsoft.com/office/drawing/2014/main" id="{BF123C83-0F2A-A7AF-AFD5-82C8FA097AC1}"/>
                      </a:ext>
                    </a:extLst>
                  </p:cNvPr>
                  <p:cNvSpPr>
                    <a:spLocks/>
                  </p:cNvSpPr>
                  <p:nvPr/>
                </p:nvSpPr>
                <p:spPr bwMode="auto">
                  <a:xfrm>
                    <a:off x="4005" y="2904"/>
                    <a:ext cx="36" cy="57"/>
                  </a:xfrm>
                  <a:custGeom>
                    <a:avLst/>
                    <a:gdLst>
                      <a:gd name="T0" fmla="*/ 6 w 36"/>
                      <a:gd name="T1" fmla="*/ 28 h 57"/>
                      <a:gd name="T2" fmla="*/ 1 w 36"/>
                      <a:gd name="T3" fmla="*/ 36 h 57"/>
                      <a:gd name="T4" fmla="*/ 0 w 36"/>
                      <a:gd name="T5" fmla="*/ 43 h 57"/>
                      <a:gd name="T6" fmla="*/ 0 w 36"/>
                      <a:gd name="T7" fmla="*/ 48 h 57"/>
                      <a:gd name="T8" fmla="*/ 1 w 36"/>
                      <a:gd name="T9" fmla="*/ 51 h 57"/>
                      <a:gd name="T10" fmla="*/ 3 w 36"/>
                      <a:gd name="T11" fmla="*/ 54 h 57"/>
                      <a:gd name="T12" fmla="*/ 8 w 36"/>
                      <a:gd name="T13" fmla="*/ 56 h 57"/>
                      <a:gd name="T14" fmla="*/ 14 w 36"/>
                      <a:gd name="T15" fmla="*/ 55 h 57"/>
                      <a:gd name="T16" fmla="*/ 20 w 36"/>
                      <a:gd name="T17" fmla="*/ 53 h 57"/>
                      <a:gd name="T18" fmla="*/ 24 w 36"/>
                      <a:gd name="T19" fmla="*/ 47 h 57"/>
                      <a:gd name="T20" fmla="*/ 28 w 36"/>
                      <a:gd name="T21" fmla="*/ 40 h 57"/>
                      <a:gd name="T22" fmla="*/ 31 w 36"/>
                      <a:gd name="T23" fmla="*/ 25 h 57"/>
                      <a:gd name="T24" fmla="*/ 35 w 36"/>
                      <a:gd name="T25" fmla="*/ 10 h 57"/>
                      <a:gd name="T26" fmla="*/ 34 w 36"/>
                      <a:gd name="T27" fmla="*/ 0 h 57"/>
                      <a:gd name="T28" fmla="*/ 27 w 36"/>
                      <a:gd name="T29" fmla="*/ 22 h 57"/>
                      <a:gd name="T30" fmla="*/ 21 w 36"/>
                      <a:gd name="T31" fmla="*/ 35 h 57"/>
                      <a:gd name="T32" fmla="*/ 12 w 36"/>
                      <a:gd name="T33" fmla="*/ 35 h 57"/>
                      <a:gd name="T34" fmla="*/ 5 w 36"/>
                      <a:gd name="T35" fmla="*/ 34 h 57"/>
                      <a:gd name="T36" fmla="*/ 6 w 36"/>
                      <a:gd name="T37" fmla="*/ 28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
                      <a:gd name="T58" fmla="*/ 0 h 57"/>
                      <a:gd name="T59" fmla="*/ 36 w 36"/>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 h="57">
                        <a:moveTo>
                          <a:pt x="6" y="28"/>
                        </a:moveTo>
                        <a:lnTo>
                          <a:pt x="1" y="36"/>
                        </a:lnTo>
                        <a:lnTo>
                          <a:pt x="0" y="43"/>
                        </a:lnTo>
                        <a:lnTo>
                          <a:pt x="0" y="48"/>
                        </a:lnTo>
                        <a:lnTo>
                          <a:pt x="1" y="51"/>
                        </a:lnTo>
                        <a:lnTo>
                          <a:pt x="3" y="54"/>
                        </a:lnTo>
                        <a:lnTo>
                          <a:pt x="8" y="56"/>
                        </a:lnTo>
                        <a:lnTo>
                          <a:pt x="14" y="55"/>
                        </a:lnTo>
                        <a:lnTo>
                          <a:pt x="20" y="53"/>
                        </a:lnTo>
                        <a:lnTo>
                          <a:pt x="24" y="47"/>
                        </a:lnTo>
                        <a:lnTo>
                          <a:pt x="28" y="40"/>
                        </a:lnTo>
                        <a:lnTo>
                          <a:pt x="31" y="25"/>
                        </a:lnTo>
                        <a:lnTo>
                          <a:pt x="35" y="10"/>
                        </a:lnTo>
                        <a:lnTo>
                          <a:pt x="34" y="0"/>
                        </a:lnTo>
                        <a:lnTo>
                          <a:pt x="27" y="22"/>
                        </a:lnTo>
                        <a:lnTo>
                          <a:pt x="21" y="35"/>
                        </a:lnTo>
                        <a:lnTo>
                          <a:pt x="12" y="35"/>
                        </a:lnTo>
                        <a:lnTo>
                          <a:pt x="5" y="34"/>
                        </a:lnTo>
                        <a:lnTo>
                          <a:pt x="6" y="28"/>
                        </a:lnTo>
                      </a:path>
                    </a:pathLst>
                  </a:custGeom>
                  <a:blipFill dpi="0" rotWithShape="0">
                    <a:blip r:embed="rId10"/>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73" name="Freeform 1152">
                    <a:extLst>
                      <a:ext uri="{FF2B5EF4-FFF2-40B4-BE49-F238E27FC236}">
                        <a16:creationId xmlns:a16="http://schemas.microsoft.com/office/drawing/2014/main" id="{E7AB1100-B54A-0FBB-6BB7-D1C3F167EE27}"/>
                      </a:ext>
                    </a:extLst>
                  </p:cNvPr>
                  <p:cNvSpPr>
                    <a:spLocks/>
                  </p:cNvSpPr>
                  <p:nvPr/>
                </p:nvSpPr>
                <p:spPr bwMode="auto">
                  <a:xfrm>
                    <a:off x="4055" y="2899"/>
                    <a:ext cx="40" cy="61"/>
                  </a:xfrm>
                  <a:custGeom>
                    <a:avLst/>
                    <a:gdLst>
                      <a:gd name="T0" fmla="*/ 0 w 40"/>
                      <a:gd name="T1" fmla="*/ 0 h 61"/>
                      <a:gd name="T2" fmla="*/ 0 w 40"/>
                      <a:gd name="T3" fmla="*/ 6 h 61"/>
                      <a:gd name="T4" fmla="*/ 5 w 40"/>
                      <a:gd name="T5" fmla="*/ 21 h 61"/>
                      <a:gd name="T6" fmla="*/ 8 w 40"/>
                      <a:gd name="T7" fmla="*/ 34 h 61"/>
                      <a:gd name="T8" fmla="*/ 12 w 40"/>
                      <a:gd name="T9" fmla="*/ 46 h 61"/>
                      <a:gd name="T10" fmla="*/ 16 w 40"/>
                      <a:gd name="T11" fmla="*/ 52 h 61"/>
                      <a:gd name="T12" fmla="*/ 20 w 40"/>
                      <a:gd name="T13" fmla="*/ 57 h 61"/>
                      <a:gd name="T14" fmla="*/ 26 w 40"/>
                      <a:gd name="T15" fmla="*/ 59 h 61"/>
                      <a:gd name="T16" fmla="*/ 32 w 40"/>
                      <a:gd name="T17" fmla="*/ 60 h 61"/>
                      <a:gd name="T18" fmla="*/ 35 w 40"/>
                      <a:gd name="T19" fmla="*/ 58 h 61"/>
                      <a:gd name="T20" fmla="*/ 38 w 40"/>
                      <a:gd name="T21" fmla="*/ 57 h 61"/>
                      <a:gd name="T22" fmla="*/ 39 w 40"/>
                      <a:gd name="T23" fmla="*/ 51 h 61"/>
                      <a:gd name="T24" fmla="*/ 38 w 40"/>
                      <a:gd name="T25" fmla="*/ 43 h 61"/>
                      <a:gd name="T26" fmla="*/ 35 w 40"/>
                      <a:gd name="T27" fmla="*/ 33 h 61"/>
                      <a:gd name="T28" fmla="*/ 32 w 40"/>
                      <a:gd name="T29" fmla="*/ 28 h 61"/>
                      <a:gd name="T30" fmla="*/ 31 w 40"/>
                      <a:gd name="T31" fmla="*/ 33 h 61"/>
                      <a:gd name="T32" fmla="*/ 30 w 40"/>
                      <a:gd name="T33" fmla="*/ 35 h 61"/>
                      <a:gd name="T34" fmla="*/ 25 w 40"/>
                      <a:gd name="T35" fmla="*/ 36 h 61"/>
                      <a:gd name="T36" fmla="*/ 20 w 40"/>
                      <a:gd name="T37" fmla="*/ 37 h 61"/>
                      <a:gd name="T38" fmla="*/ 13 w 40"/>
                      <a:gd name="T39" fmla="*/ 35 h 61"/>
                      <a:gd name="T40" fmla="*/ 5 w 40"/>
                      <a:gd name="T41" fmla="*/ 12 h 61"/>
                      <a:gd name="T42" fmla="*/ 0 w 40"/>
                      <a:gd name="T43" fmla="*/ 0 h 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61"/>
                      <a:gd name="T68" fmla="*/ 40 w 40"/>
                      <a:gd name="T69" fmla="*/ 61 h 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61">
                        <a:moveTo>
                          <a:pt x="0" y="0"/>
                        </a:moveTo>
                        <a:lnTo>
                          <a:pt x="0" y="6"/>
                        </a:lnTo>
                        <a:lnTo>
                          <a:pt x="5" y="21"/>
                        </a:lnTo>
                        <a:lnTo>
                          <a:pt x="8" y="34"/>
                        </a:lnTo>
                        <a:lnTo>
                          <a:pt x="12" y="46"/>
                        </a:lnTo>
                        <a:lnTo>
                          <a:pt x="16" y="52"/>
                        </a:lnTo>
                        <a:lnTo>
                          <a:pt x="20" y="57"/>
                        </a:lnTo>
                        <a:lnTo>
                          <a:pt x="26" y="59"/>
                        </a:lnTo>
                        <a:lnTo>
                          <a:pt x="32" y="60"/>
                        </a:lnTo>
                        <a:lnTo>
                          <a:pt x="35" y="58"/>
                        </a:lnTo>
                        <a:lnTo>
                          <a:pt x="38" y="57"/>
                        </a:lnTo>
                        <a:lnTo>
                          <a:pt x="39" y="51"/>
                        </a:lnTo>
                        <a:lnTo>
                          <a:pt x="38" y="43"/>
                        </a:lnTo>
                        <a:lnTo>
                          <a:pt x="35" y="33"/>
                        </a:lnTo>
                        <a:lnTo>
                          <a:pt x="32" y="28"/>
                        </a:lnTo>
                        <a:lnTo>
                          <a:pt x="31" y="33"/>
                        </a:lnTo>
                        <a:lnTo>
                          <a:pt x="30" y="35"/>
                        </a:lnTo>
                        <a:lnTo>
                          <a:pt x="25" y="36"/>
                        </a:lnTo>
                        <a:lnTo>
                          <a:pt x="20" y="37"/>
                        </a:lnTo>
                        <a:lnTo>
                          <a:pt x="13" y="35"/>
                        </a:lnTo>
                        <a:lnTo>
                          <a:pt x="5" y="12"/>
                        </a:lnTo>
                        <a:lnTo>
                          <a:pt x="0" y="0"/>
                        </a:lnTo>
                      </a:path>
                    </a:pathLst>
                  </a:custGeom>
                  <a:blipFill dpi="0" rotWithShape="0">
                    <a:blip r:embed="rId10"/>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27871" name="Freeform 1153">
                  <a:extLst>
                    <a:ext uri="{FF2B5EF4-FFF2-40B4-BE49-F238E27FC236}">
                      <a16:creationId xmlns:a16="http://schemas.microsoft.com/office/drawing/2014/main" id="{0489DB5A-238B-6D94-8011-12AB38946B7B}"/>
                    </a:ext>
                  </a:extLst>
                </p:cNvPr>
                <p:cNvSpPr>
                  <a:spLocks/>
                </p:cNvSpPr>
                <p:nvPr/>
              </p:nvSpPr>
              <p:spPr bwMode="auto">
                <a:xfrm>
                  <a:off x="3978" y="2370"/>
                  <a:ext cx="153" cy="387"/>
                </a:xfrm>
                <a:custGeom>
                  <a:avLst/>
                  <a:gdLst>
                    <a:gd name="T0" fmla="*/ 60 w 153"/>
                    <a:gd name="T1" fmla="*/ 0 h 387"/>
                    <a:gd name="T2" fmla="*/ 24 w 153"/>
                    <a:gd name="T3" fmla="*/ 20 h 387"/>
                    <a:gd name="T4" fmla="*/ 19 w 153"/>
                    <a:gd name="T5" fmla="*/ 26 h 387"/>
                    <a:gd name="T6" fmla="*/ 0 w 153"/>
                    <a:gd name="T7" fmla="*/ 122 h 387"/>
                    <a:gd name="T8" fmla="*/ 29 w 153"/>
                    <a:gd name="T9" fmla="*/ 126 h 387"/>
                    <a:gd name="T10" fmla="*/ 33 w 153"/>
                    <a:gd name="T11" fmla="*/ 102 h 387"/>
                    <a:gd name="T12" fmla="*/ 44 w 153"/>
                    <a:gd name="T13" fmla="*/ 152 h 387"/>
                    <a:gd name="T14" fmla="*/ 25 w 153"/>
                    <a:gd name="T15" fmla="*/ 217 h 387"/>
                    <a:gd name="T16" fmla="*/ 25 w 153"/>
                    <a:gd name="T17" fmla="*/ 264 h 387"/>
                    <a:gd name="T18" fmla="*/ 29 w 153"/>
                    <a:gd name="T19" fmla="*/ 297 h 387"/>
                    <a:gd name="T20" fmla="*/ 38 w 153"/>
                    <a:gd name="T21" fmla="*/ 344 h 387"/>
                    <a:gd name="T22" fmla="*/ 47 w 153"/>
                    <a:gd name="T23" fmla="*/ 380 h 387"/>
                    <a:gd name="T24" fmla="*/ 75 w 153"/>
                    <a:gd name="T25" fmla="*/ 386 h 387"/>
                    <a:gd name="T26" fmla="*/ 78 w 153"/>
                    <a:gd name="T27" fmla="*/ 380 h 387"/>
                    <a:gd name="T28" fmla="*/ 105 w 153"/>
                    <a:gd name="T29" fmla="*/ 379 h 387"/>
                    <a:gd name="T30" fmla="*/ 114 w 153"/>
                    <a:gd name="T31" fmla="*/ 334 h 387"/>
                    <a:gd name="T32" fmla="*/ 122 w 153"/>
                    <a:gd name="T33" fmla="*/ 275 h 387"/>
                    <a:gd name="T34" fmla="*/ 129 w 153"/>
                    <a:gd name="T35" fmla="*/ 215 h 387"/>
                    <a:gd name="T36" fmla="*/ 112 w 153"/>
                    <a:gd name="T37" fmla="*/ 147 h 387"/>
                    <a:gd name="T38" fmla="*/ 118 w 153"/>
                    <a:gd name="T39" fmla="*/ 109 h 387"/>
                    <a:gd name="T40" fmla="*/ 122 w 153"/>
                    <a:gd name="T41" fmla="*/ 123 h 387"/>
                    <a:gd name="T42" fmla="*/ 152 w 153"/>
                    <a:gd name="T43" fmla="*/ 115 h 387"/>
                    <a:gd name="T44" fmla="*/ 129 w 153"/>
                    <a:gd name="T45" fmla="*/ 25 h 387"/>
                    <a:gd name="T46" fmla="*/ 90 w 153"/>
                    <a:gd name="T47" fmla="*/ 0 h 387"/>
                    <a:gd name="T48" fmla="*/ 89 w 153"/>
                    <a:gd name="T49" fmla="*/ 3 h 387"/>
                    <a:gd name="T50" fmla="*/ 84 w 153"/>
                    <a:gd name="T51" fmla="*/ 6 h 387"/>
                    <a:gd name="T52" fmla="*/ 80 w 153"/>
                    <a:gd name="T53" fmla="*/ 7 h 387"/>
                    <a:gd name="T54" fmla="*/ 76 w 153"/>
                    <a:gd name="T55" fmla="*/ 7 h 387"/>
                    <a:gd name="T56" fmla="*/ 71 w 153"/>
                    <a:gd name="T57" fmla="*/ 7 h 387"/>
                    <a:gd name="T58" fmla="*/ 67 w 153"/>
                    <a:gd name="T59" fmla="*/ 6 h 387"/>
                    <a:gd name="T60" fmla="*/ 62 w 153"/>
                    <a:gd name="T61" fmla="*/ 3 h 387"/>
                    <a:gd name="T62" fmla="*/ 60 w 153"/>
                    <a:gd name="T63" fmla="*/ 0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3"/>
                    <a:gd name="T97" fmla="*/ 0 h 387"/>
                    <a:gd name="T98" fmla="*/ 153 w 153"/>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3" h="387">
                      <a:moveTo>
                        <a:pt x="60" y="0"/>
                      </a:moveTo>
                      <a:lnTo>
                        <a:pt x="24" y="20"/>
                      </a:lnTo>
                      <a:lnTo>
                        <a:pt x="19" y="26"/>
                      </a:lnTo>
                      <a:lnTo>
                        <a:pt x="0" y="122"/>
                      </a:lnTo>
                      <a:lnTo>
                        <a:pt x="29" y="126"/>
                      </a:lnTo>
                      <a:lnTo>
                        <a:pt x="33" y="102"/>
                      </a:lnTo>
                      <a:lnTo>
                        <a:pt x="44" y="152"/>
                      </a:lnTo>
                      <a:lnTo>
                        <a:pt x="25" y="217"/>
                      </a:lnTo>
                      <a:lnTo>
                        <a:pt x="25" y="264"/>
                      </a:lnTo>
                      <a:lnTo>
                        <a:pt x="29" y="297"/>
                      </a:lnTo>
                      <a:lnTo>
                        <a:pt x="38" y="344"/>
                      </a:lnTo>
                      <a:lnTo>
                        <a:pt x="47" y="380"/>
                      </a:lnTo>
                      <a:lnTo>
                        <a:pt x="75" y="386"/>
                      </a:lnTo>
                      <a:lnTo>
                        <a:pt x="78" y="380"/>
                      </a:lnTo>
                      <a:lnTo>
                        <a:pt x="105" y="379"/>
                      </a:lnTo>
                      <a:lnTo>
                        <a:pt x="114" y="334"/>
                      </a:lnTo>
                      <a:lnTo>
                        <a:pt x="122" y="275"/>
                      </a:lnTo>
                      <a:lnTo>
                        <a:pt x="129" y="215"/>
                      </a:lnTo>
                      <a:lnTo>
                        <a:pt x="112" y="147"/>
                      </a:lnTo>
                      <a:lnTo>
                        <a:pt x="118" y="109"/>
                      </a:lnTo>
                      <a:lnTo>
                        <a:pt x="122" y="123"/>
                      </a:lnTo>
                      <a:lnTo>
                        <a:pt x="152" y="115"/>
                      </a:lnTo>
                      <a:lnTo>
                        <a:pt x="129" y="25"/>
                      </a:lnTo>
                      <a:lnTo>
                        <a:pt x="90" y="0"/>
                      </a:lnTo>
                      <a:lnTo>
                        <a:pt x="89" y="3"/>
                      </a:lnTo>
                      <a:lnTo>
                        <a:pt x="84" y="6"/>
                      </a:lnTo>
                      <a:lnTo>
                        <a:pt x="80" y="7"/>
                      </a:lnTo>
                      <a:lnTo>
                        <a:pt x="76" y="7"/>
                      </a:lnTo>
                      <a:lnTo>
                        <a:pt x="71" y="7"/>
                      </a:lnTo>
                      <a:lnTo>
                        <a:pt x="67" y="6"/>
                      </a:lnTo>
                      <a:lnTo>
                        <a:pt x="62" y="3"/>
                      </a:lnTo>
                      <a:lnTo>
                        <a:pt x="60" y="0"/>
                      </a:lnTo>
                    </a:path>
                  </a:pathLst>
                </a:custGeom>
                <a:blipFill dpi="0" rotWithShape="0">
                  <a:blip r:embed="rId10"/>
                  <a:srcRect/>
                  <a:tile tx="0" ty="0" sx="100000" sy="100000" flip="none" algn="tl"/>
                </a:blipFill>
                <a:ln w="12700" cap="rnd">
                  <a:solidFill>
                    <a:srgbClr val="FF1F3F"/>
                  </a:solidFill>
                  <a:round/>
                  <a:headEnd/>
                  <a:tailEnd/>
                </a:ln>
              </p:spPr>
              <p:txBody>
                <a:bodyPr/>
                <a:lstStyle/>
                <a:p>
                  <a:endParaRPr lang="zh-CN" altLang="en-US"/>
                </a:p>
              </p:txBody>
            </p:sp>
          </p:grpSp>
        </p:grpSp>
        <p:grpSp>
          <p:nvGrpSpPr>
            <p:cNvPr id="27658" name="Group 1154">
              <a:extLst>
                <a:ext uri="{FF2B5EF4-FFF2-40B4-BE49-F238E27FC236}">
                  <a16:creationId xmlns:a16="http://schemas.microsoft.com/office/drawing/2014/main" id="{36660445-56C6-14F5-FA68-F8812FB2BD44}"/>
                </a:ext>
              </a:extLst>
            </p:cNvPr>
            <p:cNvGrpSpPr>
              <a:grpSpLocks/>
            </p:cNvGrpSpPr>
            <p:nvPr/>
          </p:nvGrpSpPr>
          <p:grpSpPr bwMode="auto">
            <a:xfrm>
              <a:off x="6400800" y="4191000"/>
              <a:ext cx="2362200" cy="950913"/>
              <a:chOff x="2640" y="816"/>
              <a:chExt cx="1272" cy="798"/>
            </a:xfrm>
          </p:grpSpPr>
          <p:grpSp>
            <p:nvGrpSpPr>
              <p:cNvPr id="27660" name="Group 1155">
                <a:extLst>
                  <a:ext uri="{FF2B5EF4-FFF2-40B4-BE49-F238E27FC236}">
                    <a16:creationId xmlns:a16="http://schemas.microsoft.com/office/drawing/2014/main" id="{CCC7CC8B-A816-75D5-C8E3-C4339530C2A8}"/>
                  </a:ext>
                </a:extLst>
              </p:cNvPr>
              <p:cNvGrpSpPr>
                <a:grpSpLocks/>
              </p:cNvGrpSpPr>
              <p:nvPr/>
            </p:nvGrpSpPr>
            <p:grpSpPr bwMode="auto">
              <a:xfrm>
                <a:off x="3759" y="903"/>
                <a:ext cx="153" cy="695"/>
                <a:chOff x="3759" y="903"/>
                <a:chExt cx="153" cy="695"/>
              </a:xfrm>
            </p:grpSpPr>
            <p:sp>
              <p:nvSpPr>
                <p:cNvPr id="27850" name="Freeform 1156">
                  <a:extLst>
                    <a:ext uri="{FF2B5EF4-FFF2-40B4-BE49-F238E27FC236}">
                      <a16:creationId xmlns:a16="http://schemas.microsoft.com/office/drawing/2014/main" id="{1B885557-A119-21CC-4C86-3A7224A6B083}"/>
                    </a:ext>
                  </a:extLst>
                </p:cNvPr>
                <p:cNvSpPr>
                  <a:spLocks/>
                </p:cNvSpPr>
                <p:nvPr/>
              </p:nvSpPr>
              <p:spPr bwMode="auto">
                <a:xfrm>
                  <a:off x="3790" y="1375"/>
                  <a:ext cx="82" cy="203"/>
                </a:xfrm>
                <a:custGeom>
                  <a:avLst/>
                  <a:gdLst>
                    <a:gd name="T0" fmla="*/ 18 w 82"/>
                    <a:gd name="T1" fmla="*/ 0 h 203"/>
                    <a:gd name="T2" fmla="*/ 16 w 82"/>
                    <a:gd name="T3" fmla="*/ 24 h 203"/>
                    <a:gd name="T4" fmla="*/ 15 w 82"/>
                    <a:gd name="T5" fmla="*/ 51 h 203"/>
                    <a:gd name="T6" fmla="*/ 15 w 82"/>
                    <a:gd name="T7" fmla="*/ 78 h 203"/>
                    <a:gd name="T8" fmla="*/ 16 w 82"/>
                    <a:gd name="T9" fmla="*/ 103 h 203"/>
                    <a:gd name="T10" fmla="*/ 16 w 82"/>
                    <a:gd name="T11" fmla="*/ 123 h 203"/>
                    <a:gd name="T12" fmla="*/ 16 w 82"/>
                    <a:gd name="T13" fmla="*/ 149 h 203"/>
                    <a:gd name="T14" fmla="*/ 15 w 82"/>
                    <a:gd name="T15" fmla="*/ 159 h 203"/>
                    <a:gd name="T16" fmla="*/ 4 w 82"/>
                    <a:gd name="T17" fmla="*/ 190 h 203"/>
                    <a:gd name="T18" fmla="*/ 0 w 82"/>
                    <a:gd name="T19" fmla="*/ 202 h 203"/>
                    <a:gd name="T20" fmla="*/ 17 w 82"/>
                    <a:gd name="T21" fmla="*/ 202 h 203"/>
                    <a:gd name="T22" fmla="*/ 25 w 82"/>
                    <a:gd name="T23" fmla="*/ 188 h 203"/>
                    <a:gd name="T24" fmla="*/ 30 w 82"/>
                    <a:gd name="T25" fmla="*/ 172 h 203"/>
                    <a:gd name="T26" fmla="*/ 33 w 82"/>
                    <a:gd name="T27" fmla="*/ 147 h 203"/>
                    <a:gd name="T28" fmla="*/ 43 w 82"/>
                    <a:gd name="T29" fmla="*/ 78 h 203"/>
                    <a:gd name="T30" fmla="*/ 46 w 82"/>
                    <a:gd name="T31" fmla="*/ 59 h 203"/>
                    <a:gd name="T32" fmla="*/ 44 w 82"/>
                    <a:gd name="T33" fmla="*/ 96 h 203"/>
                    <a:gd name="T34" fmla="*/ 47 w 82"/>
                    <a:gd name="T35" fmla="*/ 119 h 203"/>
                    <a:gd name="T36" fmla="*/ 48 w 82"/>
                    <a:gd name="T37" fmla="*/ 141 h 203"/>
                    <a:gd name="T38" fmla="*/ 46 w 82"/>
                    <a:gd name="T39" fmla="*/ 160 h 203"/>
                    <a:gd name="T40" fmla="*/ 47 w 82"/>
                    <a:gd name="T41" fmla="*/ 170 h 203"/>
                    <a:gd name="T42" fmla="*/ 58 w 82"/>
                    <a:gd name="T43" fmla="*/ 199 h 203"/>
                    <a:gd name="T44" fmla="*/ 68 w 82"/>
                    <a:gd name="T45" fmla="*/ 199 h 203"/>
                    <a:gd name="T46" fmla="*/ 73 w 82"/>
                    <a:gd name="T47" fmla="*/ 199 h 203"/>
                    <a:gd name="T48" fmla="*/ 79 w 82"/>
                    <a:gd name="T49" fmla="*/ 193 h 203"/>
                    <a:gd name="T50" fmla="*/ 64 w 82"/>
                    <a:gd name="T51" fmla="*/ 160 h 203"/>
                    <a:gd name="T52" fmla="*/ 72 w 82"/>
                    <a:gd name="T53" fmla="*/ 90 h 203"/>
                    <a:gd name="T54" fmla="*/ 75 w 82"/>
                    <a:gd name="T55" fmla="*/ 57 h 203"/>
                    <a:gd name="T56" fmla="*/ 81 w 82"/>
                    <a:gd name="T57" fmla="*/ 1 h 203"/>
                    <a:gd name="T58" fmla="*/ 18 w 82"/>
                    <a:gd name="T59" fmla="*/ 0 h 20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2"/>
                    <a:gd name="T91" fmla="*/ 0 h 203"/>
                    <a:gd name="T92" fmla="*/ 82 w 82"/>
                    <a:gd name="T93" fmla="*/ 203 h 20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2" h="203">
                      <a:moveTo>
                        <a:pt x="18" y="0"/>
                      </a:moveTo>
                      <a:lnTo>
                        <a:pt x="16" y="24"/>
                      </a:lnTo>
                      <a:lnTo>
                        <a:pt x="15" y="51"/>
                      </a:lnTo>
                      <a:lnTo>
                        <a:pt x="15" y="78"/>
                      </a:lnTo>
                      <a:lnTo>
                        <a:pt x="16" y="103"/>
                      </a:lnTo>
                      <a:lnTo>
                        <a:pt x="16" y="123"/>
                      </a:lnTo>
                      <a:lnTo>
                        <a:pt x="16" y="149"/>
                      </a:lnTo>
                      <a:lnTo>
                        <a:pt x="15" y="159"/>
                      </a:lnTo>
                      <a:lnTo>
                        <a:pt x="4" y="190"/>
                      </a:lnTo>
                      <a:lnTo>
                        <a:pt x="0" y="202"/>
                      </a:lnTo>
                      <a:lnTo>
                        <a:pt x="17" y="202"/>
                      </a:lnTo>
                      <a:lnTo>
                        <a:pt x="25" y="188"/>
                      </a:lnTo>
                      <a:lnTo>
                        <a:pt x="30" y="172"/>
                      </a:lnTo>
                      <a:lnTo>
                        <a:pt x="33" y="147"/>
                      </a:lnTo>
                      <a:lnTo>
                        <a:pt x="43" y="78"/>
                      </a:lnTo>
                      <a:lnTo>
                        <a:pt x="46" y="59"/>
                      </a:lnTo>
                      <a:lnTo>
                        <a:pt x="44" y="96"/>
                      </a:lnTo>
                      <a:lnTo>
                        <a:pt x="47" y="119"/>
                      </a:lnTo>
                      <a:lnTo>
                        <a:pt x="48" y="141"/>
                      </a:lnTo>
                      <a:lnTo>
                        <a:pt x="46" y="160"/>
                      </a:lnTo>
                      <a:lnTo>
                        <a:pt x="47" y="170"/>
                      </a:lnTo>
                      <a:lnTo>
                        <a:pt x="58" y="199"/>
                      </a:lnTo>
                      <a:lnTo>
                        <a:pt x="68" y="199"/>
                      </a:lnTo>
                      <a:lnTo>
                        <a:pt x="73" y="199"/>
                      </a:lnTo>
                      <a:lnTo>
                        <a:pt x="79" y="193"/>
                      </a:lnTo>
                      <a:lnTo>
                        <a:pt x="64" y="160"/>
                      </a:lnTo>
                      <a:lnTo>
                        <a:pt x="72" y="90"/>
                      </a:lnTo>
                      <a:lnTo>
                        <a:pt x="75" y="57"/>
                      </a:lnTo>
                      <a:lnTo>
                        <a:pt x="81" y="1"/>
                      </a:lnTo>
                      <a:lnTo>
                        <a:pt x="18" y="0"/>
                      </a:lnTo>
                    </a:path>
                  </a:pathLst>
                </a:custGeom>
                <a:blipFill dpi="0" rotWithShape="0">
                  <a:blip r:embed="rId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851" name="Group 1157">
                  <a:extLst>
                    <a:ext uri="{FF2B5EF4-FFF2-40B4-BE49-F238E27FC236}">
                      <a16:creationId xmlns:a16="http://schemas.microsoft.com/office/drawing/2014/main" id="{776B05F6-048E-36AA-3D4E-5736E84B6AE2}"/>
                    </a:ext>
                  </a:extLst>
                </p:cNvPr>
                <p:cNvGrpSpPr>
                  <a:grpSpLocks/>
                </p:cNvGrpSpPr>
                <p:nvPr/>
              </p:nvGrpSpPr>
              <p:grpSpPr bwMode="auto">
                <a:xfrm>
                  <a:off x="3761" y="1123"/>
                  <a:ext cx="148" cy="203"/>
                  <a:chOff x="3761" y="1123"/>
                  <a:chExt cx="148" cy="203"/>
                </a:xfrm>
              </p:grpSpPr>
              <p:sp>
                <p:nvSpPr>
                  <p:cNvPr id="27862" name="Freeform 1158">
                    <a:extLst>
                      <a:ext uri="{FF2B5EF4-FFF2-40B4-BE49-F238E27FC236}">
                        <a16:creationId xmlns:a16="http://schemas.microsoft.com/office/drawing/2014/main" id="{45C4C5A2-7CA9-2FCB-0C07-9B379D2CCC5B}"/>
                      </a:ext>
                    </a:extLst>
                  </p:cNvPr>
                  <p:cNvSpPr>
                    <a:spLocks/>
                  </p:cNvSpPr>
                  <p:nvPr/>
                </p:nvSpPr>
                <p:spPr bwMode="auto">
                  <a:xfrm>
                    <a:off x="3761" y="1129"/>
                    <a:ext cx="41" cy="197"/>
                  </a:xfrm>
                  <a:custGeom>
                    <a:avLst/>
                    <a:gdLst>
                      <a:gd name="T0" fmla="*/ 2 w 41"/>
                      <a:gd name="T1" fmla="*/ 0 h 197"/>
                      <a:gd name="T2" fmla="*/ 0 w 41"/>
                      <a:gd name="T3" fmla="*/ 44 h 197"/>
                      <a:gd name="T4" fmla="*/ 6 w 41"/>
                      <a:gd name="T5" fmla="*/ 105 h 197"/>
                      <a:gd name="T6" fmla="*/ 12 w 41"/>
                      <a:gd name="T7" fmla="*/ 158 h 197"/>
                      <a:gd name="T8" fmla="*/ 22 w 41"/>
                      <a:gd name="T9" fmla="*/ 190 h 197"/>
                      <a:gd name="T10" fmla="*/ 26 w 41"/>
                      <a:gd name="T11" fmla="*/ 196 h 197"/>
                      <a:gd name="T12" fmla="*/ 29 w 41"/>
                      <a:gd name="T13" fmla="*/ 187 h 197"/>
                      <a:gd name="T14" fmla="*/ 31 w 41"/>
                      <a:gd name="T15" fmla="*/ 164 h 197"/>
                      <a:gd name="T16" fmla="*/ 40 w 41"/>
                      <a:gd name="T17" fmla="*/ 158 h 197"/>
                      <a:gd name="T18" fmla="*/ 28 w 41"/>
                      <a:gd name="T19" fmla="*/ 141 h 197"/>
                      <a:gd name="T20" fmla="*/ 20 w 41"/>
                      <a:gd name="T21" fmla="*/ 130 h 197"/>
                      <a:gd name="T22" fmla="*/ 21 w 41"/>
                      <a:gd name="T23" fmla="*/ 40 h 197"/>
                      <a:gd name="T24" fmla="*/ 25 w 41"/>
                      <a:gd name="T25" fmla="*/ 4 h 197"/>
                      <a:gd name="T26" fmla="*/ 2 w 41"/>
                      <a:gd name="T27" fmla="*/ 0 h 1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
                      <a:gd name="T43" fmla="*/ 0 h 197"/>
                      <a:gd name="T44" fmla="*/ 41 w 41"/>
                      <a:gd name="T45" fmla="*/ 197 h 1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 h="197">
                        <a:moveTo>
                          <a:pt x="2" y="0"/>
                        </a:moveTo>
                        <a:lnTo>
                          <a:pt x="0" y="44"/>
                        </a:lnTo>
                        <a:lnTo>
                          <a:pt x="6" y="105"/>
                        </a:lnTo>
                        <a:lnTo>
                          <a:pt x="12" y="158"/>
                        </a:lnTo>
                        <a:lnTo>
                          <a:pt x="22" y="190"/>
                        </a:lnTo>
                        <a:lnTo>
                          <a:pt x="26" y="196"/>
                        </a:lnTo>
                        <a:lnTo>
                          <a:pt x="29" y="187"/>
                        </a:lnTo>
                        <a:lnTo>
                          <a:pt x="31" y="164"/>
                        </a:lnTo>
                        <a:lnTo>
                          <a:pt x="40" y="158"/>
                        </a:lnTo>
                        <a:lnTo>
                          <a:pt x="28" y="141"/>
                        </a:lnTo>
                        <a:lnTo>
                          <a:pt x="20" y="130"/>
                        </a:lnTo>
                        <a:lnTo>
                          <a:pt x="21" y="40"/>
                        </a:lnTo>
                        <a:lnTo>
                          <a:pt x="25" y="4"/>
                        </a:lnTo>
                        <a:lnTo>
                          <a:pt x="2" y="0"/>
                        </a:lnTo>
                      </a:path>
                    </a:pathLst>
                  </a:custGeom>
                  <a:blipFill dpi="0" rotWithShape="0">
                    <a:blip r:embed="rId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63" name="Freeform 1159">
                    <a:extLst>
                      <a:ext uri="{FF2B5EF4-FFF2-40B4-BE49-F238E27FC236}">
                        <a16:creationId xmlns:a16="http://schemas.microsoft.com/office/drawing/2014/main" id="{D4A2A646-5C82-26F8-AE48-FDD311267F64}"/>
                      </a:ext>
                    </a:extLst>
                  </p:cNvPr>
                  <p:cNvSpPr>
                    <a:spLocks/>
                  </p:cNvSpPr>
                  <p:nvPr/>
                </p:nvSpPr>
                <p:spPr bwMode="auto">
                  <a:xfrm>
                    <a:off x="3873" y="1123"/>
                    <a:ext cx="36" cy="184"/>
                  </a:xfrm>
                  <a:custGeom>
                    <a:avLst/>
                    <a:gdLst>
                      <a:gd name="T0" fmla="*/ 10 w 36"/>
                      <a:gd name="T1" fmla="*/ 5 h 184"/>
                      <a:gd name="T2" fmla="*/ 15 w 36"/>
                      <a:gd name="T3" fmla="*/ 38 h 184"/>
                      <a:gd name="T4" fmla="*/ 14 w 36"/>
                      <a:gd name="T5" fmla="*/ 116 h 184"/>
                      <a:gd name="T6" fmla="*/ 0 w 36"/>
                      <a:gd name="T7" fmla="*/ 149 h 184"/>
                      <a:gd name="T8" fmla="*/ 3 w 36"/>
                      <a:gd name="T9" fmla="*/ 152 h 184"/>
                      <a:gd name="T10" fmla="*/ 0 w 36"/>
                      <a:gd name="T11" fmla="*/ 169 h 184"/>
                      <a:gd name="T12" fmla="*/ 3 w 36"/>
                      <a:gd name="T13" fmla="*/ 183 h 184"/>
                      <a:gd name="T14" fmla="*/ 14 w 36"/>
                      <a:gd name="T15" fmla="*/ 160 h 184"/>
                      <a:gd name="T16" fmla="*/ 25 w 36"/>
                      <a:gd name="T17" fmla="*/ 120 h 184"/>
                      <a:gd name="T18" fmla="*/ 35 w 36"/>
                      <a:gd name="T19" fmla="*/ 30 h 184"/>
                      <a:gd name="T20" fmla="*/ 30 w 36"/>
                      <a:gd name="T21" fmla="*/ 0 h 184"/>
                      <a:gd name="T22" fmla="*/ 10 w 36"/>
                      <a:gd name="T23" fmla="*/ 5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84"/>
                      <a:gd name="T38" fmla="*/ 36 w 36"/>
                      <a:gd name="T39" fmla="*/ 184 h 1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84">
                        <a:moveTo>
                          <a:pt x="10" y="5"/>
                        </a:moveTo>
                        <a:lnTo>
                          <a:pt x="15" y="38"/>
                        </a:lnTo>
                        <a:lnTo>
                          <a:pt x="14" y="116"/>
                        </a:lnTo>
                        <a:lnTo>
                          <a:pt x="0" y="149"/>
                        </a:lnTo>
                        <a:lnTo>
                          <a:pt x="3" y="152"/>
                        </a:lnTo>
                        <a:lnTo>
                          <a:pt x="0" y="169"/>
                        </a:lnTo>
                        <a:lnTo>
                          <a:pt x="3" y="183"/>
                        </a:lnTo>
                        <a:lnTo>
                          <a:pt x="14" y="160"/>
                        </a:lnTo>
                        <a:lnTo>
                          <a:pt x="25" y="120"/>
                        </a:lnTo>
                        <a:lnTo>
                          <a:pt x="35" y="30"/>
                        </a:lnTo>
                        <a:lnTo>
                          <a:pt x="30" y="0"/>
                        </a:lnTo>
                        <a:lnTo>
                          <a:pt x="10" y="5"/>
                        </a:lnTo>
                      </a:path>
                    </a:pathLst>
                  </a:custGeom>
                  <a:blipFill dpi="0" rotWithShape="0">
                    <a:blip r:embed="rId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27852" name="Freeform 1160">
                  <a:extLst>
                    <a:ext uri="{FF2B5EF4-FFF2-40B4-BE49-F238E27FC236}">
                      <a16:creationId xmlns:a16="http://schemas.microsoft.com/office/drawing/2014/main" id="{8B56E878-8E63-1BDE-D831-F08AF60412FD}"/>
                    </a:ext>
                  </a:extLst>
                </p:cNvPr>
                <p:cNvSpPr>
                  <a:spLocks/>
                </p:cNvSpPr>
                <p:nvPr/>
              </p:nvSpPr>
              <p:spPr bwMode="auto">
                <a:xfrm>
                  <a:off x="3814" y="916"/>
                  <a:ext cx="52" cy="94"/>
                </a:xfrm>
                <a:custGeom>
                  <a:avLst/>
                  <a:gdLst>
                    <a:gd name="T0" fmla="*/ 8 w 52"/>
                    <a:gd name="T1" fmla="*/ 93 h 94"/>
                    <a:gd name="T2" fmla="*/ 8 w 52"/>
                    <a:gd name="T3" fmla="*/ 79 h 94"/>
                    <a:gd name="T4" fmla="*/ 2 w 52"/>
                    <a:gd name="T5" fmla="*/ 62 h 94"/>
                    <a:gd name="T6" fmla="*/ 0 w 52"/>
                    <a:gd name="T7" fmla="*/ 51 h 94"/>
                    <a:gd name="T8" fmla="*/ 0 w 52"/>
                    <a:gd name="T9" fmla="*/ 43 h 94"/>
                    <a:gd name="T10" fmla="*/ 0 w 52"/>
                    <a:gd name="T11" fmla="*/ 31 h 94"/>
                    <a:gd name="T12" fmla="*/ 2 w 52"/>
                    <a:gd name="T13" fmla="*/ 21 h 94"/>
                    <a:gd name="T14" fmla="*/ 4 w 52"/>
                    <a:gd name="T15" fmla="*/ 15 h 94"/>
                    <a:gd name="T16" fmla="*/ 8 w 52"/>
                    <a:gd name="T17" fmla="*/ 9 h 94"/>
                    <a:gd name="T18" fmla="*/ 12 w 52"/>
                    <a:gd name="T19" fmla="*/ 4 h 94"/>
                    <a:gd name="T20" fmla="*/ 19 w 52"/>
                    <a:gd name="T21" fmla="*/ 1 h 94"/>
                    <a:gd name="T22" fmla="*/ 27 w 52"/>
                    <a:gd name="T23" fmla="*/ 0 h 94"/>
                    <a:gd name="T24" fmla="*/ 34 w 52"/>
                    <a:gd name="T25" fmla="*/ 1 h 94"/>
                    <a:gd name="T26" fmla="*/ 40 w 52"/>
                    <a:gd name="T27" fmla="*/ 4 h 94"/>
                    <a:gd name="T28" fmla="*/ 45 w 52"/>
                    <a:gd name="T29" fmla="*/ 9 h 94"/>
                    <a:gd name="T30" fmla="*/ 48 w 52"/>
                    <a:gd name="T31" fmla="*/ 15 h 94"/>
                    <a:gd name="T32" fmla="*/ 51 w 52"/>
                    <a:gd name="T33" fmla="*/ 22 h 94"/>
                    <a:gd name="T34" fmla="*/ 50 w 52"/>
                    <a:gd name="T35" fmla="*/ 38 h 94"/>
                    <a:gd name="T36" fmla="*/ 48 w 52"/>
                    <a:gd name="T37" fmla="*/ 50 h 94"/>
                    <a:gd name="T38" fmla="*/ 46 w 52"/>
                    <a:gd name="T39" fmla="*/ 64 h 94"/>
                    <a:gd name="T40" fmla="*/ 42 w 52"/>
                    <a:gd name="T41" fmla="*/ 71 h 94"/>
                    <a:gd name="T42" fmla="*/ 39 w 52"/>
                    <a:gd name="T43" fmla="*/ 77 h 94"/>
                    <a:gd name="T44" fmla="*/ 37 w 52"/>
                    <a:gd name="T45" fmla="*/ 81 h 94"/>
                    <a:gd name="T46" fmla="*/ 35 w 52"/>
                    <a:gd name="T47" fmla="*/ 93 h 94"/>
                    <a:gd name="T48" fmla="*/ 8 w 52"/>
                    <a:gd name="T49" fmla="*/ 93 h 9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94"/>
                    <a:gd name="T77" fmla="*/ 52 w 52"/>
                    <a:gd name="T78" fmla="*/ 94 h 9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94">
                      <a:moveTo>
                        <a:pt x="8" y="93"/>
                      </a:moveTo>
                      <a:lnTo>
                        <a:pt x="8" y="79"/>
                      </a:lnTo>
                      <a:lnTo>
                        <a:pt x="2" y="62"/>
                      </a:lnTo>
                      <a:lnTo>
                        <a:pt x="0" y="51"/>
                      </a:lnTo>
                      <a:lnTo>
                        <a:pt x="0" y="43"/>
                      </a:lnTo>
                      <a:lnTo>
                        <a:pt x="0" y="31"/>
                      </a:lnTo>
                      <a:lnTo>
                        <a:pt x="2" y="21"/>
                      </a:lnTo>
                      <a:lnTo>
                        <a:pt x="4" y="15"/>
                      </a:lnTo>
                      <a:lnTo>
                        <a:pt x="8" y="9"/>
                      </a:lnTo>
                      <a:lnTo>
                        <a:pt x="12" y="4"/>
                      </a:lnTo>
                      <a:lnTo>
                        <a:pt x="19" y="1"/>
                      </a:lnTo>
                      <a:lnTo>
                        <a:pt x="27" y="0"/>
                      </a:lnTo>
                      <a:lnTo>
                        <a:pt x="34" y="1"/>
                      </a:lnTo>
                      <a:lnTo>
                        <a:pt x="40" y="4"/>
                      </a:lnTo>
                      <a:lnTo>
                        <a:pt x="45" y="9"/>
                      </a:lnTo>
                      <a:lnTo>
                        <a:pt x="48" y="15"/>
                      </a:lnTo>
                      <a:lnTo>
                        <a:pt x="51" y="22"/>
                      </a:lnTo>
                      <a:lnTo>
                        <a:pt x="50" y="38"/>
                      </a:lnTo>
                      <a:lnTo>
                        <a:pt x="48" y="50"/>
                      </a:lnTo>
                      <a:lnTo>
                        <a:pt x="46" y="64"/>
                      </a:lnTo>
                      <a:lnTo>
                        <a:pt x="42" y="71"/>
                      </a:lnTo>
                      <a:lnTo>
                        <a:pt x="39" y="77"/>
                      </a:lnTo>
                      <a:lnTo>
                        <a:pt x="37" y="81"/>
                      </a:lnTo>
                      <a:lnTo>
                        <a:pt x="35" y="93"/>
                      </a:lnTo>
                      <a:lnTo>
                        <a:pt x="8" y="93"/>
                      </a:lnTo>
                    </a:path>
                  </a:pathLst>
                </a:custGeom>
                <a:blipFill dpi="0" rotWithShape="0">
                  <a:blip r:embed="rId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53" name="Freeform 1161">
                  <a:extLst>
                    <a:ext uri="{FF2B5EF4-FFF2-40B4-BE49-F238E27FC236}">
                      <a16:creationId xmlns:a16="http://schemas.microsoft.com/office/drawing/2014/main" id="{31C9BE51-0C24-04E9-19BA-85EB74AF8414}"/>
                    </a:ext>
                  </a:extLst>
                </p:cNvPr>
                <p:cNvSpPr>
                  <a:spLocks/>
                </p:cNvSpPr>
                <p:nvPr/>
              </p:nvSpPr>
              <p:spPr bwMode="auto">
                <a:xfrm>
                  <a:off x="3793" y="903"/>
                  <a:ext cx="93" cy="78"/>
                </a:xfrm>
                <a:custGeom>
                  <a:avLst/>
                  <a:gdLst>
                    <a:gd name="T0" fmla="*/ 9 w 93"/>
                    <a:gd name="T1" fmla="*/ 75 h 78"/>
                    <a:gd name="T2" fmla="*/ 5 w 93"/>
                    <a:gd name="T3" fmla="*/ 77 h 78"/>
                    <a:gd name="T4" fmla="*/ 0 w 93"/>
                    <a:gd name="T5" fmla="*/ 74 h 78"/>
                    <a:gd name="T6" fmla="*/ 2 w 93"/>
                    <a:gd name="T7" fmla="*/ 62 h 78"/>
                    <a:gd name="T8" fmla="*/ 5 w 93"/>
                    <a:gd name="T9" fmla="*/ 47 h 78"/>
                    <a:gd name="T10" fmla="*/ 11 w 93"/>
                    <a:gd name="T11" fmla="*/ 30 h 78"/>
                    <a:gd name="T12" fmla="*/ 14 w 93"/>
                    <a:gd name="T13" fmla="*/ 20 h 78"/>
                    <a:gd name="T14" fmla="*/ 18 w 93"/>
                    <a:gd name="T15" fmla="*/ 12 h 78"/>
                    <a:gd name="T16" fmla="*/ 26 w 93"/>
                    <a:gd name="T17" fmla="*/ 5 h 78"/>
                    <a:gd name="T18" fmla="*/ 40 w 93"/>
                    <a:gd name="T19" fmla="*/ 2 h 78"/>
                    <a:gd name="T20" fmla="*/ 52 w 93"/>
                    <a:gd name="T21" fmla="*/ 0 h 78"/>
                    <a:gd name="T22" fmla="*/ 70 w 93"/>
                    <a:gd name="T23" fmla="*/ 8 h 78"/>
                    <a:gd name="T24" fmla="*/ 77 w 93"/>
                    <a:gd name="T25" fmla="*/ 16 h 78"/>
                    <a:gd name="T26" fmla="*/ 83 w 93"/>
                    <a:gd name="T27" fmla="*/ 32 h 78"/>
                    <a:gd name="T28" fmla="*/ 89 w 93"/>
                    <a:gd name="T29" fmla="*/ 50 h 78"/>
                    <a:gd name="T30" fmla="*/ 92 w 93"/>
                    <a:gd name="T31" fmla="*/ 65 h 78"/>
                    <a:gd name="T32" fmla="*/ 91 w 93"/>
                    <a:gd name="T33" fmla="*/ 72 h 78"/>
                    <a:gd name="T34" fmla="*/ 82 w 93"/>
                    <a:gd name="T35" fmla="*/ 73 h 78"/>
                    <a:gd name="T36" fmla="*/ 76 w 93"/>
                    <a:gd name="T37" fmla="*/ 74 h 78"/>
                    <a:gd name="T38" fmla="*/ 67 w 93"/>
                    <a:gd name="T39" fmla="*/ 76 h 78"/>
                    <a:gd name="T40" fmla="*/ 69 w 93"/>
                    <a:gd name="T41" fmla="*/ 60 h 78"/>
                    <a:gd name="T42" fmla="*/ 69 w 93"/>
                    <a:gd name="T43" fmla="*/ 51 h 78"/>
                    <a:gd name="T44" fmla="*/ 69 w 93"/>
                    <a:gd name="T45" fmla="*/ 43 h 78"/>
                    <a:gd name="T46" fmla="*/ 69 w 93"/>
                    <a:gd name="T47" fmla="*/ 32 h 78"/>
                    <a:gd name="T48" fmla="*/ 59 w 93"/>
                    <a:gd name="T49" fmla="*/ 28 h 78"/>
                    <a:gd name="T50" fmla="*/ 56 w 93"/>
                    <a:gd name="T51" fmla="*/ 18 h 78"/>
                    <a:gd name="T52" fmla="*/ 47 w 93"/>
                    <a:gd name="T53" fmla="*/ 25 h 78"/>
                    <a:gd name="T54" fmla="*/ 34 w 93"/>
                    <a:gd name="T55" fmla="*/ 37 h 78"/>
                    <a:gd name="T56" fmla="*/ 39 w 93"/>
                    <a:gd name="T57" fmla="*/ 31 h 78"/>
                    <a:gd name="T58" fmla="*/ 29 w 93"/>
                    <a:gd name="T59" fmla="*/ 40 h 78"/>
                    <a:gd name="T60" fmla="*/ 29 w 93"/>
                    <a:gd name="T61" fmla="*/ 54 h 78"/>
                    <a:gd name="T62" fmla="*/ 31 w 93"/>
                    <a:gd name="T63" fmla="*/ 61 h 78"/>
                    <a:gd name="T64" fmla="*/ 34 w 93"/>
                    <a:gd name="T65" fmla="*/ 67 h 78"/>
                    <a:gd name="T66" fmla="*/ 37 w 93"/>
                    <a:gd name="T67" fmla="*/ 76 h 78"/>
                    <a:gd name="T68" fmla="*/ 26 w 93"/>
                    <a:gd name="T69" fmla="*/ 76 h 78"/>
                    <a:gd name="T70" fmla="*/ 31 w 93"/>
                    <a:gd name="T71" fmla="*/ 76 h 78"/>
                    <a:gd name="T72" fmla="*/ 15 w 93"/>
                    <a:gd name="T73" fmla="*/ 74 h 78"/>
                    <a:gd name="T74" fmla="*/ 14 w 93"/>
                    <a:gd name="T75" fmla="*/ 74 h 78"/>
                    <a:gd name="T76" fmla="*/ 9 w 93"/>
                    <a:gd name="T77" fmla="*/ 75 h 7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3"/>
                    <a:gd name="T118" fmla="*/ 0 h 78"/>
                    <a:gd name="T119" fmla="*/ 93 w 93"/>
                    <a:gd name="T120" fmla="*/ 78 h 7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3" h="78">
                      <a:moveTo>
                        <a:pt x="9" y="75"/>
                      </a:moveTo>
                      <a:lnTo>
                        <a:pt x="5" y="77"/>
                      </a:lnTo>
                      <a:lnTo>
                        <a:pt x="0" y="74"/>
                      </a:lnTo>
                      <a:lnTo>
                        <a:pt x="2" y="62"/>
                      </a:lnTo>
                      <a:lnTo>
                        <a:pt x="5" y="47"/>
                      </a:lnTo>
                      <a:lnTo>
                        <a:pt x="11" y="30"/>
                      </a:lnTo>
                      <a:lnTo>
                        <a:pt x="14" y="20"/>
                      </a:lnTo>
                      <a:lnTo>
                        <a:pt x="18" y="12"/>
                      </a:lnTo>
                      <a:lnTo>
                        <a:pt x="26" y="5"/>
                      </a:lnTo>
                      <a:lnTo>
                        <a:pt x="40" y="2"/>
                      </a:lnTo>
                      <a:lnTo>
                        <a:pt x="52" y="0"/>
                      </a:lnTo>
                      <a:lnTo>
                        <a:pt x="70" y="8"/>
                      </a:lnTo>
                      <a:lnTo>
                        <a:pt x="77" y="16"/>
                      </a:lnTo>
                      <a:lnTo>
                        <a:pt x="83" y="32"/>
                      </a:lnTo>
                      <a:lnTo>
                        <a:pt x="89" y="50"/>
                      </a:lnTo>
                      <a:lnTo>
                        <a:pt x="92" y="65"/>
                      </a:lnTo>
                      <a:lnTo>
                        <a:pt x="91" y="72"/>
                      </a:lnTo>
                      <a:lnTo>
                        <a:pt x="82" y="73"/>
                      </a:lnTo>
                      <a:lnTo>
                        <a:pt x="76" y="74"/>
                      </a:lnTo>
                      <a:lnTo>
                        <a:pt x="67" y="76"/>
                      </a:lnTo>
                      <a:lnTo>
                        <a:pt x="69" y="60"/>
                      </a:lnTo>
                      <a:lnTo>
                        <a:pt x="69" y="51"/>
                      </a:lnTo>
                      <a:lnTo>
                        <a:pt x="69" y="43"/>
                      </a:lnTo>
                      <a:lnTo>
                        <a:pt x="69" y="32"/>
                      </a:lnTo>
                      <a:lnTo>
                        <a:pt x="59" y="28"/>
                      </a:lnTo>
                      <a:lnTo>
                        <a:pt x="56" y="18"/>
                      </a:lnTo>
                      <a:lnTo>
                        <a:pt x="47" y="25"/>
                      </a:lnTo>
                      <a:lnTo>
                        <a:pt x="34" y="37"/>
                      </a:lnTo>
                      <a:lnTo>
                        <a:pt x="39" y="31"/>
                      </a:lnTo>
                      <a:lnTo>
                        <a:pt x="29" y="40"/>
                      </a:lnTo>
                      <a:lnTo>
                        <a:pt x="29" y="54"/>
                      </a:lnTo>
                      <a:lnTo>
                        <a:pt x="31" y="61"/>
                      </a:lnTo>
                      <a:lnTo>
                        <a:pt x="34" y="67"/>
                      </a:lnTo>
                      <a:lnTo>
                        <a:pt x="37" y="76"/>
                      </a:lnTo>
                      <a:lnTo>
                        <a:pt x="26" y="76"/>
                      </a:lnTo>
                      <a:lnTo>
                        <a:pt x="31" y="76"/>
                      </a:lnTo>
                      <a:lnTo>
                        <a:pt x="15" y="74"/>
                      </a:lnTo>
                      <a:lnTo>
                        <a:pt x="14" y="74"/>
                      </a:lnTo>
                      <a:lnTo>
                        <a:pt x="9" y="7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54" name="Freeform 1162">
                  <a:extLst>
                    <a:ext uri="{FF2B5EF4-FFF2-40B4-BE49-F238E27FC236}">
                      <a16:creationId xmlns:a16="http://schemas.microsoft.com/office/drawing/2014/main" id="{7DE5BE3B-E1D5-231C-DAC2-D2D22E1DB5D2}"/>
                    </a:ext>
                  </a:extLst>
                </p:cNvPr>
                <p:cNvSpPr>
                  <a:spLocks/>
                </p:cNvSpPr>
                <p:nvPr/>
              </p:nvSpPr>
              <p:spPr bwMode="auto">
                <a:xfrm>
                  <a:off x="3759" y="1008"/>
                  <a:ext cx="153" cy="374"/>
                </a:xfrm>
                <a:custGeom>
                  <a:avLst/>
                  <a:gdLst>
                    <a:gd name="T0" fmla="*/ 61 w 153"/>
                    <a:gd name="T1" fmla="*/ 0 h 374"/>
                    <a:gd name="T2" fmla="*/ 24 w 153"/>
                    <a:gd name="T3" fmla="*/ 20 h 374"/>
                    <a:gd name="T4" fmla="*/ 19 w 153"/>
                    <a:gd name="T5" fmla="*/ 27 h 374"/>
                    <a:gd name="T6" fmla="*/ 0 w 153"/>
                    <a:gd name="T7" fmla="*/ 122 h 374"/>
                    <a:gd name="T8" fmla="*/ 29 w 153"/>
                    <a:gd name="T9" fmla="*/ 126 h 374"/>
                    <a:gd name="T10" fmla="*/ 33 w 153"/>
                    <a:gd name="T11" fmla="*/ 102 h 374"/>
                    <a:gd name="T12" fmla="*/ 44 w 153"/>
                    <a:gd name="T13" fmla="*/ 152 h 374"/>
                    <a:gd name="T14" fmla="*/ 25 w 153"/>
                    <a:gd name="T15" fmla="*/ 264 h 374"/>
                    <a:gd name="T16" fmla="*/ 35 w 153"/>
                    <a:gd name="T17" fmla="*/ 372 h 374"/>
                    <a:gd name="T18" fmla="*/ 45 w 153"/>
                    <a:gd name="T19" fmla="*/ 373 h 374"/>
                    <a:gd name="T20" fmla="*/ 61 w 153"/>
                    <a:gd name="T21" fmla="*/ 371 h 374"/>
                    <a:gd name="T22" fmla="*/ 84 w 153"/>
                    <a:gd name="T23" fmla="*/ 370 h 374"/>
                    <a:gd name="T24" fmla="*/ 104 w 153"/>
                    <a:gd name="T25" fmla="*/ 370 h 374"/>
                    <a:gd name="T26" fmla="*/ 121 w 153"/>
                    <a:gd name="T27" fmla="*/ 370 h 374"/>
                    <a:gd name="T28" fmla="*/ 128 w 153"/>
                    <a:gd name="T29" fmla="*/ 215 h 374"/>
                    <a:gd name="T30" fmla="*/ 111 w 153"/>
                    <a:gd name="T31" fmla="*/ 146 h 374"/>
                    <a:gd name="T32" fmla="*/ 117 w 153"/>
                    <a:gd name="T33" fmla="*/ 109 h 374"/>
                    <a:gd name="T34" fmla="*/ 121 w 153"/>
                    <a:gd name="T35" fmla="*/ 123 h 374"/>
                    <a:gd name="T36" fmla="*/ 152 w 153"/>
                    <a:gd name="T37" fmla="*/ 115 h 374"/>
                    <a:gd name="T38" fmla="*/ 128 w 153"/>
                    <a:gd name="T39" fmla="*/ 26 h 374"/>
                    <a:gd name="T40" fmla="*/ 90 w 153"/>
                    <a:gd name="T41" fmla="*/ 0 h 374"/>
                    <a:gd name="T42" fmla="*/ 61 w 153"/>
                    <a:gd name="T43" fmla="*/ 0 h 37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3"/>
                    <a:gd name="T67" fmla="*/ 0 h 374"/>
                    <a:gd name="T68" fmla="*/ 153 w 153"/>
                    <a:gd name="T69" fmla="*/ 374 h 37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3" h="374">
                      <a:moveTo>
                        <a:pt x="61" y="0"/>
                      </a:moveTo>
                      <a:lnTo>
                        <a:pt x="24" y="20"/>
                      </a:lnTo>
                      <a:lnTo>
                        <a:pt x="19" y="27"/>
                      </a:lnTo>
                      <a:lnTo>
                        <a:pt x="0" y="122"/>
                      </a:lnTo>
                      <a:lnTo>
                        <a:pt x="29" y="126"/>
                      </a:lnTo>
                      <a:lnTo>
                        <a:pt x="33" y="102"/>
                      </a:lnTo>
                      <a:lnTo>
                        <a:pt x="44" y="152"/>
                      </a:lnTo>
                      <a:lnTo>
                        <a:pt x="25" y="264"/>
                      </a:lnTo>
                      <a:lnTo>
                        <a:pt x="35" y="372"/>
                      </a:lnTo>
                      <a:lnTo>
                        <a:pt x="45" y="373"/>
                      </a:lnTo>
                      <a:lnTo>
                        <a:pt x="61" y="371"/>
                      </a:lnTo>
                      <a:lnTo>
                        <a:pt x="84" y="370"/>
                      </a:lnTo>
                      <a:lnTo>
                        <a:pt x="104" y="370"/>
                      </a:lnTo>
                      <a:lnTo>
                        <a:pt x="121" y="370"/>
                      </a:lnTo>
                      <a:lnTo>
                        <a:pt x="128" y="215"/>
                      </a:lnTo>
                      <a:lnTo>
                        <a:pt x="111" y="146"/>
                      </a:lnTo>
                      <a:lnTo>
                        <a:pt x="117" y="109"/>
                      </a:lnTo>
                      <a:lnTo>
                        <a:pt x="121" y="123"/>
                      </a:lnTo>
                      <a:lnTo>
                        <a:pt x="152" y="115"/>
                      </a:lnTo>
                      <a:lnTo>
                        <a:pt x="128" y="26"/>
                      </a:lnTo>
                      <a:lnTo>
                        <a:pt x="90" y="0"/>
                      </a:lnTo>
                      <a:lnTo>
                        <a:pt x="61" y="0"/>
                      </a:lnTo>
                    </a:path>
                  </a:pathLst>
                </a:custGeom>
                <a:blipFill dpi="0" rotWithShape="0">
                  <a:blip r:embed="rId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855" name="Group 1163">
                  <a:extLst>
                    <a:ext uri="{FF2B5EF4-FFF2-40B4-BE49-F238E27FC236}">
                      <a16:creationId xmlns:a16="http://schemas.microsoft.com/office/drawing/2014/main" id="{62E39B10-D883-9BF4-CAC4-FA00CE933687}"/>
                    </a:ext>
                  </a:extLst>
                </p:cNvPr>
                <p:cNvGrpSpPr>
                  <a:grpSpLocks/>
                </p:cNvGrpSpPr>
                <p:nvPr/>
              </p:nvGrpSpPr>
              <p:grpSpPr bwMode="auto">
                <a:xfrm>
                  <a:off x="3804" y="1009"/>
                  <a:ext cx="66" cy="158"/>
                  <a:chOff x="3804" y="1009"/>
                  <a:chExt cx="66" cy="158"/>
                </a:xfrm>
              </p:grpSpPr>
              <p:sp>
                <p:nvSpPr>
                  <p:cNvPr id="27859" name="Freeform 1164">
                    <a:extLst>
                      <a:ext uri="{FF2B5EF4-FFF2-40B4-BE49-F238E27FC236}">
                        <a16:creationId xmlns:a16="http://schemas.microsoft.com/office/drawing/2014/main" id="{9DF8B4B0-8D95-9F3B-0BCB-B9F95C8058DC}"/>
                      </a:ext>
                    </a:extLst>
                  </p:cNvPr>
                  <p:cNvSpPr>
                    <a:spLocks/>
                  </p:cNvSpPr>
                  <p:nvPr/>
                </p:nvSpPr>
                <p:spPr bwMode="auto">
                  <a:xfrm>
                    <a:off x="3818" y="1009"/>
                    <a:ext cx="35" cy="19"/>
                  </a:xfrm>
                  <a:custGeom>
                    <a:avLst/>
                    <a:gdLst>
                      <a:gd name="T0" fmla="*/ 0 w 35"/>
                      <a:gd name="T1" fmla="*/ 1 h 19"/>
                      <a:gd name="T2" fmla="*/ 7 w 35"/>
                      <a:gd name="T3" fmla="*/ 18 h 19"/>
                      <a:gd name="T4" fmla="*/ 17 w 35"/>
                      <a:gd name="T5" fmla="*/ 0 h 19"/>
                      <a:gd name="T6" fmla="*/ 27 w 35"/>
                      <a:gd name="T7" fmla="*/ 18 h 19"/>
                      <a:gd name="T8" fmla="*/ 34 w 35"/>
                      <a:gd name="T9" fmla="*/ 2 h 19"/>
                      <a:gd name="T10" fmla="*/ 0 w 35"/>
                      <a:gd name="T11" fmla="*/ 1 h 19"/>
                      <a:gd name="T12" fmla="*/ 0 60000 65536"/>
                      <a:gd name="T13" fmla="*/ 0 60000 65536"/>
                      <a:gd name="T14" fmla="*/ 0 60000 65536"/>
                      <a:gd name="T15" fmla="*/ 0 60000 65536"/>
                      <a:gd name="T16" fmla="*/ 0 60000 65536"/>
                      <a:gd name="T17" fmla="*/ 0 60000 65536"/>
                      <a:gd name="T18" fmla="*/ 0 w 35"/>
                      <a:gd name="T19" fmla="*/ 0 h 19"/>
                      <a:gd name="T20" fmla="*/ 35 w 35"/>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35" h="19">
                        <a:moveTo>
                          <a:pt x="0" y="1"/>
                        </a:moveTo>
                        <a:lnTo>
                          <a:pt x="7" y="18"/>
                        </a:lnTo>
                        <a:lnTo>
                          <a:pt x="17" y="0"/>
                        </a:lnTo>
                        <a:lnTo>
                          <a:pt x="27" y="18"/>
                        </a:lnTo>
                        <a:lnTo>
                          <a:pt x="34" y="2"/>
                        </a:lnTo>
                        <a:lnTo>
                          <a:pt x="0" y="1"/>
                        </a:lnTo>
                      </a:path>
                    </a:pathLst>
                  </a:custGeom>
                  <a:blipFill dpi="0" rotWithShape="0">
                    <a:blip r:embed="rId8"/>
                    <a:srcRect/>
                    <a:tile tx="0" ty="0" sx="100000" sy="100000" flip="none" algn="tl"/>
                  </a:blipFill>
                  <a:ln w="12700" cap="rnd">
                    <a:solidFill>
                      <a:srgbClr val="00007F"/>
                    </a:solidFill>
                    <a:round/>
                    <a:headEnd/>
                    <a:tailEnd/>
                  </a:ln>
                </p:spPr>
                <p:txBody>
                  <a:bodyPr/>
                  <a:lstStyle/>
                  <a:p>
                    <a:endParaRPr lang="zh-CN" altLang="en-US"/>
                  </a:p>
                </p:txBody>
              </p:sp>
              <p:sp>
                <p:nvSpPr>
                  <p:cNvPr id="27860" name="Freeform 1165">
                    <a:extLst>
                      <a:ext uri="{FF2B5EF4-FFF2-40B4-BE49-F238E27FC236}">
                        <a16:creationId xmlns:a16="http://schemas.microsoft.com/office/drawing/2014/main" id="{5EE64003-C086-69F1-9943-699D6A1ED9E1}"/>
                      </a:ext>
                    </a:extLst>
                  </p:cNvPr>
                  <p:cNvSpPr>
                    <a:spLocks/>
                  </p:cNvSpPr>
                  <p:nvPr/>
                </p:nvSpPr>
                <p:spPr bwMode="auto">
                  <a:xfrm>
                    <a:off x="3837" y="1013"/>
                    <a:ext cx="9" cy="146"/>
                  </a:xfrm>
                  <a:custGeom>
                    <a:avLst/>
                    <a:gdLst>
                      <a:gd name="T0" fmla="*/ 0 w 9"/>
                      <a:gd name="T1" fmla="*/ 0 h 146"/>
                      <a:gd name="T2" fmla="*/ 8 w 9"/>
                      <a:gd name="T3" fmla="*/ 60 h 146"/>
                      <a:gd name="T4" fmla="*/ 8 w 9"/>
                      <a:gd name="T5" fmla="*/ 145 h 146"/>
                      <a:gd name="T6" fmla="*/ 0 w 9"/>
                      <a:gd name="T7" fmla="*/ 0 h 146"/>
                      <a:gd name="T8" fmla="*/ 0 60000 65536"/>
                      <a:gd name="T9" fmla="*/ 0 60000 65536"/>
                      <a:gd name="T10" fmla="*/ 0 60000 65536"/>
                      <a:gd name="T11" fmla="*/ 0 60000 65536"/>
                      <a:gd name="T12" fmla="*/ 0 w 9"/>
                      <a:gd name="T13" fmla="*/ 0 h 146"/>
                      <a:gd name="T14" fmla="*/ 9 w 9"/>
                      <a:gd name="T15" fmla="*/ 146 h 146"/>
                    </a:gdLst>
                    <a:ahLst/>
                    <a:cxnLst>
                      <a:cxn ang="T8">
                        <a:pos x="T0" y="T1"/>
                      </a:cxn>
                      <a:cxn ang="T9">
                        <a:pos x="T2" y="T3"/>
                      </a:cxn>
                      <a:cxn ang="T10">
                        <a:pos x="T4" y="T5"/>
                      </a:cxn>
                      <a:cxn ang="T11">
                        <a:pos x="T6" y="T7"/>
                      </a:cxn>
                    </a:cxnLst>
                    <a:rect l="T12" t="T13" r="T14" b="T15"/>
                    <a:pathLst>
                      <a:path w="9" h="146">
                        <a:moveTo>
                          <a:pt x="0" y="0"/>
                        </a:moveTo>
                        <a:lnTo>
                          <a:pt x="8" y="60"/>
                        </a:lnTo>
                        <a:lnTo>
                          <a:pt x="8" y="145"/>
                        </a:lnTo>
                        <a:lnTo>
                          <a:pt x="0" y="0"/>
                        </a:lnTo>
                      </a:path>
                    </a:pathLst>
                  </a:custGeom>
                  <a:blipFill dpi="0" rotWithShape="0">
                    <a:blip r:embed="rId8"/>
                    <a:srcRect/>
                    <a:tile tx="0" ty="0" sx="100000" sy="100000" flip="none" algn="tl"/>
                  </a:blipFill>
                  <a:ln w="12700" cap="rnd">
                    <a:solidFill>
                      <a:srgbClr val="00007F"/>
                    </a:solidFill>
                    <a:round/>
                    <a:headEnd/>
                    <a:tailEnd/>
                  </a:ln>
                </p:spPr>
                <p:txBody>
                  <a:bodyPr/>
                  <a:lstStyle/>
                  <a:p>
                    <a:endParaRPr lang="zh-CN" altLang="en-US"/>
                  </a:p>
                </p:txBody>
              </p:sp>
              <p:sp>
                <p:nvSpPr>
                  <p:cNvPr id="27861" name="Freeform 1166">
                    <a:extLst>
                      <a:ext uri="{FF2B5EF4-FFF2-40B4-BE49-F238E27FC236}">
                        <a16:creationId xmlns:a16="http://schemas.microsoft.com/office/drawing/2014/main" id="{91EC88FD-4835-502C-1A59-6E4169C595EA}"/>
                      </a:ext>
                    </a:extLst>
                  </p:cNvPr>
                  <p:cNvSpPr>
                    <a:spLocks/>
                  </p:cNvSpPr>
                  <p:nvPr/>
                </p:nvSpPr>
                <p:spPr bwMode="auto">
                  <a:xfrm>
                    <a:off x="3804" y="1158"/>
                    <a:ext cx="66" cy="9"/>
                  </a:xfrm>
                  <a:custGeom>
                    <a:avLst/>
                    <a:gdLst>
                      <a:gd name="T0" fmla="*/ 0 w 66"/>
                      <a:gd name="T1" fmla="*/ 8 h 9"/>
                      <a:gd name="T2" fmla="*/ 35 w 66"/>
                      <a:gd name="T3" fmla="*/ 0 h 9"/>
                      <a:gd name="T4" fmla="*/ 65 w 66"/>
                      <a:gd name="T5" fmla="*/ 3 h 9"/>
                      <a:gd name="T6" fmla="*/ 0 w 66"/>
                      <a:gd name="T7" fmla="*/ 8 h 9"/>
                      <a:gd name="T8" fmla="*/ 0 60000 65536"/>
                      <a:gd name="T9" fmla="*/ 0 60000 65536"/>
                      <a:gd name="T10" fmla="*/ 0 60000 65536"/>
                      <a:gd name="T11" fmla="*/ 0 60000 65536"/>
                      <a:gd name="T12" fmla="*/ 0 w 66"/>
                      <a:gd name="T13" fmla="*/ 0 h 9"/>
                      <a:gd name="T14" fmla="*/ 66 w 66"/>
                      <a:gd name="T15" fmla="*/ 9 h 9"/>
                    </a:gdLst>
                    <a:ahLst/>
                    <a:cxnLst>
                      <a:cxn ang="T8">
                        <a:pos x="T0" y="T1"/>
                      </a:cxn>
                      <a:cxn ang="T9">
                        <a:pos x="T2" y="T3"/>
                      </a:cxn>
                      <a:cxn ang="T10">
                        <a:pos x="T4" y="T5"/>
                      </a:cxn>
                      <a:cxn ang="T11">
                        <a:pos x="T6" y="T7"/>
                      </a:cxn>
                    </a:cxnLst>
                    <a:rect l="T12" t="T13" r="T14" b="T15"/>
                    <a:pathLst>
                      <a:path w="66" h="9">
                        <a:moveTo>
                          <a:pt x="0" y="8"/>
                        </a:moveTo>
                        <a:lnTo>
                          <a:pt x="35" y="0"/>
                        </a:lnTo>
                        <a:lnTo>
                          <a:pt x="65" y="3"/>
                        </a:lnTo>
                        <a:lnTo>
                          <a:pt x="0" y="8"/>
                        </a:lnTo>
                      </a:path>
                    </a:pathLst>
                  </a:custGeom>
                  <a:blipFill dpi="0" rotWithShape="0">
                    <a:blip r:embed="rId8"/>
                    <a:srcRect/>
                    <a:tile tx="0" ty="0" sx="100000" sy="100000" flip="none" algn="tl"/>
                  </a:blipFill>
                  <a:ln w="12700" cap="rnd">
                    <a:solidFill>
                      <a:srgbClr val="00007F"/>
                    </a:solidFill>
                    <a:round/>
                    <a:headEnd/>
                    <a:tailEnd/>
                  </a:ln>
                </p:spPr>
                <p:txBody>
                  <a:bodyPr/>
                  <a:lstStyle/>
                  <a:p>
                    <a:endParaRPr lang="zh-CN" altLang="en-US"/>
                  </a:p>
                </p:txBody>
              </p:sp>
            </p:grpSp>
            <p:grpSp>
              <p:nvGrpSpPr>
                <p:cNvPr id="27856" name="Group 1167">
                  <a:extLst>
                    <a:ext uri="{FF2B5EF4-FFF2-40B4-BE49-F238E27FC236}">
                      <a16:creationId xmlns:a16="http://schemas.microsoft.com/office/drawing/2014/main" id="{DB1FF26B-A1E5-4E98-C830-B63467BC2006}"/>
                    </a:ext>
                  </a:extLst>
                </p:cNvPr>
                <p:cNvGrpSpPr>
                  <a:grpSpLocks/>
                </p:cNvGrpSpPr>
                <p:nvPr/>
              </p:nvGrpSpPr>
              <p:grpSpPr bwMode="auto">
                <a:xfrm>
                  <a:off x="3786" y="1537"/>
                  <a:ext cx="90" cy="61"/>
                  <a:chOff x="3786" y="1537"/>
                  <a:chExt cx="90" cy="61"/>
                </a:xfrm>
              </p:grpSpPr>
              <p:sp>
                <p:nvSpPr>
                  <p:cNvPr id="27857" name="Freeform 1168">
                    <a:extLst>
                      <a:ext uri="{FF2B5EF4-FFF2-40B4-BE49-F238E27FC236}">
                        <a16:creationId xmlns:a16="http://schemas.microsoft.com/office/drawing/2014/main" id="{2951ADA3-63FC-6DBC-1E82-66F668CFB35A}"/>
                      </a:ext>
                    </a:extLst>
                  </p:cNvPr>
                  <p:cNvSpPr>
                    <a:spLocks/>
                  </p:cNvSpPr>
                  <p:nvPr/>
                </p:nvSpPr>
                <p:spPr bwMode="auto">
                  <a:xfrm>
                    <a:off x="3786" y="1542"/>
                    <a:ext cx="36" cy="56"/>
                  </a:xfrm>
                  <a:custGeom>
                    <a:avLst/>
                    <a:gdLst>
                      <a:gd name="T0" fmla="*/ 7 w 36"/>
                      <a:gd name="T1" fmla="*/ 27 h 56"/>
                      <a:gd name="T2" fmla="*/ 2 w 36"/>
                      <a:gd name="T3" fmla="*/ 35 h 56"/>
                      <a:gd name="T4" fmla="*/ 0 w 36"/>
                      <a:gd name="T5" fmla="*/ 42 h 56"/>
                      <a:gd name="T6" fmla="*/ 0 w 36"/>
                      <a:gd name="T7" fmla="*/ 47 h 56"/>
                      <a:gd name="T8" fmla="*/ 1 w 36"/>
                      <a:gd name="T9" fmla="*/ 50 h 56"/>
                      <a:gd name="T10" fmla="*/ 4 w 36"/>
                      <a:gd name="T11" fmla="*/ 53 h 56"/>
                      <a:gd name="T12" fmla="*/ 8 w 36"/>
                      <a:gd name="T13" fmla="*/ 55 h 56"/>
                      <a:gd name="T14" fmla="*/ 14 w 36"/>
                      <a:gd name="T15" fmla="*/ 54 h 56"/>
                      <a:gd name="T16" fmla="*/ 20 w 36"/>
                      <a:gd name="T17" fmla="*/ 52 h 56"/>
                      <a:gd name="T18" fmla="*/ 24 w 36"/>
                      <a:gd name="T19" fmla="*/ 46 h 56"/>
                      <a:gd name="T20" fmla="*/ 28 w 36"/>
                      <a:gd name="T21" fmla="*/ 39 h 56"/>
                      <a:gd name="T22" fmla="*/ 31 w 36"/>
                      <a:gd name="T23" fmla="*/ 24 h 56"/>
                      <a:gd name="T24" fmla="*/ 35 w 36"/>
                      <a:gd name="T25" fmla="*/ 9 h 56"/>
                      <a:gd name="T26" fmla="*/ 34 w 36"/>
                      <a:gd name="T27" fmla="*/ 0 h 56"/>
                      <a:gd name="T28" fmla="*/ 27 w 36"/>
                      <a:gd name="T29" fmla="*/ 21 h 56"/>
                      <a:gd name="T30" fmla="*/ 21 w 36"/>
                      <a:gd name="T31" fmla="*/ 34 h 56"/>
                      <a:gd name="T32" fmla="*/ 13 w 36"/>
                      <a:gd name="T33" fmla="*/ 34 h 56"/>
                      <a:gd name="T34" fmla="*/ 5 w 36"/>
                      <a:gd name="T35" fmla="*/ 33 h 56"/>
                      <a:gd name="T36" fmla="*/ 7 w 36"/>
                      <a:gd name="T37" fmla="*/ 2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
                      <a:gd name="T58" fmla="*/ 0 h 56"/>
                      <a:gd name="T59" fmla="*/ 36 w 36"/>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 h="56">
                        <a:moveTo>
                          <a:pt x="7" y="27"/>
                        </a:moveTo>
                        <a:lnTo>
                          <a:pt x="2" y="35"/>
                        </a:lnTo>
                        <a:lnTo>
                          <a:pt x="0" y="42"/>
                        </a:lnTo>
                        <a:lnTo>
                          <a:pt x="0" y="47"/>
                        </a:lnTo>
                        <a:lnTo>
                          <a:pt x="1" y="50"/>
                        </a:lnTo>
                        <a:lnTo>
                          <a:pt x="4" y="53"/>
                        </a:lnTo>
                        <a:lnTo>
                          <a:pt x="8" y="55"/>
                        </a:lnTo>
                        <a:lnTo>
                          <a:pt x="14" y="54"/>
                        </a:lnTo>
                        <a:lnTo>
                          <a:pt x="20" y="52"/>
                        </a:lnTo>
                        <a:lnTo>
                          <a:pt x="24" y="46"/>
                        </a:lnTo>
                        <a:lnTo>
                          <a:pt x="28" y="39"/>
                        </a:lnTo>
                        <a:lnTo>
                          <a:pt x="31" y="24"/>
                        </a:lnTo>
                        <a:lnTo>
                          <a:pt x="35" y="9"/>
                        </a:lnTo>
                        <a:lnTo>
                          <a:pt x="34" y="0"/>
                        </a:lnTo>
                        <a:lnTo>
                          <a:pt x="27" y="21"/>
                        </a:lnTo>
                        <a:lnTo>
                          <a:pt x="21" y="34"/>
                        </a:lnTo>
                        <a:lnTo>
                          <a:pt x="13" y="34"/>
                        </a:lnTo>
                        <a:lnTo>
                          <a:pt x="5" y="33"/>
                        </a:lnTo>
                        <a:lnTo>
                          <a:pt x="7" y="27"/>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58" name="Freeform 1169">
                    <a:extLst>
                      <a:ext uri="{FF2B5EF4-FFF2-40B4-BE49-F238E27FC236}">
                        <a16:creationId xmlns:a16="http://schemas.microsoft.com/office/drawing/2014/main" id="{72552CCD-C0ED-CA2C-8670-46B9D27EA0BD}"/>
                      </a:ext>
                    </a:extLst>
                  </p:cNvPr>
                  <p:cNvSpPr>
                    <a:spLocks/>
                  </p:cNvSpPr>
                  <p:nvPr/>
                </p:nvSpPr>
                <p:spPr bwMode="auto">
                  <a:xfrm>
                    <a:off x="3835" y="1537"/>
                    <a:ext cx="41" cy="61"/>
                  </a:xfrm>
                  <a:custGeom>
                    <a:avLst/>
                    <a:gdLst>
                      <a:gd name="T0" fmla="*/ 1 w 41"/>
                      <a:gd name="T1" fmla="*/ 0 h 61"/>
                      <a:gd name="T2" fmla="*/ 0 w 41"/>
                      <a:gd name="T3" fmla="*/ 6 h 61"/>
                      <a:gd name="T4" fmla="*/ 5 w 41"/>
                      <a:gd name="T5" fmla="*/ 21 h 61"/>
                      <a:gd name="T6" fmla="*/ 9 w 41"/>
                      <a:gd name="T7" fmla="*/ 33 h 61"/>
                      <a:gd name="T8" fmla="*/ 13 w 41"/>
                      <a:gd name="T9" fmla="*/ 45 h 61"/>
                      <a:gd name="T10" fmla="*/ 17 w 41"/>
                      <a:gd name="T11" fmla="*/ 52 h 61"/>
                      <a:gd name="T12" fmla="*/ 21 w 41"/>
                      <a:gd name="T13" fmla="*/ 57 h 61"/>
                      <a:gd name="T14" fmla="*/ 26 w 41"/>
                      <a:gd name="T15" fmla="*/ 59 h 61"/>
                      <a:gd name="T16" fmla="*/ 32 w 41"/>
                      <a:gd name="T17" fmla="*/ 60 h 61"/>
                      <a:gd name="T18" fmla="*/ 35 w 41"/>
                      <a:gd name="T19" fmla="*/ 58 h 61"/>
                      <a:gd name="T20" fmla="*/ 38 w 41"/>
                      <a:gd name="T21" fmla="*/ 56 h 61"/>
                      <a:gd name="T22" fmla="*/ 40 w 41"/>
                      <a:gd name="T23" fmla="*/ 50 h 61"/>
                      <a:gd name="T24" fmla="*/ 39 w 41"/>
                      <a:gd name="T25" fmla="*/ 42 h 61"/>
                      <a:gd name="T26" fmla="*/ 35 w 41"/>
                      <a:gd name="T27" fmla="*/ 33 h 61"/>
                      <a:gd name="T28" fmla="*/ 33 w 41"/>
                      <a:gd name="T29" fmla="*/ 28 h 61"/>
                      <a:gd name="T30" fmla="*/ 32 w 41"/>
                      <a:gd name="T31" fmla="*/ 32 h 61"/>
                      <a:gd name="T32" fmla="*/ 30 w 41"/>
                      <a:gd name="T33" fmla="*/ 34 h 61"/>
                      <a:gd name="T34" fmla="*/ 25 w 41"/>
                      <a:gd name="T35" fmla="*/ 36 h 61"/>
                      <a:gd name="T36" fmla="*/ 21 w 41"/>
                      <a:gd name="T37" fmla="*/ 36 h 61"/>
                      <a:gd name="T38" fmla="*/ 13 w 41"/>
                      <a:gd name="T39" fmla="*/ 35 h 61"/>
                      <a:gd name="T40" fmla="*/ 5 w 41"/>
                      <a:gd name="T41" fmla="*/ 11 h 61"/>
                      <a:gd name="T42" fmla="*/ 1 w 41"/>
                      <a:gd name="T43" fmla="*/ 0 h 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1"/>
                      <a:gd name="T67" fmla="*/ 0 h 61"/>
                      <a:gd name="T68" fmla="*/ 41 w 41"/>
                      <a:gd name="T69" fmla="*/ 61 h 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1" h="61">
                        <a:moveTo>
                          <a:pt x="1" y="0"/>
                        </a:moveTo>
                        <a:lnTo>
                          <a:pt x="0" y="6"/>
                        </a:lnTo>
                        <a:lnTo>
                          <a:pt x="5" y="21"/>
                        </a:lnTo>
                        <a:lnTo>
                          <a:pt x="9" y="33"/>
                        </a:lnTo>
                        <a:lnTo>
                          <a:pt x="13" y="45"/>
                        </a:lnTo>
                        <a:lnTo>
                          <a:pt x="17" y="52"/>
                        </a:lnTo>
                        <a:lnTo>
                          <a:pt x="21" y="57"/>
                        </a:lnTo>
                        <a:lnTo>
                          <a:pt x="26" y="59"/>
                        </a:lnTo>
                        <a:lnTo>
                          <a:pt x="32" y="60"/>
                        </a:lnTo>
                        <a:lnTo>
                          <a:pt x="35" y="58"/>
                        </a:lnTo>
                        <a:lnTo>
                          <a:pt x="38" y="56"/>
                        </a:lnTo>
                        <a:lnTo>
                          <a:pt x="40" y="50"/>
                        </a:lnTo>
                        <a:lnTo>
                          <a:pt x="39" y="42"/>
                        </a:lnTo>
                        <a:lnTo>
                          <a:pt x="35" y="33"/>
                        </a:lnTo>
                        <a:lnTo>
                          <a:pt x="33" y="28"/>
                        </a:lnTo>
                        <a:lnTo>
                          <a:pt x="32" y="32"/>
                        </a:lnTo>
                        <a:lnTo>
                          <a:pt x="30" y="34"/>
                        </a:lnTo>
                        <a:lnTo>
                          <a:pt x="25" y="36"/>
                        </a:lnTo>
                        <a:lnTo>
                          <a:pt x="21" y="36"/>
                        </a:lnTo>
                        <a:lnTo>
                          <a:pt x="13" y="35"/>
                        </a:lnTo>
                        <a:lnTo>
                          <a:pt x="5" y="11"/>
                        </a:lnTo>
                        <a:lnTo>
                          <a:pt x="1"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nvGrpSpPr>
              <p:cNvPr id="27661" name="Group 1170">
                <a:extLst>
                  <a:ext uri="{FF2B5EF4-FFF2-40B4-BE49-F238E27FC236}">
                    <a16:creationId xmlns:a16="http://schemas.microsoft.com/office/drawing/2014/main" id="{51259D7D-D5FC-E0EE-879A-726865463619}"/>
                  </a:ext>
                </a:extLst>
              </p:cNvPr>
              <p:cNvGrpSpPr>
                <a:grpSpLocks/>
              </p:cNvGrpSpPr>
              <p:nvPr/>
            </p:nvGrpSpPr>
            <p:grpSpPr bwMode="auto">
              <a:xfrm>
                <a:off x="3529" y="833"/>
                <a:ext cx="186" cy="767"/>
                <a:chOff x="3529" y="833"/>
                <a:chExt cx="186" cy="767"/>
              </a:xfrm>
            </p:grpSpPr>
            <p:sp>
              <p:nvSpPr>
                <p:cNvPr id="27830" name="Freeform 1171">
                  <a:extLst>
                    <a:ext uri="{FF2B5EF4-FFF2-40B4-BE49-F238E27FC236}">
                      <a16:creationId xmlns:a16="http://schemas.microsoft.com/office/drawing/2014/main" id="{3537F616-1C6E-3097-5406-F59B7A5DE764}"/>
                    </a:ext>
                  </a:extLst>
                </p:cNvPr>
                <p:cNvSpPr>
                  <a:spLocks/>
                </p:cNvSpPr>
                <p:nvPr/>
              </p:nvSpPr>
              <p:spPr bwMode="auto">
                <a:xfrm>
                  <a:off x="3665" y="1259"/>
                  <a:ext cx="24" cy="58"/>
                </a:xfrm>
                <a:custGeom>
                  <a:avLst/>
                  <a:gdLst>
                    <a:gd name="T0" fmla="*/ 22 w 24"/>
                    <a:gd name="T1" fmla="*/ 0 h 58"/>
                    <a:gd name="T2" fmla="*/ 23 w 24"/>
                    <a:gd name="T3" fmla="*/ 31 h 58"/>
                    <a:gd name="T4" fmla="*/ 11 w 24"/>
                    <a:gd name="T5" fmla="*/ 51 h 58"/>
                    <a:gd name="T6" fmla="*/ 5 w 24"/>
                    <a:gd name="T7" fmla="*/ 57 h 58"/>
                    <a:gd name="T8" fmla="*/ 6 w 24"/>
                    <a:gd name="T9" fmla="*/ 29 h 58"/>
                    <a:gd name="T10" fmla="*/ 4 w 24"/>
                    <a:gd name="T11" fmla="*/ 32 h 58"/>
                    <a:gd name="T12" fmla="*/ 1 w 24"/>
                    <a:gd name="T13" fmla="*/ 41 h 58"/>
                    <a:gd name="T14" fmla="*/ 0 w 24"/>
                    <a:gd name="T15" fmla="*/ 31 h 58"/>
                    <a:gd name="T16" fmla="*/ 3 w 24"/>
                    <a:gd name="T17" fmla="*/ 15 h 58"/>
                    <a:gd name="T18" fmla="*/ 11 w 24"/>
                    <a:gd name="T19" fmla="*/ 0 h 58"/>
                    <a:gd name="T20" fmla="*/ 22 w 24"/>
                    <a:gd name="T21" fmla="*/ 0 h 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58"/>
                    <a:gd name="T35" fmla="*/ 24 w 24"/>
                    <a:gd name="T36" fmla="*/ 58 h 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58">
                      <a:moveTo>
                        <a:pt x="22" y="0"/>
                      </a:moveTo>
                      <a:lnTo>
                        <a:pt x="23" y="31"/>
                      </a:lnTo>
                      <a:lnTo>
                        <a:pt x="11" y="51"/>
                      </a:lnTo>
                      <a:lnTo>
                        <a:pt x="5" y="57"/>
                      </a:lnTo>
                      <a:lnTo>
                        <a:pt x="6" y="29"/>
                      </a:lnTo>
                      <a:lnTo>
                        <a:pt x="4" y="32"/>
                      </a:lnTo>
                      <a:lnTo>
                        <a:pt x="1" y="41"/>
                      </a:lnTo>
                      <a:lnTo>
                        <a:pt x="0" y="31"/>
                      </a:lnTo>
                      <a:lnTo>
                        <a:pt x="3" y="15"/>
                      </a:lnTo>
                      <a:lnTo>
                        <a:pt x="11" y="0"/>
                      </a:lnTo>
                      <a:lnTo>
                        <a:pt x="22" y="0"/>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31" name="Freeform 1172">
                  <a:extLst>
                    <a:ext uri="{FF2B5EF4-FFF2-40B4-BE49-F238E27FC236}">
                      <a16:creationId xmlns:a16="http://schemas.microsoft.com/office/drawing/2014/main" id="{DB4688F1-0CCB-D730-7EE9-BB6A0B802AE3}"/>
                    </a:ext>
                  </a:extLst>
                </p:cNvPr>
                <p:cNvSpPr>
                  <a:spLocks/>
                </p:cNvSpPr>
                <p:nvPr/>
              </p:nvSpPr>
              <p:spPr bwMode="auto">
                <a:xfrm>
                  <a:off x="3553" y="1244"/>
                  <a:ext cx="26" cy="55"/>
                </a:xfrm>
                <a:custGeom>
                  <a:avLst/>
                  <a:gdLst>
                    <a:gd name="T0" fmla="*/ 17 w 26"/>
                    <a:gd name="T1" fmla="*/ 0 h 55"/>
                    <a:gd name="T2" fmla="*/ 25 w 26"/>
                    <a:gd name="T3" fmla="*/ 28 h 55"/>
                    <a:gd name="T4" fmla="*/ 12 w 26"/>
                    <a:gd name="T5" fmla="*/ 54 h 55"/>
                    <a:gd name="T6" fmla="*/ 7 w 26"/>
                    <a:gd name="T7" fmla="*/ 51 h 55"/>
                    <a:gd name="T8" fmla="*/ 0 w 26"/>
                    <a:gd name="T9" fmla="*/ 48 h 55"/>
                    <a:gd name="T10" fmla="*/ 3 w 26"/>
                    <a:gd name="T11" fmla="*/ 40 h 55"/>
                    <a:gd name="T12" fmla="*/ 4 w 26"/>
                    <a:gd name="T13" fmla="*/ 30 h 55"/>
                    <a:gd name="T14" fmla="*/ 0 w 26"/>
                    <a:gd name="T15" fmla="*/ 20 h 55"/>
                    <a:gd name="T16" fmla="*/ 3 w 26"/>
                    <a:gd name="T17" fmla="*/ 2 h 55"/>
                    <a:gd name="T18" fmla="*/ 17 w 26"/>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55"/>
                    <a:gd name="T32" fmla="*/ 26 w 26"/>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55">
                      <a:moveTo>
                        <a:pt x="17" y="0"/>
                      </a:moveTo>
                      <a:lnTo>
                        <a:pt x="25" y="28"/>
                      </a:lnTo>
                      <a:lnTo>
                        <a:pt x="12" y="54"/>
                      </a:lnTo>
                      <a:lnTo>
                        <a:pt x="7" y="51"/>
                      </a:lnTo>
                      <a:lnTo>
                        <a:pt x="0" y="48"/>
                      </a:lnTo>
                      <a:lnTo>
                        <a:pt x="3" y="40"/>
                      </a:lnTo>
                      <a:lnTo>
                        <a:pt x="4" y="30"/>
                      </a:lnTo>
                      <a:lnTo>
                        <a:pt x="0" y="20"/>
                      </a:lnTo>
                      <a:lnTo>
                        <a:pt x="3" y="2"/>
                      </a:lnTo>
                      <a:lnTo>
                        <a:pt x="17" y="0"/>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832" name="Group 1173">
                  <a:extLst>
                    <a:ext uri="{FF2B5EF4-FFF2-40B4-BE49-F238E27FC236}">
                      <a16:creationId xmlns:a16="http://schemas.microsoft.com/office/drawing/2014/main" id="{68E11840-F426-F891-862A-6C0711D88F85}"/>
                    </a:ext>
                  </a:extLst>
                </p:cNvPr>
                <p:cNvGrpSpPr>
                  <a:grpSpLocks/>
                </p:cNvGrpSpPr>
                <p:nvPr/>
              </p:nvGrpSpPr>
              <p:grpSpPr bwMode="auto">
                <a:xfrm>
                  <a:off x="3532" y="1524"/>
                  <a:ext cx="183" cy="76"/>
                  <a:chOff x="3532" y="1524"/>
                  <a:chExt cx="183" cy="76"/>
                </a:xfrm>
              </p:grpSpPr>
              <p:sp>
                <p:nvSpPr>
                  <p:cNvPr id="27848" name="Freeform 1174">
                    <a:extLst>
                      <a:ext uri="{FF2B5EF4-FFF2-40B4-BE49-F238E27FC236}">
                        <a16:creationId xmlns:a16="http://schemas.microsoft.com/office/drawing/2014/main" id="{B221384E-E893-2FD9-58C5-E134E845D307}"/>
                      </a:ext>
                    </a:extLst>
                  </p:cNvPr>
                  <p:cNvSpPr>
                    <a:spLocks/>
                  </p:cNvSpPr>
                  <p:nvPr/>
                </p:nvSpPr>
                <p:spPr bwMode="auto">
                  <a:xfrm>
                    <a:off x="3639" y="1524"/>
                    <a:ext cx="76" cy="47"/>
                  </a:xfrm>
                  <a:custGeom>
                    <a:avLst/>
                    <a:gdLst>
                      <a:gd name="T0" fmla="*/ 37 w 76"/>
                      <a:gd name="T1" fmla="*/ 0 h 47"/>
                      <a:gd name="T2" fmla="*/ 49 w 76"/>
                      <a:gd name="T3" fmla="*/ 12 h 47"/>
                      <a:gd name="T4" fmla="*/ 60 w 76"/>
                      <a:gd name="T5" fmla="*/ 25 h 47"/>
                      <a:gd name="T6" fmla="*/ 74 w 76"/>
                      <a:gd name="T7" fmla="*/ 36 h 47"/>
                      <a:gd name="T8" fmla="*/ 75 w 76"/>
                      <a:gd name="T9" fmla="*/ 42 h 47"/>
                      <a:gd name="T10" fmla="*/ 62 w 76"/>
                      <a:gd name="T11" fmla="*/ 46 h 47"/>
                      <a:gd name="T12" fmla="*/ 48 w 76"/>
                      <a:gd name="T13" fmla="*/ 44 h 47"/>
                      <a:gd name="T14" fmla="*/ 30 w 76"/>
                      <a:gd name="T15" fmla="*/ 36 h 47"/>
                      <a:gd name="T16" fmla="*/ 18 w 76"/>
                      <a:gd name="T17" fmla="*/ 29 h 47"/>
                      <a:gd name="T18" fmla="*/ 4 w 76"/>
                      <a:gd name="T19" fmla="*/ 27 h 47"/>
                      <a:gd name="T20" fmla="*/ 0 w 76"/>
                      <a:gd name="T21" fmla="*/ 23 h 47"/>
                      <a:gd name="T22" fmla="*/ 1 w 76"/>
                      <a:gd name="T23" fmla="*/ 2 h 47"/>
                      <a:gd name="T24" fmla="*/ 37 w 76"/>
                      <a:gd name="T25" fmla="*/ 0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
                      <a:gd name="T40" fmla="*/ 0 h 47"/>
                      <a:gd name="T41" fmla="*/ 76 w 76"/>
                      <a:gd name="T42" fmla="*/ 47 h 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 h="47">
                        <a:moveTo>
                          <a:pt x="37" y="0"/>
                        </a:moveTo>
                        <a:lnTo>
                          <a:pt x="49" y="12"/>
                        </a:lnTo>
                        <a:lnTo>
                          <a:pt x="60" y="25"/>
                        </a:lnTo>
                        <a:lnTo>
                          <a:pt x="74" y="36"/>
                        </a:lnTo>
                        <a:lnTo>
                          <a:pt x="75" y="42"/>
                        </a:lnTo>
                        <a:lnTo>
                          <a:pt x="62" y="46"/>
                        </a:lnTo>
                        <a:lnTo>
                          <a:pt x="48" y="44"/>
                        </a:lnTo>
                        <a:lnTo>
                          <a:pt x="30" y="36"/>
                        </a:lnTo>
                        <a:lnTo>
                          <a:pt x="18" y="29"/>
                        </a:lnTo>
                        <a:lnTo>
                          <a:pt x="4" y="27"/>
                        </a:lnTo>
                        <a:lnTo>
                          <a:pt x="0" y="23"/>
                        </a:lnTo>
                        <a:lnTo>
                          <a:pt x="1" y="2"/>
                        </a:lnTo>
                        <a:lnTo>
                          <a:pt x="37"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49" name="Freeform 1175">
                    <a:extLst>
                      <a:ext uri="{FF2B5EF4-FFF2-40B4-BE49-F238E27FC236}">
                        <a16:creationId xmlns:a16="http://schemas.microsoft.com/office/drawing/2014/main" id="{22671860-0B6B-5A19-3685-E9081CAD40D7}"/>
                      </a:ext>
                    </a:extLst>
                  </p:cNvPr>
                  <p:cNvSpPr>
                    <a:spLocks/>
                  </p:cNvSpPr>
                  <p:nvPr/>
                </p:nvSpPr>
                <p:spPr bwMode="auto">
                  <a:xfrm>
                    <a:off x="3532" y="1547"/>
                    <a:ext cx="48" cy="53"/>
                  </a:xfrm>
                  <a:custGeom>
                    <a:avLst/>
                    <a:gdLst>
                      <a:gd name="T0" fmla="*/ 46 w 48"/>
                      <a:gd name="T1" fmla="*/ 1 h 53"/>
                      <a:gd name="T2" fmla="*/ 47 w 48"/>
                      <a:gd name="T3" fmla="*/ 15 h 53"/>
                      <a:gd name="T4" fmla="*/ 40 w 48"/>
                      <a:gd name="T5" fmla="*/ 22 h 53"/>
                      <a:gd name="T6" fmla="*/ 39 w 48"/>
                      <a:gd name="T7" fmla="*/ 33 h 53"/>
                      <a:gd name="T8" fmla="*/ 28 w 48"/>
                      <a:gd name="T9" fmla="*/ 44 h 53"/>
                      <a:gd name="T10" fmla="*/ 19 w 48"/>
                      <a:gd name="T11" fmla="*/ 50 h 53"/>
                      <a:gd name="T12" fmla="*/ 11 w 48"/>
                      <a:gd name="T13" fmla="*/ 52 h 53"/>
                      <a:gd name="T14" fmla="*/ 4 w 48"/>
                      <a:gd name="T15" fmla="*/ 51 h 53"/>
                      <a:gd name="T16" fmla="*/ 0 w 48"/>
                      <a:gd name="T17" fmla="*/ 43 h 53"/>
                      <a:gd name="T18" fmla="*/ 1 w 48"/>
                      <a:gd name="T19" fmla="*/ 32 h 53"/>
                      <a:gd name="T20" fmla="*/ 9 w 48"/>
                      <a:gd name="T21" fmla="*/ 19 h 53"/>
                      <a:gd name="T22" fmla="*/ 20 w 48"/>
                      <a:gd name="T23" fmla="*/ 5 h 53"/>
                      <a:gd name="T24" fmla="*/ 21 w 48"/>
                      <a:gd name="T25" fmla="*/ 0 h 53"/>
                      <a:gd name="T26" fmla="*/ 46 w 48"/>
                      <a:gd name="T27" fmla="*/ 1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8"/>
                      <a:gd name="T43" fmla="*/ 0 h 53"/>
                      <a:gd name="T44" fmla="*/ 48 w 48"/>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8" h="53">
                        <a:moveTo>
                          <a:pt x="46" y="1"/>
                        </a:moveTo>
                        <a:lnTo>
                          <a:pt x="47" y="15"/>
                        </a:lnTo>
                        <a:lnTo>
                          <a:pt x="40" y="22"/>
                        </a:lnTo>
                        <a:lnTo>
                          <a:pt x="39" y="33"/>
                        </a:lnTo>
                        <a:lnTo>
                          <a:pt x="28" y="44"/>
                        </a:lnTo>
                        <a:lnTo>
                          <a:pt x="19" y="50"/>
                        </a:lnTo>
                        <a:lnTo>
                          <a:pt x="11" y="52"/>
                        </a:lnTo>
                        <a:lnTo>
                          <a:pt x="4" y="51"/>
                        </a:lnTo>
                        <a:lnTo>
                          <a:pt x="0" y="43"/>
                        </a:lnTo>
                        <a:lnTo>
                          <a:pt x="1" y="32"/>
                        </a:lnTo>
                        <a:lnTo>
                          <a:pt x="9" y="19"/>
                        </a:lnTo>
                        <a:lnTo>
                          <a:pt x="20" y="5"/>
                        </a:lnTo>
                        <a:lnTo>
                          <a:pt x="21" y="0"/>
                        </a:lnTo>
                        <a:lnTo>
                          <a:pt x="46" y="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27833" name="Freeform 1176">
                  <a:extLst>
                    <a:ext uri="{FF2B5EF4-FFF2-40B4-BE49-F238E27FC236}">
                      <a16:creationId xmlns:a16="http://schemas.microsoft.com/office/drawing/2014/main" id="{A434C4CC-D7B4-1BBF-53D6-FBFD0777D478}"/>
                    </a:ext>
                  </a:extLst>
                </p:cNvPr>
                <p:cNvSpPr>
                  <a:spLocks/>
                </p:cNvSpPr>
                <p:nvPr/>
              </p:nvSpPr>
              <p:spPr bwMode="auto">
                <a:xfrm>
                  <a:off x="3669" y="1250"/>
                  <a:ext cx="24" cy="58"/>
                </a:xfrm>
                <a:custGeom>
                  <a:avLst/>
                  <a:gdLst>
                    <a:gd name="T0" fmla="*/ 22 w 24"/>
                    <a:gd name="T1" fmla="*/ 0 h 58"/>
                    <a:gd name="T2" fmla="*/ 23 w 24"/>
                    <a:gd name="T3" fmla="*/ 31 h 58"/>
                    <a:gd name="T4" fmla="*/ 11 w 24"/>
                    <a:gd name="T5" fmla="*/ 51 h 58"/>
                    <a:gd name="T6" fmla="*/ 5 w 24"/>
                    <a:gd name="T7" fmla="*/ 57 h 58"/>
                    <a:gd name="T8" fmla="*/ 6 w 24"/>
                    <a:gd name="T9" fmla="*/ 30 h 58"/>
                    <a:gd name="T10" fmla="*/ 4 w 24"/>
                    <a:gd name="T11" fmla="*/ 32 h 58"/>
                    <a:gd name="T12" fmla="*/ 1 w 24"/>
                    <a:gd name="T13" fmla="*/ 41 h 58"/>
                    <a:gd name="T14" fmla="*/ 0 w 24"/>
                    <a:gd name="T15" fmla="*/ 31 h 58"/>
                    <a:gd name="T16" fmla="*/ 3 w 24"/>
                    <a:gd name="T17" fmla="*/ 15 h 58"/>
                    <a:gd name="T18" fmla="*/ 11 w 24"/>
                    <a:gd name="T19" fmla="*/ 0 h 58"/>
                    <a:gd name="T20" fmla="*/ 22 w 24"/>
                    <a:gd name="T21" fmla="*/ 0 h 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58"/>
                    <a:gd name="T35" fmla="*/ 24 w 24"/>
                    <a:gd name="T36" fmla="*/ 58 h 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58">
                      <a:moveTo>
                        <a:pt x="22" y="0"/>
                      </a:moveTo>
                      <a:lnTo>
                        <a:pt x="23" y="31"/>
                      </a:lnTo>
                      <a:lnTo>
                        <a:pt x="11" y="51"/>
                      </a:lnTo>
                      <a:lnTo>
                        <a:pt x="5" y="57"/>
                      </a:lnTo>
                      <a:lnTo>
                        <a:pt x="6" y="30"/>
                      </a:lnTo>
                      <a:lnTo>
                        <a:pt x="4" y="32"/>
                      </a:lnTo>
                      <a:lnTo>
                        <a:pt x="1" y="41"/>
                      </a:lnTo>
                      <a:lnTo>
                        <a:pt x="0" y="31"/>
                      </a:lnTo>
                      <a:lnTo>
                        <a:pt x="3" y="15"/>
                      </a:lnTo>
                      <a:lnTo>
                        <a:pt x="11" y="0"/>
                      </a:lnTo>
                      <a:lnTo>
                        <a:pt x="22" y="0"/>
                      </a:lnTo>
                    </a:path>
                  </a:pathLst>
                </a:custGeom>
                <a:blipFill dpi="0" rotWithShape="0">
                  <a:blip r:embed="rId1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34" name="Freeform 1177">
                  <a:extLst>
                    <a:ext uri="{FF2B5EF4-FFF2-40B4-BE49-F238E27FC236}">
                      <a16:creationId xmlns:a16="http://schemas.microsoft.com/office/drawing/2014/main" id="{95DFD415-3908-2FDB-488D-BA2AFF94A8D5}"/>
                    </a:ext>
                  </a:extLst>
                </p:cNvPr>
                <p:cNvSpPr>
                  <a:spLocks/>
                </p:cNvSpPr>
                <p:nvPr/>
              </p:nvSpPr>
              <p:spPr bwMode="auto">
                <a:xfrm>
                  <a:off x="3550" y="1125"/>
                  <a:ext cx="132" cy="424"/>
                </a:xfrm>
                <a:custGeom>
                  <a:avLst/>
                  <a:gdLst>
                    <a:gd name="T0" fmla="*/ 129 w 132"/>
                    <a:gd name="T1" fmla="*/ 0 h 424"/>
                    <a:gd name="T2" fmla="*/ 131 w 132"/>
                    <a:gd name="T3" fmla="*/ 230 h 424"/>
                    <a:gd name="T4" fmla="*/ 129 w 132"/>
                    <a:gd name="T5" fmla="*/ 401 h 424"/>
                    <a:gd name="T6" fmla="*/ 90 w 132"/>
                    <a:gd name="T7" fmla="*/ 409 h 424"/>
                    <a:gd name="T8" fmla="*/ 84 w 132"/>
                    <a:gd name="T9" fmla="*/ 269 h 424"/>
                    <a:gd name="T10" fmla="*/ 89 w 132"/>
                    <a:gd name="T11" fmla="*/ 255 h 424"/>
                    <a:gd name="T12" fmla="*/ 84 w 132"/>
                    <a:gd name="T13" fmla="*/ 248 h 424"/>
                    <a:gd name="T14" fmla="*/ 84 w 132"/>
                    <a:gd name="T15" fmla="*/ 162 h 424"/>
                    <a:gd name="T16" fmla="*/ 75 w 132"/>
                    <a:gd name="T17" fmla="*/ 189 h 424"/>
                    <a:gd name="T18" fmla="*/ 53 w 132"/>
                    <a:gd name="T19" fmla="*/ 305 h 424"/>
                    <a:gd name="T20" fmla="*/ 33 w 132"/>
                    <a:gd name="T21" fmla="*/ 423 h 424"/>
                    <a:gd name="T22" fmla="*/ 0 w 132"/>
                    <a:gd name="T23" fmla="*/ 423 h 424"/>
                    <a:gd name="T24" fmla="*/ 15 w 132"/>
                    <a:gd name="T25" fmla="*/ 264 h 424"/>
                    <a:gd name="T26" fmla="*/ 21 w 132"/>
                    <a:gd name="T27" fmla="*/ 130 h 424"/>
                    <a:gd name="T28" fmla="*/ 18 w 132"/>
                    <a:gd name="T29" fmla="*/ 3 h 424"/>
                    <a:gd name="T30" fmla="*/ 129 w 132"/>
                    <a:gd name="T31" fmla="*/ 0 h 4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2"/>
                    <a:gd name="T49" fmla="*/ 0 h 424"/>
                    <a:gd name="T50" fmla="*/ 132 w 132"/>
                    <a:gd name="T51" fmla="*/ 424 h 42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2" h="424">
                      <a:moveTo>
                        <a:pt x="129" y="0"/>
                      </a:moveTo>
                      <a:lnTo>
                        <a:pt x="131" y="230"/>
                      </a:lnTo>
                      <a:lnTo>
                        <a:pt x="129" y="401"/>
                      </a:lnTo>
                      <a:lnTo>
                        <a:pt x="90" y="409"/>
                      </a:lnTo>
                      <a:lnTo>
                        <a:pt x="84" y="269"/>
                      </a:lnTo>
                      <a:lnTo>
                        <a:pt x="89" y="255"/>
                      </a:lnTo>
                      <a:lnTo>
                        <a:pt x="84" y="248"/>
                      </a:lnTo>
                      <a:lnTo>
                        <a:pt x="84" y="162"/>
                      </a:lnTo>
                      <a:lnTo>
                        <a:pt x="75" y="189"/>
                      </a:lnTo>
                      <a:lnTo>
                        <a:pt x="53" y="305"/>
                      </a:lnTo>
                      <a:lnTo>
                        <a:pt x="33" y="423"/>
                      </a:lnTo>
                      <a:lnTo>
                        <a:pt x="0" y="423"/>
                      </a:lnTo>
                      <a:lnTo>
                        <a:pt x="15" y="264"/>
                      </a:lnTo>
                      <a:lnTo>
                        <a:pt x="21" y="130"/>
                      </a:lnTo>
                      <a:lnTo>
                        <a:pt x="18" y="3"/>
                      </a:lnTo>
                      <a:lnTo>
                        <a:pt x="129" y="0"/>
                      </a:lnTo>
                    </a:path>
                  </a:pathLst>
                </a:custGeom>
                <a:blipFill dpi="0" rotWithShape="0">
                  <a:blip r:embed="rId1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35" name="Freeform 1178">
                  <a:extLst>
                    <a:ext uri="{FF2B5EF4-FFF2-40B4-BE49-F238E27FC236}">
                      <a16:creationId xmlns:a16="http://schemas.microsoft.com/office/drawing/2014/main" id="{1D136A5F-F4B8-A9CC-1397-E5E7C87540A0}"/>
                    </a:ext>
                  </a:extLst>
                </p:cNvPr>
                <p:cNvSpPr>
                  <a:spLocks/>
                </p:cNvSpPr>
                <p:nvPr/>
              </p:nvSpPr>
              <p:spPr bwMode="auto">
                <a:xfrm>
                  <a:off x="3529" y="930"/>
                  <a:ext cx="168" cy="325"/>
                </a:xfrm>
                <a:custGeom>
                  <a:avLst/>
                  <a:gdLst>
                    <a:gd name="T0" fmla="*/ 112 w 168"/>
                    <a:gd name="T1" fmla="*/ 4 h 325"/>
                    <a:gd name="T2" fmla="*/ 162 w 168"/>
                    <a:gd name="T3" fmla="*/ 43 h 325"/>
                    <a:gd name="T4" fmla="*/ 166 w 168"/>
                    <a:gd name="T5" fmla="*/ 147 h 325"/>
                    <a:gd name="T6" fmla="*/ 167 w 168"/>
                    <a:gd name="T7" fmla="*/ 200 h 325"/>
                    <a:gd name="T8" fmla="*/ 164 w 168"/>
                    <a:gd name="T9" fmla="*/ 324 h 325"/>
                    <a:gd name="T10" fmla="*/ 152 w 168"/>
                    <a:gd name="T11" fmla="*/ 324 h 325"/>
                    <a:gd name="T12" fmla="*/ 147 w 168"/>
                    <a:gd name="T13" fmla="*/ 197 h 325"/>
                    <a:gd name="T14" fmla="*/ 40 w 168"/>
                    <a:gd name="T15" fmla="*/ 197 h 325"/>
                    <a:gd name="T16" fmla="*/ 37 w 168"/>
                    <a:gd name="T17" fmla="*/ 165 h 325"/>
                    <a:gd name="T18" fmla="*/ 34 w 168"/>
                    <a:gd name="T19" fmla="*/ 187 h 325"/>
                    <a:gd name="T20" fmla="*/ 41 w 168"/>
                    <a:gd name="T21" fmla="*/ 235 h 325"/>
                    <a:gd name="T22" fmla="*/ 48 w 168"/>
                    <a:gd name="T23" fmla="*/ 307 h 325"/>
                    <a:gd name="T24" fmla="*/ 30 w 168"/>
                    <a:gd name="T25" fmla="*/ 312 h 325"/>
                    <a:gd name="T26" fmla="*/ 0 w 168"/>
                    <a:gd name="T27" fmla="*/ 185 h 325"/>
                    <a:gd name="T28" fmla="*/ 19 w 168"/>
                    <a:gd name="T29" fmla="*/ 36 h 325"/>
                    <a:gd name="T30" fmla="*/ 76 w 168"/>
                    <a:gd name="T31" fmla="*/ 0 h 325"/>
                    <a:gd name="T32" fmla="*/ 101 w 168"/>
                    <a:gd name="T33" fmla="*/ 16 h 325"/>
                    <a:gd name="T34" fmla="*/ 112 w 168"/>
                    <a:gd name="T35" fmla="*/ 4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8"/>
                    <a:gd name="T55" fmla="*/ 0 h 325"/>
                    <a:gd name="T56" fmla="*/ 168 w 168"/>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8" h="325">
                      <a:moveTo>
                        <a:pt x="112" y="4"/>
                      </a:moveTo>
                      <a:lnTo>
                        <a:pt x="162" y="43"/>
                      </a:lnTo>
                      <a:lnTo>
                        <a:pt x="166" y="147"/>
                      </a:lnTo>
                      <a:lnTo>
                        <a:pt x="167" y="200"/>
                      </a:lnTo>
                      <a:lnTo>
                        <a:pt x="164" y="324"/>
                      </a:lnTo>
                      <a:lnTo>
                        <a:pt x="152" y="324"/>
                      </a:lnTo>
                      <a:lnTo>
                        <a:pt x="147" y="197"/>
                      </a:lnTo>
                      <a:lnTo>
                        <a:pt x="40" y="197"/>
                      </a:lnTo>
                      <a:lnTo>
                        <a:pt x="37" y="165"/>
                      </a:lnTo>
                      <a:lnTo>
                        <a:pt x="34" y="187"/>
                      </a:lnTo>
                      <a:lnTo>
                        <a:pt x="41" y="235"/>
                      </a:lnTo>
                      <a:lnTo>
                        <a:pt x="48" y="307"/>
                      </a:lnTo>
                      <a:lnTo>
                        <a:pt x="30" y="312"/>
                      </a:lnTo>
                      <a:lnTo>
                        <a:pt x="0" y="185"/>
                      </a:lnTo>
                      <a:lnTo>
                        <a:pt x="19" y="36"/>
                      </a:lnTo>
                      <a:lnTo>
                        <a:pt x="76" y="0"/>
                      </a:lnTo>
                      <a:lnTo>
                        <a:pt x="101" y="16"/>
                      </a:lnTo>
                      <a:lnTo>
                        <a:pt x="112" y="4"/>
                      </a:lnTo>
                    </a:path>
                  </a:pathLst>
                </a:custGeom>
                <a:blipFill dpi="0" rotWithShape="0">
                  <a:blip r:embed="rId1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36" name="Freeform 1179">
                  <a:extLst>
                    <a:ext uri="{FF2B5EF4-FFF2-40B4-BE49-F238E27FC236}">
                      <a16:creationId xmlns:a16="http://schemas.microsoft.com/office/drawing/2014/main" id="{EF6D76D6-2F0C-0423-CF56-398DC0436006}"/>
                    </a:ext>
                  </a:extLst>
                </p:cNvPr>
                <p:cNvSpPr>
                  <a:spLocks/>
                </p:cNvSpPr>
                <p:nvPr/>
              </p:nvSpPr>
              <p:spPr bwMode="auto">
                <a:xfrm>
                  <a:off x="3557" y="1235"/>
                  <a:ext cx="26" cy="55"/>
                </a:xfrm>
                <a:custGeom>
                  <a:avLst/>
                  <a:gdLst>
                    <a:gd name="T0" fmla="*/ 17 w 26"/>
                    <a:gd name="T1" fmla="*/ 0 h 55"/>
                    <a:gd name="T2" fmla="*/ 25 w 26"/>
                    <a:gd name="T3" fmla="*/ 28 h 55"/>
                    <a:gd name="T4" fmla="*/ 12 w 26"/>
                    <a:gd name="T5" fmla="*/ 54 h 55"/>
                    <a:gd name="T6" fmla="*/ 7 w 26"/>
                    <a:gd name="T7" fmla="*/ 51 h 55"/>
                    <a:gd name="T8" fmla="*/ 0 w 26"/>
                    <a:gd name="T9" fmla="*/ 48 h 55"/>
                    <a:gd name="T10" fmla="*/ 3 w 26"/>
                    <a:gd name="T11" fmla="*/ 40 h 55"/>
                    <a:gd name="T12" fmla="*/ 4 w 26"/>
                    <a:gd name="T13" fmla="*/ 30 h 55"/>
                    <a:gd name="T14" fmla="*/ 0 w 26"/>
                    <a:gd name="T15" fmla="*/ 20 h 55"/>
                    <a:gd name="T16" fmla="*/ 3 w 26"/>
                    <a:gd name="T17" fmla="*/ 2 h 55"/>
                    <a:gd name="T18" fmla="*/ 17 w 26"/>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55"/>
                    <a:gd name="T32" fmla="*/ 26 w 26"/>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55">
                      <a:moveTo>
                        <a:pt x="17" y="0"/>
                      </a:moveTo>
                      <a:lnTo>
                        <a:pt x="25" y="28"/>
                      </a:lnTo>
                      <a:lnTo>
                        <a:pt x="12" y="54"/>
                      </a:lnTo>
                      <a:lnTo>
                        <a:pt x="7" y="51"/>
                      </a:lnTo>
                      <a:lnTo>
                        <a:pt x="0" y="48"/>
                      </a:lnTo>
                      <a:lnTo>
                        <a:pt x="3" y="40"/>
                      </a:lnTo>
                      <a:lnTo>
                        <a:pt x="4" y="30"/>
                      </a:lnTo>
                      <a:lnTo>
                        <a:pt x="0" y="20"/>
                      </a:lnTo>
                      <a:lnTo>
                        <a:pt x="3" y="2"/>
                      </a:lnTo>
                      <a:lnTo>
                        <a:pt x="17" y="0"/>
                      </a:lnTo>
                    </a:path>
                  </a:pathLst>
                </a:custGeom>
                <a:blipFill dpi="0" rotWithShape="0">
                  <a:blip r:embed="rId1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837" name="Group 1180">
                  <a:extLst>
                    <a:ext uri="{FF2B5EF4-FFF2-40B4-BE49-F238E27FC236}">
                      <a16:creationId xmlns:a16="http://schemas.microsoft.com/office/drawing/2014/main" id="{BB9C375D-AA78-1595-C498-9844A1FD245B}"/>
                    </a:ext>
                  </a:extLst>
                </p:cNvPr>
                <p:cNvGrpSpPr>
                  <a:grpSpLocks/>
                </p:cNvGrpSpPr>
                <p:nvPr/>
              </p:nvGrpSpPr>
              <p:grpSpPr bwMode="auto">
                <a:xfrm>
                  <a:off x="3570" y="936"/>
                  <a:ext cx="107" cy="202"/>
                  <a:chOff x="3570" y="936"/>
                  <a:chExt cx="107" cy="202"/>
                </a:xfrm>
              </p:grpSpPr>
              <p:grpSp>
                <p:nvGrpSpPr>
                  <p:cNvPr id="27842" name="Group 1181">
                    <a:extLst>
                      <a:ext uri="{FF2B5EF4-FFF2-40B4-BE49-F238E27FC236}">
                        <a16:creationId xmlns:a16="http://schemas.microsoft.com/office/drawing/2014/main" id="{97EB6BE2-80FA-A823-677E-DA85D249F4A4}"/>
                      </a:ext>
                    </a:extLst>
                  </p:cNvPr>
                  <p:cNvGrpSpPr>
                    <a:grpSpLocks/>
                  </p:cNvGrpSpPr>
                  <p:nvPr/>
                </p:nvGrpSpPr>
                <p:grpSpPr bwMode="auto">
                  <a:xfrm>
                    <a:off x="3570" y="936"/>
                    <a:ext cx="107" cy="202"/>
                    <a:chOff x="3570" y="936"/>
                    <a:chExt cx="107" cy="202"/>
                  </a:xfrm>
                </p:grpSpPr>
                <p:grpSp>
                  <p:nvGrpSpPr>
                    <p:cNvPr id="27844" name="Group 1182">
                      <a:extLst>
                        <a:ext uri="{FF2B5EF4-FFF2-40B4-BE49-F238E27FC236}">
                          <a16:creationId xmlns:a16="http://schemas.microsoft.com/office/drawing/2014/main" id="{BE77E08C-E9FE-5CC0-8DBA-BA4E6EB9BC4D}"/>
                        </a:ext>
                      </a:extLst>
                    </p:cNvPr>
                    <p:cNvGrpSpPr>
                      <a:grpSpLocks/>
                    </p:cNvGrpSpPr>
                    <p:nvPr/>
                  </p:nvGrpSpPr>
                  <p:grpSpPr bwMode="auto">
                    <a:xfrm>
                      <a:off x="3570" y="1127"/>
                      <a:ext cx="107" cy="11"/>
                      <a:chOff x="3570" y="1127"/>
                      <a:chExt cx="107" cy="11"/>
                    </a:xfrm>
                  </p:grpSpPr>
                  <p:sp>
                    <p:nvSpPr>
                      <p:cNvPr id="27846" name="Line 1183">
                        <a:extLst>
                          <a:ext uri="{FF2B5EF4-FFF2-40B4-BE49-F238E27FC236}">
                            <a16:creationId xmlns:a16="http://schemas.microsoft.com/office/drawing/2014/main" id="{A6689171-A731-909C-083B-D1597C4AAA8B}"/>
                          </a:ext>
                        </a:extLst>
                      </p:cNvPr>
                      <p:cNvSpPr>
                        <a:spLocks noChangeShapeType="1"/>
                      </p:cNvSpPr>
                      <p:nvPr/>
                    </p:nvSpPr>
                    <p:spPr bwMode="auto">
                      <a:xfrm flipH="1">
                        <a:off x="3570" y="1137"/>
                        <a:ext cx="107"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847" name="Line 1184">
                        <a:extLst>
                          <a:ext uri="{FF2B5EF4-FFF2-40B4-BE49-F238E27FC236}">
                            <a16:creationId xmlns:a16="http://schemas.microsoft.com/office/drawing/2014/main" id="{90B49F08-A8A5-6F46-4D7C-4C74A15B7171}"/>
                          </a:ext>
                        </a:extLst>
                      </p:cNvPr>
                      <p:cNvSpPr>
                        <a:spLocks noChangeShapeType="1"/>
                      </p:cNvSpPr>
                      <p:nvPr/>
                    </p:nvSpPr>
                    <p:spPr bwMode="auto">
                      <a:xfrm flipH="1">
                        <a:off x="3570" y="1127"/>
                        <a:ext cx="107"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7845" name="Freeform 1185">
                      <a:extLst>
                        <a:ext uri="{FF2B5EF4-FFF2-40B4-BE49-F238E27FC236}">
                          <a16:creationId xmlns:a16="http://schemas.microsoft.com/office/drawing/2014/main" id="{CF1E9C13-B830-7045-582B-C4F1FCE1CC92}"/>
                        </a:ext>
                      </a:extLst>
                    </p:cNvPr>
                    <p:cNvSpPr>
                      <a:spLocks/>
                    </p:cNvSpPr>
                    <p:nvPr/>
                  </p:nvSpPr>
                  <p:spPr bwMode="auto">
                    <a:xfrm>
                      <a:off x="3597" y="936"/>
                      <a:ext cx="50" cy="30"/>
                    </a:xfrm>
                    <a:custGeom>
                      <a:avLst/>
                      <a:gdLst>
                        <a:gd name="T0" fmla="*/ 49 w 50"/>
                        <a:gd name="T1" fmla="*/ 3 h 30"/>
                        <a:gd name="T2" fmla="*/ 47 w 50"/>
                        <a:gd name="T3" fmla="*/ 29 h 30"/>
                        <a:gd name="T4" fmla="*/ 33 w 50"/>
                        <a:gd name="T5" fmla="*/ 10 h 30"/>
                        <a:gd name="T6" fmla="*/ 24 w 50"/>
                        <a:gd name="T7" fmla="*/ 28 h 30"/>
                        <a:gd name="T8" fmla="*/ 0 w 50"/>
                        <a:gd name="T9" fmla="*/ 0 h 30"/>
                        <a:gd name="T10" fmla="*/ 0 60000 65536"/>
                        <a:gd name="T11" fmla="*/ 0 60000 65536"/>
                        <a:gd name="T12" fmla="*/ 0 60000 65536"/>
                        <a:gd name="T13" fmla="*/ 0 60000 65536"/>
                        <a:gd name="T14" fmla="*/ 0 60000 65536"/>
                        <a:gd name="T15" fmla="*/ 0 w 50"/>
                        <a:gd name="T16" fmla="*/ 0 h 30"/>
                        <a:gd name="T17" fmla="*/ 50 w 50"/>
                        <a:gd name="T18" fmla="*/ 30 h 30"/>
                      </a:gdLst>
                      <a:ahLst/>
                      <a:cxnLst>
                        <a:cxn ang="T10">
                          <a:pos x="T0" y="T1"/>
                        </a:cxn>
                        <a:cxn ang="T11">
                          <a:pos x="T2" y="T3"/>
                        </a:cxn>
                        <a:cxn ang="T12">
                          <a:pos x="T4" y="T5"/>
                        </a:cxn>
                        <a:cxn ang="T13">
                          <a:pos x="T6" y="T7"/>
                        </a:cxn>
                        <a:cxn ang="T14">
                          <a:pos x="T8" y="T9"/>
                        </a:cxn>
                      </a:cxnLst>
                      <a:rect l="T15" t="T16" r="T17" b="T18"/>
                      <a:pathLst>
                        <a:path w="50" h="30">
                          <a:moveTo>
                            <a:pt x="49" y="3"/>
                          </a:moveTo>
                          <a:lnTo>
                            <a:pt x="47" y="29"/>
                          </a:lnTo>
                          <a:lnTo>
                            <a:pt x="33" y="10"/>
                          </a:lnTo>
                          <a:lnTo>
                            <a:pt x="24" y="28"/>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7843" name="Line 1186">
                    <a:extLst>
                      <a:ext uri="{FF2B5EF4-FFF2-40B4-BE49-F238E27FC236}">
                        <a16:creationId xmlns:a16="http://schemas.microsoft.com/office/drawing/2014/main" id="{11CED462-E03A-692E-61FA-60EDEB6A4B1D}"/>
                      </a:ext>
                    </a:extLst>
                  </p:cNvPr>
                  <p:cNvSpPr>
                    <a:spLocks noChangeShapeType="1"/>
                  </p:cNvSpPr>
                  <p:nvPr/>
                </p:nvSpPr>
                <p:spPr bwMode="auto">
                  <a:xfrm>
                    <a:off x="3631" y="951"/>
                    <a:ext cx="1" cy="18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838" name="Group 1187">
                  <a:extLst>
                    <a:ext uri="{FF2B5EF4-FFF2-40B4-BE49-F238E27FC236}">
                      <a16:creationId xmlns:a16="http://schemas.microsoft.com/office/drawing/2014/main" id="{1D477DDE-6694-4976-0E01-12B4B049B88C}"/>
                    </a:ext>
                  </a:extLst>
                </p:cNvPr>
                <p:cNvGrpSpPr>
                  <a:grpSpLocks/>
                </p:cNvGrpSpPr>
                <p:nvPr/>
              </p:nvGrpSpPr>
              <p:grpSpPr bwMode="auto">
                <a:xfrm>
                  <a:off x="3592" y="833"/>
                  <a:ext cx="71" cy="115"/>
                  <a:chOff x="3592" y="833"/>
                  <a:chExt cx="71" cy="115"/>
                </a:xfrm>
              </p:grpSpPr>
              <p:sp>
                <p:nvSpPr>
                  <p:cNvPr id="27839" name="Freeform 1188">
                    <a:extLst>
                      <a:ext uri="{FF2B5EF4-FFF2-40B4-BE49-F238E27FC236}">
                        <a16:creationId xmlns:a16="http://schemas.microsoft.com/office/drawing/2014/main" id="{85B289EA-D9EB-50CA-A646-2572C54F61C2}"/>
                      </a:ext>
                    </a:extLst>
                  </p:cNvPr>
                  <p:cNvSpPr>
                    <a:spLocks/>
                  </p:cNvSpPr>
                  <p:nvPr/>
                </p:nvSpPr>
                <p:spPr bwMode="auto">
                  <a:xfrm>
                    <a:off x="3595" y="839"/>
                    <a:ext cx="66" cy="109"/>
                  </a:xfrm>
                  <a:custGeom>
                    <a:avLst/>
                    <a:gdLst>
                      <a:gd name="T0" fmla="*/ 62 w 66"/>
                      <a:gd name="T1" fmla="*/ 19 h 109"/>
                      <a:gd name="T2" fmla="*/ 64 w 66"/>
                      <a:gd name="T3" fmla="*/ 30 h 109"/>
                      <a:gd name="T4" fmla="*/ 64 w 66"/>
                      <a:gd name="T5" fmla="*/ 34 h 109"/>
                      <a:gd name="T6" fmla="*/ 62 w 66"/>
                      <a:gd name="T7" fmla="*/ 38 h 109"/>
                      <a:gd name="T8" fmla="*/ 65 w 66"/>
                      <a:gd name="T9" fmla="*/ 46 h 109"/>
                      <a:gd name="T10" fmla="*/ 63 w 66"/>
                      <a:gd name="T11" fmla="*/ 59 h 109"/>
                      <a:gd name="T12" fmla="*/ 62 w 66"/>
                      <a:gd name="T13" fmla="*/ 65 h 109"/>
                      <a:gd name="T14" fmla="*/ 60 w 66"/>
                      <a:gd name="T15" fmla="*/ 71 h 109"/>
                      <a:gd name="T16" fmla="*/ 58 w 66"/>
                      <a:gd name="T17" fmla="*/ 77 h 109"/>
                      <a:gd name="T18" fmla="*/ 56 w 66"/>
                      <a:gd name="T19" fmla="*/ 84 h 109"/>
                      <a:gd name="T20" fmla="*/ 51 w 66"/>
                      <a:gd name="T21" fmla="*/ 85 h 109"/>
                      <a:gd name="T22" fmla="*/ 46 w 66"/>
                      <a:gd name="T23" fmla="*/ 87 h 109"/>
                      <a:gd name="T24" fmla="*/ 46 w 66"/>
                      <a:gd name="T25" fmla="*/ 92 h 109"/>
                      <a:gd name="T26" fmla="*/ 46 w 66"/>
                      <a:gd name="T27" fmla="*/ 95 h 109"/>
                      <a:gd name="T28" fmla="*/ 36 w 66"/>
                      <a:gd name="T29" fmla="*/ 108 h 109"/>
                      <a:gd name="T30" fmla="*/ 10 w 66"/>
                      <a:gd name="T31" fmla="*/ 92 h 109"/>
                      <a:gd name="T32" fmla="*/ 9 w 66"/>
                      <a:gd name="T33" fmla="*/ 62 h 109"/>
                      <a:gd name="T34" fmla="*/ 5 w 66"/>
                      <a:gd name="T35" fmla="*/ 53 h 109"/>
                      <a:gd name="T36" fmla="*/ 3 w 66"/>
                      <a:gd name="T37" fmla="*/ 47 h 109"/>
                      <a:gd name="T38" fmla="*/ 1 w 66"/>
                      <a:gd name="T39" fmla="*/ 39 h 109"/>
                      <a:gd name="T40" fmla="*/ 0 w 66"/>
                      <a:gd name="T41" fmla="*/ 32 h 109"/>
                      <a:gd name="T42" fmla="*/ 1 w 66"/>
                      <a:gd name="T43" fmla="*/ 25 h 109"/>
                      <a:gd name="T44" fmla="*/ 2 w 66"/>
                      <a:gd name="T45" fmla="*/ 18 h 109"/>
                      <a:gd name="T46" fmla="*/ 3 w 66"/>
                      <a:gd name="T47" fmla="*/ 13 h 109"/>
                      <a:gd name="T48" fmla="*/ 6 w 66"/>
                      <a:gd name="T49" fmla="*/ 8 h 109"/>
                      <a:gd name="T50" fmla="*/ 10 w 66"/>
                      <a:gd name="T51" fmla="*/ 5 h 109"/>
                      <a:gd name="T52" fmla="*/ 14 w 66"/>
                      <a:gd name="T53" fmla="*/ 3 h 109"/>
                      <a:gd name="T54" fmla="*/ 20 w 66"/>
                      <a:gd name="T55" fmla="*/ 1 h 109"/>
                      <a:gd name="T56" fmla="*/ 26 w 66"/>
                      <a:gd name="T57" fmla="*/ 0 h 109"/>
                      <a:gd name="T58" fmla="*/ 33 w 66"/>
                      <a:gd name="T59" fmla="*/ 0 h 109"/>
                      <a:gd name="T60" fmla="*/ 40 w 66"/>
                      <a:gd name="T61" fmla="*/ 0 h 109"/>
                      <a:gd name="T62" fmla="*/ 48 w 66"/>
                      <a:gd name="T63" fmla="*/ 2 h 109"/>
                      <a:gd name="T64" fmla="*/ 53 w 66"/>
                      <a:gd name="T65" fmla="*/ 5 h 109"/>
                      <a:gd name="T66" fmla="*/ 57 w 66"/>
                      <a:gd name="T67" fmla="*/ 8 h 109"/>
                      <a:gd name="T68" fmla="*/ 60 w 66"/>
                      <a:gd name="T69" fmla="*/ 13 h 109"/>
                      <a:gd name="T70" fmla="*/ 62 w 66"/>
                      <a:gd name="T71" fmla="*/ 19 h 1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
                      <a:gd name="T109" fmla="*/ 0 h 109"/>
                      <a:gd name="T110" fmla="*/ 66 w 66"/>
                      <a:gd name="T111" fmla="*/ 109 h 1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 h="109">
                        <a:moveTo>
                          <a:pt x="62" y="19"/>
                        </a:moveTo>
                        <a:lnTo>
                          <a:pt x="64" y="30"/>
                        </a:lnTo>
                        <a:lnTo>
                          <a:pt x="64" y="34"/>
                        </a:lnTo>
                        <a:lnTo>
                          <a:pt x="62" y="38"/>
                        </a:lnTo>
                        <a:lnTo>
                          <a:pt x="65" y="46"/>
                        </a:lnTo>
                        <a:lnTo>
                          <a:pt x="63" y="59"/>
                        </a:lnTo>
                        <a:lnTo>
                          <a:pt x="62" y="65"/>
                        </a:lnTo>
                        <a:lnTo>
                          <a:pt x="60" y="71"/>
                        </a:lnTo>
                        <a:lnTo>
                          <a:pt x="58" y="77"/>
                        </a:lnTo>
                        <a:lnTo>
                          <a:pt x="56" y="84"/>
                        </a:lnTo>
                        <a:lnTo>
                          <a:pt x="51" y="85"/>
                        </a:lnTo>
                        <a:lnTo>
                          <a:pt x="46" y="87"/>
                        </a:lnTo>
                        <a:lnTo>
                          <a:pt x="46" y="92"/>
                        </a:lnTo>
                        <a:lnTo>
                          <a:pt x="46" y="95"/>
                        </a:lnTo>
                        <a:lnTo>
                          <a:pt x="36" y="108"/>
                        </a:lnTo>
                        <a:lnTo>
                          <a:pt x="10" y="92"/>
                        </a:lnTo>
                        <a:lnTo>
                          <a:pt x="9" y="62"/>
                        </a:lnTo>
                        <a:lnTo>
                          <a:pt x="5" y="53"/>
                        </a:lnTo>
                        <a:lnTo>
                          <a:pt x="3" y="47"/>
                        </a:lnTo>
                        <a:lnTo>
                          <a:pt x="1" y="39"/>
                        </a:lnTo>
                        <a:lnTo>
                          <a:pt x="0" y="32"/>
                        </a:lnTo>
                        <a:lnTo>
                          <a:pt x="1" y="25"/>
                        </a:lnTo>
                        <a:lnTo>
                          <a:pt x="2" y="18"/>
                        </a:lnTo>
                        <a:lnTo>
                          <a:pt x="3" y="13"/>
                        </a:lnTo>
                        <a:lnTo>
                          <a:pt x="6" y="8"/>
                        </a:lnTo>
                        <a:lnTo>
                          <a:pt x="10" y="5"/>
                        </a:lnTo>
                        <a:lnTo>
                          <a:pt x="14" y="3"/>
                        </a:lnTo>
                        <a:lnTo>
                          <a:pt x="20" y="1"/>
                        </a:lnTo>
                        <a:lnTo>
                          <a:pt x="26" y="0"/>
                        </a:lnTo>
                        <a:lnTo>
                          <a:pt x="33" y="0"/>
                        </a:lnTo>
                        <a:lnTo>
                          <a:pt x="40" y="0"/>
                        </a:lnTo>
                        <a:lnTo>
                          <a:pt x="48" y="2"/>
                        </a:lnTo>
                        <a:lnTo>
                          <a:pt x="53" y="5"/>
                        </a:lnTo>
                        <a:lnTo>
                          <a:pt x="57" y="8"/>
                        </a:lnTo>
                        <a:lnTo>
                          <a:pt x="60" y="13"/>
                        </a:lnTo>
                        <a:lnTo>
                          <a:pt x="62" y="19"/>
                        </a:lnTo>
                      </a:path>
                    </a:pathLst>
                  </a:custGeom>
                  <a:blipFill dpi="0" rotWithShape="0">
                    <a:blip r:embed="rId1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40" name="Freeform 1189">
                    <a:extLst>
                      <a:ext uri="{FF2B5EF4-FFF2-40B4-BE49-F238E27FC236}">
                        <a16:creationId xmlns:a16="http://schemas.microsoft.com/office/drawing/2014/main" id="{9D7EDFA6-3E44-C0C2-48A4-211C89384BAA}"/>
                      </a:ext>
                    </a:extLst>
                  </p:cNvPr>
                  <p:cNvSpPr>
                    <a:spLocks/>
                  </p:cNvSpPr>
                  <p:nvPr/>
                </p:nvSpPr>
                <p:spPr bwMode="auto">
                  <a:xfrm>
                    <a:off x="3604" y="897"/>
                    <a:ext cx="34" cy="35"/>
                  </a:xfrm>
                  <a:custGeom>
                    <a:avLst/>
                    <a:gdLst>
                      <a:gd name="T0" fmla="*/ 6 w 34"/>
                      <a:gd name="T1" fmla="*/ 9 h 35"/>
                      <a:gd name="T2" fmla="*/ 9 w 34"/>
                      <a:gd name="T3" fmla="*/ 17 h 35"/>
                      <a:gd name="T4" fmla="*/ 33 w 34"/>
                      <a:gd name="T5" fmla="*/ 29 h 35"/>
                      <a:gd name="T6" fmla="*/ 20 w 34"/>
                      <a:gd name="T7" fmla="*/ 26 h 35"/>
                      <a:gd name="T8" fmla="*/ 15 w 34"/>
                      <a:gd name="T9" fmla="*/ 25 h 35"/>
                      <a:gd name="T10" fmla="*/ 8 w 34"/>
                      <a:gd name="T11" fmla="*/ 26 h 35"/>
                      <a:gd name="T12" fmla="*/ 3 w 34"/>
                      <a:gd name="T13" fmla="*/ 28 h 35"/>
                      <a:gd name="T14" fmla="*/ 1 w 34"/>
                      <a:gd name="T15" fmla="*/ 34 h 35"/>
                      <a:gd name="T16" fmla="*/ 0 w 34"/>
                      <a:gd name="T17" fmla="*/ 10 h 35"/>
                      <a:gd name="T18" fmla="*/ 1 w 34"/>
                      <a:gd name="T19" fmla="*/ 5 h 35"/>
                      <a:gd name="T20" fmla="*/ 5 w 34"/>
                      <a:gd name="T21" fmla="*/ 0 h 35"/>
                      <a:gd name="T22" fmla="*/ 6 w 34"/>
                      <a:gd name="T23" fmla="*/ 9 h 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
                      <a:gd name="T37" fmla="*/ 0 h 35"/>
                      <a:gd name="T38" fmla="*/ 34 w 34"/>
                      <a:gd name="T39" fmla="*/ 35 h 3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 h="35">
                        <a:moveTo>
                          <a:pt x="6" y="9"/>
                        </a:moveTo>
                        <a:lnTo>
                          <a:pt x="9" y="17"/>
                        </a:lnTo>
                        <a:lnTo>
                          <a:pt x="33" y="29"/>
                        </a:lnTo>
                        <a:lnTo>
                          <a:pt x="20" y="26"/>
                        </a:lnTo>
                        <a:lnTo>
                          <a:pt x="15" y="25"/>
                        </a:lnTo>
                        <a:lnTo>
                          <a:pt x="8" y="26"/>
                        </a:lnTo>
                        <a:lnTo>
                          <a:pt x="3" y="28"/>
                        </a:lnTo>
                        <a:lnTo>
                          <a:pt x="1" y="34"/>
                        </a:lnTo>
                        <a:lnTo>
                          <a:pt x="0" y="10"/>
                        </a:lnTo>
                        <a:lnTo>
                          <a:pt x="1" y="5"/>
                        </a:lnTo>
                        <a:lnTo>
                          <a:pt x="5" y="0"/>
                        </a:lnTo>
                        <a:lnTo>
                          <a:pt x="6" y="9"/>
                        </a:lnTo>
                      </a:path>
                    </a:pathLst>
                  </a:custGeom>
                  <a:blipFill dpi="0" rotWithShape="0">
                    <a:blip r:embed="rId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41" name="Freeform 1190">
                    <a:extLst>
                      <a:ext uri="{FF2B5EF4-FFF2-40B4-BE49-F238E27FC236}">
                        <a16:creationId xmlns:a16="http://schemas.microsoft.com/office/drawing/2014/main" id="{47AF8A84-9B8C-3F4F-8984-74E99A5661A7}"/>
                      </a:ext>
                    </a:extLst>
                  </p:cNvPr>
                  <p:cNvSpPr>
                    <a:spLocks/>
                  </p:cNvSpPr>
                  <p:nvPr/>
                </p:nvSpPr>
                <p:spPr bwMode="auto">
                  <a:xfrm>
                    <a:off x="3592" y="833"/>
                    <a:ext cx="71" cy="79"/>
                  </a:xfrm>
                  <a:custGeom>
                    <a:avLst/>
                    <a:gdLst>
                      <a:gd name="T0" fmla="*/ 57 w 71"/>
                      <a:gd name="T1" fmla="*/ 6 h 79"/>
                      <a:gd name="T2" fmla="*/ 51 w 71"/>
                      <a:gd name="T3" fmla="*/ 3 h 79"/>
                      <a:gd name="T4" fmla="*/ 46 w 71"/>
                      <a:gd name="T5" fmla="*/ 2 h 79"/>
                      <a:gd name="T6" fmla="*/ 38 w 71"/>
                      <a:gd name="T7" fmla="*/ 0 h 79"/>
                      <a:gd name="T8" fmla="*/ 32 w 71"/>
                      <a:gd name="T9" fmla="*/ 0 h 79"/>
                      <a:gd name="T10" fmla="*/ 25 w 71"/>
                      <a:gd name="T11" fmla="*/ 0 h 79"/>
                      <a:gd name="T12" fmla="*/ 19 w 71"/>
                      <a:gd name="T13" fmla="*/ 1 h 79"/>
                      <a:gd name="T14" fmla="*/ 14 w 71"/>
                      <a:gd name="T15" fmla="*/ 1 h 79"/>
                      <a:gd name="T16" fmla="*/ 10 w 71"/>
                      <a:gd name="T17" fmla="*/ 3 h 79"/>
                      <a:gd name="T18" fmla="*/ 6 w 71"/>
                      <a:gd name="T19" fmla="*/ 6 h 79"/>
                      <a:gd name="T20" fmla="*/ 3 w 71"/>
                      <a:gd name="T21" fmla="*/ 10 h 79"/>
                      <a:gd name="T22" fmla="*/ 2 w 71"/>
                      <a:gd name="T23" fmla="*/ 16 h 79"/>
                      <a:gd name="T24" fmla="*/ 1 w 71"/>
                      <a:gd name="T25" fmla="*/ 24 h 79"/>
                      <a:gd name="T26" fmla="*/ 0 w 71"/>
                      <a:gd name="T27" fmla="*/ 34 h 79"/>
                      <a:gd name="T28" fmla="*/ 1 w 71"/>
                      <a:gd name="T29" fmla="*/ 43 h 79"/>
                      <a:gd name="T30" fmla="*/ 3 w 71"/>
                      <a:gd name="T31" fmla="*/ 51 h 79"/>
                      <a:gd name="T32" fmla="*/ 4 w 71"/>
                      <a:gd name="T33" fmla="*/ 58 h 79"/>
                      <a:gd name="T34" fmla="*/ 6 w 71"/>
                      <a:gd name="T35" fmla="*/ 63 h 79"/>
                      <a:gd name="T36" fmla="*/ 8 w 71"/>
                      <a:gd name="T37" fmla="*/ 68 h 79"/>
                      <a:gd name="T38" fmla="*/ 10 w 71"/>
                      <a:gd name="T39" fmla="*/ 73 h 79"/>
                      <a:gd name="T40" fmla="*/ 13 w 71"/>
                      <a:gd name="T41" fmla="*/ 78 h 79"/>
                      <a:gd name="T42" fmla="*/ 15 w 71"/>
                      <a:gd name="T43" fmla="*/ 78 h 79"/>
                      <a:gd name="T44" fmla="*/ 14 w 71"/>
                      <a:gd name="T45" fmla="*/ 71 h 79"/>
                      <a:gd name="T46" fmla="*/ 16 w 71"/>
                      <a:gd name="T47" fmla="*/ 66 h 79"/>
                      <a:gd name="T48" fmla="*/ 17 w 71"/>
                      <a:gd name="T49" fmla="*/ 63 h 79"/>
                      <a:gd name="T50" fmla="*/ 15 w 71"/>
                      <a:gd name="T51" fmla="*/ 59 h 79"/>
                      <a:gd name="T52" fmla="*/ 14 w 71"/>
                      <a:gd name="T53" fmla="*/ 51 h 79"/>
                      <a:gd name="T54" fmla="*/ 16 w 71"/>
                      <a:gd name="T55" fmla="*/ 49 h 79"/>
                      <a:gd name="T56" fmla="*/ 19 w 71"/>
                      <a:gd name="T57" fmla="*/ 53 h 79"/>
                      <a:gd name="T58" fmla="*/ 22 w 71"/>
                      <a:gd name="T59" fmla="*/ 57 h 79"/>
                      <a:gd name="T60" fmla="*/ 21 w 71"/>
                      <a:gd name="T61" fmla="*/ 49 h 79"/>
                      <a:gd name="T62" fmla="*/ 23 w 71"/>
                      <a:gd name="T63" fmla="*/ 40 h 79"/>
                      <a:gd name="T64" fmla="*/ 23 w 71"/>
                      <a:gd name="T65" fmla="*/ 30 h 79"/>
                      <a:gd name="T66" fmla="*/ 23 w 71"/>
                      <a:gd name="T67" fmla="*/ 24 h 79"/>
                      <a:gd name="T68" fmla="*/ 21 w 71"/>
                      <a:gd name="T69" fmla="*/ 22 h 79"/>
                      <a:gd name="T70" fmla="*/ 26 w 71"/>
                      <a:gd name="T71" fmla="*/ 23 h 79"/>
                      <a:gd name="T72" fmla="*/ 30 w 71"/>
                      <a:gd name="T73" fmla="*/ 25 h 79"/>
                      <a:gd name="T74" fmla="*/ 33 w 71"/>
                      <a:gd name="T75" fmla="*/ 25 h 79"/>
                      <a:gd name="T76" fmla="*/ 40 w 71"/>
                      <a:gd name="T77" fmla="*/ 26 h 79"/>
                      <a:gd name="T78" fmla="*/ 44 w 71"/>
                      <a:gd name="T79" fmla="*/ 28 h 79"/>
                      <a:gd name="T80" fmla="*/ 38 w 71"/>
                      <a:gd name="T81" fmla="*/ 25 h 79"/>
                      <a:gd name="T82" fmla="*/ 42 w 71"/>
                      <a:gd name="T83" fmla="*/ 25 h 79"/>
                      <a:gd name="T84" fmla="*/ 50 w 71"/>
                      <a:gd name="T85" fmla="*/ 25 h 79"/>
                      <a:gd name="T86" fmla="*/ 56 w 71"/>
                      <a:gd name="T87" fmla="*/ 24 h 79"/>
                      <a:gd name="T88" fmla="*/ 63 w 71"/>
                      <a:gd name="T89" fmla="*/ 24 h 79"/>
                      <a:gd name="T90" fmla="*/ 65 w 71"/>
                      <a:gd name="T91" fmla="*/ 29 h 79"/>
                      <a:gd name="T92" fmla="*/ 66 w 71"/>
                      <a:gd name="T93" fmla="*/ 35 h 79"/>
                      <a:gd name="T94" fmla="*/ 68 w 71"/>
                      <a:gd name="T95" fmla="*/ 28 h 79"/>
                      <a:gd name="T96" fmla="*/ 70 w 71"/>
                      <a:gd name="T97" fmla="*/ 19 h 79"/>
                      <a:gd name="T98" fmla="*/ 66 w 71"/>
                      <a:gd name="T99" fmla="*/ 13 h 79"/>
                      <a:gd name="T100" fmla="*/ 62 w 71"/>
                      <a:gd name="T101" fmla="*/ 9 h 79"/>
                      <a:gd name="T102" fmla="*/ 57 w 71"/>
                      <a:gd name="T103" fmla="*/ 6 h 7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1"/>
                      <a:gd name="T157" fmla="*/ 0 h 79"/>
                      <a:gd name="T158" fmla="*/ 71 w 71"/>
                      <a:gd name="T159" fmla="*/ 79 h 7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1" h="79">
                        <a:moveTo>
                          <a:pt x="57" y="6"/>
                        </a:moveTo>
                        <a:lnTo>
                          <a:pt x="51" y="3"/>
                        </a:lnTo>
                        <a:lnTo>
                          <a:pt x="46" y="2"/>
                        </a:lnTo>
                        <a:lnTo>
                          <a:pt x="38" y="0"/>
                        </a:lnTo>
                        <a:lnTo>
                          <a:pt x="32" y="0"/>
                        </a:lnTo>
                        <a:lnTo>
                          <a:pt x="25" y="0"/>
                        </a:lnTo>
                        <a:lnTo>
                          <a:pt x="19" y="1"/>
                        </a:lnTo>
                        <a:lnTo>
                          <a:pt x="14" y="1"/>
                        </a:lnTo>
                        <a:lnTo>
                          <a:pt x="10" y="3"/>
                        </a:lnTo>
                        <a:lnTo>
                          <a:pt x="6" y="6"/>
                        </a:lnTo>
                        <a:lnTo>
                          <a:pt x="3" y="10"/>
                        </a:lnTo>
                        <a:lnTo>
                          <a:pt x="2" y="16"/>
                        </a:lnTo>
                        <a:lnTo>
                          <a:pt x="1" y="24"/>
                        </a:lnTo>
                        <a:lnTo>
                          <a:pt x="0" y="34"/>
                        </a:lnTo>
                        <a:lnTo>
                          <a:pt x="1" y="43"/>
                        </a:lnTo>
                        <a:lnTo>
                          <a:pt x="3" y="51"/>
                        </a:lnTo>
                        <a:lnTo>
                          <a:pt x="4" y="58"/>
                        </a:lnTo>
                        <a:lnTo>
                          <a:pt x="6" y="63"/>
                        </a:lnTo>
                        <a:lnTo>
                          <a:pt x="8" y="68"/>
                        </a:lnTo>
                        <a:lnTo>
                          <a:pt x="10" y="73"/>
                        </a:lnTo>
                        <a:lnTo>
                          <a:pt x="13" y="78"/>
                        </a:lnTo>
                        <a:lnTo>
                          <a:pt x="15" y="78"/>
                        </a:lnTo>
                        <a:lnTo>
                          <a:pt x="14" y="71"/>
                        </a:lnTo>
                        <a:lnTo>
                          <a:pt x="16" y="66"/>
                        </a:lnTo>
                        <a:lnTo>
                          <a:pt x="17" y="63"/>
                        </a:lnTo>
                        <a:lnTo>
                          <a:pt x="15" y="59"/>
                        </a:lnTo>
                        <a:lnTo>
                          <a:pt x="14" y="51"/>
                        </a:lnTo>
                        <a:lnTo>
                          <a:pt x="16" y="49"/>
                        </a:lnTo>
                        <a:lnTo>
                          <a:pt x="19" y="53"/>
                        </a:lnTo>
                        <a:lnTo>
                          <a:pt x="22" y="57"/>
                        </a:lnTo>
                        <a:lnTo>
                          <a:pt x="21" y="49"/>
                        </a:lnTo>
                        <a:lnTo>
                          <a:pt x="23" y="40"/>
                        </a:lnTo>
                        <a:lnTo>
                          <a:pt x="23" y="30"/>
                        </a:lnTo>
                        <a:lnTo>
                          <a:pt x="23" y="24"/>
                        </a:lnTo>
                        <a:lnTo>
                          <a:pt x="21" y="22"/>
                        </a:lnTo>
                        <a:lnTo>
                          <a:pt x="26" y="23"/>
                        </a:lnTo>
                        <a:lnTo>
                          <a:pt x="30" y="25"/>
                        </a:lnTo>
                        <a:lnTo>
                          <a:pt x="33" y="25"/>
                        </a:lnTo>
                        <a:lnTo>
                          <a:pt x="40" y="26"/>
                        </a:lnTo>
                        <a:lnTo>
                          <a:pt x="44" y="28"/>
                        </a:lnTo>
                        <a:lnTo>
                          <a:pt x="38" y="25"/>
                        </a:lnTo>
                        <a:lnTo>
                          <a:pt x="42" y="25"/>
                        </a:lnTo>
                        <a:lnTo>
                          <a:pt x="50" y="25"/>
                        </a:lnTo>
                        <a:lnTo>
                          <a:pt x="56" y="24"/>
                        </a:lnTo>
                        <a:lnTo>
                          <a:pt x="63" y="24"/>
                        </a:lnTo>
                        <a:lnTo>
                          <a:pt x="65" y="29"/>
                        </a:lnTo>
                        <a:lnTo>
                          <a:pt x="66" y="35"/>
                        </a:lnTo>
                        <a:lnTo>
                          <a:pt x="68" y="28"/>
                        </a:lnTo>
                        <a:lnTo>
                          <a:pt x="70" y="19"/>
                        </a:lnTo>
                        <a:lnTo>
                          <a:pt x="66" y="13"/>
                        </a:lnTo>
                        <a:lnTo>
                          <a:pt x="62" y="9"/>
                        </a:lnTo>
                        <a:lnTo>
                          <a:pt x="57" y="6"/>
                        </a:lnTo>
                      </a:path>
                    </a:pathLst>
                  </a:custGeom>
                  <a:blipFill dpi="0" rotWithShape="0">
                    <a:blip r:embed="rId15"/>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nvGrpSpPr>
              <p:cNvPr id="27662" name="Group 1191">
                <a:extLst>
                  <a:ext uri="{FF2B5EF4-FFF2-40B4-BE49-F238E27FC236}">
                    <a16:creationId xmlns:a16="http://schemas.microsoft.com/office/drawing/2014/main" id="{336BF176-6F54-378C-CB72-20081B01D883}"/>
                  </a:ext>
                </a:extLst>
              </p:cNvPr>
              <p:cNvGrpSpPr>
                <a:grpSpLocks/>
              </p:cNvGrpSpPr>
              <p:nvPr/>
            </p:nvGrpSpPr>
            <p:grpSpPr bwMode="auto">
              <a:xfrm>
                <a:off x="2640" y="816"/>
                <a:ext cx="1170" cy="798"/>
                <a:chOff x="2640" y="816"/>
                <a:chExt cx="1170" cy="798"/>
              </a:xfrm>
            </p:grpSpPr>
            <p:grpSp>
              <p:nvGrpSpPr>
                <p:cNvPr id="27663" name="Group 1192">
                  <a:extLst>
                    <a:ext uri="{FF2B5EF4-FFF2-40B4-BE49-F238E27FC236}">
                      <a16:creationId xmlns:a16="http://schemas.microsoft.com/office/drawing/2014/main" id="{34970A1C-E692-419F-52A3-BBEBB898CDFE}"/>
                    </a:ext>
                  </a:extLst>
                </p:cNvPr>
                <p:cNvGrpSpPr>
                  <a:grpSpLocks/>
                </p:cNvGrpSpPr>
                <p:nvPr/>
              </p:nvGrpSpPr>
              <p:grpSpPr bwMode="auto">
                <a:xfrm>
                  <a:off x="2765" y="848"/>
                  <a:ext cx="160" cy="739"/>
                  <a:chOff x="2765" y="848"/>
                  <a:chExt cx="160" cy="739"/>
                </a:xfrm>
              </p:grpSpPr>
              <p:grpSp>
                <p:nvGrpSpPr>
                  <p:cNvPr id="27801" name="Group 1193">
                    <a:extLst>
                      <a:ext uri="{FF2B5EF4-FFF2-40B4-BE49-F238E27FC236}">
                        <a16:creationId xmlns:a16="http://schemas.microsoft.com/office/drawing/2014/main" id="{6211D5BB-2117-EA9A-8289-012B93C5095F}"/>
                      </a:ext>
                    </a:extLst>
                  </p:cNvPr>
                  <p:cNvGrpSpPr>
                    <a:grpSpLocks/>
                  </p:cNvGrpSpPr>
                  <p:nvPr/>
                </p:nvGrpSpPr>
                <p:grpSpPr bwMode="auto">
                  <a:xfrm>
                    <a:off x="2799" y="848"/>
                    <a:ext cx="85" cy="129"/>
                    <a:chOff x="2799" y="848"/>
                    <a:chExt cx="85" cy="129"/>
                  </a:xfrm>
                </p:grpSpPr>
                <p:sp>
                  <p:nvSpPr>
                    <p:cNvPr id="27821" name="Freeform 1194">
                      <a:extLst>
                        <a:ext uri="{FF2B5EF4-FFF2-40B4-BE49-F238E27FC236}">
                          <a16:creationId xmlns:a16="http://schemas.microsoft.com/office/drawing/2014/main" id="{93623B57-9A7F-8F97-6472-36A5917620C6}"/>
                        </a:ext>
                      </a:extLst>
                    </p:cNvPr>
                    <p:cNvSpPr>
                      <a:spLocks/>
                    </p:cNvSpPr>
                    <p:nvPr/>
                  </p:nvSpPr>
                  <p:spPr bwMode="auto">
                    <a:xfrm>
                      <a:off x="2799" y="848"/>
                      <a:ext cx="85" cy="101"/>
                    </a:xfrm>
                    <a:custGeom>
                      <a:avLst/>
                      <a:gdLst>
                        <a:gd name="T0" fmla="*/ 32 w 85"/>
                        <a:gd name="T1" fmla="*/ 1 h 101"/>
                        <a:gd name="T2" fmla="*/ 23 w 85"/>
                        <a:gd name="T3" fmla="*/ 6 h 101"/>
                        <a:gd name="T4" fmla="*/ 17 w 85"/>
                        <a:gd name="T5" fmla="*/ 12 h 101"/>
                        <a:gd name="T6" fmla="*/ 13 w 85"/>
                        <a:gd name="T7" fmla="*/ 19 h 101"/>
                        <a:gd name="T8" fmla="*/ 8 w 85"/>
                        <a:gd name="T9" fmla="*/ 33 h 101"/>
                        <a:gd name="T10" fmla="*/ 3 w 85"/>
                        <a:gd name="T11" fmla="*/ 53 h 101"/>
                        <a:gd name="T12" fmla="*/ 0 w 85"/>
                        <a:gd name="T13" fmla="*/ 71 h 101"/>
                        <a:gd name="T14" fmla="*/ 1 w 85"/>
                        <a:gd name="T15" fmla="*/ 79 h 101"/>
                        <a:gd name="T16" fmla="*/ 2 w 85"/>
                        <a:gd name="T17" fmla="*/ 86 h 101"/>
                        <a:gd name="T18" fmla="*/ 4 w 85"/>
                        <a:gd name="T19" fmla="*/ 95 h 101"/>
                        <a:gd name="T20" fmla="*/ 4 w 85"/>
                        <a:gd name="T21" fmla="*/ 98 h 101"/>
                        <a:gd name="T22" fmla="*/ 7 w 85"/>
                        <a:gd name="T23" fmla="*/ 98 h 101"/>
                        <a:gd name="T24" fmla="*/ 12 w 85"/>
                        <a:gd name="T25" fmla="*/ 97 h 101"/>
                        <a:gd name="T26" fmla="*/ 17 w 85"/>
                        <a:gd name="T27" fmla="*/ 97 h 101"/>
                        <a:gd name="T28" fmla="*/ 25 w 85"/>
                        <a:gd name="T29" fmla="*/ 99 h 101"/>
                        <a:gd name="T30" fmla="*/ 29 w 85"/>
                        <a:gd name="T31" fmla="*/ 100 h 101"/>
                        <a:gd name="T32" fmla="*/ 29 w 85"/>
                        <a:gd name="T33" fmla="*/ 93 h 101"/>
                        <a:gd name="T34" fmla="*/ 23 w 85"/>
                        <a:gd name="T35" fmla="*/ 79 h 101"/>
                        <a:gd name="T36" fmla="*/ 22 w 85"/>
                        <a:gd name="T37" fmla="*/ 57 h 101"/>
                        <a:gd name="T38" fmla="*/ 23 w 85"/>
                        <a:gd name="T39" fmla="*/ 37 h 101"/>
                        <a:gd name="T40" fmla="*/ 35 w 85"/>
                        <a:gd name="T41" fmla="*/ 25 h 101"/>
                        <a:gd name="T42" fmla="*/ 55 w 85"/>
                        <a:gd name="T43" fmla="*/ 23 h 101"/>
                        <a:gd name="T44" fmla="*/ 64 w 85"/>
                        <a:gd name="T45" fmla="*/ 35 h 101"/>
                        <a:gd name="T46" fmla="*/ 63 w 85"/>
                        <a:gd name="T47" fmla="*/ 77 h 101"/>
                        <a:gd name="T48" fmla="*/ 55 w 85"/>
                        <a:gd name="T49" fmla="*/ 94 h 101"/>
                        <a:gd name="T50" fmla="*/ 55 w 85"/>
                        <a:gd name="T51" fmla="*/ 99 h 101"/>
                        <a:gd name="T52" fmla="*/ 60 w 85"/>
                        <a:gd name="T53" fmla="*/ 99 h 101"/>
                        <a:gd name="T54" fmla="*/ 66 w 85"/>
                        <a:gd name="T55" fmla="*/ 98 h 101"/>
                        <a:gd name="T56" fmla="*/ 71 w 85"/>
                        <a:gd name="T57" fmla="*/ 98 h 101"/>
                        <a:gd name="T58" fmla="*/ 76 w 85"/>
                        <a:gd name="T59" fmla="*/ 99 h 101"/>
                        <a:gd name="T60" fmla="*/ 78 w 85"/>
                        <a:gd name="T61" fmla="*/ 99 h 101"/>
                        <a:gd name="T62" fmla="*/ 79 w 85"/>
                        <a:gd name="T63" fmla="*/ 93 h 101"/>
                        <a:gd name="T64" fmla="*/ 82 w 85"/>
                        <a:gd name="T65" fmla="*/ 83 h 101"/>
                        <a:gd name="T66" fmla="*/ 84 w 85"/>
                        <a:gd name="T67" fmla="*/ 74 h 101"/>
                        <a:gd name="T68" fmla="*/ 84 w 85"/>
                        <a:gd name="T69" fmla="*/ 66 h 101"/>
                        <a:gd name="T70" fmla="*/ 84 w 85"/>
                        <a:gd name="T71" fmla="*/ 57 h 101"/>
                        <a:gd name="T72" fmla="*/ 82 w 85"/>
                        <a:gd name="T73" fmla="*/ 51 h 101"/>
                        <a:gd name="T74" fmla="*/ 80 w 85"/>
                        <a:gd name="T75" fmla="*/ 44 h 101"/>
                        <a:gd name="T76" fmla="*/ 79 w 85"/>
                        <a:gd name="T77" fmla="*/ 37 h 101"/>
                        <a:gd name="T78" fmla="*/ 79 w 85"/>
                        <a:gd name="T79" fmla="*/ 32 h 101"/>
                        <a:gd name="T80" fmla="*/ 77 w 85"/>
                        <a:gd name="T81" fmla="*/ 25 h 101"/>
                        <a:gd name="T82" fmla="*/ 75 w 85"/>
                        <a:gd name="T83" fmla="*/ 16 h 101"/>
                        <a:gd name="T84" fmla="*/ 69 w 85"/>
                        <a:gd name="T85" fmla="*/ 8 h 101"/>
                        <a:gd name="T86" fmla="*/ 61 w 85"/>
                        <a:gd name="T87" fmla="*/ 2 h 101"/>
                        <a:gd name="T88" fmla="*/ 52 w 85"/>
                        <a:gd name="T89" fmla="*/ 0 h 101"/>
                        <a:gd name="T90" fmla="*/ 44 w 85"/>
                        <a:gd name="T91" fmla="*/ 0 h 101"/>
                        <a:gd name="T92" fmla="*/ 32 w 85"/>
                        <a:gd name="T93" fmla="*/ 1 h 10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5"/>
                        <a:gd name="T142" fmla="*/ 0 h 101"/>
                        <a:gd name="T143" fmla="*/ 85 w 85"/>
                        <a:gd name="T144" fmla="*/ 101 h 10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5" h="101">
                          <a:moveTo>
                            <a:pt x="32" y="1"/>
                          </a:moveTo>
                          <a:lnTo>
                            <a:pt x="23" y="6"/>
                          </a:lnTo>
                          <a:lnTo>
                            <a:pt x="17" y="12"/>
                          </a:lnTo>
                          <a:lnTo>
                            <a:pt x="13" y="19"/>
                          </a:lnTo>
                          <a:lnTo>
                            <a:pt x="8" y="33"/>
                          </a:lnTo>
                          <a:lnTo>
                            <a:pt x="3" y="53"/>
                          </a:lnTo>
                          <a:lnTo>
                            <a:pt x="0" y="71"/>
                          </a:lnTo>
                          <a:lnTo>
                            <a:pt x="1" y="79"/>
                          </a:lnTo>
                          <a:lnTo>
                            <a:pt x="2" y="86"/>
                          </a:lnTo>
                          <a:lnTo>
                            <a:pt x="4" y="95"/>
                          </a:lnTo>
                          <a:lnTo>
                            <a:pt x="4" y="98"/>
                          </a:lnTo>
                          <a:lnTo>
                            <a:pt x="7" y="98"/>
                          </a:lnTo>
                          <a:lnTo>
                            <a:pt x="12" y="97"/>
                          </a:lnTo>
                          <a:lnTo>
                            <a:pt x="17" y="97"/>
                          </a:lnTo>
                          <a:lnTo>
                            <a:pt x="25" y="99"/>
                          </a:lnTo>
                          <a:lnTo>
                            <a:pt x="29" y="100"/>
                          </a:lnTo>
                          <a:lnTo>
                            <a:pt x="29" y="93"/>
                          </a:lnTo>
                          <a:lnTo>
                            <a:pt x="23" y="79"/>
                          </a:lnTo>
                          <a:lnTo>
                            <a:pt x="22" y="57"/>
                          </a:lnTo>
                          <a:lnTo>
                            <a:pt x="23" y="37"/>
                          </a:lnTo>
                          <a:lnTo>
                            <a:pt x="35" y="25"/>
                          </a:lnTo>
                          <a:lnTo>
                            <a:pt x="55" y="23"/>
                          </a:lnTo>
                          <a:lnTo>
                            <a:pt x="64" y="35"/>
                          </a:lnTo>
                          <a:lnTo>
                            <a:pt x="63" y="77"/>
                          </a:lnTo>
                          <a:lnTo>
                            <a:pt x="55" y="94"/>
                          </a:lnTo>
                          <a:lnTo>
                            <a:pt x="55" y="99"/>
                          </a:lnTo>
                          <a:lnTo>
                            <a:pt x="60" y="99"/>
                          </a:lnTo>
                          <a:lnTo>
                            <a:pt x="66" y="98"/>
                          </a:lnTo>
                          <a:lnTo>
                            <a:pt x="71" y="98"/>
                          </a:lnTo>
                          <a:lnTo>
                            <a:pt x="76" y="99"/>
                          </a:lnTo>
                          <a:lnTo>
                            <a:pt x="78" y="99"/>
                          </a:lnTo>
                          <a:lnTo>
                            <a:pt x="79" y="93"/>
                          </a:lnTo>
                          <a:lnTo>
                            <a:pt x="82" y="83"/>
                          </a:lnTo>
                          <a:lnTo>
                            <a:pt x="84" y="74"/>
                          </a:lnTo>
                          <a:lnTo>
                            <a:pt x="84" y="66"/>
                          </a:lnTo>
                          <a:lnTo>
                            <a:pt x="84" y="57"/>
                          </a:lnTo>
                          <a:lnTo>
                            <a:pt x="82" y="51"/>
                          </a:lnTo>
                          <a:lnTo>
                            <a:pt x="80" y="44"/>
                          </a:lnTo>
                          <a:lnTo>
                            <a:pt x="79" y="37"/>
                          </a:lnTo>
                          <a:lnTo>
                            <a:pt x="79" y="32"/>
                          </a:lnTo>
                          <a:lnTo>
                            <a:pt x="77" y="25"/>
                          </a:lnTo>
                          <a:lnTo>
                            <a:pt x="75" y="16"/>
                          </a:lnTo>
                          <a:lnTo>
                            <a:pt x="69" y="8"/>
                          </a:lnTo>
                          <a:lnTo>
                            <a:pt x="61" y="2"/>
                          </a:lnTo>
                          <a:lnTo>
                            <a:pt x="52" y="0"/>
                          </a:lnTo>
                          <a:lnTo>
                            <a:pt x="44" y="0"/>
                          </a:lnTo>
                          <a:lnTo>
                            <a:pt x="32" y="1"/>
                          </a:lnTo>
                        </a:path>
                      </a:pathLst>
                    </a:custGeom>
                    <a:blipFill dpi="0" rotWithShape="0">
                      <a:blip r:embed="rId1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22" name="Freeform 1195">
                      <a:extLst>
                        <a:ext uri="{FF2B5EF4-FFF2-40B4-BE49-F238E27FC236}">
                          <a16:creationId xmlns:a16="http://schemas.microsoft.com/office/drawing/2014/main" id="{126BE515-182F-5C12-BBC6-6D8A594FDBA1}"/>
                        </a:ext>
                      </a:extLst>
                    </p:cNvPr>
                    <p:cNvSpPr>
                      <a:spLocks/>
                    </p:cNvSpPr>
                    <p:nvPr/>
                  </p:nvSpPr>
                  <p:spPr bwMode="auto">
                    <a:xfrm>
                      <a:off x="2817" y="867"/>
                      <a:ext cx="50" cy="110"/>
                    </a:xfrm>
                    <a:custGeom>
                      <a:avLst/>
                      <a:gdLst>
                        <a:gd name="T0" fmla="*/ 5 w 50"/>
                        <a:gd name="T1" fmla="*/ 11 h 110"/>
                        <a:gd name="T2" fmla="*/ 2 w 50"/>
                        <a:gd name="T3" fmla="*/ 18 h 110"/>
                        <a:gd name="T4" fmla="*/ 1 w 50"/>
                        <a:gd name="T5" fmla="*/ 27 h 110"/>
                        <a:gd name="T6" fmla="*/ 0 w 50"/>
                        <a:gd name="T7" fmla="*/ 37 h 110"/>
                        <a:gd name="T8" fmla="*/ 1 w 50"/>
                        <a:gd name="T9" fmla="*/ 44 h 110"/>
                        <a:gd name="T10" fmla="*/ 2 w 50"/>
                        <a:gd name="T11" fmla="*/ 52 h 110"/>
                        <a:gd name="T12" fmla="*/ 11 w 50"/>
                        <a:gd name="T13" fmla="*/ 74 h 110"/>
                        <a:gd name="T14" fmla="*/ 11 w 50"/>
                        <a:gd name="T15" fmla="*/ 95 h 110"/>
                        <a:gd name="T16" fmla="*/ 25 w 50"/>
                        <a:gd name="T17" fmla="*/ 109 h 110"/>
                        <a:gd name="T18" fmla="*/ 36 w 50"/>
                        <a:gd name="T19" fmla="*/ 93 h 110"/>
                        <a:gd name="T20" fmla="*/ 36 w 50"/>
                        <a:gd name="T21" fmla="*/ 75 h 110"/>
                        <a:gd name="T22" fmla="*/ 46 w 50"/>
                        <a:gd name="T23" fmla="*/ 56 h 110"/>
                        <a:gd name="T24" fmla="*/ 48 w 50"/>
                        <a:gd name="T25" fmla="*/ 45 h 110"/>
                        <a:gd name="T26" fmla="*/ 49 w 50"/>
                        <a:gd name="T27" fmla="*/ 37 h 110"/>
                        <a:gd name="T28" fmla="*/ 48 w 50"/>
                        <a:gd name="T29" fmla="*/ 29 h 110"/>
                        <a:gd name="T30" fmla="*/ 48 w 50"/>
                        <a:gd name="T31" fmla="*/ 22 h 110"/>
                        <a:gd name="T32" fmla="*/ 46 w 50"/>
                        <a:gd name="T33" fmla="*/ 14 h 110"/>
                        <a:gd name="T34" fmla="*/ 43 w 50"/>
                        <a:gd name="T35" fmla="*/ 7 h 110"/>
                        <a:gd name="T36" fmla="*/ 38 w 50"/>
                        <a:gd name="T37" fmla="*/ 3 h 110"/>
                        <a:gd name="T38" fmla="*/ 30 w 50"/>
                        <a:gd name="T39" fmla="*/ 1 h 110"/>
                        <a:gd name="T40" fmla="*/ 22 w 50"/>
                        <a:gd name="T41" fmla="*/ 0 h 110"/>
                        <a:gd name="T42" fmla="*/ 15 w 50"/>
                        <a:gd name="T43" fmla="*/ 1 h 110"/>
                        <a:gd name="T44" fmla="*/ 9 w 50"/>
                        <a:gd name="T45" fmla="*/ 5 h 110"/>
                        <a:gd name="T46" fmla="*/ 5 w 50"/>
                        <a:gd name="T47" fmla="*/ 11 h 1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0"/>
                        <a:gd name="T73" fmla="*/ 0 h 110"/>
                        <a:gd name="T74" fmla="*/ 50 w 50"/>
                        <a:gd name="T75" fmla="*/ 110 h 11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0" h="110">
                          <a:moveTo>
                            <a:pt x="5" y="11"/>
                          </a:moveTo>
                          <a:lnTo>
                            <a:pt x="2" y="18"/>
                          </a:lnTo>
                          <a:lnTo>
                            <a:pt x="1" y="27"/>
                          </a:lnTo>
                          <a:lnTo>
                            <a:pt x="0" y="37"/>
                          </a:lnTo>
                          <a:lnTo>
                            <a:pt x="1" y="44"/>
                          </a:lnTo>
                          <a:lnTo>
                            <a:pt x="2" y="52"/>
                          </a:lnTo>
                          <a:lnTo>
                            <a:pt x="11" y="74"/>
                          </a:lnTo>
                          <a:lnTo>
                            <a:pt x="11" y="95"/>
                          </a:lnTo>
                          <a:lnTo>
                            <a:pt x="25" y="109"/>
                          </a:lnTo>
                          <a:lnTo>
                            <a:pt x="36" y="93"/>
                          </a:lnTo>
                          <a:lnTo>
                            <a:pt x="36" y="75"/>
                          </a:lnTo>
                          <a:lnTo>
                            <a:pt x="46" y="56"/>
                          </a:lnTo>
                          <a:lnTo>
                            <a:pt x="48" y="45"/>
                          </a:lnTo>
                          <a:lnTo>
                            <a:pt x="49" y="37"/>
                          </a:lnTo>
                          <a:lnTo>
                            <a:pt x="48" y="29"/>
                          </a:lnTo>
                          <a:lnTo>
                            <a:pt x="48" y="22"/>
                          </a:lnTo>
                          <a:lnTo>
                            <a:pt x="46" y="14"/>
                          </a:lnTo>
                          <a:lnTo>
                            <a:pt x="43" y="7"/>
                          </a:lnTo>
                          <a:lnTo>
                            <a:pt x="38" y="3"/>
                          </a:lnTo>
                          <a:lnTo>
                            <a:pt x="30" y="1"/>
                          </a:lnTo>
                          <a:lnTo>
                            <a:pt x="22" y="0"/>
                          </a:lnTo>
                          <a:lnTo>
                            <a:pt x="15" y="1"/>
                          </a:lnTo>
                          <a:lnTo>
                            <a:pt x="9" y="5"/>
                          </a:lnTo>
                          <a:lnTo>
                            <a:pt x="5" y="11"/>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823" name="Group 1196">
                      <a:extLst>
                        <a:ext uri="{FF2B5EF4-FFF2-40B4-BE49-F238E27FC236}">
                          <a16:creationId xmlns:a16="http://schemas.microsoft.com/office/drawing/2014/main" id="{280BF7A7-C20C-66EA-3B6B-93915DCD4E36}"/>
                        </a:ext>
                      </a:extLst>
                    </p:cNvPr>
                    <p:cNvGrpSpPr>
                      <a:grpSpLocks/>
                    </p:cNvGrpSpPr>
                    <p:nvPr/>
                  </p:nvGrpSpPr>
                  <p:grpSpPr bwMode="auto">
                    <a:xfrm>
                      <a:off x="2813" y="914"/>
                      <a:ext cx="57" cy="16"/>
                      <a:chOff x="2813" y="914"/>
                      <a:chExt cx="57" cy="16"/>
                    </a:xfrm>
                  </p:grpSpPr>
                  <p:grpSp>
                    <p:nvGrpSpPr>
                      <p:cNvPr id="27824" name="Group 1197">
                        <a:extLst>
                          <a:ext uri="{FF2B5EF4-FFF2-40B4-BE49-F238E27FC236}">
                            <a16:creationId xmlns:a16="http://schemas.microsoft.com/office/drawing/2014/main" id="{EFF0F0B9-5A81-5422-9AA1-E1AA6AF19BA0}"/>
                          </a:ext>
                        </a:extLst>
                      </p:cNvPr>
                      <p:cNvGrpSpPr>
                        <a:grpSpLocks/>
                      </p:cNvGrpSpPr>
                      <p:nvPr/>
                    </p:nvGrpSpPr>
                    <p:grpSpPr bwMode="auto">
                      <a:xfrm>
                        <a:off x="2813" y="914"/>
                        <a:ext cx="10" cy="16"/>
                        <a:chOff x="2813" y="914"/>
                        <a:chExt cx="10" cy="16"/>
                      </a:xfrm>
                    </p:grpSpPr>
                    <p:sp>
                      <p:nvSpPr>
                        <p:cNvPr id="27828" name="Oval 1198">
                          <a:extLst>
                            <a:ext uri="{FF2B5EF4-FFF2-40B4-BE49-F238E27FC236}">
                              <a16:creationId xmlns:a16="http://schemas.microsoft.com/office/drawing/2014/main" id="{0C87CEAC-72EA-1378-3668-85AD4CEEF7E3}"/>
                            </a:ext>
                          </a:extLst>
                        </p:cNvPr>
                        <p:cNvSpPr>
                          <a:spLocks noChangeArrowheads="1"/>
                        </p:cNvSpPr>
                        <p:nvPr/>
                      </p:nvSpPr>
                      <p:spPr bwMode="auto">
                        <a:xfrm>
                          <a:off x="2813" y="914"/>
                          <a:ext cx="10" cy="16"/>
                        </a:xfrm>
                        <a:prstGeom prst="ellipse">
                          <a:avLst/>
                        </a:prstGeom>
                        <a:blipFill dpi="0" rotWithShape="0">
                          <a:blip r:embed="rId17"/>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sp>
                      <p:nvSpPr>
                        <p:cNvPr id="27829" name="Oval 1199">
                          <a:extLst>
                            <a:ext uri="{FF2B5EF4-FFF2-40B4-BE49-F238E27FC236}">
                              <a16:creationId xmlns:a16="http://schemas.microsoft.com/office/drawing/2014/main" id="{99BFBEC7-49EA-3A00-FDB3-12C3B83F0362}"/>
                            </a:ext>
                          </a:extLst>
                        </p:cNvPr>
                        <p:cNvSpPr>
                          <a:spLocks noChangeArrowheads="1"/>
                        </p:cNvSpPr>
                        <p:nvPr/>
                      </p:nvSpPr>
                      <p:spPr bwMode="auto">
                        <a:xfrm>
                          <a:off x="2814" y="915"/>
                          <a:ext cx="7" cy="13"/>
                        </a:xfrm>
                        <a:prstGeom prst="ellipse">
                          <a:avLst/>
                        </a:prstGeom>
                        <a:blipFill dpi="0" rotWithShape="0">
                          <a:blip r:embed="rId18"/>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grpSp>
                  <p:grpSp>
                    <p:nvGrpSpPr>
                      <p:cNvPr id="27825" name="Group 1200">
                        <a:extLst>
                          <a:ext uri="{FF2B5EF4-FFF2-40B4-BE49-F238E27FC236}">
                            <a16:creationId xmlns:a16="http://schemas.microsoft.com/office/drawing/2014/main" id="{B1C41CCC-F77E-93F9-83A8-F6D53045C1A5}"/>
                          </a:ext>
                        </a:extLst>
                      </p:cNvPr>
                      <p:cNvGrpSpPr>
                        <a:grpSpLocks/>
                      </p:cNvGrpSpPr>
                      <p:nvPr/>
                    </p:nvGrpSpPr>
                    <p:grpSpPr bwMode="auto">
                      <a:xfrm>
                        <a:off x="2860" y="914"/>
                        <a:ext cx="10" cy="16"/>
                        <a:chOff x="2860" y="914"/>
                        <a:chExt cx="10" cy="16"/>
                      </a:xfrm>
                    </p:grpSpPr>
                    <p:sp>
                      <p:nvSpPr>
                        <p:cNvPr id="27826" name="Oval 1201">
                          <a:extLst>
                            <a:ext uri="{FF2B5EF4-FFF2-40B4-BE49-F238E27FC236}">
                              <a16:creationId xmlns:a16="http://schemas.microsoft.com/office/drawing/2014/main" id="{552D5D51-AA84-3A40-193F-81F9FD76EB71}"/>
                            </a:ext>
                          </a:extLst>
                        </p:cNvPr>
                        <p:cNvSpPr>
                          <a:spLocks noChangeArrowheads="1"/>
                        </p:cNvSpPr>
                        <p:nvPr/>
                      </p:nvSpPr>
                      <p:spPr bwMode="auto">
                        <a:xfrm>
                          <a:off x="2860" y="914"/>
                          <a:ext cx="10" cy="16"/>
                        </a:xfrm>
                        <a:prstGeom prst="ellipse">
                          <a:avLst/>
                        </a:prstGeom>
                        <a:blipFill dpi="0" rotWithShape="0">
                          <a:blip r:embed="rId17"/>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sp>
                      <p:nvSpPr>
                        <p:cNvPr id="27827" name="Oval 1202">
                          <a:extLst>
                            <a:ext uri="{FF2B5EF4-FFF2-40B4-BE49-F238E27FC236}">
                              <a16:creationId xmlns:a16="http://schemas.microsoft.com/office/drawing/2014/main" id="{2259C917-ABF5-6174-763B-E79D1668F41C}"/>
                            </a:ext>
                          </a:extLst>
                        </p:cNvPr>
                        <p:cNvSpPr>
                          <a:spLocks noChangeArrowheads="1"/>
                        </p:cNvSpPr>
                        <p:nvPr/>
                      </p:nvSpPr>
                      <p:spPr bwMode="auto">
                        <a:xfrm>
                          <a:off x="2862" y="915"/>
                          <a:ext cx="7" cy="13"/>
                        </a:xfrm>
                        <a:prstGeom prst="ellipse">
                          <a:avLst/>
                        </a:prstGeom>
                        <a:blipFill dpi="0" rotWithShape="0">
                          <a:blip r:embed="rId18"/>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grpSp>
                </p:grpSp>
              </p:grpSp>
              <p:grpSp>
                <p:nvGrpSpPr>
                  <p:cNvPr id="27802" name="Group 1203">
                    <a:extLst>
                      <a:ext uri="{FF2B5EF4-FFF2-40B4-BE49-F238E27FC236}">
                        <a16:creationId xmlns:a16="http://schemas.microsoft.com/office/drawing/2014/main" id="{E5D73D3E-5F15-47D5-BCC0-BA055D0E4736}"/>
                      </a:ext>
                    </a:extLst>
                  </p:cNvPr>
                  <p:cNvGrpSpPr>
                    <a:grpSpLocks/>
                  </p:cNvGrpSpPr>
                  <p:nvPr/>
                </p:nvGrpSpPr>
                <p:grpSpPr bwMode="auto">
                  <a:xfrm>
                    <a:off x="2790" y="1204"/>
                    <a:ext cx="132" cy="351"/>
                    <a:chOff x="2790" y="1204"/>
                    <a:chExt cx="132" cy="351"/>
                  </a:xfrm>
                </p:grpSpPr>
                <p:grpSp>
                  <p:nvGrpSpPr>
                    <p:cNvPr id="27817" name="Group 1204">
                      <a:extLst>
                        <a:ext uri="{FF2B5EF4-FFF2-40B4-BE49-F238E27FC236}">
                          <a16:creationId xmlns:a16="http://schemas.microsoft.com/office/drawing/2014/main" id="{8B3EB304-4741-DEE5-0546-CAD197FF19B6}"/>
                        </a:ext>
                      </a:extLst>
                    </p:cNvPr>
                    <p:cNvGrpSpPr>
                      <a:grpSpLocks/>
                    </p:cNvGrpSpPr>
                    <p:nvPr/>
                  </p:nvGrpSpPr>
                  <p:grpSpPr bwMode="auto">
                    <a:xfrm>
                      <a:off x="2790" y="1204"/>
                      <a:ext cx="132" cy="351"/>
                      <a:chOff x="2790" y="1204"/>
                      <a:chExt cx="132" cy="351"/>
                    </a:xfrm>
                  </p:grpSpPr>
                  <p:sp>
                    <p:nvSpPr>
                      <p:cNvPr id="27819" name="Freeform 1205">
                        <a:extLst>
                          <a:ext uri="{FF2B5EF4-FFF2-40B4-BE49-F238E27FC236}">
                            <a16:creationId xmlns:a16="http://schemas.microsoft.com/office/drawing/2014/main" id="{2FC1FD43-412A-4C26-88B6-311541D25FAD}"/>
                          </a:ext>
                        </a:extLst>
                      </p:cNvPr>
                      <p:cNvSpPr>
                        <a:spLocks/>
                      </p:cNvSpPr>
                      <p:nvPr/>
                    </p:nvSpPr>
                    <p:spPr bwMode="auto">
                      <a:xfrm>
                        <a:off x="2790" y="1280"/>
                        <a:ext cx="95" cy="275"/>
                      </a:xfrm>
                      <a:custGeom>
                        <a:avLst/>
                        <a:gdLst>
                          <a:gd name="T0" fmla="*/ 17 w 95"/>
                          <a:gd name="T1" fmla="*/ 5 h 275"/>
                          <a:gd name="T2" fmla="*/ 18 w 95"/>
                          <a:gd name="T3" fmla="*/ 84 h 275"/>
                          <a:gd name="T4" fmla="*/ 18 w 95"/>
                          <a:gd name="T5" fmla="*/ 151 h 275"/>
                          <a:gd name="T6" fmla="*/ 22 w 95"/>
                          <a:gd name="T7" fmla="*/ 216 h 275"/>
                          <a:gd name="T8" fmla="*/ 11 w 95"/>
                          <a:gd name="T9" fmla="*/ 244 h 275"/>
                          <a:gd name="T10" fmla="*/ 2 w 95"/>
                          <a:gd name="T11" fmla="*/ 262 h 275"/>
                          <a:gd name="T12" fmla="*/ 0 w 95"/>
                          <a:gd name="T13" fmla="*/ 267 h 275"/>
                          <a:gd name="T14" fmla="*/ 4 w 95"/>
                          <a:gd name="T15" fmla="*/ 274 h 275"/>
                          <a:gd name="T16" fmla="*/ 21 w 95"/>
                          <a:gd name="T17" fmla="*/ 273 h 275"/>
                          <a:gd name="T18" fmla="*/ 36 w 95"/>
                          <a:gd name="T19" fmla="*/ 237 h 275"/>
                          <a:gd name="T20" fmla="*/ 37 w 95"/>
                          <a:gd name="T21" fmla="*/ 214 h 275"/>
                          <a:gd name="T22" fmla="*/ 48 w 95"/>
                          <a:gd name="T23" fmla="*/ 138 h 275"/>
                          <a:gd name="T24" fmla="*/ 49 w 95"/>
                          <a:gd name="T25" fmla="*/ 120 h 275"/>
                          <a:gd name="T26" fmla="*/ 49 w 95"/>
                          <a:gd name="T27" fmla="*/ 156 h 275"/>
                          <a:gd name="T28" fmla="*/ 54 w 95"/>
                          <a:gd name="T29" fmla="*/ 206 h 275"/>
                          <a:gd name="T30" fmla="*/ 52 w 95"/>
                          <a:gd name="T31" fmla="*/ 230 h 275"/>
                          <a:gd name="T32" fmla="*/ 60 w 95"/>
                          <a:gd name="T33" fmla="*/ 253 h 275"/>
                          <a:gd name="T34" fmla="*/ 70 w 95"/>
                          <a:gd name="T35" fmla="*/ 270 h 275"/>
                          <a:gd name="T36" fmla="*/ 85 w 95"/>
                          <a:gd name="T37" fmla="*/ 271 h 275"/>
                          <a:gd name="T38" fmla="*/ 89 w 95"/>
                          <a:gd name="T39" fmla="*/ 265 h 275"/>
                          <a:gd name="T40" fmla="*/ 73 w 95"/>
                          <a:gd name="T41" fmla="*/ 229 h 275"/>
                          <a:gd name="T42" fmla="*/ 72 w 95"/>
                          <a:gd name="T43" fmla="*/ 212 h 275"/>
                          <a:gd name="T44" fmla="*/ 75 w 95"/>
                          <a:gd name="T45" fmla="*/ 175 h 275"/>
                          <a:gd name="T46" fmla="*/ 81 w 95"/>
                          <a:gd name="T47" fmla="*/ 115 h 275"/>
                          <a:gd name="T48" fmla="*/ 94 w 95"/>
                          <a:gd name="T49" fmla="*/ 0 h 275"/>
                          <a:gd name="T50" fmla="*/ 17 w 95"/>
                          <a:gd name="T51" fmla="*/ 5 h 27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5"/>
                          <a:gd name="T79" fmla="*/ 0 h 275"/>
                          <a:gd name="T80" fmla="*/ 95 w 95"/>
                          <a:gd name="T81" fmla="*/ 275 h 27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5" h="275">
                            <a:moveTo>
                              <a:pt x="17" y="5"/>
                            </a:moveTo>
                            <a:lnTo>
                              <a:pt x="18" y="84"/>
                            </a:lnTo>
                            <a:lnTo>
                              <a:pt x="18" y="151"/>
                            </a:lnTo>
                            <a:lnTo>
                              <a:pt x="22" y="216"/>
                            </a:lnTo>
                            <a:lnTo>
                              <a:pt x="11" y="244"/>
                            </a:lnTo>
                            <a:lnTo>
                              <a:pt x="2" y="262"/>
                            </a:lnTo>
                            <a:lnTo>
                              <a:pt x="0" y="267"/>
                            </a:lnTo>
                            <a:lnTo>
                              <a:pt x="4" y="274"/>
                            </a:lnTo>
                            <a:lnTo>
                              <a:pt x="21" y="273"/>
                            </a:lnTo>
                            <a:lnTo>
                              <a:pt x="36" y="237"/>
                            </a:lnTo>
                            <a:lnTo>
                              <a:pt x="37" y="214"/>
                            </a:lnTo>
                            <a:lnTo>
                              <a:pt x="48" y="138"/>
                            </a:lnTo>
                            <a:lnTo>
                              <a:pt x="49" y="120"/>
                            </a:lnTo>
                            <a:lnTo>
                              <a:pt x="49" y="156"/>
                            </a:lnTo>
                            <a:lnTo>
                              <a:pt x="54" y="206"/>
                            </a:lnTo>
                            <a:lnTo>
                              <a:pt x="52" y="230"/>
                            </a:lnTo>
                            <a:lnTo>
                              <a:pt x="60" y="253"/>
                            </a:lnTo>
                            <a:lnTo>
                              <a:pt x="70" y="270"/>
                            </a:lnTo>
                            <a:lnTo>
                              <a:pt x="85" y="271"/>
                            </a:lnTo>
                            <a:lnTo>
                              <a:pt x="89" y="265"/>
                            </a:lnTo>
                            <a:lnTo>
                              <a:pt x="73" y="229"/>
                            </a:lnTo>
                            <a:lnTo>
                              <a:pt x="72" y="212"/>
                            </a:lnTo>
                            <a:lnTo>
                              <a:pt x="75" y="175"/>
                            </a:lnTo>
                            <a:lnTo>
                              <a:pt x="81" y="115"/>
                            </a:lnTo>
                            <a:lnTo>
                              <a:pt x="94" y="0"/>
                            </a:lnTo>
                            <a:lnTo>
                              <a:pt x="17" y="5"/>
                            </a:lnTo>
                          </a:path>
                        </a:pathLst>
                      </a:custGeom>
                      <a:blipFill dpi="0" rotWithShape="0">
                        <a:blip r:embed="rId1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20" name="Freeform 1206">
                        <a:extLst>
                          <a:ext uri="{FF2B5EF4-FFF2-40B4-BE49-F238E27FC236}">
                            <a16:creationId xmlns:a16="http://schemas.microsoft.com/office/drawing/2014/main" id="{FE39CD16-8BF2-230C-5A32-B1F44FE7E33A}"/>
                          </a:ext>
                        </a:extLst>
                      </p:cNvPr>
                      <p:cNvSpPr>
                        <a:spLocks/>
                      </p:cNvSpPr>
                      <p:nvPr/>
                    </p:nvSpPr>
                    <p:spPr bwMode="auto">
                      <a:xfrm>
                        <a:off x="2899" y="1204"/>
                        <a:ext cx="23" cy="36"/>
                      </a:xfrm>
                      <a:custGeom>
                        <a:avLst/>
                        <a:gdLst>
                          <a:gd name="T0" fmla="*/ 22 w 23"/>
                          <a:gd name="T1" fmla="*/ 0 h 36"/>
                          <a:gd name="T2" fmla="*/ 22 w 23"/>
                          <a:gd name="T3" fmla="*/ 18 h 36"/>
                          <a:gd name="T4" fmla="*/ 0 w 23"/>
                          <a:gd name="T5" fmla="*/ 35 h 36"/>
                          <a:gd name="T6" fmla="*/ 10 w 23"/>
                          <a:gd name="T7" fmla="*/ 3 h 36"/>
                          <a:gd name="T8" fmla="*/ 22 w 23"/>
                          <a:gd name="T9" fmla="*/ 0 h 36"/>
                          <a:gd name="T10" fmla="*/ 0 60000 65536"/>
                          <a:gd name="T11" fmla="*/ 0 60000 65536"/>
                          <a:gd name="T12" fmla="*/ 0 60000 65536"/>
                          <a:gd name="T13" fmla="*/ 0 60000 65536"/>
                          <a:gd name="T14" fmla="*/ 0 60000 65536"/>
                          <a:gd name="T15" fmla="*/ 0 w 23"/>
                          <a:gd name="T16" fmla="*/ 0 h 36"/>
                          <a:gd name="T17" fmla="*/ 23 w 23"/>
                          <a:gd name="T18" fmla="*/ 36 h 36"/>
                        </a:gdLst>
                        <a:ahLst/>
                        <a:cxnLst>
                          <a:cxn ang="T10">
                            <a:pos x="T0" y="T1"/>
                          </a:cxn>
                          <a:cxn ang="T11">
                            <a:pos x="T2" y="T3"/>
                          </a:cxn>
                          <a:cxn ang="T12">
                            <a:pos x="T4" y="T5"/>
                          </a:cxn>
                          <a:cxn ang="T13">
                            <a:pos x="T6" y="T7"/>
                          </a:cxn>
                          <a:cxn ang="T14">
                            <a:pos x="T8" y="T9"/>
                          </a:cxn>
                        </a:cxnLst>
                        <a:rect l="T15" t="T16" r="T17" b="T18"/>
                        <a:pathLst>
                          <a:path w="23" h="36">
                            <a:moveTo>
                              <a:pt x="22" y="0"/>
                            </a:moveTo>
                            <a:lnTo>
                              <a:pt x="22" y="18"/>
                            </a:lnTo>
                            <a:lnTo>
                              <a:pt x="0" y="35"/>
                            </a:lnTo>
                            <a:lnTo>
                              <a:pt x="10" y="3"/>
                            </a:lnTo>
                            <a:lnTo>
                              <a:pt x="22" y="0"/>
                            </a:lnTo>
                          </a:path>
                        </a:pathLst>
                      </a:custGeom>
                      <a:blipFill dpi="0" rotWithShape="0">
                        <a:blip r:embed="rId1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27818" name="Freeform 1207">
                      <a:extLst>
                        <a:ext uri="{FF2B5EF4-FFF2-40B4-BE49-F238E27FC236}">
                          <a16:creationId xmlns:a16="http://schemas.microsoft.com/office/drawing/2014/main" id="{3F886CED-25A0-355E-D532-2923AEE4288D}"/>
                        </a:ext>
                      </a:extLst>
                    </p:cNvPr>
                    <p:cNvSpPr>
                      <a:spLocks/>
                    </p:cNvSpPr>
                    <p:nvPr/>
                  </p:nvSpPr>
                  <p:spPr bwMode="auto">
                    <a:xfrm>
                      <a:off x="2839" y="1282"/>
                      <a:ext cx="9" cy="123"/>
                    </a:xfrm>
                    <a:custGeom>
                      <a:avLst/>
                      <a:gdLst>
                        <a:gd name="T0" fmla="*/ 8 w 9"/>
                        <a:gd name="T1" fmla="*/ 0 h 123"/>
                        <a:gd name="T2" fmla="*/ 8 w 9"/>
                        <a:gd name="T3" fmla="*/ 41 h 123"/>
                        <a:gd name="T4" fmla="*/ 6 w 9"/>
                        <a:gd name="T5" fmla="*/ 65 h 123"/>
                        <a:gd name="T6" fmla="*/ 4 w 9"/>
                        <a:gd name="T7" fmla="*/ 91 h 123"/>
                        <a:gd name="T8" fmla="*/ 0 w 9"/>
                        <a:gd name="T9" fmla="*/ 116 h 123"/>
                        <a:gd name="T10" fmla="*/ 1 w 9"/>
                        <a:gd name="T11" fmla="*/ 122 h 123"/>
                        <a:gd name="T12" fmla="*/ 8 w 9"/>
                        <a:gd name="T13" fmla="*/ 0 h 123"/>
                        <a:gd name="T14" fmla="*/ 0 60000 65536"/>
                        <a:gd name="T15" fmla="*/ 0 60000 65536"/>
                        <a:gd name="T16" fmla="*/ 0 60000 65536"/>
                        <a:gd name="T17" fmla="*/ 0 60000 65536"/>
                        <a:gd name="T18" fmla="*/ 0 60000 65536"/>
                        <a:gd name="T19" fmla="*/ 0 60000 65536"/>
                        <a:gd name="T20" fmla="*/ 0 60000 65536"/>
                        <a:gd name="T21" fmla="*/ 0 w 9"/>
                        <a:gd name="T22" fmla="*/ 0 h 123"/>
                        <a:gd name="T23" fmla="*/ 9 w 9"/>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123">
                          <a:moveTo>
                            <a:pt x="8" y="0"/>
                          </a:moveTo>
                          <a:lnTo>
                            <a:pt x="8" y="41"/>
                          </a:lnTo>
                          <a:lnTo>
                            <a:pt x="6" y="65"/>
                          </a:lnTo>
                          <a:lnTo>
                            <a:pt x="4" y="91"/>
                          </a:lnTo>
                          <a:lnTo>
                            <a:pt x="0" y="116"/>
                          </a:lnTo>
                          <a:lnTo>
                            <a:pt x="1" y="122"/>
                          </a:lnTo>
                          <a:lnTo>
                            <a:pt x="8" y="0"/>
                          </a:lnTo>
                        </a:path>
                      </a:pathLst>
                    </a:custGeom>
                    <a:blipFill dpi="0" rotWithShape="0">
                      <a:blip r:embed="rId19"/>
                      <a:srcRect/>
                      <a:tile tx="0" ty="0" sx="100000" sy="100000" flip="none" algn="tl"/>
                    </a:blipFill>
                    <a:ln w="12700" cap="rnd">
                      <a:solidFill>
                        <a:srgbClr val="FF5F1F"/>
                      </a:solidFill>
                      <a:round/>
                      <a:headEnd/>
                      <a:tailEnd/>
                    </a:ln>
                  </p:spPr>
                  <p:txBody>
                    <a:bodyPr/>
                    <a:lstStyle/>
                    <a:p>
                      <a:endParaRPr lang="zh-CN" altLang="en-US"/>
                    </a:p>
                  </p:txBody>
                </p:sp>
              </p:grpSp>
              <p:grpSp>
                <p:nvGrpSpPr>
                  <p:cNvPr id="27803" name="Group 1208">
                    <a:extLst>
                      <a:ext uri="{FF2B5EF4-FFF2-40B4-BE49-F238E27FC236}">
                        <a16:creationId xmlns:a16="http://schemas.microsoft.com/office/drawing/2014/main" id="{2E19D71F-476B-7187-7ECF-DB01AA68170E}"/>
                      </a:ext>
                    </a:extLst>
                  </p:cNvPr>
                  <p:cNvGrpSpPr>
                    <a:grpSpLocks/>
                  </p:cNvGrpSpPr>
                  <p:nvPr/>
                </p:nvGrpSpPr>
                <p:grpSpPr bwMode="auto">
                  <a:xfrm>
                    <a:off x="2765" y="960"/>
                    <a:ext cx="160" cy="331"/>
                    <a:chOff x="2765" y="960"/>
                    <a:chExt cx="160" cy="331"/>
                  </a:xfrm>
                </p:grpSpPr>
                <p:sp>
                  <p:nvSpPr>
                    <p:cNvPr id="27807" name="Freeform 1209">
                      <a:extLst>
                        <a:ext uri="{FF2B5EF4-FFF2-40B4-BE49-F238E27FC236}">
                          <a16:creationId xmlns:a16="http://schemas.microsoft.com/office/drawing/2014/main" id="{2C5AB710-7988-8099-C2E4-AEC1F9E1688D}"/>
                        </a:ext>
                      </a:extLst>
                    </p:cNvPr>
                    <p:cNvSpPr>
                      <a:spLocks/>
                    </p:cNvSpPr>
                    <p:nvPr/>
                  </p:nvSpPr>
                  <p:spPr bwMode="auto">
                    <a:xfrm>
                      <a:off x="2765" y="960"/>
                      <a:ext cx="160" cy="331"/>
                    </a:xfrm>
                    <a:custGeom>
                      <a:avLst/>
                      <a:gdLst>
                        <a:gd name="T0" fmla="*/ 63 w 160"/>
                        <a:gd name="T1" fmla="*/ 2 h 331"/>
                        <a:gd name="T2" fmla="*/ 14 w 160"/>
                        <a:gd name="T3" fmla="*/ 33 h 331"/>
                        <a:gd name="T4" fmla="*/ 6 w 160"/>
                        <a:gd name="T5" fmla="*/ 48 h 331"/>
                        <a:gd name="T6" fmla="*/ 0 w 160"/>
                        <a:gd name="T7" fmla="*/ 172 h 331"/>
                        <a:gd name="T8" fmla="*/ 2 w 160"/>
                        <a:gd name="T9" fmla="*/ 201 h 331"/>
                        <a:gd name="T10" fmla="*/ 21 w 160"/>
                        <a:gd name="T11" fmla="*/ 198 h 331"/>
                        <a:gd name="T12" fmla="*/ 20 w 160"/>
                        <a:gd name="T13" fmla="*/ 271 h 331"/>
                        <a:gd name="T14" fmla="*/ 29 w 160"/>
                        <a:gd name="T15" fmla="*/ 271 h 331"/>
                        <a:gd name="T16" fmla="*/ 38 w 160"/>
                        <a:gd name="T17" fmla="*/ 328 h 331"/>
                        <a:gd name="T18" fmla="*/ 72 w 160"/>
                        <a:gd name="T19" fmla="*/ 328 h 331"/>
                        <a:gd name="T20" fmla="*/ 100 w 160"/>
                        <a:gd name="T21" fmla="*/ 325 h 331"/>
                        <a:gd name="T22" fmla="*/ 119 w 160"/>
                        <a:gd name="T23" fmla="*/ 330 h 331"/>
                        <a:gd name="T24" fmla="*/ 147 w 160"/>
                        <a:gd name="T25" fmla="*/ 248 h 331"/>
                        <a:gd name="T26" fmla="*/ 159 w 160"/>
                        <a:gd name="T27" fmla="*/ 246 h 331"/>
                        <a:gd name="T28" fmla="*/ 148 w 160"/>
                        <a:gd name="T29" fmla="*/ 132 h 331"/>
                        <a:gd name="T30" fmla="*/ 147 w 160"/>
                        <a:gd name="T31" fmla="*/ 42 h 331"/>
                        <a:gd name="T32" fmla="*/ 140 w 160"/>
                        <a:gd name="T33" fmla="*/ 32 h 331"/>
                        <a:gd name="T34" fmla="*/ 88 w 160"/>
                        <a:gd name="T35" fmla="*/ 0 h 331"/>
                        <a:gd name="T36" fmla="*/ 78 w 160"/>
                        <a:gd name="T37" fmla="*/ 13 h 331"/>
                        <a:gd name="T38" fmla="*/ 63 w 160"/>
                        <a:gd name="T39" fmla="*/ 2 h 33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0"/>
                        <a:gd name="T61" fmla="*/ 0 h 331"/>
                        <a:gd name="T62" fmla="*/ 160 w 160"/>
                        <a:gd name="T63" fmla="*/ 331 h 33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0" h="331">
                          <a:moveTo>
                            <a:pt x="63" y="2"/>
                          </a:moveTo>
                          <a:lnTo>
                            <a:pt x="14" y="33"/>
                          </a:lnTo>
                          <a:lnTo>
                            <a:pt x="6" y="48"/>
                          </a:lnTo>
                          <a:lnTo>
                            <a:pt x="0" y="172"/>
                          </a:lnTo>
                          <a:lnTo>
                            <a:pt x="2" y="201"/>
                          </a:lnTo>
                          <a:lnTo>
                            <a:pt x="21" y="198"/>
                          </a:lnTo>
                          <a:lnTo>
                            <a:pt x="20" y="271"/>
                          </a:lnTo>
                          <a:lnTo>
                            <a:pt x="29" y="271"/>
                          </a:lnTo>
                          <a:lnTo>
                            <a:pt x="38" y="328"/>
                          </a:lnTo>
                          <a:lnTo>
                            <a:pt x="72" y="328"/>
                          </a:lnTo>
                          <a:lnTo>
                            <a:pt x="100" y="325"/>
                          </a:lnTo>
                          <a:lnTo>
                            <a:pt x="119" y="330"/>
                          </a:lnTo>
                          <a:lnTo>
                            <a:pt x="147" y="248"/>
                          </a:lnTo>
                          <a:lnTo>
                            <a:pt x="159" y="246"/>
                          </a:lnTo>
                          <a:lnTo>
                            <a:pt x="148" y="132"/>
                          </a:lnTo>
                          <a:lnTo>
                            <a:pt x="147" y="42"/>
                          </a:lnTo>
                          <a:lnTo>
                            <a:pt x="140" y="32"/>
                          </a:lnTo>
                          <a:lnTo>
                            <a:pt x="88" y="0"/>
                          </a:lnTo>
                          <a:lnTo>
                            <a:pt x="78" y="13"/>
                          </a:lnTo>
                          <a:lnTo>
                            <a:pt x="63" y="2"/>
                          </a:lnTo>
                        </a:path>
                      </a:pathLst>
                    </a:custGeom>
                    <a:blipFill dpi="0" rotWithShape="0">
                      <a:blip r:embed="rId1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808" name="Group 1210">
                      <a:extLst>
                        <a:ext uri="{FF2B5EF4-FFF2-40B4-BE49-F238E27FC236}">
                          <a16:creationId xmlns:a16="http://schemas.microsoft.com/office/drawing/2014/main" id="{88CFE3DB-C320-8908-6D6B-FF889B7591AE}"/>
                        </a:ext>
                      </a:extLst>
                    </p:cNvPr>
                    <p:cNvGrpSpPr>
                      <a:grpSpLocks/>
                    </p:cNvGrpSpPr>
                    <p:nvPr/>
                  </p:nvGrpSpPr>
                  <p:grpSpPr bwMode="auto">
                    <a:xfrm>
                      <a:off x="2786" y="1026"/>
                      <a:ext cx="99" cy="206"/>
                      <a:chOff x="2786" y="1026"/>
                      <a:chExt cx="99" cy="206"/>
                    </a:xfrm>
                  </p:grpSpPr>
                  <p:grpSp>
                    <p:nvGrpSpPr>
                      <p:cNvPr id="27809" name="Group 1211">
                        <a:extLst>
                          <a:ext uri="{FF2B5EF4-FFF2-40B4-BE49-F238E27FC236}">
                            <a16:creationId xmlns:a16="http://schemas.microsoft.com/office/drawing/2014/main" id="{CFAD99D5-B079-899C-7F31-CBDA6B847092}"/>
                          </a:ext>
                        </a:extLst>
                      </p:cNvPr>
                      <p:cNvGrpSpPr>
                        <a:grpSpLocks/>
                      </p:cNvGrpSpPr>
                      <p:nvPr/>
                    </p:nvGrpSpPr>
                    <p:grpSpPr bwMode="auto">
                      <a:xfrm>
                        <a:off x="2789" y="1118"/>
                        <a:ext cx="70" cy="114"/>
                        <a:chOff x="2789" y="1118"/>
                        <a:chExt cx="70" cy="114"/>
                      </a:xfrm>
                    </p:grpSpPr>
                    <p:sp>
                      <p:nvSpPr>
                        <p:cNvPr id="27815" name="Freeform 1212">
                          <a:extLst>
                            <a:ext uri="{FF2B5EF4-FFF2-40B4-BE49-F238E27FC236}">
                              <a16:creationId xmlns:a16="http://schemas.microsoft.com/office/drawing/2014/main" id="{ECA83A9E-CE0B-7EC4-CB0C-95BBD1EAE749}"/>
                            </a:ext>
                          </a:extLst>
                        </p:cNvPr>
                        <p:cNvSpPr>
                          <a:spLocks/>
                        </p:cNvSpPr>
                        <p:nvPr/>
                      </p:nvSpPr>
                      <p:spPr bwMode="auto">
                        <a:xfrm>
                          <a:off x="2798" y="1118"/>
                          <a:ext cx="61" cy="114"/>
                        </a:xfrm>
                        <a:custGeom>
                          <a:avLst/>
                          <a:gdLst>
                            <a:gd name="T0" fmla="*/ 0 w 61"/>
                            <a:gd name="T1" fmla="*/ 113 h 114"/>
                            <a:gd name="T2" fmla="*/ 59 w 61"/>
                            <a:gd name="T3" fmla="*/ 107 h 114"/>
                            <a:gd name="T4" fmla="*/ 60 w 61"/>
                            <a:gd name="T5" fmla="*/ 0 h 114"/>
                            <a:gd name="T6" fmla="*/ 0 60000 65536"/>
                            <a:gd name="T7" fmla="*/ 0 60000 65536"/>
                            <a:gd name="T8" fmla="*/ 0 60000 65536"/>
                            <a:gd name="T9" fmla="*/ 0 w 61"/>
                            <a:gd name="T10" fmla="*/ 0 h 114"/>
                            <a:gd name="T11" fmla="*/ 61 w 61"/>
                            <a:gd name="T12" fmla="*/ 114 h 114"/>
                          </a:gdLst>
                          <a:ahLst/>
                          <a:cxnLst>
                            <a:cxn ang="T6">
                              <a:pos x="T0" y="T1"/>
                            </a:cxn>
                            <a:cxn ang="T7">
                              <a:pos x="T2" y="T3"/>
                            </a:cxn>
                            <a:cxn ang="T8">
                              <a:pos x="T4" y="T5"/>
                            </a:cxn>
                          </a:cxnLst>
                          <a:rect l="T9" t="T10" r="T11" b="T12"/>
                          <a:pathLst>
                            <a:path w="61" h="114">
                              <a:moveTo>
                                <a:pt x="0" y="113"/>
                              </a:moveTo>
                              <a:lnTo>
                                <a:pt x="59" y="107"/>
                              </a:lnTo>
                              <a:lnTo>
                                <a:pt x="60" y="0"/>
                              </a:lnTo>
                            </a:path>
                          </a:pathLst>
                        </a:custGeom>
                        <a:noFill/>
                        <a:ln w="12700" cap="rnd">
                          <a:solidFill>
                            <a:srgbClr val="9F3FD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16" name="Freeform 1213">
                          <a:extLst>
                            <a:ext uri="{FF2B5EF4-FFF2-40B4-BE49-F238E27FC236}">
                              <a16:creationId xmlns:a16="http://schemas.microsoft.com/office/drawing/2014/main" id="{4EC03385-68BC-C1F4-A705-0F24D4677BA0}"/>
                            </a:ext>
                          </a:extLst>
                        </p:cNvPr>
                        <p:cNvSpPr>
                          <a:spLocks/>
                        </p:cNvSpPr>
                        <p:nvPr/>
                      </p:nvSpPr>
                      <p:spPr bwMode="auto">
                        <a:xfrm>
                          <a:off x="2789" y="1132"/>
                          <a:ext cx="69" cy="29"/>
                        </a:xfrm>
                        <a:custGeom>
                          <a:avLst/>
                          <a:gdLst>
                            <a:gd name="T0" fmla="*/ 0 w 69"/>
                            <a:gd name="T1" fmla="*/ 28 h 29"/>
                            <a:gd name="T2" fmla="*/ 24 w 69"/>
                            <a:gd name="T3" fmla="*/ 20 h 29"/>
                            <a:gd name="T4" fmla="*/ 68 w 69"/>
                            <a:gd name="T5" fmla="*/ 0 h 29"/>
                            <a:gd name="T6" fmla="*/ 0 60000 65536"/>
                            <a:gd name="T7" fmla="*/ 0 60000 65536"/>
                            <a:gd name="T8" fmla="*/ 0 60000 65536"/>
                            <a:gd name="T9" fmla="*/ 0 w 69"/>
                            <a:gd name="T10" fmla="*/ 0 h 29"/>
                            <a:gd name="T11" fmla="*/ 69 w 69"/>
                            <a:gd name="T12" fmla="*/ 29 h 29"/>
                          </a:gdLst>
                          <a:ahLst/>
                          <a:cxnLst>
                            <a:cxn ang="T6">
                              <a:pos x="T0" y="T1"/>
                            </a:cxn>
                            <a:cxn ang="T7">
                              <a:pos x="T2" y="T3"/>
                            </a:cxn>
                            <a:cxn ang="T8">
                              <a:pos x="T4" y="T5"/>
                            </a:cxn>
                          </a:cxnLst>
                          <a:rect l="T9" t="T10" r="T11" b="T12"/>
                          <a:pathLst>
                            <a:path w="69" h="29">
                              <a:moveTo>
                                <a:pt x="0" y="28"/>
                              </a:moveTo>
                              <a:lnTo>
                                <a:pt x="24" y="20"/>
                              </a:lnTo>
                              <a:lnTo>
                                <a:pt x="68" y="0"/>
                              </a:lnTo>
                            </a:path>
                          </a:pathLst>
                        </a:custGeom>
                        <a:noFill/>
                        <a:ln w="12700" cap="rnd">
                          <a:solidFill>
                            <a:srgbClr val="9F3FD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810" name="Group 1214">
                        <a:extLst>
                          <a:ext uri="{FF2B5EF4-FFF2-40B4-BE49-F238E27FC236}">
                            <a16:creationId xmlns:a16="http://schemas.microsoft.com/office/drawing/2014/main" id="{BEA75406-47BD-0E0A-ADD3-083CDCB568F4}"/>
                          </a:ext>
                        </a:extLst>
                      </p:cNvPr>
                      <p:cNvGrpSpPr>
                        <a:grpSpLocks/>
                      </p:cNvGrpSpPr>
                      <p:nvPr/>
                    </p:nvGrpSpPr>
                    <p:grpSpPr bwMode="auto">
                      <a:xfrm>
                        <a:off x="2786" y="1026"/>
                        <a:ext cx="99" cy="133"/>
                        <a:chOff x="2786" y="1026"/>
                        <a:chExt cx="99" cy="133"/>
                      </a:xfrm>
                    </p:grpSpPr>
                    <p:sp>
                      <p:nvSpPr>
                        <p:cNvPr id="27811" name="Freeform 1215">
                          <a:extLst>
                            <a:ext uri="{FF2B5EF4-FFF2-40B4-BE49-F238E27FC236}">
                              <a16:creationId xmlns:a16="http://schemas.microsoft.com/office/drawing/2014/main" id="{33B1CFA3-CD70-F6AF-806D-CA62E3E3FC2E}"/>
                            </a:ext>
                          </a:extLst>
                        </p:cNvPr>
                        <p:cNvSpPr>
                          <a:spLocks/>
                        </p:cNvSpPr>
                        <p:nvPr/>
                      </p:nvSpPr>
                      <p:spPr bwMode="auto">
                        <a:xfrm>
                          <a:off x="2793" y="1026"/>
                          <a:ext cx="85" cy="101"/>
                        </a:xfrm>
                        <a:custGeom>
                          <a:avLst/>
                          <a:gdLst>
                            <a:gd name="T0" fmla="*/ 0 w 85"/>
                            <a:gd name="T1" fmla="*/ 35 h 101"/>
                            <a:gd name="T2" fmla="*/ 54 w 85"/>
                            <a:gd name="T3" fmla="*/ 0 h 101"/>
                            <a:gd name="T4" fmla="*/ 84 w 85"/>
                            <a:gd name="T5" fmla="*/ 67 h 101"/>
                            <a:gd name="T6" fmla="*/ 30 w 85"/>
                            <a:gd name="T7" fmla="*/ 100 h 101"/>
                            <a:gd name="T8" fmla="*/ 0 w 85"/>
                            <a:gd name="T9" fmla="*/ 35 h 101"/>
                            <a:gd name="T10" fmla="*/ 0 60000 65536"/>
                            <a:gd name="T11" fmla="*/ 0 60000 65536"/>
                            <a:gd name="T12" fmla="*/ 0 60000 65536"/>
                            <a:gd name="T13" fmla="*/ 0 60000 65536"/>
                            <a:gd name="T14" fmla="*/ 0 60000 65536"/>
                            <a:gd name="T15" fmla="*/ 0 w 85"/>
                            <a:gd name="T16" fmla="*/ 0 h 101"/>
                            <a:gd name="T17" fmla="*/ 85 w 85"/>
                            <a:gd name="T18" fmla="*/ 101 h 101"/>
                          </a:gdLst>
                          <a:ahLst/>
                          <a:cxnLst>
                            <a:cxn ang="T10">
                              <a:pos x="T0" y="T1"/>
                            </a:cxn>
                            <a:cxn ang="T11">
                              <a:pos x="T2" y="T3"/>
                            </a:cxn>
                            <a:cxn ang="T12">
                              <a:pos x="T4" y="T5"/>
                            </a:cxn>
                            <a:cxn ang="T13">
                              <a:pos x="T6" y="T7"/>
                            </a:cxn>
                            <a:cxn ang="T14">
                              <a:pos x="T8" y="T9"/>
                            </a:cxn>
                          </a:cxnLst>
                          <a:rect l="T15" t="T16" r="T17" b="T18"/>
                          <a:pathLst>
                            <a:path w="85" h="101">
                              <a:moveTo>
                                <a:pt x="0" y="35"/>
                              </a:moveTo>
                              <a:lnTo>
                                <a:pt x="54" y="0"/>
                              </a:lnTo>
                              <a:lnTo>
                                <a:pt x="84" y="67"/>
                              </a:lnTo>
                              <a:lnTo>
                                <a:pt x="30" y="100"/>
                              </a:lnTo>
                              <a:lnTo>
                                <a:pt x="0" y="35"/>
                              </a:lnTo>
                            </a:path>
                          </a:pathLst>
                        </a:custGeom>
                        <a:blipFill dpi="0" rotWithShape="0">
                          <a:blip r:embed="rId20"/>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812" name="Group 1216">
                          <a:extLst>
                            <a:ext uri="{FF2B5EF4-FFF2-40B4-BE49-F238E27FC236}">
                              <a16:creationId xmlns:a16="http://schemas.microsoft.com/office/drawing/2014/main" id="{15A50956-801C-010D-E6DC-7AC31F0D12DA}"/>
                            </a:ext>
                          </a:extLst>
                        </p:cNvPr>
                        <p:cNvGrpSpPr>
                          <a:grpSpLocks/>
                        </p:cNvGrpSpPr>
                        <p:nvPr/>
                      </p:nvGrpSpPr>
                      <p:grpSpPr bwMode="auto">
                        <a:xfrm>
                          <a:off x="2786" y="1068"/>
                          <a:ext cx="99" cy="91"/>
                          <a:chOff x="2786" y="1068"/>
                          <a:chExt cx="99" cy="91"/>
                        </a:xfrm>
                      </p:grpSpPr>
                      <p:sp>
                        <p:nvSpPr>
                          <p:cNvPr id="27813" name="Freeform 1217">
                            <a:extLst>
                              <a:ext uri="{FF2B5EF4-FFF2-40B4-BE49-F238E27FC236}">
                                <a16:creationId xmlns:a16="http://schemas.microsoft.com/office/drawing/2014/main" id="{479B7D98-9B2B-788E-F2D3-ECDE183197B4}"/>
                              </a:ext>
                            </a:extLst>
                          </p:cNvPr>
                          <p:cNvSpPr>
                            <a:spLocks/>
                          </p:cNvSpPr>
                          <p:nvPr/>
                        </p:nvSpPr>
                        <p:spPr bwMode="auto">
                          <a:xfrm>
                            <a:off x="2847" y="1068"/>
                            <a:ext cx="38" cy="55"/>
                          </a:xfrm>
                          <a:custGeom>
                            <a:avLst/>
                            <a:gdLst>
                              <a:gd name="T0" fmla="*/ 0 w 38"/>
                              <a:gd name="T1" fmla="*/ 33 h 55"/>
                              <a:gd name="T2" fmla="*/ 9 w 38"/>
                              <a:gd name="T3" fmla="*/ 25 h 55"/>
                              <a:gd name="T4" fmla="*/ 14 w 38"/>
                              <a:gd name="T5" fmla="*/ 9 h 55"/>
                              <a:gd name="T6" fmla="*/ 21 w 38"/>
                              <a:gd name="T7" fmla="*/ 4 h 55"/>
                              <a:gd name="T8" fmla="*/ 25 w 38"/>
                              <a:gd name="T9" fmla="*/ 0 h 55"/>
                              <a:gd name="T10" fmla="*/ 27 w 38"/>
                              <a:gd name="T11" fmla="*/ 1 h 55"/>
                              <a:gd name="T12" fmla="*/ 28 w 38"/>
                              <a:gd name="T13" fmla="*/ 5 h 55"/>
                              <a:gd name="T14" fmla="*/ 35 w 38"/>
                              <a:gd name="T15" fmla="*/ 13 h 55"/>
                              <a:gd name="T16" fmla="*/ 37 w 38"/>
                              <a:gd name="T17" fmla="*/ 26 h 55"/>
                              <a:gd name="T18" fmla="*/ 35 w 38"/>
                              <a:gd name="T19" fmla="*/ 36 h 55"/>
                              <a:gd name="T20" fmla="*/ 24 w 38"/>
                              <a:gd name="T21" fmla="*/ 46 h 55"/>
                              <a:gd name="T22" fmla="*/ 4 w 38"/>
                              <a:gd name="T23" fmla="*/ 54 h 55"/>
                              <a:gd name="T24" fmla="*/ 0 w 38"/>
                              <a:gd name="T25" fmla="*/ 33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55"/>
                              <a:gd name="T41" fmla="*/ 38 w 38"/>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55">
                                <a:moveTo>
                                  <a:pt x="0" y="33"/>
                                </a:moveTo>
                                <a:lnTo>
                                  <a:pt x="9" y="25"/>
                                </a:lnTo>
                                <a:lnTo>
                                  <a:pt x="14" y="9"/>
                                </a:lnTo>
                                <a:lnTo>
                                  <a:pt x="21" y="4"/>
                                </a:lnTo>
                                <a:lnTo>
                                  <a:pt x="25" y="0"/>
                                </a:lnTo>
                                <a:lnTo>
                                  <a:pt x="27" y="1"/>
                                </a:lnTo>
                                <a:lnTo>
                                  <a:pt x="28" y="5"/>
                                </a:lnTo>
                                <a:lnTo>
                                  <a:pt x="35" y="13"/>
                                </a:lnTo>
                                <a:lnTo>
                                  <a:pt x="37" y="26"/>
                                </a:lnTo>
                                <a:lnTo>
                                  <a:pt x="35" y="36"/>
                                </a:lnTo>
                                <a:lnTo>
                                  <a:pt x="24" y="46"/>
                                </a:lnTo>
                                <a:lnTo>
                                  <a:pt x="4" y="54"/>
                                </a:lnTo>
                                <a:lnTo>
                                  <a:pt x="0" y="33"/>
                                </a:lnTo>
                              </a:path>
                            </a:pathLst>
                          </a:custGeom>
                          <a:blipFill dpi="0" rotWithShape="0">
                            <a:blip r:embed="rId1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14" name="Freeform 1218">
                            <a:extLst>
                              <a:ext uri="{FF2B5EF4-FFF2-40B4-BE49-F238E27FC236}">
                                <a16:creationId xmlns:a16="http://schemas.microsoft.com/office/drawing/2014/main" id="{0141AE53-BD3E-BC6E-0FDF-84EA0513F34C}"/>
                              </a:ext>
                            </a:extLst>
                          </p:cNvPr>
                          <p:cNvSpPr>
                            <a:spLocks/>
                          </p:cNvSpPr>
                          <p:nvPr/>
                        </p:nvSpPr>
                        <p:spPr bwMode="auto">
                          <a:xfrm>
                            <a:off x="2786" y="1099"/>
                            <a:ext cx="69" cy="60"/>
                          </a:xfrm>
                          <a:custGeom>
                            <a:avLst/>
                            <a:gdLst>
                              <a:gd name="T0" fmla="*/ 0 w 69"/>
                              <a:gd name="T1" fmla="*/ 59 h 60"/>
                              <a:gd name="T2" fmla="*/ 28 w 69"/>
                              <a:gd name="T3" fmla="*/ 49 h 60"/>
                              <a:gd name="T4" fmla="*/ 49 w 69"/>
                              <a:gd name="T5" fmla="*/ 37 h 60"/>
                              <a:gd name="T6" fmla="*/ 68 w 69"/>
                              <a:gd name="T7" fmla="*/ 26 h 60"/>
                              <a:gd name="T8" fmla="*/ 61 w 69"/>
                              <a:gd name="T9" fmla="*/ 0 h 60"/>
                              <a:gd name="T10" fmla="*/ 25 w 69"/>
                              <a:gd name="T11" fmla="*/ 16 h 60"/>
                              <a:gd name="T12" fmla="*/ 3 w 69"/>
                              <a:gd name="T13" fmla="*/ 24 h 60"/>
                              <a:gd name="T14" fmla="*/ 2 w 69"/>
                              <a:gd name="T15" fmla="*/ 20 h 60"/>
                              <a:gd name="T16" fmla="*/ 0 w 69"/>
                              <a:gd name="T17" fmla="*/ 59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
                              <a:gd name="T28" fmla="*/ 0 h 60"/>
                              <a:gd name="T29" fmla="*/ 69 w 69"/>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 h="60">
                                <a:moveTo>
                                  <a:pt x="0" y="59"/>
                                </a:moveTo>
                                <a:lnTo>
                                  <a:pt x="28" y="49"/>
                                </a:lnTo>
                                <a:lnTo>
                                  <a:pt x="49" y="37"/>
                                </a:lnTo>
                                <a:lnTo>
                                  <a:pt x="68" y="26"/>
                                </a:lnTo>
                                <a:lnTo>
                                  <a:pt x="61" y="0"/>
                                </a:lnTo>
                                <a:lnTo>
                                  <a:pt x="25" y="16"/>
                                </a:lnTo>
                                <a:lnTo>
                                  <a:pt x="3" y="24"/>
                                </a:lnTo>
                                <a:lnTo>
                                  <a:pt x="2" y="20"/>
                                </a:lnTo>
                                <a:lnTo>
                                  <a:pt x="0" y="59"/>
                                </a:lnTo>
                              </a:path>
                            </a:pathLst>
                          </a:custGeom>
                          <a:blipFill dpi="0" rotWithShape="0">
                            <a:blip r:embed="rId1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grpSp>
              <p:grpSp>
                <p:nvGrpSpPr>
                  <p:cNvPr id="27804" name="Group 1219">
                    <a:extLst>
                      <a:ext uri="{FF2B5EF4-FFF2-40B4-BE49-F238E27FC236}">
                        <a16:creationId xmlns:a16="http://schemas.microsoft.com/office/drawing/2014/main" id="{444E24AF-5D65-F377-8A32-35B1D8A0E9FE}"/>
                      </a:ext>
                    </a:extLst>
                  </p:cNvPr>
                  <p:cNvGrpSpPr>
                    <a:grpSpLocks/>
                  </p:cNvGrpSpPr>
                  <p:nvPr/>
                </p:nvGrpSpPr>
                <p:grpSpPr bwMode="auto">
                  <a:xfrm>
                    <a:off x="2785" y="1509"/>
                    <a:ext cx="101" cy="78"/>
                    <a:chOff x="2785" y="1509"/>
                    <a:chExt cx="101" cy="78"/>
                  </a:xfrm>
                </p:grpSpPr>
                <p:sp>
                  <p:nvSpPr>
                    <p:cNvPr id="27805" name="Freeform 1220">
                      <a:extLst>
                        <a:ext uri="{FF2B5EF4-FFF2-40B4-BE49-F238E27FC236}">
                          <a16:creationId xmlns:a16="http://schemas.microsoft.com/office/drawing/2014/main" id="{A2E44533-18EE-323F-0D27-8986F7A658CF}"/>
                        </a:ext>
                      </a:extLst>
                    </p:cNvPr>
                    <p:cNvSpPr>
                      <a:spLocks/>
                    </p:cNvSpPr>
                    <p:nvPr/>
                  </p:nvSpPr>
                  <p:spPr bwMode="auto">
                    <a:xfrm>
                      <a:off x="2840" y="1509"/>
                      <a:ext cx="46" cy="74"/>
                    </a:xfrm>
                    <a:custGeom>
                      <a:avLst/>
                      <a:gdLst>
                        <a:gd name="T0" fmla="*/ 3 w 46"/>
                        <a:gd name="T1" fmla="*/ 0 h 74"/>
                        <a:gd name="T2" fmla="*/ 0 w 46"/>
                        <a:gd name="T3" fmla="*/ 11 h 74"/>
                        <a:gd name="T4" fmla="*/ 0 w 46"/>
                        <a:gd name="T5" fmla="*/ 33 h 74"/>
                        <a:gd name="T6" fmla="*/ 4 w 46"/>
                        <a:gd name="T7" fmla="*/ 25 h 74"/>
                        <a:gd name="T8" fmla="*/ 9 w 46"/>
                        <a:gd name="T9" fmla="*/ 35 h 74"/>
                        <a:gd name="T10" fmla="*/ 11 w 46"/>
                        <a:gd name="T11" fmla="*/ 50 h 74"/>
                        <a:gd name="T12" fmla="*/ 18 w 46"/>
                        <a:gd name="T13" fmla="*/ 63 h 74"/>
                        <a:gd name="T14" fmla="*/ 29 w 46"/>
                        <a:gd name="T15" fmla="*/ 71 h 74"/>
                        <a:gd name="T16" fmla="*/ 37 w 46"/>
                        <a:gd name="T17" fmla="*/ 73 h 74"/>
                        <a:gd name="T18" fmla="*/ 45 w 46"/>
                        <a:gd name="T19" fmla="*/ 71 h 74"/>
                        <a:gd name="T20" fmla="*/ 45 w 46"/>
                        <a:gd name="T21" fmla="*/ 57 h 74"/>
                        <a:gd name="T22" fmla="*/ 39 w 46"/>
                        <a:gd name="T23" fmla="*/ 36 h 74"/>
                        <a:gd name="T24" fmla="*/ 35 w 46"/>
                        <a:gd name="T25" fmla="*/ 41 h 74"/>
                        <a:gd name="T26" fmla="*/ 29 w 46"/>
                        <a:gd name="T27" fmla="*/ 41 h 74"/>
                        <a:gd name="T28" fmla="*/ 20 w 46"/>
                        <a:gd name="T29" fmla="*/ 40 h 74"/>
                        <a:gd name="T30" fmla="*/ 14 w 46"/>
                        <a:gd name="T31" fmla="*/ 31 h 74"/>
                        <a:gd name="T32" fmla="*/ 8 w 46"/>
                        <a:gd name="T33" fmla="*/ 19 h 74"/>
                        <a:gd name="T34" fmla="*/ 3 w 46"/>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74"/>
                        <a:gd name="T56" fmla="*/ 46 w 46"/>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74">
                          <a:moveTo>
                            <a:pt x="3" y="0"/>
                          </a:moveTo>
                          <a:lnTo>
                            <a:pt x="0" y="11"/>
                          </a:lnTo>
                          <a:lnTo>
                            <a:pt x="0" y="33"/>
                          </a:lnTo>
                          <a:lnTo>
                            <a:pt x="4" y="25"/>
                          </a:lnTo>
                          <a:lnTo>
                            <a:pt x="9" y="35"/>
                          </a:lnTo>
                          <a:lnTo>
                            <a:pt x="11" y="50"/>
                          </a:lnTo>
                          <a:lnTo>
                            <a:pt x="18" y="63"/>
                          </a:lnTo>
                          <a:lnTo>
                            <a:pt x="29" y="71"/>
                          </a:lnTo>
                          <a:lnTo>
                            <a:pt x="37" y="73"/>
                          </a:lnTo>
                          <a:lnTo>
                            <a:pt x="45" y="71"/>
                          </a:lnTo>
                          <a:lnTo>
                            <a:pt x="45" y="57"/>
                          </a:lnTo>
                          <a:lnTo>
                            <a:pt x="39" y="36"/>
                          </a:lnTo>
                          <a:lnTo>
                            <a:pt x="35" y="41"/>
                          </a:lnTo>
                          <a:lnTo>
                            <a:pt x="29" y="41"/>
                          </a:lnTo>
                          <a:lnTo>
                            <a:pt x="20" y="40"/>
                          </a:lnTo>
                          <a:lnTo>
                            <a:pt x="14" y="31"/>
                          </a:lnTo>
                          <a:lnTo>
                            <a:pt x="8" y="19"/>
                          </a:lnTo>
                          <a:lnTo>
                            <a:pt x="3" y="0"/>
                          </a:lnTo>
                        </a:path>
                      </a:pathLst>
                    </a:custGeom>
                    <a:blipFill dpi="0" rotWithShape="0">
                      <a:blip r:embed="rId2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806" name="Freeform 1221">
                      <a:extLst>
                        <a:ext uri="{FF2B5EF4-FFF2-40B4-BE49-F238E27FC236}">
                          <a16:creationId xmlns:a16="http://schemas.microsoft.com/office/drawing/2014/main" id="{3887AA5D-2A80-43E0-AEBD-DCBF90E48FDC}"/>
                        </a:ext>
                      </a:extLst>
                    </p:cNvPr>
                    <p:cNvSpPr>
                      <a:spLocks/>
                    </p:cNvSpPr>
                    <p:nvPr/>
                  </p:nvSpPr>
                  <p:spPr bwMode="auto">
                    <a:xfrm>
                      <a:off x="2785" y="1511"/>
                      <a:ext cx="43" cy="76"/>
                    </a:xfrm>
                    <a:custGeom>
                      <a:avLst/>
                      <a:gdLst>
                        <a:gd name="T0" fmla="*/ 41 w 43"/>
                        <a:gd name="T1" fmla="*/ 0 h 76"/>
                        <a:gd name="T2" fmla="*/ 42 w 43"/>
                        <a:gd name="T3" fmla="*/ 30 h 76"/>
                        <a:gd name="T4" fmla="*/ 39 w 43"/>
                        <a:gd name="T5" fmla="*/ 22 h 76"/>
                        <a:gd name="T6" fmla="*/ 36 w 43"/>
                        <a:gd name="T7" fmla="*/ 32 h 76"/>
                        <a:gd name="T8" fmla="*/ 33 w 43"/>
                        <a:gd name="T9" fmla="*/ 46 h 76"/>
                        <a:gd name="T10" fmla="*/ 29 w 43"/>
                        <a:gd name="T11" fmla="*/ 58 h 76"/>
                        <a:gd name="T12" fmla="*/ 21 w 43"/>
                        <a:gd name="T13" fmla="*/ 67 h 76"/>
                        <a:gd name="T14" fmla="*/ 13 w 43"/>
                        <a:gd name="T15" fmla="*/ 73 h 76"/>
                        <a:gd name="T16" fmla="*/ 5 w 43"/>
                        <a:gd name="T17" fmla="*/ 75 h 76"/>
                        <a:gd name="T18" fmla="*/ 3 w 43"/>
                        <a:gd name="T19" fmla="*/ 71 h 76"/>
                        <a:gd name="T20" fmla="*/ 0 w 43"/>
                        <a:gd name="T21" fmla="*/ 64 h 76"/>
                        <a:gd name="T22" fmla="*/ 0 w 43"/>
                        <a:gd name="T23" fmla="*/ 57 h 76"/>
                        <a:gd name="T24" fmla="*/ 1 w 43"/>
                        <a:gd name="T25" fmla="*/ 49 h 76"/>
                        <a:gd name="T26" fmla="*/ 4 w 43"/>
                        <a:gd name="T27" fmla="*/ 36 h 76"/>
                        <a:gd name="T28" fmla="*/ 10 w 43"/>
                        <a:gd name="T29" fmla="*/ 41 h 76"/>
                        <a:gd name="T30" fmla="*/ 20 w 43"/>
                        <a:gd name="T31" fmla="*/ 41 h 76"/>
                        <a:gd name="T32" fmla="*/ 26 w 43"/>
                        <a:gd name="T33" fmla="*/ 40 h 76"/>
                        <a:gd name="T34" fmla="*/ 37 w 43"/>
                        <a:gd name="T35" fmla="*/ 15 h 76"/>
                        <a:gd name="T36" fmla="*/ 41 w 43"/>
                        <a:gd name="T37" fmla="*/ 0 h 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3"/>
                        <a:gd name="T58" fmla="*/ 0 h 76"/>
                        <a:gd name="T59" fmla="*/ 43 w 43"/>
                        <a:gd name="T60" fmla="*/ 76 h 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3" h="76">
                          <a:moveTo>
                            <a:pt x="41" y="0"/>
                          </a:moveTo>
                          <a:lnTo>
                            <a:pt x="42" y="30"/>
                          </a:lnTo>
                          <a:lnTo>
                            <a:pt x="39" y="22"/>
                          </a:lnTo>
                          <a:lnTo>
                            <a:pt x="36" y="32"/>
                          </a:lnTo>
                          <a:lnTo>
                            <a:pt x="33" y="46"/>
                          </a:lnTo>
                          <a:lnTo>
                            <a:pt x="29" y="58"/>
                          </a:lnTo>
                          <a:lnTo>
                            <a:pt x="21" y="67"/>
                          </a:lnTo>
                          <a:lnTo>
                            <a:pt x="13" y="73"/>
                          </a:lnTo>
                          <a:lnTo>
                            <a:pt x="5" y="75"/>
                          </a:lnTo>
                          <a:lnTo>
                            <a:pt x="3" y="71"/>
                          </a:lnTo>
                          <a:lnTo>
                            <a:pt x="0" y="64"/>
                          </a:lnTo>
                          <a:lnTo>
                            <a:pt x="0" y="57"/>
                          </a:lnTo>
                          <a:lnTo>
                            <a:pt x="1" y="49"/>
                          </a:lnTo>
                          <a:lnTo>
                            <a:pt x="4" y="36"/>
                          </a:lnTo>
                          <a:lnTo>
                            <a:pt x="10" y="41"/>
                          </a:lnTo>
                          <a:lnTo>
                            <a:pt x="20" y="41"/>
                          </a:lnTo>
                          <a:lnTo>
                            <a:pt x="26" y="40"/>
                          </a:lnTo>
                          <a:lnTo>
                            <a:pt x="37" y="15"/>
                          </a:lnTo>
                          <a:lnTo>
                            <a:pt x="41" y="0"/>
                          </a:lnTo>
                        </a:path>
                      </a:pathLst>
                    </a:custGeom>
                    <a:blipFill dpi="0" rotWithShape="0">
                      <a:blip r:embed="rId2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nvGrpSpPr>
                <p:cNvPr id="27664" name="Group 1222">
                  <a:extLst>
                    <a:ext uri="{FF2B5EF4-FFF2-40B4-BE49-F238E27FC236}">
                      <a16:creationId xmlns:a16="http://schemas.microsoft.com/office/drawing/2014/main" id="{4A8367F5-7E86-AC57-9357-C4CF1DE78783}"/>
                    </a:ext>
                  </a:extLst>
                </p:cNvPr>
                <p:cNvGrpSpPr>
                  <a:grpSpLocks/>
                </p:cNvGrpSpPr>
                <p:nvPr/>
              </p:nvGrpSpPr>
              <p:grpSpPr bwMode="auto">
                <a:xfrm>
                  <a:off x="2640" y="816"/>
                  <a:ext cx="1170" cy="798"/>
                  <a:chOff x="2640" y="816"/>
                  <a:chExt cx="1170" cy="798"/>
                </a:xfrm>
              </p:grpSpPr>
              <p:grpSp>
                <p:nvGrpSpPr>
                  <p:cNvPr id="27665" name="Group 1223">
                    <a:extLst>
                      <a:ext uri="{FF2B5EF4-FFF2-40B4-BE49-F238E27FC236}">
                        <a16:creationId xmlns:a16="http://schemas.microsoft.com/office/drawing/2014/main" id="{01B79CE3-EDEE-6B16-9042-318482B46CF9}"/>
                      </a:ext>
                    </a:extLst>
                  </p:cNvPr>
                  <p:cNvGrpSpPr>
                    <a:grpSpLocks/>
                  </p:cNvGrpSpPr>
                  <p:nvPr/>
                </p:nvGrpSpPr>
                <p:grpSpPr bwMode="auto">
                  <a:xfrm>
                    <a:off x="3018" y="854"/>
                    <a:ext cx="153" cy="691"/>
                    <a:chOff x="3018" y="854"/>
                    <a:chExt cx="153" cy="691"/>
                  </a:xfrm>
                </p:grpSpPr>
                <p:grpSp>
                  <p:nvGrpSpPr>
                    <p:cNvPr id="27787" name="Group 1224">
                      <a:extLst>
                        <a:ext uri="{FF2B5EF4-FFF2-40B4-BE49-F238E27FC236}">
                          <a16:creationId xmlns:a16="http://schemas.microsoft.com/office/drawing/2014/main" id="{B27CD239-C3AC-F18D-9B53-0F7DA14ADFBC}"/>
                        </a:ext>
                      </a:extLst>
                    </p:cNvPr>
                    <p:cNvGrpSpPr>
                      <a:grpSpLocks/>
                    </p:cNvGrpSpPr>
                    <p:nvPr/>
                  </p:nvGrpSpPr>
                  <p:grpSpPr bwMode="auto">
                    <a:xfrm>
                      <a:off x="3053" y="854"/>
                      <a:ext cx="84" cy="112"/>
                      <a:chOff x="3053" y="854"/>
                      <a:chExt cx="84" cy="112"/>
                    </a:xfrm>
                  </p:grpSpPr>
                  <p:sp>
                    <p:nvSpPr>
                      <p:cNvPr id="27796" name="Freeform 1225">
                        <a:extLst>
                          <a:ext uri="{FF2B5EF4-FFF2-40B4-BE49-F238E27FC236}">
                            <a16:creationId xmlns:a16="http://schemas.microsoft.com/office/drawing/2014/main" id="{70830F6D-80BA-F71C-42E4-FDBB77EF63B2}"/>
                          </a:ext>
                        </a:extLst>
                      </p:cNvPr>
                      <p:cNvSpPr>
                        <a:spLocks/>
                      </p:cNvSpPr>
                      <p:nvPr/>
                    </p:nvSpPr>
                    <p:spPr bwMode="auto">
                      <a:xfrm>
                        <a:off x="3064" y="859"/>
                        <a:ext cx="65" cy="107"/>
                      </a:xfrm>
                      <a:custGeom>
                        <a:avLst/>
                        <a:gdLst>
                          <a:gd name="T0" fmla="*/ 15 w 65"/>
                          <a:gd name="T1" fmla="*/ 99 h 107"/>
                          <a:gd name="T2" fmla="*/ 15 w 65"/>
                          <a:gd name="T3" fmla="*/ 83 h 107"/>
                          <a:gd name="T4" fmla="*/ 10 w 65"/>
                          <a:gd name="T5" fmla="*/ 74 h 107"/>
                          <a:gd name="T6" fmla="*/ 7 w 65"/>
                          <a:gd name="T7" fmla="*/ 67 h 107"/>
                          <a:gd name="T8" fmla="*/ 3 w 65"/>
                          <a:gd name="T9" fmla="*/ 59 h 107"/>
                          <a:gd name="T10" fmla="*/ 1 w 65"/>
                          <a:gd name="T11" fmla="*/ 52 h 107"/>
                          <a:gd name="T12" fmla="*/ 0 w 65"/>
                          <a:gd name="T13" fmla="*/ 46 h 107"/>
                          <a:gd name="T14" fmla="*/ 0 w 65"/>
                          <a:gd name="T15" fmla="*/ 32 h 107"/>
                          <a:gd name="T16" fmla="*/ 1 w 65"/>
                          <a:gd name="T17" fmla="*/ 23 h 107"/>
                          <a:gd name="T18" fmla="*/ 5 w 65"/>
                          <a:gd name="T19" fmla="*/ 14 h 107"/>
                          <a:gd name="T20" fmla="*/ 10 w 65"/>
                          <a:gd name="T21" fmla="*/ 8 h 107"/>
                          <a:gd name="T22" fmla="*/ 13 w 65"/>
                          <a:gd name="T23" fmla="*/ 5 h 107"/>
                          <a:gd name="T24" fmla="*/ 20 w 65"/>
                          <a:gd name="T25" fmla="*/ 2 h 107"/>
                          <a:gd name="T26" fmla="*/ 29 w 65"/>
                          <a:gd name="T27" fmla="*/ 0 h 107"/>
                          <a:gd name="T28" fmla="*/ 39 w 65"/>
                          <a:gd name="T29" fmla="*/ 1 h 107"/>
                          <a:gd name="T30" fmla="*/ 47 w 65"/>
                          <a:gd name="T31" fmla="*/ 3 h 107"/>
                          <a:gd name="T32" fmla="*/ 56 w 65"/>
                          <a:gd name="T33" fmla="*/ 9 h 107"/>
                          <a:gd name="T34" fmla="*/ 60 w 65"/>
                          <a:gd name="T35" fmla="*/ 14 h 107"/>
                          <a:gd name="T36" fmla="*/ 63 w 65"/>
                          <a:gd name="T37" fmla="*/ 19 h 107"/>
                          <a:gd name="T38" fmla="*/ 64 w 65"/>
                          <a:gd name="T39" fmla="*/ 26 h 107"/>
                          <a:gd name="T40" fmla="*/ 64 w 65"/>
                          <a:gd name="T41" fmla="*/ 39 h 107"/>
                          <a:gd name="T42" fmla="*/ 61 w 65"/>
                          <a:gd name="T43" fmla="*/ 50 h 107"/>
                          <a:gd name="T44" fmla="*/ 57 w 65"/>
                          <a:gd name="T45" fmla="*/ 61 h 107"/>
                          <a:gd name="T46" fmla="*/ 53 w 65"/>
                          <a:gd name="T47" fmla="*/ 69 h 107"/>
                          <a:gd name="T48" fmla="*/ 50 w 65"/>
                          <a:gd name="T49" fmla="*/ 75 h 107"/>
                          <a:gd name="T50" fmla="*/ 46 w 65"/>
                          <a:gd name="T51" fmla="*/ 83 h 107"/>
                          <a:gd name="T52" fmla="*/ 45 w 65"/>
                          <a:gd name="T53" fmla="*/ 95 h 107"/>
                          <a:gd name="T54" fmla="*/ 44 w 65"/>
                          <a:gd name="T55" fmla="*/ 101 h 107"/>
                          <a:gd name="T56" fmla="*/ 38 w 65"/>
                          <a:gd name="T57" fmla="*/ 105 h 107"/>
                          <a:gd name="T58" fmla="*/ 31 w 65"/>
                          <a:gd name="T59" fmla="*/ 106 h 107"/>
                          <a:gd name="T60" fmla="*/ 23 w 65"/>
                          <a:gd name="T61" fmla="*/ 105 h 107"/>
                          <a:gd name="T62" fmla="*/ 18 w 65"/>
                          <a:gd name="T63" fmla="*/ 102 h 107"/>
                          <a:gd name="T64" fmla="*/ 15 w 65"/>
                          <a:gd name="T65" fmla="*/ 99 h 1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5"/>
                          <a:gd name="T100" fmla="*/ 0 h 107"/>
                          <a:gd name="T101" fmla="*/ 65 w 65"/>
                          <a:gd name="T102" fmla="*/ 107 h 1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5" h="107">
                            <a:moveTo>
                              <a:pt x="15" y="99"/>
                            </a:moveTo>
                            <a:lnTo>
                              <a:pt x="15" y="83"/>
                            </a:lnTo>
                            <a:lnTo>
                              <a:pt x="10" y="74"/>
                            </a:lnTo>
                            <a:lnTo>
                              <a:pt x="7" y="67"/>
                            </a:lnTo>
                            <a:lnTo>
                              <a:pt x="3" y="59"/>
                            </a:lnTo>
                            <a:lnTo>
                              <a:pt x="1" y="52"/>
                            </a:lnTo>
                            <a:lnTo>
                              <a:pt x="0" y="46"/>
                            </a:lnTo>
                            <a:lnTo>
                              <a:pt x="0" y="32"/>
                            </a:lnTo>
                            <a:lnTo>
                              <a:pt x="1" y="23"/>
                            </a:lnTo>
                            <a:lnTo>
                              <a:pt x="5" y="14"/>
                            </a:lnTo>
                            <a:lnTo>
                              <a:pt x="10" y="8"/>
                            </a:lnTo>
                            <a:lnTo>
                              <a:pt x="13" y="5"/>
                            </a:lnTo>
                            <a:lnTo>
                              <a:pt x="20" y="2"/>
                            </a:lnTo>
                            <a:lnTo>
                              <a:pt x="29" y="0"/>
                            </a:lnTo>
                            <a:lnTo>
                              <a:pt x="39" y="1"/>
                            </a:lnTo>
                            <a:lnTo>
                              <a:pt x="47" y="3"/>
                            </a:lnTo>
                            <a:lnTo>
                              <a:pt x="56" y="9"/>
                            </a:lnTo>
                            <a:lnTo>
                              <a:pt x="60" y="14"/>
                            </a:lnTo>
                            <a:lnTo>
                              <a:pt x="63" y="19"/>
                            </a:lnTo>
                            <a:lnTo>
                              <a:pt x="64" y="26"/>
                            </a:lnTo>
                            <a:lnTo>
                              <a:pt x="64" y="39"/>
                            </a:lnTo>
                            <a:lnTo>
                              <a:pt x="61" y="50"/>
                            </a:lnTo>
                            <a:lnTo>
                              <a:pt x="57" y="61"/>
                            </a:lnTo>
                            <a:lnTo>
                              <a:pt x="53" y="69"/>
                            </a:lnTo>
                            <a:lnTo>
                              <a:pt x="50" y="75"/>
                            </a:lnTo>
                            <a:lnTo>
                              <a:pt x="46" y="83"/>
                            </a:lnTo>
                            <a:lnTo>
                              <a:pt x="45" y="95"/>
                            </a:lnTo>
                            <a:lnTo>
                              <a:pt x="44" y="101"/>
                            </a:lnTo>
                            <a:lnTo>
                              <a:pt x="38" y="105"/>
                            </a:lnTo>
                            <a:lnTo>
                              <a:pt x="31" y="106"/>
                            </a:lnTo>
                            <a:lnTo>
                              <a:pt x="23" y="105"/>
                            </a:lnTo>
                            <a:lnTo>
                              <a:pt x="18" y="102"/>
                            </a:lnTo>
                            <a:lnTo>
                              <a:pt x="15" y="99"/>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97" name="Freeform 1226">
                        <a:extLst>
                          <a:ext uri="{FF2B5EF4-FFF2-40B4-BE49-F238E27FC236}">
                            <a16:creationId xmlns:a16="http://schemas.microsoft.com/office/drawing/2014/main" id="{50F711A6-55AD-255D-BD05-08E290002CD7}"/>
                          </a:ext>
                        </a:extLst>
                      </p:cNvPr>
                      <p:cNvSpPr>
                        <a:spLocks/>
                      </p:cNvSpPr>
                      <p:nvPr/>
                    </p:nvSpPr>
                    <p:spPr bwMode="auto">
                      <a:xfrm>
                        <a:off x="3053" y="854"/>
                        <a:ext cx="84" cy="73"/>
                      </a:xfrm>
                      <a:custGeom>
                        <a:avLst/>
                        <a:gdLst>
                          <a:gd name="T0" fmla="*/ 6 w 84"/>
                          <a:gd name="T1" fmla="*/ 62 h 73"/>
                          <a:gd name="T2" fmla="*/ 1 w 84"/>
                          <a:gd name="T3" fmla="*/ 55 h 73"/>
                          <a:gd name="T4" fmla="*/ 0 w 84"/>
                          <a:gd name="T5" fmla="*/ 47 h 73"/>
                          <a:gd name="T6" fmla="*/ 0 w 84"/>
                          <a:gd name="T7" fmla="*/ 37 h 73"/>
                          <a:gd name="T8" fmla="*/ 0 w 84"/>
                          <a:gd name="T9" fmla="*/ 29 h 73"/>
                          <a:gd name="T10" fmla="*/ 4 w 84"/>
                          <a:gd name="T11" fmla="*/ 20 h 73"/>
                          <a:gd name="T12" fmla="*/ 9 w 84"/>
                          <a:gd name="T13" fmla="*/ 14 h 73"/>
                          <a:gd name="T14" fmla="*/ 14 w 84"/>
                          <a:gd name="T15" fmla="*/ 9 h 73"/>
                          <a:gd name="T16" fmla="*/ 22 w 84"/>
                          <a:gd name="T17" fmla="*/ 3 h 73"/>
                          <a:gd name="T18" fmla="*/ 28 w 84"/>
                          <a:gd name="T19" fmla="*/ 1 h 73"/>
                          <a:gd name="T20" fmla="*/ 41 w 84"/>
                          <a:gd name="T21" fmla="*/ 0 h 73"/>
                          <a:gd name="T22" fmla="*/ 52 w 84"/>
                          <a:gd name="T23" fmla="*/ 0 h 73"/>
                          <a:gd name="T24" fmla="*/ 60 w 84"/>
                          <a:gd name="T25" fmla="*/ 3 h 73"/>
                          <a:gd name="T26" fmla="*/ 67 w 84"/>
                          <a:gd name="T27" fmla="*/ 5 h 73"/>
                          <a:gd name="T28" fmla="*/ 73 w 84"/>
                          <a:gd name="T29" fmla="*/ 12 h 73"/>
                          <a:gd name="T30" fmla="*/ 77 w 84"/>
                          <a:gd name="T31" fmla="*/ 18 h 73"/>
                          <a:gd name="T32" fmla="*/ 81 w 84"/>
                          <a:gd name="T33" fmla="*/ 24 h 73"/>
                          <a:gd name="T34" fmla="*/ 83 w 84"/>
                          <a:gd name="T35" fmla="*/ 31 h 73"/>
                          <a:gd name="T36" fmla="*/ 83 w 84"/>
                          <a:gd name="T37" fmla="*/ 44 h 73"/>
                          <a:gd name="T38" fmla="*/ 83 w 84"/>
                          <a:gd name="T39" fmla="*/ 53 h 73"/>
                          <a:gd name="T40" fmla="*/ 80 w 84"/>
                          <a:gd name="T41" fmla="*/ 57 h 73"/>
                          <a:gd name="T42" fmla="*/ 76 w 84"/>
                          <a:gd name="T43" fmla="*/ 63 h 73"/>
                          <a:gd name="T44" fmla="*/ 73 w 84"/>
                          <a:gd name="T45" fmla="*/ 67 h 73"/>
                          <a:gd name="T46" fmla="*/ 65 w 84"/>
                          <a:gd name="T47" fmla="*/ 70 h 73"/>
                          <a:gd name="T48" fmla="*/ 57 w 84"/>
                          <a:gd name="T49" fmla="*/ 72 h 73"/>
                          <a:gd name="T50" fmla="*/ 63 w 84"/>
                          <a:gd name="T51" fmla="*/ 63 h 73"/>
                          <a:gd name="T52" fmla="*/ 69 w 84"/>
                          <a:gd name="T53" fmla="*/ 47 h 73"/>
                          <a:gd name="T54" fmla="*/ 70 w 84"/>
                          <a:gd name="T55" fmla="*/ 41 h 73"/>
                          <a:gd name="T56" fmla="*/ 69 w 84"/>
                          <a:gd name="T57" fmla="*/ 36 h 73"/>
                          <a:gd name="T58" fmla="*/ 67 w 84"/>
                          <a:gd name="T59" fmla="*/ 29 h 73"/>
                          <a:gd name="T60" fmla="*/ 53 w 84"/>
                          <a:gd name="T61" fmla="*/ 33 h 73"/>
                          <a:gd name="T62" fmla="*/ 38 w 84"/>
                          <a:gd name="T63" fmla="*/ 33 h 73"/>
                          <a:gd name="T64" fmla="*/ 27 w 84"/>
                          <a:gd name="T65" fmla="*/ 32 h 73"/>
                          <a:gd name="T66" fmla="*/ 18 w 84"/>
                          <a:gd name="T67" fmla="*/ 30 h 73"/>
                          <a:gd name="T68" fmla="*/ 15 w 84"/>
                          <a:gd name="T69" fmla="*/ 34 h 73"/>
                          <a:gd name="T70" fmla="*/ 13 w 84"/>
                          <a:gd name="T71" fmla="*/ 41 h 73"/>
                          <a:gd name="T72" fmla="*/ 13 w 84"/>
                          <a:gd name="T73" fmla="*/ 48 h 73"/>
                          <a:gd name="T74" fmla="*/ 19 w 84"/>
                          <a:gd name="T75" fmla="*/ 63 h 73"/>
                          <a:gd name="T76" fmla="*/ 23 w 84"/>
                          <a:gd name="T77" fmla="*/ 72 h 73"/>
                          <a:gd name="T78" fmla="*/ 13 w 84"/>
                          <a:gd name="T79" fmla="*/ 67 h 73"/>
                          <a:gd name="T80" fmla="*/ 6 w 84"/>
                          <a:gd name="T81" fmla="*/ 62 h 7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4"/>
                          <a:gd name="T124" fmla="*/ 0 h 73"/>
                          <a:gd name="T125" fmla="*/ 84 w 84"/>
                          <a:gd name="T126" fmla="*/ 73 h 7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4" h="73">
                            <a:moveTo>
                              <a:pt x="6" y="62"/>
                            </a:moveTo>
                            <a:lnTo>
                              <a:pt x="1" y="55"/>
                            </a:lnTo>
                            <a:lnTo>
                              <a:pt x="0" y="47"/>
                            </a:lnTo>
                            <a:lnTo>
                              <a:pt x="0" y="37"/>
                            </a:lnTo>
                            <a:lnTo>
                              <a:pt x="0" y="29"/>
                            </a:lnTo>
                            <a:lnTo>
                              <a:pt x="4" y="20"/>
                            </a:lnTo>
                            <a:lnTo>
                              <a:pt x="9" y="14"/>
                            </a:lnTo>
                            <a:lnTo>
                              <a:pt x="14" y="9"/>
                            </a:lnTo>
                            <a:lnTo>
                              <a:pt x="22" y="3"/>
                            </a:lnTo>
                            <a:lnTo>
                              <a:pt x="28" y="1"/>
                            </a:lnTo>
                            <a:lnTo>
                              <a:pt x="41" y="0"/>
                            </a:lnTo>
                            <a:lnTo>
                              <a:pt x="52" y="0"/>
                            </a:lnTo>
                            <a:lnTo>
                              <a:pt x="60" y="3"/>
                            </a:lnTo>
                            <a:lnTo>
                              <a:pt x="67" y="5"/>
                            </a:lnTo>
                            <a:lnTo>
                              <a:pt x="73" y="12"/>
                            </a:lnTo>
                            <a:lnTo>
                              <a:pt x="77" y="18"/>
                            </a:lnTo>
                            <a:lnTo>
                              <a:pt x="81" y="24"/>
                            </a:lnTo>
                            <a:lnTo>
                              <a:pt x="83" y="31"/>
                            </a:lnTo>
                            <a:lnTo>
                              <a:pt x="83" y="44"/>
                            </a:lnTo>
                            <a:lnTo>
                              <a:pt x="83" y="53"/>
                            </a:lnTo>
                            <a:lnTo>
                              <a:pt x="80" y="57"/>
                            </a:lnTo>
                            <a:lnTo>
                              <a:pt x="76" y="63"/>
                            </a:lnTo>
                            <a:lnTo>
                              <a:pt x="73" y="67"/>
                            </a:lnTo>
                            <a:lnTo>
                              <a:pt x="65" y="70"/>
                            </a:lnTo>
                            <a:lnTo>
                              <a:pt x="57" y="72"/>
                            </a:lnTo>
                            <a:lnTo>
                              <a:pt x="63" y="63"/>
                            </a:lnTo>
                            <a:lnTo>
                              <a:pt x="69" y="47"/>
                            </a:lnTo>
                            <a:lnTo>
                              <a:pt x="70" y="41"/>
                            </a:lnTo>
                            <a:lnTo>
                              <a:pt x="69" y="36"/>
                            </a:lnTo>
                            <a:lnTo>
                              <a:pt x="67" y="29"/>
                            </a:lnTo>
                            <a:lnTo>
                              <a:pt x="53" y="33"/>
                            </a:lnTo>
                            <a:lnTo>
                              <a:pt x="38" y="33"/>
                            </a:lnTo>
                            <a:lnTo>
                              <a:pt x="27" y="32"/>
                            </a:lnTo>
                            <a:lnTo>
                              <a:pt x="18" y="30"/>
                            </a:lnTo>
                            <a:lnTo>
                              <a:pt x="15" y="34"/>
                            </a:lnTo>
                            <a:lnTo>
                              <a:pt x="13" y="41"/>
                            </a:lnTo>
                            <a:lnTo>
                              <a:pt x="13" y="48"/>
                            </a:lnTo>
                            <a:lnTo>
                              <a:pt x="19" y="63"/>
                            </a:lnTo>
                            <a:lnTo>
                              <a:pt x="23" y="72"/>
                            </a:lnTo>
                            <a:lnTo>
                              <a:pt x="13" y="67"/>
                            </a:lnTo>
                            <a:lnTo>
                              <a:pt x="6" y="6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798" name="Group 1227">
                        <a:extLst>
                          <a:ext uri="{FF2B5EF4-FFF2-40B4-BE49-F238E27FC236}">
                            <a16:creationId xmlns:a16="http://schemas.microsoft.com/office/drawing/2014/main" id="{AA4459BC-186C-F413-C04E-0D684022C62F}"/>
                          </a:ext>
                        </a:extLst>
                      </p:cNvPr>
                      <p:cNvGrpSpPr>
                        <a:grpSpLocks/>
                      </p:cNvGrpSpPr>
                      <p:nvPr/>
                    </p:nvGrpSpPr>
                    <p:grpSpPr bwMode="auto">
                      <a:xfrm>
                        <a:off x="3062" y="909"/>
                        <a:ext cx="67" cy="11"/>
                        <a:chOff x="3062" y="909"/>
                        <a:chExt cx="67" cy="11"/>
                      </a:xfrm>
                    </p:grpSpPr>
                    <p:sp>
                      <p:nvSpPr>
                        <p:cNvPr id="27799" name="Oval 1228">
                          <a:extLst>
                            <a:ext uri="{FF2B5EF4-FFF2-40B4-BE49-F238E27FC236}">
                              <a16:creationId xmlns:a16="http://schemas.microsoft.com/office/drawing/2014/main" id="{2A99FD01-A034-C428-7D3A-CC5890E6DE1B}"/>
                            </a:ext>
                          </a:extLst>
                        </p:cNvPr>
                        <p:cNvSpPr>
                          <a:spLocks noChangeArrowheads="1"/>
                        </p:cNvSpPr>
                        <p:nvPr/>
                      </p:nvSpPr>
                      <p:spPr bwMode="auto">
                        <a:xfrm>
                          <a:off x="3062" y="909"/>
                          <a:ext cx="9" cy="10"/>
                        </a:xfrm>
                        <a:prstGeom prst="ellipse">
                          <a:avLst/>
                        </a:prstGeom>
                        <a:blipFill dpi="0" rotWithShape="0">
                          <a:blip r:embed="rId9"/>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sp>
                      <p:nvSpPr>
                        <p:cNvPr id="27800" name="Oval 1229">
                          <a:extLst>
                            <a:ext uri="{FF2B5EF4-FFF2-40B4-BE49-F238E27FC236}">
                              <a16:creationId xmlns:a16="http://schemas.microsoft.com/office/drawing/2014/main" id="{819BE12F-646F-EAAA-CC13-63F5E4CBC480}"/>
                            </a:ext>
                          </a:extLst>
                        </p:cNvPr>
                        <p:cNvSpPr>
                          <a:spLocks noChangeArrowheads="1"/>
                        </p:cNvSpPr>
                        <p:nvPr/>
                      </p:nvSpPr>
                      <p:spPr bwMode="auto">
                        <a:xfrm>
                          <a:off x="3120" y="910"/>
                          <a:ext cx="9" cy="10"/>
                        </a:xfrm>
                        <a:prstGeom prst="ellipse">
                          <a:avLst/>
                        </a:prstGeom>
                        <a:blipFill dpi="0" rotWithShape="0">
                          <a:blip r:embed="rId9"/>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grpSp>
                </p:grpSp>
                <p:sp>
                  <p:nvSpPr>
                    <p:cNvPr id="27788" name="Freeform 1230">
                      <a:extLst>
                        <a:ext uri="{FF2B5EF4-FFF2-40B4-BE49-F238E27FC236}">
                          <a16:creationId xmlns:a16="http://schemas.microsoft.com/office/drawing/2014/main" id="{B28A1239-5418-0FE2-60F2-D15224540A5E}"/>
                        </a:ext>
                      </a:extLst>
                    </p:cNvPr>
                    <p:cNvSpPr>
                      <a:spLocks/>
                    </p:cNvSpPr>
                    <p:nvPr/>
                  </p:nvSpPr>
                  <p:spPr bwMode="auto">
                    <a:xfrm>
                      <a:off x="3049" y="1321"/>
                      <a:ext cx="81" cy="203"/>
                    </a:xfrm>
                    <a:custGeom>
                      <a:avLst/>
                      <a:gdLst>
                        <a:gd name="T0" fmla="*/ 18 w 81"/>
                        <a:gd name="T1" fmla="*/ 0 h 203"/>
                        <a:gd name="T2" fmla="*/ 16 w 81"/>
                        <a:gd name="T3" fmla="*/ 24 h 203"/>
                        <a:gd name="T4" fmla="*/ 14 w 81"/>
                        <a:gd name="T5" fmla="*/ 51 h 203"/>
                        <a:gd name="T6" fmla="*/ 14 w 81"/>
                        <a:gd name="T7" fmla="*/ 78 h 203"/>
                        <a:gd name="T8" fmla="*/ 16 w 81"/>
                        <a:gd name="T9" fmla="*/ 103 h 203"/>
                        <a:gd name="T10" fmla="*/ 16 w 81"/>
                        <a:gd name="T11" fmla="*/ 123 h 203"/>
                        <a:gd name="T12" fmla="*/ 16 w 81"/>
                        <a:gd name="T13" fmla="*/ 148 h 203"/>
                        <a:gd name="T14" fmla="*/ 15 w 81"/>
                        <a:gd name="T15" fmla="*/ 159 h 203"/>
                        <a:gd name="T16" fmla="*/ 4 w 81"/>
                        <a:gd name="T17" fmla="*/ 190 h 203"/>
                        <a:gd name="T18" fmla="*/ 0 w 81"/>
                        <a:gd name="T19" fmla="*/ 202 h 203"/>
                        <a:gd name="T20" fmla="*/ 17 w 81"/>
                        <a:gd name="T21" fmla="*/ 202 h 203"/>
                        <a:gd name="T22" fmla="*/ 25 w 81"/>
                        <a:gd name="T23" fmla="*/ 188 h 203"/>
                        <a:gd name="T24" fmla="*/ 30 w 81"/>
                        <a:gd name="T25" fmla="*/ 172 h 203"/>
                        <a:gd name="T26" fmla="*/ 33 w 81"/>
                        <a:gd name="T27" fmla="*/ 147 h 203"/>
                        <a:gd name="T28" fmla="*/ 43 w 81"/>
                        <a:gd name="T29" fmla="*/ 78 h 203"/>
                        <a:gd name="T30" fmla="*/ 46 w 81"/>
                        <a:gd name="T31" fmla="*/ 58 h 203"/>
                        <a:gd name="T32" fmla="*/ 44 w 81"/>
                        <a:gd name="T33" fmla="*/ 96 h 203"/>
                        <a:gd name="T34" fmla="*/ 47 w 81"/>
                        <a:gd name="T35" fmla="*/ 119 h 203"/>
                        <a:gd name="T36" fmla="*/ 48 w 81"/>
                        <a:gd name="T37" fmla="*/ 140 h 203"/>
                        <a:gd name="T38" fmla="*/ 46 w 81"/>
                        <a:gd name="T39" fmla="*/ 160 h 203"/>
                        <a:gd name="T40" fmla="*/ 47 w 81"/>
                        <a:gd name="T41" fmla="*/ 169 h 203"/>
                        <a:gd name="T42" fmla="*/ 58 w 81"/>
                        <a:gd name="T43" fmla="*/ 199 h 203"/>
                        <a:gd name="T44" fmla="*/ 69 w 81"/>
                        <a:gd name="T45" fmla="*/ 199 h 203"/>
                        <a:gd name="T46" fmla="*/ 74 w 81"/>
                        <a:gd name="T47" fmla="*/ 199 h 203"/>
                        <a:gd name="T48" fmla="*/ 80 w 81"/>
                        <a:gd name="T49" fmla="*/ 193 h 203"/>
                        <a:gd name="T50" fmla="*/ 64 w 81"/>
                        <a:gd name="T51" fmla="*/ 160 h 203"/>
                        <a:gd name="T52" fmla="*/ 72 w 81"/>
                        <a:gd name="T53" fmla="*/ 90 h 203"/>
                        <a:gd name="T54" fmla="*/ 75 w 81"/>
                        <a:gd name="T55" fmla="*/ 57 h 203"/>
                        <a:gd name="T56" fmla="*/ 75 w 81"/>
                        <a:gd name="T57" fmla="*/ 1 h 203"/>
                        <a:gd name="T58" fmla="*/ 18 w 81"/>
                        <a:gd name="T59" fmla="*/ 0 h 20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1"/>
                        <a:gd name="T91" fmla="*/ 0 h 203"/>
                        <a:gd name="T92" fmla="*/ 81 w 81"/>
                        <a:gd name="T93" fmla="*/ 203 h 20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1" h="203">
                          <a:moveTo>
                            <a:pt x="18" y="0"/>
                          </a:moveTo>
                          <a:lnTo>
                            <a:pt x="16" y="24"/>
                          </a:lnTo>
                          <a:lnTo>
                            <a:pt x="14" y="51"/>
                          </a:lnTo>
                          <a:lnTo>
                            <a:pt x="14" y="78"/>
                          </a:lnTo>
                          <a:lnTo>
                            <a:pt x="16" y="103"/>
                          </a:lnTo>
                          <a:lnTo>
                            <a:pt x="16" y="123"/>
                          </a:lnTo>
                          <a:lnTo>
                            <a:pt x="16" y="148"/>
                          </a:lnTo>
                          <a:lnTo>
                            <a:pt x="15" y="159"/>
                          </a:lnTo>
                          <a:lnTo>
                            <a:pt x="4" y="190"/>
                          </a:lnTo>
                          <a:lnTo>
                            <a:pt x="0" y="202"/>
                          </a:lnTo>
                          <a:lnTo>
                            <a:pt x="17" y="202"/>
                          </a:lnTo>
                          <a:lnTo>
                            <a:pt x="25" y="188"/>
                          </a:lnTo>
                          <a:lnTo>
                            <a:pt x="30" y="172"/>
                          </a:lnTo>
                          <a:lnTo>
                            <a:pt x="33" y="147"/>
                          </a:lnTo>
                          <a:lnTo>
                            <a:pt x="43" y="78"/>
                          </a:lnTo>
                          <a:lnTo>
                            <a:pt x="46" y="58"/>
                          </a:lnTo>
                          <a:lnTo>
                            <a:pt x="44" y="96"/>
                          </a:lnTo>
                          <a:lnTo>
                            <a:pt x="47" y="119"/>
                          </a:lnTo>
                          <a:lnTo>
                            <a:pt x="48" y="140"/>
                          </a:lnTo>
                          <a:lnTo>
                            <a:pt x="46" y="160"/>
                          </a:lnTo>
                          <a:lnTo>
                            <a:pt x="47" y="169"/>
                          </a:lnTo>
                          <a:lnTo>
                            <a:pt x="58" y="199"/>
                          </a:lnTo>
                          <a:lnTo>
                            <a:pt x="69" y="199"/>
                          </a:lnTo>
                          <a:lnTo>
                            <a:pt x="74" y="199"/>
                          </a:lnTo>
                          <a:lnTo>
                            <a:pt x="80" y="193"/>
                          </a:lnTo>
                          <a:lnTo>
                            <a:pt x="64" y="160"/>
                          </a:lnTo>
                          <a:lnTo>
                            <a:pt x="72" y="90"/>
                          </a:lnTo>
                          <a:lnTo>
                            <a:pt x="75" y="57"/>
                          </a:lnTo>
                          <a:lnTo>
                            <a:pt x="75" y="1"/>
                          </a:lnTo>
                          <a:lnTo>
                            <a:pt x="18" y="0"/>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789" name="Group 1231">
                      <a:extLst>
                        <a:ext uri="{FF2B5EF4-FFF2-40B4-BE49-F238E27FC236}">
                          <a16:creationId xmlns:a16="http://schemas.microsoft.com/office/drawing/2014/main" id="{C04046E5-40AD-6A5D-67FB-56C4885AA49E}"/>
                        </a:ext>
                      </a:extLst>
                    </p:cNvPr>
                    <p:cNvGrpSpPr>
                      <a:grpSpLocks/>
                    </p:cNvGrpSpPr>
                    <p:nvPr/>
                  </p:nvGrpSpPr>
                  <p:grpSpPr bwMode="auto">
                    <a:xfrm>
                      <a:off x="3020" y="1069"/>
                      <a:ext cx="148" cy="203"/>
                      <a:chOff x="3020" y="1069"/>
                      <a:chExt cx="148" cy="203"/>
                    </a:xfrm>
                  </p:grpSpPr>
                  <p:sp>
                    <p:nvSpPr>
                      <p:cNvPr id="27794" name="Freeform 1232">
                        <a:extLst>
                          <a:ext uri="{FF2B5EF4-FFF2-40B4-BE49-F238E27FC236}">
                            <a16:creationId xmlns:a16="http://schemas.microsoft.com/office/drawing/2014/main" id="{B16C259B-BA3A-1B51-33AE-D61D53647F6F}"/>
                          </a:ext>
                        </a:extLst>
                      </p:cNvPr>
                      <p:cNvSpPr>
                        <a:spLocks/>
                      </p:cNvSpPr>
                      <p:nvPr/>
                    </p:nvSpPr>
                    <p:spPr bwMode="auto">
                      <a:xfrm>
                        <a:off x="3020" y="1075"/>
                        <a:ext cx="41" cy="197"/>
                      </a:xfrm>
                      <a:custGeom>
                        <a:avLst/>
                        <a:gdLst>
                          <a:gd name="T0" fmla="*/ 2 w 41"/>
                          <a:gd name="T1" fmla="*/ 0 h 197"/>
                          <a:gd name="T2" fmla="*/ 0 w 41"/>
                          <a:gd name="T3" fmla="*/ 44 h 197"/>
                          <a:gd name="T4" fmla="*/ 6 w 41"/>
                          <a:gd name="T5" fmla="*/ 105 h 197"/>
                          <a:gd name="T6" fmla="*/ 12 w 41"/>
                          <a:gd name="T7" fmla="*/ 158 h 197"/>
                          <a:gd name="T8" fmla="*/ 22 w 41"/>
                          <a:gd name="T9" fmla="*/ 190 h 197"/>
                          <a:gd name="T10" fmla="*/ 26 w 41"/>
                          <a:gd name="T11" fmla="*/ 196 h 197"/>
                          <a:gd name="T12" fmla="*/ 29 w 41"/>
                          <a:gd name="T13" fmla="*/ 187 h 197"/>
                          <a:gd name="T14" fmla="*/ 31 w 41"/>
                          <a:gd name="T15" fmla="*/ 164 h 197"/>
                          <a:gd name="T16" fmla="*/ 40 w 41"/>
                          <a:gd name="T17" fmla="*/ 158 h 197"/>
                          <a:gd name="T18" fmla="*/ 28 w 41"/>
                          <a:gd name="T19" fmla="*/ 140 h 197"/>
                          <a:gd name="T20" fmla="*/ 20 w 41"/>
                          <a:gd name="T21" fmla="*/ 130 h 197"/>
                          <a:gd name="T22" fmla="*/ 21 w 41"/>
                          <a:gd name="T23" fmla="*/ 40 h 197"/>
                          <a:gd name="T24" fmla="*/ 25 w 41"/>
                          <a:gd name="T25" fmla="*/ 3 h 197"/>
                          <a:gd name="T26" fmla="*/ 2 w 41"/>
                          <a:gd name="T27" fmla="*/ 0 h 1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
                          <a:gd name="T43" fmla="*/ 0 h 197"/>
                          <a:gd name="T44" fmla="*/ 41 w 41"/>
                          <a:gd name="T45" fmla="*/ 197 h 1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 h="197">
                            <a:moveTo>
                              <a:pt x="2" y="0"/>
                            </a:moveTo>
                            <a:lnTo>
                              <a:pt x="0" y="44"/>
                            </a:lnTo>
                            <a:lnTo>
                              <a:pt x="6" y="105"/>
                            </a:lnTo>
                            <a:lnTo>
                              <a:pt x="12" y="158"/>
                            </a:lnTo>
                            <a:lnTo>
                              <a:pt x="22" y="190"/>
                            </a:lnTo>
                            <a:lnTo>
                              <a:pt x="26" y="196"/>
                            </a:lnTo>
                            <a:lnTo>
                              <a:pt x="29" y="187"/>
                            </a:lnTo>
                            <a:lnTo>
                              <a:pt x="31" y="164"/>
                            </a:lnTo>
                            <a:lnTo>
                              <a:pt x="40" y="158"/>
                            </a:lnTo>
                            <a:lnTo>
                              <a:pt x="28" y="140"/>
                            </a:lnTo>
                            <a:lnTo>
                              <a:pt x="20" y="130"/>
                            </a:lnTo>
                            <a:lnTo>
                              <a:pt x="21" y="40"/>
                            </a:lnTo>
                            <a:lnTo>
                              <a:pt x="25" y="3"/>
                            </a:lnTo>
                            <a:lnTo>
                              <a:pt x="2" y="0"/>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95" name="Freeform 1233">
                        <a:extLst>
                          <a:ext uri="{FF2B5EF4-FFF2-40B4-BE49-F238E27FC236}">
                            <a16:creationId xmlns:a16="http://schemas.microsoft.com/office/drawing/2014/main" id="{0FD03F63-F4E1-2970-C194-E32326506AB2}"/>
                          </a:ext>
                        </a:extLst>
                      </p:cNvPr>
                      <p:cNvSpPr>
                        <a:spLocks/>
                      </p:cNvSpPr>
                      <p:nvPr/>
                    </p:nvSpPr>
                    <p:spPr bwMode="auto">
                      <a:xfrm>
                        <a:off x="3132" y="1069"/>
                        <a:ext cx="36" cy="185"/>
                      </a:xfrm>
                      <a:custGeom>
                        <a:avLst/>
                        <a:gdLst>
                          <a:gd name="T0" fmla="*/ 10 w 36"/>
                          <a:gd name="T1" fmla="*/ 5 h 185"/>
                          <a:gd name="T2" fmla="*/ 15 w 36"/>
                          <a:gd name="T3" fmla="*/ 38 h 185"/>
                          <a:gd name="T4" fmla="*/ 15 w 36"/>
                          <a:gd name="T5" fmla="*/ 117 h 185"/>
                          <a:gd name="T6" fmla="*/ 0 w 36"/>
                          <a:gd name="T7" fmla="*/ 150 h 185"/>
                          <a:gd name="T8" fmla="*/ 4 w 36"/>
                          <a:gd name="T9" fmla="*/ 153 h 185"/>
                          <a:gd name="T10" fmla="*/ 0 w 36"/>
                          <a:gd name="T11" fmla="*/ 170 h 185"/>
                          <a:gd name="T12" fmla="*/ 3 w 36"/>
                          <a:gd name="T13" fmla="*/ 184 h 185"/>
                          <a:gd name="T14" fmla="*/ 15 w 36"/>
                          <a:gd name="T15" fmla="*/ 161 h 185"/>
                          <a:gd name="T16" fmla="*/ 25 w 36"/>
                          <a:gd name="T17" fmla="*/ 121 h 185"/>
                          <a:gd name="T18" fmla="*/ 35 w 36"/>
                          <a:gd name="T19" fmla="*/ 31 h 185"/>
                          <a:gd name="T20" fmla="*/ 31 w 36"/>
                          <a:gd name="T21" fmla="*/ 0 h 185"/>
                          <a:gd name="T22" fmla="*/ 10 w 36"/>
                          <a:gd name="T23" fmla="*/ 5 h 1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85"/>
                          <a:gd name="T38" fmla="*/ 36 w 36"/>
                          <a:gd name="T39" fmla="*/ 185 h 1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85">
                            <a:moveTo>
                              <a:pt x="10" y="5"/>
                            </a:moveTo>
                            <a:lnTo>
                              <a:pt x="15" y="38"/>
                            </a:lnTo>
                            <a:lnTo>
                              <a:pt x="15" y="117"/>
                            </a:lnTo>
                            <a:lnTo>
                              <a:pt x="0" y="150"/>
                            </a:lnTo>
                            <a:lnTo>
                              <a:pt x="4" y="153"/>
                            </a:lnTo>
                            <a:lnTo>
                              <a:pt x="0" y="170"/>
                            </a:lnTo>
                            <a:lnTo>
                              <a:pt x="3" y="184"/>
                            </a:lnTo>
                            <a:lnTo>
                              <a:pt x="15" y="161"/>
                            </a:lnTo>
                            <a:lnTo>
                              <a:pt x="25" y="121"/>
                            </a:lnTo>
                            <a:lnTo>
                              <a:pt x="35" y="31"/>
                            </a:lnTo>
                            <a:lnTo>
                              <a:pt x="31" y="0"/>
                            </a:lnTo>
                            <a:lnTo>
                              <a:pt x="10" y="5"/>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7790" name="Group 1234">
                      <a:extLst>
                        <a:ext uri="{FF2B5EF4-FFF2-40B4-BE49-F238E27FC236}">
                          <a16:creationId xmlns:a16="http://schemas.microsoft.com/office/drawing/2014/main" id="{3E082F13-2527-B6AD-77D9-631CB2CEFBF3}"/>
                        </a:ext>
                      </a:extLst>
                    </p:cNvPr>
                    <p:cNvGrpSpPr>
                      <a:grpSpLocks/>
                    </p:cNvGrpSpPr>
                    <p:nvPr/>
                  </p:nvGrpSpPr>
                  <p:grpSpPr bwMode="auto">
                    <a:xfrm>
                      <a:off x="3045" y="1483"/>
                      <a:ext cx="90" cy="62"/>
                      <a:chOff x="3045" y="1483"/>
                      <a:chExt cx="90" cy="62"/>
                    </a:xfrm>
                  </p:grpSpPr>
                  <p:sp>
                    <p:nvSpPr>
                      <p:cNvPr id="27792" name="Freeform 1235">
                        <a:extLst>
                          <a:ext uri="{FF2B5EF4-FFF2-40B4-BE49-F238E27FC236}">
                            <a16:creationId xmlns:a16="http://schemas.microsoft.com/office/drawing/2014/main" id="{437123CD-4A95-6279-06B5-58C8340EF963}"/>
                          </a:ext>
                        </a:extLst>
                      </p:cNvPr>
                      <p:cNvSpPr>
                        <a:spLocks/>
                      </p:cNvSpPr>
                      <p:nvPr/>
                    </p:nvSpPr>
                    <p:spPr bwMode="auto">
                      <a:xfrm>
                        <a:off x="3045" y="1488"/>
                        <a:ext cx="36" cy="57"/>
                      </a:xfrm>
                      <a:custGeom>
                        <a:avLst/>
                        <a:gdLst>
                          <a:gd name="T0" fmla="*/ 6 w 36"/>
                          <a:gd name="T1" fmla="*/ 28 h 57"/>
                          <a:gd name="T2" fmla="*/ 1 w 36"/>
                          <a:gd name="T3" fmla="*/ 36 h 57"/>
                          <a:gd name="T4" fmla="*/ 0 w 36"/>
                          <a:gd name="T5" fmla="*/ 43 h 57"/>
                          <a:gd name="T6" fmla="*/ 0 w 36"/>
                          <a:gd name="T7" fmla="*/ 48 h 57"/>
                          <a:gd name="T8" fmla="*/ 1 w 36"/>
                          <a:gd name="T9" fmla="*/ 51 h 57"/>
                          <a:gd name="T10" fmla="*/ 3 w 36"/>
                          <a:gd name="T11" fmla="*/ 54 h 57"/>
                          <a:gd name="T12" fmla="*/ 8 w 36"/>
                          <a:gd name="T13" fmla="*/ 56 h 57"/>
                          <a:gd name="T14" fmla="*/ 14 w 36"/>
                          <a:gd name="T15" fmla="*/ 55 h 57"/>
                          <a:gd name="T16" fmla="*/ 20 w 36"/>
                          <a:gd name="T17" fmla="*/ 53 h 57"/>
                          <a:gd name="T18" fmla="*/ 24 w 36"/>
                          <a:gd name="T19" fmla="*/ 47 h 57"/>
                          <a:gd name="T20" fmla="*/ 28 w 36"/>
                          <a:gd name="T21" fmla="*/ 40 h 57"/>
                          <a:gd name="T22" fmla="*/ 31 w 36"/>
                          <a:gd name="T23" fmla="*/ 25 h 57"/>
                          <a:gd name="T24" fmla="*/ 35 w 36"/>
                          <a:gd name="T25" fmla="*/ 10 h 57"/>
                          <a:gd name="T26" fmla="*/ 34 w 36"/>
                          <a:gd name="T27" fmla="*/ 0 h 57"/>
                          <a:gd name="T28" fmla="*/ 27 w 36"/>
                          <a:gd name="T29" fmla="*/ 22 h 57"/>
                          <a:gd name="T30" fmla="*/ 21 w 36"/>
                          <a:gd name="T31" fmla="*/ 35 h 57"/>
                          <a:gd name="T32" fmla="*/ 12 w 36"/>
                          <a:gd name="T33" fmla="*/ 35 h 57"/>
                          <a:gd name="T34" fmla="*/ 5 w 36"/>
                          <a:gd name="T35" fmla="*/ 34 h 57"/>
                          <a:gd name="T36" fmla="*/ 6 w 36"/>
                          <a:gd name="T37" fmla="*/ 28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
                          <a:gd name="T58" fmla="*/ 0 h 57"/>
                          <a:gd name="T59" fmla="*/ 36 w 36"/>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 h="57">
                            <a:moveTo>
                              <a:pt x="6" y="28"/>
                            </a:moveTo>
                            <a:lnTo>
                              <a:pt x="1" y="36"/>
                            </a:lnTo>
                            <a:lnTo>
                              <a:pt x="0" y="43"/>
                            </a:lnTo>
                            <a:lnTo>
                              <a:pt x="0" y="48"/>
                            </a:lnTo>
                            <a:lnTo>
                              <a:pt x="1" y="51"/>
                            </a:lnTo>
                            <a:lnTo>
                              <a:pt x="3" y="54"/>
                            </a:lnTo>
                            <a:lnTo>
                              <a:pt x="8" y="56"/>
                            </a:lnTo>
                            <a:lnTo>
                              <a:pt x="14" y="55"/>
                            </a:lnTo>
                            <a:lnTo>
                              <a:pt x="20" y="53"/>
                            </a:lnTo>
                            <a:lnTo>
                              <a:pt x="24" y="47"/>
                            </a:lnTo>
                            <a:lnTo>
                              <a:pt x="28" y="40"/>
                            </a:lnTo>
                            <a:lnTo>
                              <a:pt x="31" y="25"/>
                            </a:lnTo>
                            <a:lnTo>
                              <a:pt x="35" y="10"/>
                            </a:lnTo>
                            <a:lnTo>
                              <a:pt x="34" y="0"/>
                            </a:lnTo>
                            <a:lnTo>
                              <a:pt x="27" y="22"/>
                            </a:lnTo>
                            <a:lnTo>
                              <a:pt x="21" y="35"/>
                            </a:lnTo>
                            <a:lnTo>
                              <a:pt x="12" y="35"/>
                            </a:lnTo>
                            <a:lnTo>
                              <a:pt x="5" y="34"/>
                            </a:lnTo>
                            <a:lnTo>
                              <a:pt x="6" y="28"/>
                            </a:lnTo>
                          </a:path>
                        </a:pathLst>
                      </a:custGeom>
                      <a:blipFill dpi="0" rotWithShape="0">
                        <a:blip r:embed="rId10"/>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93" name="Freeform 1236">
                        <a:extLst>
                          <a:ext uri="{FF2B5EF4-FFF2-40B4-BE49-F238E27FC236}">
                            <a16:creationId xmlns:a16="http://schemas.microsoft.com/office/drawing/2014/main" id="{E399BE85-0305-CD27-1DBB-510CF235DEC8}"/>
                          </a:ext>
                        </a:extLst>
                      </p:cNvPr>
                      <p:cNvSpPr>
                        <a:spLocks/>
                      </p:cNvSpPr>
                      <p:nvPr/>
                    </p:nvSpPr>
                    <p:spPr bwMode="auto">
                      <a:xfrm>
                        <a:off x="3095" y="1483"/>
                        <a:ext cx="40" cy="61"/>
                      </a:xfrm>
                      <a:custGeom>
                        <a:avLst/>
                        <a:gdLst>
                          <a:gd name="T0" fmla="*/ 0 w 40"/>
                          <a:gd name="T1" fmla="*/ 0 h 61"/>
                          <a:gd name="T2" fmla="*/ 0 w 40"/>
                          <a:gd name="T3" fmla="*/ 6 h 61"/>
                          <a:gd name="T4" fmla="*/ 5 w 40"/>
                          <a:gd name="T5" fmla="*/ 21 h 61"/>
                          <a:gd name="T6" fmla="*/ 8 w 40"/>
                          <a:gd name="T7" fmla="*/ 34 h 61"/>
                          <a:gd name="T8" fmla="*/ 12 w 40"/>
                          <a:gd name="T9" fmla="*/ 46 h 61"/>
                          <a:gd name="T10" fmla="*/ 16 w 40"/>
                          <a:gd name="T11" fmla="*/ 52 h 61"/>
                          <a:gd name="T12" fmla="*/ 20 w 40"/>
                          <a:gd name="T13" fmla="*/ 57 h 61"/>
                          <a:gd name="T14" fmla="*/ 26 w 40"/>
                          <a:gd name="T15" fmla="*/ 59 h 61"/>
                          <a:gd name="T16" fmla="*/ 32 w 40"/>
                          <a:gd name="T17" fmla="*/ 60 h 61"/>
                          <a:gd name="T18" fmla="*/ 35 w 40"/>
                          <a:gd name="T19" fmla="*/ 58 h 61"/>
                          <a:gd name="T20" fmla="*/ 38 w 40"/>
                          <a:gd name="T21" fmla="*/ 57 h 61"/>
                          <a:gd name="T22" fmla="*/ 39 w 40"/>
                          <a:gd name="T23" fmla="*/ 51 h 61"/>
                          <a:gd name="T24" fmla="*/ 38 w 40"/>
                          <a:gd name="T25" fmla="*/ 43 h 61"/>
                          <a:gd name="T26" fmla="*/ 35 w 40"/>
                          <a:gd name="T27" fmla="*/ 33 h 61"/>
                          <a:gd name="T28" fmla="*/ 32 w 40"/>
                          <a:gd name="T29" fmla="*/ 28 h 61"/>
                          <a:gd name="T30" fmla="*/ 31 w 40"/>
                          <a:gd name="T31" fmla="*/ 33 h 61"/>
                          <a:gd name="T32" fmla="*/ 30 w 40"/>
                          <a:gd name="T33" fmla="*/ 35 h 61"/>
                          <a:gd name="T34" fmla="*/ 25 w 40"/>
                          <a:gd name="T35" fmla="*/ 36 h 61"/>
                          <a:gd name="T36" fmla="*/ 20 w 40"/>
                          <a:gd name="T37" fmla="*/ 37 h 61"/>
                          <a:gd name="T38" fmla="*/ 13 w 40"/>
                          <a:gd name="T39" fmla="*/ 35 h 61"/>
                          <a:gd name="T40" fmla="*/ 5 w 40"/>
                          <a:gd name="T41" fmla="*/ 12 h 61"/>
                          <a:gd name="T42" fmla="*/ 0 w 40"/>
                          <a:gd name="T43" fmla="*/ 0 h 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61"/>
                          <a:gd name="T68" fmla="*/ 40 w 40"/>
                          <a:gd name="T69" fmla="*/ 61 h 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61">
                            <a:moveTo>
                              <a:pt x="0" y="0"/>
                            </a:moveTo>
                            <a:lnTo>
                              <a:pt x="0" y="6"/>
                            </a:lnTo>
                            <a:lnTo>
                              <a:pt x="5" y="21"/>
                            </a:lnTo>
                            <a:lnTo>
                              <a:pt x="8" y="34"/>
                            </a:lnTo>
                            <a:lnTo>
                              <a:pt x="12" y="46"/>
                            </a:lnTo>
                            <a:lnTo>
                              <a:pt x="16" y="52"/>
                            </a:lnTo>
                            <a:lnTo>
                              <a:pt x="20" y="57"/>
                            </a:lnTo>
                            <a:lnTo>
                              <a:pt x="26" y="59"/>
                            </a:lnTo>
                            <a:lnTo>
                              <a:pt x="32" y="60"/>
                            </a:lnTo>
                            <a:lnTo>
                              <a:pt x="35" y="58"/>
                            </a:lnTo>
                            <a:lnTo>
                              <a:pt x="38" y="57"/>
                            </a:lnTo>
                            <a:lnTo>
                              <a:pt x="39" y="51"/>
                            </a:lnTo>
                            <a:lnTo>
                              <a:pt x="38" y="43"/>
                            </a:lnTo>
                            <a:lnTo>
                              <a:pt x="35" y="33"/>
                            </a:lnTo>
                            <a:lnTo>
                              <a:pt x="32" y="28"/>
                            </a:lnTo>
                            <a:lnTo>
                              <a:pt x="31" y="33"/>
                            </a:lnTo>
                            <a:lnTo>
                              <a:pt x="30" y="35"/>
                            </a:lnTo>
                            <a:lnTo>
                              <a:pt x="25" y="36"/>
                            </a:lnTo>
                            <a:lnTo>
                              <a:pt x="20" y="37"/>
                            </a:lnTo>
                            <a:lnTo>
                              <a:pt x="13" y="35"/>
                            </a:lnTo>
                            <a:lnTo>
                              <a:pt x="5" y="12"/>
                            </a:lnTo>
                            <a:lnTo>
                              <a:pt x="0" y="0"/>
                            </a:lnTo>
                          </a:path>
                        </a:pathLst>
                      </a:custGeom>
                      <a:blipFill dpi="0" rotWithShape="0">
                        <a:blip r:embed="rId10"/>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27791" name="Freeform 1237">
                      <a:extLst>
                        <a:ext uri="{FF2B5EF4-FFF2-40B4-BE49-F238E27FC236}">
                          <a16:creationId xmlns:a16="http://schemas.microsoft.com/office/drawing/2014/main" id="{1B933D1C-FE7C-E7C5-4932-D4E0D9130218}"/>
                        </a:ext>
                      </a:extLst>
                    </p:cNvPr>
                    <p:cNvSpPr>
                      <a:spLocks/>
                    </p:cNvSpPr>
                    <p:nvPr/>
                  </p:nvSpPr>
                  <p:spPr bwMode="auto">
                    <a:xfrm>
                      <a:off x="3018" y="954"/>
                      <a:ext cx="153" cy="387"/>
                    </a:xfrm>
                    <a:custGeom>
                      <a:avLst/>
                      <a:gdLst>
                        <a:gd name="T0" fmla="*/ 60 w 153"/>
                        <a:gd name="T1" fmla="*/ 0 h 387"/>
                        <a:gd name="T2" fmla="*/ 24 w 153"/>
                        <a:gd name="T3" fmla="*/ 20 h 387"/>
                        <a:gd name="T4" fmla="*/ 19 w 153"/>
                        <a:gd name="T5" fmla="*/ 26 h 387"/>
                        <a:gd name="T6" fmla="*/ 0 w 153"/>
                        <a:gd name="T7" fmla="*/ 122 h 387"/>
                        <a:gd name="T8" fmla="*/ 29 w 153"/>
                        <a:gd name="T9" fmla="*/ 126 h 387"/>
                        <a:gd name="T10" fmla="*/ 33 w 153"/>
                        <a:gd name="T11" fmla="*/ 102 h 387"/>
                        <a:gd name="T12" fmla="*/ 44 w 153"/>
                        <a:gd name="T13" fmla="*/ 152 h 387"/>
                        <a:gd name="T14" fmla="*/ 25 w 153"/>
                        <a:gd name="T15" fmla="*/ 217 h 387"/>
                        <a:gd name="T16" fmla="*/ 25 w 153"/>
                        <a:gd name="T17" fmla="*/ 264 h 387"/>
                        <a:gd name="T18" fmla="*/ 29 w 153"/>
                        <a:gd name="T19" fmla="*/ 297 h 387"/>
                        <a:gd name="T20" fmla="*/ 38 w 153"/>
                        <a:gd name="T21" fmla="*/ 344 h 387"/>
                        <a:gd name="T22" fmla="*/ 47 w 153"/>
                        <a:gd name="T23" fmla="*/ 380 h 387"/>
                        <a:gd name="T24" fmla="*/ 75 w 153"/>
                        <a:gd name="T25" fmla="*/ 386 h 387"/>
                        <a:gd name="T26" fmla="*/ 78 w 153"/>
                        <a:gd name="T27" fmla="*/ 380 h 387"/>
                        <a:gd name="T28" fmla="*/ 105 w 153"/>
                        <a:gd name="T29" fmla="*/ 379 h 387"/>
                        <a:gd name="T30" fmla="*/ 114 w 153"/>
                        <a:gd name="T31" fmla="*/ 334 h 387"/>
                        <a:gd name="T32" fmla="*/ 122 w 153"/>
                        <a:gd name="T33" fmla="*/ 275 h 387"/>
                        <a:gd name="T34" fmla="*/ 129 w 153"/>
                        <a:gd name="T35" fmla="*/ 215 h 387"/>
                        <a:gd name="T36" fmla="*/ 112 w 153"/>
                        <a:gd name="T37" fmla="*/ 147 h 387"/>
                        <a:gd name="T38" fmla="*/ 118 w 153"/>
                        <a:gd name="T39" fmla="*/ 109 h 387"/>
                        <a:gd name="T40" fmla="*/ 122 w 153"/>
                        <a:gd name="T41" fmla="*/ 123 h 387"/>
                        <a:gd name="T42" fmla="*/ 152 w 153"/>
                        <a:gd name="T43" fmla="*/ 115 h 387"/>
                        <a:gd name="T44" fmla="*/ 129 w 153"/>
                        <a:gd name="T45" fmla="*/ 25 h 387"/>
                        <a:gd name="T46" fmla="*/ 90 w 153"/>
                        <a:gd name="T47" fmla="*/ 0 h 387"/>
                        <a:gd name="T48" fmla="*/ 89 w 153"/>
                        <a:gd name="T49" fmla="*/ 3 h 387"/>
                        <a:gd name="T50" fmla="*/ 84 w 153"/>
                        <a:gd name="T51" fmla="*/ 6 h 387"/>
                        <a:gd name="T52" fmla="*/ 80 w 153"/>
                        <a:gd name="T53" fmla="*/ 7 h 387"/>
                        <a:gd name="T54" fmla="*/ 76 w 153"/>
                        <a:gd name="T55" fmla="*/ 7 h 387"/>
                        <a:gd name="T56" fmla="*/ 71 w 153"/>
                        <a:gd name="T57" fmla="*/ 7 h 387"/>
                        <a:gd name="T58" fmla="*/ 67 w 153"/>
                        <a:gd name="T59" fmla="*/ 6 h 387"/>
                        <a:gd name="T60" fmla="*/ 62 w 153"/>
                        <a:gd name="T61" fmla="*/ 3 h 387"/>
                        <a:gd name="T62" fmla="*/ 60 w 153"/>
                        <a:gd name="T63" fmla="*/ 0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3"/>
                        <a:gd name="T97" fmla="*/ 0 h 387"/>
                        <a:gd name="T98" fmla="*/ 153 w 153"/>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3" h="387">
                          <a:moveTo>
                            <a:pt x="60" y="0"/>
                          </a:moveTo>
                          <a:lnTo>
                            <a:pt x="24" y="20"/>
                          </a:lnTo>
                          <a:lnTo>
                            <a:pt x="19" y="26"/>
                          </a:lnTo>
                          <a:lnTo>
                            <a:pt x="0" y="122"/>
                          </a:lnTo>
                          <a:lnTo>
                            <a:pt x="29" y="126"/>
                          </a:lnTo>
                          <a:lnTo>
                            <a:pt x="33" y="102"/>
                          </a:lnTo>
                          <a:lnTo>
                            <a:pt x="44" y="152"/>
                          </a:lnTo>
                          <a:lnTo>
                            <a:pt x="25" y="217"/>
                          </a:lnTo>
                          <a:lnTo>
                            <a:pt x="25" y="264"/>
                          </a:lnTo>
                          <a:lnTo>
                            <a:pt x="29" y="297"/>
                          </a:lnTo>
                          <a:lnTo>
                            <a:pt x="38" y="344"/>
                          </a:lnTo>
                          <a:lnTo>
                            <a:pt x="47" y="380"/>
                          </a:lnTo>
                          <a:lnTo>
                            <a:pt x="75" y="386"/>
                          </a:lnTo>
                          <a:lnTo>
                            <a:pt x="78" y="380"/>
                          </a:lnTo>
                          <a:lnTo>
                            <a:pt x="105" y="379"/>
                          </a:lnTo>
                          <a:lnTo>
                            <a:pt x="114" y="334"/>
                          </a:lnTo>
                          <a:lnTo>
                            <a:pt x="122" y="275"/>
                          </a:lnTo>
                          <a:lnTo>
                            <a:pt x="129" y="215"/>
                          </a:lnTo>
                          <a:lnTo>
                            <a:pt x="112" y="147"/>
                          </a:lnTo>
                          <a:lnTo>
                            <a:pt x="118" y="109"/>
                          </a:lnTo>
                          <a:lnTo>
                            <a:pt x="122" y="123"/>
                          </a:lnTo>
                          <a:lnTo>
                            <a:pt x="152" y="115"/>
                          </a:lnTo>
                          <a:lnTo>
                            <a:pt x="129" y="25"/>
                          </a:lnTo>
                          <a:lnTo>
                            <a:pt x="90" y="0"/>
                          </a:lnTo>
                          <a:lnTo>
                            <a:pt x="89" y="3"/>
                          </a:lnTo>
                          <a:lnTo>
                            <a:pt x="84" y="6"/>
                          </a:lnTo>
                          <a:lnTo>
                            <a:pt x="80" y="7"/>
                          </a:lnTo>
                          <a:lnTo>
                            <a:pt x="76" y="7"/>
                          </a:lnTo>
                          <a:lnTo>
                            <a:pt x="71" y="7"/>
                          </a:lnTo>
                          <a:lnTo>
                            <a:pt x="67" y="6"/>
                          </a:lnTo>
                          <a:lnTo>
                            <a:pt x="62" y="3"/>
                          </a:lnTo>
                          <a:lnTo>
                            <a:pt x="60" y="0"/>
                          </a:lnTo>
                        </a:path>
                      </a:pathLst>
                    </a:custGeom>
                    <a:blipFill dpi="0" rotWithShape="0">
                      <a:blip r:embed="rId10"/>
                      <a:srcRect/>
                      <a:tile tx="0" ty="0" sx="100000" sy="100000" flip="none" algn="tl"/>
                    </a:blipFill>
                    <a:ln w="12700" cap="rnd">
                      <a:solidFill>
                        <a:srgbClr val="FF1F3F"/>
                      </a:solidFill>
                      <a:round/>
                      <a:headEnd/>
                      <a:tailEnd/>
                    </a:ln>
                  </p:spPr>
                  <p:txBody>
                    <a:bodyPr/>
                    <a:lstStyle/>
                    <a:p>
                      <a:endParaRPr lang="zh-CN" altLang="en-US"/>
                    </a:p>
                  </p:txBody>
                </p:sp>
              </p:grpSp>
              <p:grpSp>
                <p:nvGrpSpPr>
                  <p:cNvPr id="27666" name="Group 1238">
                    <a:extLst>
                      <a:ext uri="{FF2B5EF4-FFF2-40B4-BE49-F238E27FC236}">
                        <a16:creationId xmlns:a16="http://schemas.microsoft.com/office/drawing/2014/main" id="{BCC96320-9C5D-9400-1723-751EF5F44361}"/>
                      </a:ext>
                    </a:extLst>
                  </p:cNvPr>
                  <p:cNvGrpSpPr>
                    <a:grpSpLocks/>
                  </p:cNvGrpSpPr>
                  <p:nvPr/>
                </p:nvGrpSpPr>
                <p:grpSpPr bwMode="auto">
                  <a:xfrm>
                    <a:off x="3119" y="838"/>
                    <a:ext cx="160" cy="740"/>
                    <a:chOff x="3119" y="838"/>
                    <a:chExt cx="160" cy="740"/>
                  </a:xfrm>
                </p:grpSpPr>
                <p:grpSp>
                  <p:nvGrpSpPr>
                    <p:cNvPr id="27765" name="Group 1239">
                      <a:extLst>
                        <a:ext uri="{FF2B5EF4-FFF2-40B4-BE49-F238E27FC236}">
                          <a16:creationId xmlns:a16="http://schemas.microsoft.com/office/drawing/2014/main" id="{59494222-F2E2-EBC1-903D-801D55D6F0C6}"/>
                        </a:ext>
                      </a:extLst>
                    </p:cNvPr>
                    <p:cNvGrpSpPr>
                      <a:grpSpLocks/>
                    </p:cNvGrpSpPr>
                    <p:nvPr/>
                  </p:nvGrpSpPr>
                  <p:grpSpPr bwMode="auto">
                    <a:xfrm>
                      <a:off x="3153" y="838"/>
                      <a:ext cx="85" cy="179"/>
                      <a:chOff x="3153" y="838"/>
                      <a:chExt cx="85" cy="179"/>
                    </a:xfrm>
                  </p:grpSpPr>
                  <p:sp>
                    <p:nvSpPr>
                      <p:cNvPr id="27785" name="Freeform 1240">
                        <a:extLst>
                          <a:ext uri="{FF2B5EF4-FFF2-40B4-BE49-F238E27FC236}">
                            <a16:creationId xmlns:a16="http://schemas.microsoft.com/office/drawing/2014/main" id="{81BA72BA-6C6A-D3B4-3878-284CED9A439B}"/>
                          </a:ext>
                        </a:extLst>
                      </p:cNvPr>
                      <p:cNvSpPr>
                        <a:spLocks/>
                      </p:cNvSpPr>
                      <p:nvPr/>
                    </p:nvSpPr>
                    <p:spPr bwMode="auto">
                      <a:xfrm>
                        <a:off x="3153" y="838"/>
                        <a:ext cx="85" cy="138"/>
                      </a:xfrm>
                      <a:custGeom>
                        <a:avLst/>
                        <a:gdLst>
                          <a:gd name="T0" fmla="*/ 32 w 85"/>
                          <a:gd name="T1" fmla="*/ 2 h 138"/>
                          <a:gd name="T2" fmla="*/ 23 w 85"/>
                          <a:gd name="T3" fmla="*/ 6 h 138"/>
                          <a:gd name="T4" fmla="*/ 17 w 85"/>
                          <a:gd name="T5" fmla="*/ 12 h 138"/>
                          <a:gd name="T6" fmla="*/ 13 w 85"/>
                          <a:gd name="T7" fmla="*/ 19 h 138"/>
                          <a:gd name="T8" fmla="*/ 8 w 85"/>
                          <a:gd name="T9" fmla="*/ 33 h 138"/>
                          <a:gd name="T10" fmla="*/ 3 w 85"/>
                          <a:gd name="T11" fmla="*/ 53 h 138"/>
                          <a:gd name="T12" fmla="*/ 0 w 85"/>
                          <a:gd name="T13" fmla="*/ 71 h 138"/>
                          <a:gd name="T14" fmla="*/ 1 w 85"/>
                          <a:gd name="T15" fmla="*/ 79 h 138"/>
                          <a:gd name="T16" fmla="*/ 2 w 85"/>
                          <a:gd name="T17" fmla="*/ 87 h 138"/>
                          <a:gd name="T18" fmla="*/ 3 w 85"/>
                          <a:gd name="T19" fmla="*/ 98 h 138"/>
                          <a:gd name="T20" fmla="*/ 10 w 85"/>
                          <a:gd name="T21" fmla="*/ 137 h 138"/>
                          <a:gd name="T22" fmla="*/ 14 w 85"/>
                          <a:gd name="T23" fmla="*/ 129 h 138"/>
                          <a:gd name="T24" fmla="*/ 20 w 85"/>
                          <a:gd name="T25" fmla="*/ 128 h 138"/>
                          <a:gd name="T26" fmla="*/ 25 w 85"/>
                          <a:gd name="T27" fmla="*/ 126 h 138"/>
                          <a:gd name="T28" fmla="*/ 31 w 85"/>
                          <a:gd name="T29" fmla="*/ 121 h 138"/>
                          <a:gd name="T30" fmla="*/ 29 w 85"/>
                          <a:gd name="T31" fmla="*/ 100 h 138"/>
                          <a:gd name="T32" fmla="*/ 29 w 85"/>
                          <a:gd name="T33" fmla="*/ 94 h 138"/>
                          <a:gd name="T34" fmla="*/ 23 w 85"/>
                          <a:gd name="T35" fmla="*/ 80 h 138"/>
                          <a:gd name="T36" fmla="*/ 21 w 85"/>
                          <a:gd name="T37" fmla="*/ 58 h 138"/>
                          <a:gd name="T38" fmla="*/ 23 w 85"/>
                          <a:gd name="T39" fmla="*/ 38 h 138"/>
                          <a:gd name="T40" fmla="*/ 34 w 85"/>
                          <a:gd name="T41" fmla="*/ 26 h 138"/>
                          <a:gd name="T42" fmla="*/ 54 w 85"/>
                          <a:gd name="T43" fmla="*/ 24 h 138"/>
                          <a:gd name="T44" fmla="*/ 64 w 85"/>
                          <a:gd name="T45" fmla="*/ 36 h 138"/>
                          <a:gd name="T46" fmla="*/ 63 w 85"/>
                          <a:gd name="T47" fmla="*/ 78 h 138"/>
                          <a:gd name="T48" fmla="*/ 54 w 85"/>
                          <a:gd name="T49" fmla="*/ 94 h 138"/>
                          <a:gd name="T50" fmla="*/ 53 w 85"/>
                          <a:gd name="T51" fmla="*/ 121 h 138"/>
                          <a:gd name="T52" fmla="*/ 57 w 85"/>
                          <a:gd name="T53" fmla="*/ 117 h 138"/>
                          <a:gd name="T54" fmla="*/ 61 w 85"/>
                          <a:gd name="T55" fmla="*/ 121 h 138"/>
                          <a:gd name="T56" fmla="*/ 66 w 85"/>
                          <a:gd name="T57" fmla="*/ 124 h 138"/>
                          <a:gd name="T58" fmla="*/ 70 w 85"/>
                          <a:gd name="T59" fmla="*/ 127 h 138"/>
                          <a:gd name="T60" fmla="*/ 75 w 85"/>
                          <a:gd name="T61" fmla="*/ 130 h 138"/>
                          <a:gd name="T62" fmla="*/ 80 w 85"/>
                          <a:gd name="T63" fmla="*/ 102 h 138"/>
                          <a:gd name="T64" fmla="*/ 82 w 85"/>
                          <a:gd name="T65" fmla="*/ 85 h 138"/>
                          <a:gd name="T66" fmla="*/ 83 w 85"/>
                          <a:gd name="T67" fmla="*/ 74 h 138"/>
                          <a:gd name="T68" fmla="*/ 84 w 85"/>
                          <a:gd name="T69" fmla="*/ 67 h 138"/>
                          <a:gd name="T70" fmla="*/ 83 w 85"/>
                          <a:gd name="T71" fmla="*/ 58 h 138"/>
                          <a:gd name="T72" fmla="*/ 82 w 85"/>
                          <a:gd name="T73" fmla="*/ 51 h 138"/>
                          <a:gd name="T74" fmla="*/ 80 w 85"/>
                          <a:gd name="T75" fmla="*/ 44 h 138"/>
                          <a:gd name="T76" fmla="*/ 78 w 85"/>
                          <a:gd name="T77" fmla="*/ 38 h 138"/>
                          <a:gd name="T78" fmla="*/ 78 w 85"/>
                          <a:gd name="T79" fmla="*/ 33 h 138"/>
                          <a:gd name="T80" fmla="*/ 77 w 85"/>
                          <a:gd name="T81" fmla="*/ 25 h 138"/>
                          <a:gd name="T82" fmla="*/ 74 w 85"/>
                          <a:gd name="T83" fmla="*/ 17 h 138"/>
                          <a:gd name="T84" fmla="*/ 68 w 85"/>
                          <a:gd name="T85" fmla="*/ 8 h 138"/>
                          <a:gd name="T86" fmla="*/ 60 w 85"/>
                          <a:gd name="T87" fmla="*/ 3 h 138"/>
                          <a:gd name="T88" fmla="*/ 52 w 85"/>
                          <a:gd name="T89" fmla="*/ 0 h 138"/>
                          <a:gd name="T90" fmla="*/ 43 w 85"/>
                          <a:gd name="T91" fmla="*/ 0 h 138"/>
                          <a:gd name="T92" fmla="*/ 32 w 85"/>
                          <a:gd name="T93" fmla="*/ 2 h 13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5"/>
                          <a:gd name="T142" fmla="*/ 0 h 138"/>
                          <a:gd name="T143" fmla="*/ 85 w 85"/>
                          <a:gd name="T144" fmla="*/ 138 h 13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5" h="138">
                            <a:moveTo>
                              <a:pt x="32" y="2"/>
                            </a:moveTo>
                            <a:lnTo>
                              <a:pt x="23" y="6"/>
                            </a:lnTo>
                            <a:lnTo>
                              <a:pt x="17" y="12"/>
                            </a:lnTo>
                            <a:lnTo>
                              <a:pt x="13" y="19"/>
                            </a:lnTo>
                            <a:lnTo>
                              <a:pt x="8" y="33"/>
                            </a:lnTo>
                            <a:lnTo>
                              <a:pt x="3" y="53"/>
                            </a:lnTo>
                            <a:lnTo>
                              <a:pt x="0" y="71"/>
                            </a:lnTo>
                            <a:lnTo>
                              <a:pt x="1" y="79"/>
                            </a:lnTo>
                            <a:lnTo>
                              <a:pt x="2" y="87"/>
                            </a:lnTo>
                            <a:lnTo>
                              <a:pt x="3" y="98"/>
                            </a:lnTo>
                            <a:lnTo>
                              <a:pt x="10" y="137"/>
                            </a:lnTo>
                            <a:lnTo>
                              <a:pt x="14" y="129"/>
                            </a:lnTo>
                            <a:lnTo>
                              <a:pt x="20" y="128"/>
                            </a:lnTo>
                            <a:lnTo>
                              <a:pt x="25" y="126"/>
                            </a:lnTo>
                            <a:lnTo>
                              <a:pt x="31" y="121"/>
                            </a:lnTo>
                            <a:lnTo>
                              <a:pt x="29" y="100"/>
                            </a:lnTo>
                            <a:lnTo>
                              <a:pt x="29" y="94"/>
                            </a:lnTo>
                            <a:lnTo>
                              <a:pt x="23" y="80"/>
                            </a:lnTo>
                            <a:lnTo>
                              <a:pt x="21" y="58"/>
                            </a:lnTo>
                            <a:lnTo>
                              <a:pt x="23" y="38"/>
                            </a:lnTo>
                            <a:lnTo>
                              <a:pt x="34" y="26"/>
                            </a:lnTo>
                            <a:lnTo>
                              <a:pt x="54" y="24"/>
                            </a:lnTo>
                            <a:lnTo>
                              <a:pt x="64" y="36"/>
                            </a:lnTo>
                            <a:lnTo>
                              <a:pt x="63" y="78"/>
                            </a:lnTo>
                            <a:lnTo>
                              <a:pt x="54" y="94"/>
                            </a:lnTo>
                            <a:lnTo>
                              <a:pt x="53" y="121"/>
                            </a:lnTo>
                            <a:lnTo>
                              <a:pt x="57" y="117"/>
                            </a:lnTo>
                            <a:lnTo>
                              <a:pt x="61" y="121"/>
                            </a:lnTo>
                            <a:lnTo>
                              <a:pt x="66" y="124"/>
                            </a:lnTo>
                            <a:lnTo>
                              <a:pt x="70" y="127"/>
                            </a:lnTo>
                            <a:lnTo>
                              <a:pt x="75" y="130"/>
                            </a:lnTo>
                            <a:lnTo>
                              <a:pt x="80" y="102"/>
                            </a:lnTo>
                            <a:lnTo>
                              <a:pt x="82" y="85"/>
                            </a:lnTo>
                            <a:lnTo>
                              <a:pt x="83" y="74"/>
                            </a:lnTo>
                            <a:lnTo>
                              <a:pt x="84" y="67"/>
                            </a:lnTo>
                            <a:lnTo>
                              <a:pt x="83" y="58"/>
                            </a:lnTo>
                            <a:lnTo>
                              <a:pt x="82" y="51"/>
                            </a:lnTo>
                            <a:lnTo>
                              <a:pt x="80" y="44"/>
                            </a:lnTo>
                            <a:lnTo>
                              <a:pt x="78" y="38"/>
                            </a:lnTo>
                            <a:lnTo>
                              <a:pt x="78" y="33"/>
                            </a:lnTo>
                            <a:lnTo>
                              <a:pt x="77" y="25"/>
                            </a:lnTo>
                            <a:lnTo>
                              <a:pt x="74" y="17"/>
                            </a:lnTo>
                            <a:lnTo>
                              <a:pt x="68" y="8"/>
                            </a:lnTo>
                            <a:lnTo>
                              <a:pt x="60" y="3"/>
                            </a:lnTo>
                            <a:lnTo>
                              <a:pt x="52" y="0"/>
                            </a:lnTo>
                            <a:lnTo>
                              <a:pt x="43" y="0"/>
                            </a:lnTo>
                            <a:lnTo>
                              <a:pt x="32" y="2"/>
                            </a:lnTo>
                          </a:path>
                        </a:pathLst>
                      </a:custGeom>
                      <a:blipFill dpi="0" rotWithShape="0">
                        <a:blip r:embed="rId1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86" name="Freeform 1241">
                        <a:extLst>
                          <a:ext uri="{FF2B5EF4-FFF2-40B4-BE49-F238E27FC236}">
                            <a16:creationId xmlns:a16="http://schemas.microsoft.com/office/drawing/2014/main" id="{5C2C8E1D-AE68-8BE5-BAB0-C0CB33E4AEFD}"/>
                          </a:ext>
                        </a:extLst>
                      </p:cNvPr>
                      <p:cNvSpPr>
                        <a:spLocks/>
                      </p:cNvSpPr>
                      <p:nvPr/>
                    </p:nvSpPr>
                    <p:spPr bwMode="auto">
                      <a:xfrm>
                        <a:off x="3162" y="860"/>
                        <a:ext cx="70" cy="157"/>
                      </a:xfrm>
                      <a:custGeom>
                        <a:avLst/>
                        <a:gdLst>
                          <a:gd name="T0" fmla="*/ 25 w 70"/>
                          <a:gd name="T1" fmla="*/ 2 h 157"/>
                          <a:gd name="T2" fmla="*/ 20 w 70"/>
                          <a:gd name="T3" fmla="*/ 5 h 157"/>
                          <a:gd name="T4" fmla="*/ 15 w 70"/>
                          <a:gd name="T5" fmla="*/ 10 h 157"/>
                          <a:gd name="T6" fmla="*/ 13 w 70"/>
                          <a:gd name="T7" fmla="*/ 17 h 157"/>
                          <a:gd name="T8" fmla="*/ 12 w 70"/>
                          <a:gd name="T9" fmla="*/ 24 h 157"/>
                          <a:gd name="T10" fmla="*/ 11 w 70"/>
                          <a:gd name="T11" fmla="*/ 36 h 157"/>
                          <a:gd name="T12" fmla="*/ 13 w 70"/>
                          <a:gd name="T13" fmla="*/ 56 h 157"/>
                          <a:gd name="T14" fmla="*/ 15 w 70"/>
                          <a:gd name="T15" fmla="*/ 63 h 157"/>
                          <a:gd name="T16" fmla="*/ 20 w 70"/>
                          <a:gd name="T17" fmla="*/ 73 h 157"/>
                          <a:gd name="T18" fmla="*/ 20 w 70"/>
                          <a:gd name="T19" fmla="*/ 96 h 157"/>
                          <a:gd name="T20" fmla="*/ 0 w 70"/>
                          <a:gd name="T21" fmla="*/ 109 h 157"/>
                          <a:gd name="T22" fmla="*/ 36 w 70"/>
                          <a:gd name="T23" fmla="*/ 156 h 157"/>
                          <a:gd name="T24" fmla="*/ 69 w 70"/>
                          <a:gd name="T25" fmla="*/ 106 h 157"/>
                          <a:gd name="T26" fmla="*/ 45 w 70"/>
                          <a:gd name="T27" fmla="*/ 91 h 157"/>
                          <a:gd name="T28" fmla="*/ 45 w 70"/>
                          <a:gd name="T29" fmla="*/ 73 h 157"/>
                          <a:gd name="T30" fmla="*/ 52 w 70"/>
                          <a:gd name="T31" fmla="*/ 62 h 157"/>
                          <a:gd name="T32" fmla="*/ 54 w 70"/>
                          <a:gd name="T33" fmla="*/ 56 h 157"/>
                          <a:gd name="T34" fmla="*/ 56 w 70"/>
                          <a:gd name="T35" fmla="*/ 37 h 157"/>
                          <a:gd name="T36" fmla="*/ 56 w 70"/>
                          <a:gd name="T37" fmla="*/ 26 h 157"/>
                          <a:gd name="T38" fmla="*/ 56 w 70"/>
                          <a:gd name="T39" fmla="*/ 19 h 157"/>
                          <a:gd name="T40" fmla="*/ 54 w 70"/>
                          <a:gd name="T41" fmla="*/ 12 h 157"/>
                          <a:gd name="T42" fmla="*/ 50 w 70"/>
                          <a:gd name="T43" fmla="*/ 6 h 157"/>
                          <a:gd name="T44" fmla="*/ 45 w 70"/>
                          <a:gd name="T45" fmla="*/ 2 h 157"/>
                          <a:gd name="T46" fmla="*/ 39 w 70"/>
                          <a:gd name="T47" fmla="*/ 0 h 157"/>
                          <a:gd name="T48" fmla="*/ 32 w 70"/>
                          <a:gd name="T49" fmla="*/ 0 h 157"/>
                          <a:gd name="T50" fmla="*/ 25 w 70"/>
                          <a:gd name="T51" fmla="*/ 2 h 1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0"/>
                          <a:gd name="T79" fmla="*/ 0 h 157"/>
                          <a:gd name="T80" fmla="*/ 70 w 70"/>
                          <a:gd name="T81" fmla="*/ 157 h 1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0" h="157">
                            <a:moveTo>
                              <a:pt x="25" y="2"/>
                            </a:moveTo>
                            <a:lnTo>
                              <a:pt x="20" y="5"/>
                            </a:lnTo>
                            <a:lnTo>
                              <a:pt x="15" y="10"/>
                            </a:lnTo>
                            <a:lnTo>
                              <a:pt x="13" y="17"/>
                            </a:lnTo>
                            <a:lnTo>
                              <a:pt x="12" y="24"/>
                            </a:lnTo>
                            <a:lnTo>
                              <a:pt x="11" y="36"/>
                            </a:lnTo>
                            <a:lnTo>
                              <a:pt x="13" y="56"/>
                            </a:lnTo>
                            <a:lnTo>
                              <a:pt x="15" y="63"/>
                            </a:lnTo>
                            <a:lnTo>
                              <a:pt x="20" y="73"/>
                            </a:lnTo>
                            <a:lnTo>
                              <a:pt x="20" y="96"/>
                            </a:lnTo>
                            <a:lnTo>
                              <a:pt x="0" y="109"/>
                            </a:lnTo>
                            <a:lnTo>
                              <a:pt x="36" y="156"/>
                            </a:lnTo>
                            <a:lnTo>
                              <a:pt x="69" y="106"/>
                            </a:lnTo>
                            <a:lnTo>
                              <a:pt x="45" y="91"/>
                            </a:lnTo>
                            <a:lnTo>
                              <a:pt x="45" y="73"/>
                            </a:lnTo>
                            <a:lnTo>
                              <a:pt x="52" y="62"/>
                            </a:lnTo>
                            <a:lnTo>
                              <a:pt x="54" y="56"/>
                            </a:lnTo>
                            <a:lnTo>
                              <a:pt x="56" y="37"/>
                            </a:lnTo>
                            <a:lnTo>
                              <a:pt x="56" y="26"/>
                            </a:lnTo>
                            <a:lnTo>
                              <a:pt x="56" y="19"/>
                            </a:lnTo>
                            <a:lnTo>
                              <a:pt x="54" y="12"/>
                            </a:lnTo>
                            <a:lnTo>
                              <a:pt x="50" y="6"/>
                            </a:lnTo>
                            <a:lnTo>
                              <a:pt x="45" y="2"/>
                            </a:lnTo>
                            <a:lnTo>
                              <a:pt x="39" y="0"/>
                            </a:lnTo>
                            <a:lnTo>
                              <a:pt x="32" y="0"/>
                            </a:lnTo>
                            <a:lnTo>
                              <a:pt x="25" y="2"/>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7766" name="Group 1242">
                      <a:extLst>
                        <a:ext uri="{FF2B5EF4-FFF2-40B4-BE49-F238E27FC236}">
                          <a16:creationId xmlns:a16="http://schemas.microsoft.com/office/drawing/2014/main" id="{7F83AF28-4614-632B-581C-7A9E5F0065D1}"/>
                        </a:ext>
                      </a:extLst>
                    </p:cNvPr>
                    <p:cNvGrpSpPr>
                      <a:grpSpLocks/>
                    </p:cNvGrpSpPr>
                    <p:nvPr/>
                  </p:nvGrpSpPr>
                  <p:grpSpPr bwMode="auto">
                    <a:xfrm>
                      <a:off x="3145" y="1195"/>
                      <a:ext cx="131" cy="351"/>
                      <a:chOff x="3145" y="1195"/>
                      <a:chExt cx="131" cy="351"/>
                    </a:xfrm>
                  </p:grpSpPr>
                  <p:grpSp>
                    <p:nvGrpSpPr>
                      <p:cNvPr id="27781" name="Group 1243">
                        <a:extLst>
                          <a:ext uri="{FF2B5EF4-FFF2-40B4-BE49-F238E27FC236}">
                            <a16:creationId xmlns:a16="http://schemas.microsoft.com/office/drawing/2014/main" id="{605D9F46-E73B-8F18-41C0-3EAF88074A1D}"/>
                          </a:ext>
                        </a:extLst>
                      </p:cNvPr>
                      <p:cNvGrpSpPr>
                        <a:grpSpLocks/>
                      </p:cNvGrpSpPr>
                      <p:nvPr/>
                    </p:nvGrpSpPr>
                    <p:grpSpPr bwMode="auto">
                      <a:xfrm>
                        <a:off x="3145" y="1195"/>
                        <a:ext cx="131" cy="351"/>
                        <a:chOff x="3145" y="1195"/>
                        <a:chExt cx="131" cy="351"/>
                      </a:xfrm>
                    </p:grpSpPr>
                    <p:sp>
                      <p:nvSpPr>
                        <p:cNvPr id="27783" name="Freeform 1244">
                          <a:extLst>
                            <a:ext uri="{FF2B5EF4-FFF2-40B4-BE49-F238E27FC236}">
                              <a16:creationId xmlns:a16="http://schemas.microsoft.com/office/drawing/2014/main" id="{440214AD-3EA2-C13A-0D79-3D1253B93855}"/>
                            </a:ext>
                          </a:extLst>
                        </p:cNvPr>
                        <p:cNvSpPr>
                          <a:spLocks/>
                        </p:cNvSpPr>
                        <p:nvPr/>
                      </p:nvSpPr>
                      <p:spPr bwMode="auto">
                        <a:xfrm>
                          <a:off x="3145" y="1271"/>
                          <a:ext cx="94" cy="275"/>
                        </a:xfrm>
                        <a:custGeom>
                          <a:avLst/>
                          <a:gdLst>
                            <a:gd name="T0" fmla="*/ 17 w 94"/>
                            <a:gd name="T1" fmla="*/ 6 h 275"/>
                            <a:gd name="T2" fmla="*/ 18 w 94"/>
                            <a:gd name="T3" fmla="*/ 84 h 275"/>
                            <a:gd name="T4" fmla="*/ 17 w 94"/>
                            <a:gd name="T5" fmla="*/ 151 h 275"/>
                            <a:gd name="T6" fmla="*/ 21 w 94"/>
                            <a:gd name="T7" fmla="*/ 216 h 275"/>
                            <a:gd name="T8" fmla="*/ 11 w 94"/>
                            <a:gd name="T9" fmla="*/ 244 h 275"/>
                            <a:gd name="T10" fmla="*/ 2 w 94"/>
                            <a:gd name="T11" fmla="*/ 262 h 275"/>
                            <a:gd name="T12" fmla="*/ 0 w 94"/>
                            <a:gd name="T13" fmla="*/ 268 h 275"/>
                            <a:gd name="T14" fmla="*/ 4 w 94"/>
                            <a:gd name="T15" fmla="*/ 274 h 275"/>
                            <a:gd name="T16" fmla="*/ 20 w 94"/>
                            <a:gd name="T17" fmla="*/ 273 h 275"/>
                            <a:gd name="T18" fmla="*/ 35 w 94"/>
                            <a:gd name="T19" fmla="*/ 237 h 275"/>
                            <a:gd name="T20" fmla="*/ 36 w 94"/>
                            <a:gd name="T21" fmla="*/ 214 h 275"/>
                            <a:gd name="T22" fmla="*/ 47 w 94"/>
                            <a:gd name="T23" fmla="*/ 137 h 275"/>
                            <a:gd name="T24" fmla="*/ 48 w 94"/>
                            <a:gd name="T25" fmla="*/ 120 h 275"/>
                            <a:gd name="T26" fmla="*/ 48 w 94"/>
                            <a:gd name="T27" fmla="*/ 156 h 275"/>
                            <a:gd name="T28" fmla="*/ 53 w 94"/>
                            <a:gd name="T29" fmla="*/ 206 h 275"/>
                            <a:gd name="T30" fmla="*/ 51 w 94"/>
                            <a:gd name="T31" fmla="*/ 230 h 275"/>
                            <a:gd name="T32" fmla="*/ 59 w 94"/>
                            <a:gd name="T33" fmla="*/ 253 h 275"/>
                            <a:gd name="T34" fmla="*/ 69 w 94"/>
                            <a:gd name="T35" fmla="*/ 270 h 275"/>
                            <a:gd name="T36" fmla="*/ 84 w 94"/>
                            <a:gd name="T37" fmla="*/ 271 h 275"/>
                            <a:gd name="T38" fmla="*/ 88 w 94"/>
                            <a:gd name="T39" fmla="*/ 265 h 275"/>
                            <a:gd name="T40" fmla="*/ 72 w 94"/>
                            <a:gd name="T41" fmla="*/ 229 h 275"/>
                            <a:gd name="T42" fmla="*/ 71 w 94"/>
                            <a:gd name="T43" fmla="*/ 212 h 275"/>
                            <a:gd name="T44" fmla="*/ 74 w 94"/>
                            <a:gd name="T45" fmla="*/ 175 h 275"/>
                            <a:gd name="T46" fmla="*/ 80 w 94"/>
                            <a:gd name="T47" fmla="*/ 115 h 275"/>
                            <a:gd name="T48" fmla="*/ 93 w 94"/>
                            <a:gd name="T49" fmla="*/ 0 h 275"/>
                            <a:gd name="T50" fmla="*/ 17 w 94"/>
                            <a:gd name="T51" fmla="*/ 6 h 27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4"/>
                            <a:gd name="T79" fmla="*/ 0 h 275"/>
                            <a:gd name="T80" fmla="*/ 94 w 94"/>
                            <a:gd name="T81" fmla="*/ 275 h 27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4" h="275">
                              <a:moveTo>
                                <a:pt x="17" y="6"/>
                              </a:moveTo>
                              <a:lnTo>
                                <a:pt x="18" y="84"/>
                              </a:lnTo>
                              <a:lnTo>
                                <a:pt x="17" y="151"/>
                              </a:lnTo>
                              <a:lnTo>
                                <a:pt x="21" y="216"/>
                              </a:lnTo>
                              <a:lnTo>
                                <a:pt x="11" y="244"/>
                              </a:lnTo>
                              <a:lnTo>
                                <a:pt x="2" y="262"/>
                              </a:lnTo>
                              <a:lnTo>
                                <a:pt x="0" y="268"/>
                              </a:lnTo>
                              <a:lnTo>
                                <a:pt x="4" y="274"/>
                              </a:lnTo>
                              <a:lnTo>
                                <a:pt x="20" y="273"/>
                              </a:lnTo>
                              <a:lnTo>
                                <a:pt x="35" y="237"/>
                              </a:lnTo>
                              <a:lnTo>
                                <a:pt x="36" y="214"/>
                              </a:lnTo>
                              <a:lnTo>
                                <a:pt x="47" y="137"/>
                              </a:lnTo>
                              <a:lnTo>
                                <a:pt x="48" y="120"/>
                              </a:lnTo>
                              <a:lnTo>
                                <a:pt x="48" y="156"/>
                              </a:lnTo>
                              <a:lnTo>
                                <a:pt x="53" y="206"/>
                              </a:lnTo>
                              <a:lnTo>
                                <a:pt x="51" y="230"/>
                              </a:lnTo>
                              <a:lnTo>
                                <a:pt x="59" y="253"/>
                              </a:lnTo>
                              <a:lnTo>
                                <a:pt x="69" y="270"/>
                              </a:lnTo>
                              <a:lnTo>
                                <a:pt x="84" y="271"/>
                              </a:lnTo>
                              <a:lnTo>
                                <a:pt x="88" y="265"/>
                              </a:lnTo>
                              <a:lnTo>
                                <a:pt x="72" y="229"/>
                              </a:lnTo>
                              <a:lnTo>
                                <a:pt x="71" y="212"/>
                              </a:lnTo>
                              <a:lnTo>
                                <a:pt x="74" y="175"/>
                              </a:lnTo>
                              <a:lnTo>
                                <a:pt x="80" y="115"/>
                              </a:lnTo>
                              <a:lnTo>
                                <a:pt x="93" y="0"/>
                              </a:lnTo>
                              <a:lnTo>
                                <a:pt x="17" y="6"/>
                              </a:lnTo>
                            </a:path>
                          </a:pathLst>
                        </a:custGeom>
                        <a:blipFill dpi="0" rotWithShape="0">
                          <a:blip r:embed="rId1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84" name="Freeform 1245">
                          <a:extLst>
                            <a:ext uri="{FF2B5EF4-FFF2-40B4-BE49-F238E27FC236}">
                              <a16:creationId xmlns:a16="http://schemas.microsoft.com/office/drawing/2014/main" id="{F05AF539-47FD-2F81-B614-48E974F00C9C}"/>
                            </a:ext>
                          </a:extLst>
                        </p:cNvPr>
                        <p:cNvSpPr>
                          <a:spLocks/>
                        </p:cNvSpPr>
                        <p:nvPr/>
                      </p:nvSpPr>
                      <p:spPr bwMode="auto">
                        <a:xfrm>
                          <a:off x="3253" y="1195"/>
                          <a:ext cx="23" cy="36"/>
                        </a:xfrm>
                        <a:custGeom>
                          <a:avLst/>
                          <a:gdLst>
                            <a:gd name="T0" fmla="*/ 22 w 23"/>
                            <a:gd name="T1" fmla="*/ 0 h 36"/>
                            <a:gd name="T2" fmla="*/ 22 w 23"/>
                            <a:gd name="T3" fmla="*/ 18 h 36"/>
                            <a:gd name="T4" fmla="*/ 0 w 23"/>
                            <a:gd name="T5" fmla="*/ 35 h 36"/>
                            <a:gd name="T6" fmla="*/ 10 w 23"/>
                            <a:gd name="T7" fmla="*/ 3 h 36"/>
                            <a:gd name="T8" fmla="*/ 22 w 23"/>
                            <a:gd name="T9" fmla="*/ 0 h 36"/>
                            <a:gd name="T10" fmla="*/ 0 60000 65536"/>
                            <a:gd name="T11" fmla="*/ 0 60000 65536"/>
                            <a:gd name="T12" fmla="*/ 0 60000 65536"/>
                            <a:gd name="T13" fmla="*/ 0 60000 65536"/>
                            <a:gd name="T14" fmla="*/ 0 60000 65536"/>
                            <a:gd name="T15" fmla="*/ 0 w 23"/>
                            <a:gd name="T16" fmla="*/ 0 h 36"/>
                            <a:gd name="T17" fmla="*/ 23 w 23"/>
                            <a:gd name="T18" fmla="*/ 36 h 36"/>
                          </a:gdLst>
                          <a:ahLst/>
                          <a:cxnLst>
                            <a:cxn ang="T10">
                              <a:pos x="T0" y="T1"/>
                            </a:cxn>
                            <a:cxn ang="T11">
                              <a:pos x="T2" y="T3"/>
                            </a:cxn>
                            <a:cxn ang="T12">
                              <a:pos x="T4" y="T5"/>
                            </a:cxn>
                            <a:cxn ang="T13">
                              <a:pos x="T6" y="T7"/>
                            </a:cxn>
                            <a:cxn ang="T14">
                              <a:pos x="T8" y="T9"/>
                            </a:cxn>
                          </a:cxnLst>
                          <a:rect l="T15" t="T16" r="T17" b="T18"/>
                          <a:pathLst>
                            <a:path w="23" h="36">
                              <a:moveTo>
                                <a:pt x="22" y="0"/>
                              </a:moveTo>
                              <a:lnTo>
                                <a:pt x="22" y="18"/>
                              </a:lnTo>
                              <a:lnTo>
                                <a:pt x="0" y="35"/>
                              </a:lnTo>
                              <a:lnTo>
                                <a:pt x="10" y="3"/>
                              </a:lnTo>
                              <a:lnTo>
                                <a:pt x="22" y="0"/>
                              </a:lnTo>
                            </a:path>
                          </a:pathLst>
                        </a:custGeom>
                        <a:blipFill dpi="0" rotWithShape="0">
                          <a:blip r:embed="rId1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27782" name="Freeform 1246">
                        <a:extLst>
                          <a:ext uri="{FF2B5EF4-FFF2-40B4-BE49-F238E27FC236}">
                            <a16:creationId xmlns:a16="http://schemas.microsoft.com/office/drawing/2014/main" id="{FAB4B4F5-5587-3E28-ECAE-53606497A2E3}"/>
                          </a:ext>
                        </a:extLst>
                      </p:cNvPr>
                      <p:cNvSpPr>
                        <a:spLocks/>
                      </p:cNvSpPr>
                      <p:nvPr/>
                    </p:nvSpPr>
                    <p:spPr bwMode="auto">
                      <a:xfrm>
                        <a:off x="3193" y="1274"/>
                        <a:ext cx="9" cy="122"/>
                      </a:xfrm>
                      <a:custGeom>
                        <a:avLst/>
                        <a:gdLst>
                          <a:gd name="T0" fmla="*/ 8 w 9"/>
                          <a:gd name="T1" fmla="*/ 0 h 122"/>
                          <a:gd name="T2" fmla="*/ 8 w 9"/>
                          <a:gd name="T3" fmla="*/ 40 h 122"/>
                          <a:gd name="T4" fmla="*/ 6 w 9"/>
                          <a:gd name="T5" fmla="*/ 64 h 122"/>
                          <a:gd name="T6" fmla="*/ 4 w 9"/>
                          <a:gd name="T7" fmla="*/ 90 h 122"/>
                          <a:gd name="T8" fmla="*/ 0 w 9"/>
                          <a:gd name="T9" fmla="*/ 115 h 122"/>
                          <a:gd name="T10" fmla="*/ 1 w 9"/>
                          <a:gd name="T11" fmla="*/ 121 h 122"/>
                          <a:gd name="T12" fmla="*/ 8 w 9"/>
                          <a:gd name="T13" fmla="*/ 0 h 122"/>
                          <a:gd name="T14" fmla="*/ 0 60000 65536"/>
                          <a:gd name="T15" fmla="*/ 0 60000 65536"/>
                          <a:gd name="T16" fmla="*/ 0 60000 65536"/>
                          <a:gd name="T17" fmla="*/ 0 60000 65536"/>
                          <a:gd name="T18" fmla="*/ 0 60000 65536"/>
                          <a:gd name="T19" fmla="*/ 0 60000 65536"/>
                          <a:gd name="T20" fmla="*/ 0 60000 65536"/>
                          <a:gd name="T21" fmla="*/ 0 w 9"/>
                          <a:gd name="T22" fmla="*/ 0 h 122"/>
                          <a:gd name="T23" fmla="*/ 9 w 9"/>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122">
                            <a:moveTo>
                              <a:pt x="8" y="0"/>
                            </a:moveTo>
                            <a:lnTo>
                              <a:pt x="8" y="40"/>
                            </a:lnTo>
                            <a:lnTo>
                              <a:pt x="6" y="64"/>
                            </a:lnTo>
                            <a:lnTo>
                              <a:pt x="4" y="90"/>
                            </a:lnTo>
                            <a:lnTo>
                              <a:pt x="0" y="115"/>
                            </a:lnTo>
                            <a:lnTo>
                              <a:pt x="1" y="121"/>
                            </a:lnTo>
                            <a:lnTo>
                              <a:pt x="8" y="0"/>
                            </a:lnTo>
                          </a:path>
                        </a:pathLst>
                      </a:custGeom>
                      <a:blipFill dpi="0" rotWithShape="0">
                        <a:blip r:embed="rId19"/>
                        <a:srcRect/>
                        <a:tile tx="0" ty="0" sx="100000" sy="100000" flip="none" algn="tl"/>
                      </a:blipFill>
                      <a:ln w="12700" cap="rnd">
                        <a:solidFill>
                          <a:srgbClr val="FF5F1F"/>
                        </a:solidFill>
                        <a:round/>
                        <a:headEnd/>
                        <a:tailEnd/>
                      </a:ln>
                    </p:spPr>
                    <p:txBody>
                      <a:bodyPr/>
                      <a:lstStyle/>
                      <a:p>
                        <a:endParaRPr lang="zh-CN" altLang="en-US"/>
                      </a:p>
                    </p:txBody>
                  </p:sp>
                </p:grpSp>
                <p:grpSp>
                  <p:nvGrpSpPr>
                    <p:cNvPr id="27767" name="Group 1247">
                      <a:extLst>
                        <a:ext uri="{FF2B5EF4-FFF2-40B4-BE49-F238E27FC236}">
                          <a16:creationId xmlns:a16="http://schemas.microsoft.com/office/drawing/2014/main" id="{4448E6D7-2C51-E254-6371-0351A02194C3}"/>
                        </a:ext>
                      </a:extLst>
                    </p:cNvPr>
                    <p:cNvGrpSpPr>
                      <a:grpSpLocks/>
                    </p:cNvGrpSpPr>
                    <p:nvPr/>
                  </p:nvGrpSpPr>
                  <p:grpSpPr bwMode="auto">
                    <a:xfrm>
                      <a:off x="3140" y="1500"/>
                      <a:ext cx="100" cy="78"/>
                      <a:chOff x="3140" y="1500"/>
                      <a:chExt cx="100" cy="78"/>
                    </a:xfrm>
                  </p:grpSpPr>
                  <p:sp>
                    <p:nvSpPr>
                      <p:cNvPr id="27779" name="Freeform 1248">
                        <a:extLst>
                          <a:ext uri="{FF2B5EF4-FFF2-40B4-BE49-F238E27FC236}">
                            <a16:creationId xmlns:a16="http://schemas.microsoft.com/office/drawing/2014/main" id="{5051F5B8-1F82-A655-86E3-37D5EFC98E73}"/>
                          </a:ext>
                        </a:extLst>
                      </p:cNvPr>
                      <p:cNvSpPr>
                        <a:spLocks/>
                      </p:cNvSpPr>
                      <p:nvPr/>
                    </p:nvSpPr>
                    <p:spPr bwMode="auto">
                      <a:xfrm>
                        <a:off x="3194" y="1500"/>
                        <a:ext cx="46" cy="74"/>
                      </a:xfrm>
                      <a:custGeom>
                        <a:avLst/>
                        <a:gdLst>
                          <a:gd name="T0" fmla="*/ 3 w 46"/>
                          <a:gd name="T1" fmla="*/ 0 h 74"/>
                          <a:gd name="T2" fmla="*/ 0 w 46"/>
                          <a:gd name="T3" fmla="*/ 11 h 74"/>
                          <a:gd name="T4" fmla="*/ 0 w 46"/>
                          <a:gd name="T5" fmla="*/ 33 h 74"/>
                          <a:gd name="T6" fmla="*/ 4 w 46"/>
                          <a:gd name="T7" fmla="*/ 25 h 74"/>
                          <a:gd name="T8" fmla="*/ 9 w 46"/>
                          <a:gd name="T9" fmla="*/ 35 h 74"/>
                          <a:gd name="T10" fmla="*/ 11 w 46"/>
                          <a:gd name="T11" fmla="*/ 50 h 74"/>
                          <a:gd name="T12" fmla="*/ 18 w 46"/>
                          <a:gd name="T13" fmla="*/ 63 h 74"/>
                          <a:gd name="T14" fmla="*/ 29 w 46"/>
                          <a:gd name="T15" fmla="*/ 71 h 74"/>
                          <a:gd name="T16" fmla="*/ 37 w 46"/>
                          <a:gd name="T17" fmla="*/ 73 h 74"/>
                          <a:gd name="T18" fmla="*/ 45 w 46"/>
                          <a:gd name="T19" fmla="*/ 71 h 74"/>
                          <a:gd name="T20" fmla="*/ 45 w 46"/>
                          <a:gd name="T21" fmla="*/ 57 h 74"/>
                          <a:gd name="T22" fmla="*/ 39 w 46"/>
                          <a:gd name="T23" fmla="*/ 36 h 74"/>
                          <a:gd name="T24" fmla="*/ 35 w 46"/>
                          <a:gd name="T25" fmla="*/ 41 h 74"/>
                          <a:gd name="T26" fmla="*/ 29 w 46"/>
                          <a:gd name="T27" fmla="*/ 41 h 74"/>
                          <a:gd name="T28" fmla="*/ 20 w 46"/>
                          <a:gd name="T29" fmla="*/ 40 h 74"/>
                          <a:gd name="T30" fmla="*/ 14 w 46"/>
                          <a:gd name="T31" fmla="*/ 31 h 74"/>
                          <a:gd name="T32" fmla="*/ 8 w 46"/>
                          <a:gd name="T33" fmla="*/ 19 h 74"/>
                          <a:gd name="T34" fmla="*/ 3 w 46"/>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74"/>
                          <a:gd name="T56" fmla="*/ 46 w 46"/>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74">
                            <a:moveTo>
                              <a:pt x="3" y="0"/>
                            </a:moveTo>
                            <a:lnTo>
                              <a:pt x="0" y="11"/>
                            </a:lnTo>
                            <a:lnTo>
                              <a:pt x="0" y="33"/>
                            </a:lnTo>
                            <a:lnTo>
                              <a:pt x="4" y="25"/>
                            </a:lnTo>
                            <a:lnTo>
                              <a:pt x="9" y="35"/>
                            </a:lnTo>
                            <a:lnTo>
                              <a:pt x="11" y="50"/>
                            </a:lnTo>
                            <a:lnTo>
                              <a:pt x="18" y="63"/>
                            </a:lnTo>
                            <a:lnTo>
                              <a:pt x="29" y="71"/>
                            </a:lnTo>
                            <a:lnTo>
                              <a:pt x="37" y="73"/>
                            </a:lnTo>
                            <a:lnTo>
                              <a:pt x="45" y="71"/>
                            </a:lnTo>
                            <a:lnTo>
                              <a:pt x="45" y="57"/>
                            </a:lnTo>
                            <a:lnTo>
                              <a:pt x="39" y="36"/>
                            </a:lnTo>
                            <a:lnTo>
                              <a:pt x="35" y="41"/>
                            </a:lnTo>
                            <a:lnTo>
                              <a:pt x="29" y="41"/>
                            </a:lnTo>
                            <a:lnTo>
                              <a:pt x="20" y="40"/>
                            </a:lnTo>
                            <a:lnTo>
                              <a:pt x="14" y="31"/>
                            </a:lnTo>
                            <a:lnTo>
                              <a:pt x="8" y="19"/>
                            </a:lnTo>
                            <a:lnTo>
                              <a:pt x="3" y="0"/>
                            </a:lnTo>
                          </a:path>
                        </a:pathLst>
                      </a:custGeom>
                      <a:blipFill dpi="0" rotWithShape="0">
                        <a:blip r:embed="rId2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80" name="Freeform 1249">
                        <a:extLst>
                          <a:ext uri="{FF2B5EF4-FFF2-40B4-BE49-F238E27FC236}">
                            <a16:creationId xmlns:a16="http://schemas.microsoft.com/office/drawing/2014/main" id="{F5F8AA09-0887-F4D1-BFE4-331551C13365}"/>
                          </a:ext>
                        </a:extLst>
                      </p:cNvPr>
                      <p:cNvSpPr>
                        <a:spLocks/>
                      </p:cNvSpPr>
                      <p:nvPr/>
                    </p:nvSpPr>
                    <p:spPr bwMode="auto">
                      <a:xfrm>
                        <a:off x="3140" y="1502"/>
                        <a:ext cx="42" cy="76"/>
                      </a:xfrm>
                      <a:custGeom>
                        <a:avLst/>
                        <a:gdLst>
                          <a:gd name="T0" fmla="*/ 40 w 42"/>
                          <a:gd name="T1" fmla="*/ 0 h 76"/>
                          <a:gd name="T2" fmla="*/ 41 w 42"/>
                          <a:gd name="T3" fmla="*/ 30 h 76"/>
                          <a:gd name="T4" fmla="*/ 38 w 42"/>
                          <a:gd name="T5" fmla="*/ 22 h 76"/>
                          <a:gd name="T6" fmla="*/ 35 w 42"/>
                          <a:gd name="T7" fmla="*/ 32 h 76"/>
                          <a:gd name="T8" fmla="*/ 32 w 42"/>
                          <a:gd name="T9" fmla="*/ 46 h 76"/>
                          <a:gd name="T10" fmla="*/ 28 w 42"/>
                          <a:gd name="T11" fmla="*/ 58 h 76"/>
                          <a:gd name="T12" fmla="*/ 20 w 42"/>
                          <a:gd name="T13" fmla="*/ 67 h 76"/>
                          <a:gd name="T14" fmla="*/ 13 w 42"/>
                          <a:gd name="T15" fmla="*/ 73 h 76"/>
                          <a:gd name="T16" fmla="*/ 5 w 42"/>
                          <a:gd name="T17" fmla="*/ 75 h 76"/>
                          <a:gd name="T18" fmla="*/ 3 w 42"/>
                          <a:gd name="T19" fmla="*/ 71 h 76"/>
                          <a:gd name="T20" fmla="*/ 0 w 42"/>
                          <a:gd name="T21" fmla="*/ 64 h 76"/>
                          <a:gd name="T22" fmla="*/ 0 w 42"/>
                          <a:gd name="T23" fmla="*/ 57 h 76"/>
                          <a:gd name="T24" fmla="*/ 1 w 42"/>
                          <a:gd name="T25" fmla="*/ 49 h 76"/>
                          <a:gd name="T26" fmla="*/ 4 w 42"/>
                          <a:gd name="T27" fmla="*/ 37 h 76"/>
                          <a:gd name="T28" fmla="*/ 10 w 42"/>
                          <a:gd name="T29" fmla="*/ 41 h 76"/>
                          <a:gd name="T30" fmla="*/ 19 w 42"/>
                          <a:gd name="T31" fmla="*/ 41 h 76"/>
                          <a:gd name="T32" fmla="*/ 25 w 42"/>
                          <a:gd name="T33" fmla="*/ 41 h 76"/>
                          <a:gd name="T34" fmla="*/ 36 w 42"/>
                          <a:gd name="T35" fmla="*/ 15 h 76"/>
                          <a:gd name="T36" fmla="*/ 40 w 42"/>
                          <a:gd name="T37" fmla="*/ 0 h 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
                          <a:gd name="T58" fmla="*/ 0 h 76"/>
                          <a:gd name="T59" fmla="*/ 42 w 42"/>
                          <a:gd name="T60" fmla="*/ 76 h 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 h="76">
                            <a:moveTo>
                              <a:pt x="40" y="0"/>
                            </a:moveTo>
                            <a:lnTo>
                              <a:pt x="41" y="30"/>
                            </a:lnTo>
                            <a:lnTo>
                              <a:pt x="38" y="22"/>
                            </a:lnTo>
                            <a:lnTo>
                              <a:pt x="35" y="32"/>
                            </a:lnTo>
                            <a:lnTo>
                              <a:pt x="32" y="46"/>
                            </a:lnTo>
                            <a:lnTo>
                              <a:pt x="28" y="58"/>
                            </a:lnTo>
                            <a:lnTo>
                              <a:pt x="20" y="67"/>
                            </a:lnTo>
                            <a:lnTo>
                              <a:pt x="13" y="73"/>
                            </a:lnTo>
                            <a:lnTo>
                              <a:pt x="5" y="75"/>
                            </a:lnTo>
                            <a:lnTo>
                              <a:pt x="3" y="71"/>
                            </a:lnTo>
                            <a:lnTo>
                              <a:pt x="0" y="64"/>
                            </a:lnTo>
                            <a:lnTo>
                              <a:pt x="0" y="57"/>
                            </a:lnTo>
                            <a:lnTo>
                              <a:pt x="1" y="49"/>
                            </a:lnTo>
                            <a:lnTo>
                              <a:pt x="4" y="37"/>
                            </a:lnTo>
                            <a:lnTo>
                              <a:pt x="10" y="41"/>
                            </a:lnTo>
                            <a:lnTo>
                              <a:pt x="19" y="41"/>
                            </a:lnTo>
                            <a:lnTo>
                              <a:pt x="25" y="41"/>
                            </a:lnTo>
                            <a:lnTo>
                              <a:pt x="36" y="15"/>
                            </a:lnTo>
                            <a:lnTo>
                              <a:pt x="40" y="0"/>
                            </a:lnTo>
                          </a:path>
                        </a:pathLst>
                      </a:custGeom>
                      <a:blipFill dpi="0" rotWithShape="0">
                        <a:blip r:embed="rId2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7768" name="Group 1250">
                      <a:extLst>
                        <a:ext uri="{FF2B5EF4-FFF2-40B4-BE49-F238E27FC236}">
                          <a16:creationId xmlns:a16="http://schemas.microsoft.com/office/drawing/2014/main" id="{593BB4E1-BB06-8589-663A-7E8A90F12AD0}"/>
                        </a:ext>
                      </a:extLst>
                    </p:cNvPr>
                    <p:cNvGrpSpPr>
                      <a:grpSpLocks/>
                    </p:cNvGrpSpPr>
                    <p:nvPr/>
                  </p:nvGrpSpPr>
                  <p:grpSpPr bwMode="auto">
                    <a:xfrm>
                      <a:off x="3119" y="961"/>
                      <a:ext cx="160" cy="537"/>
                      <a:chOff x="3119" y="961"/>
                      <a:chExt cx="160" cy="537"/>
                    </a:xfrm>
                  </p:grpSpPr>
                  <p:grpSp>
                    <p:nvGrpSpPr>
                      <p:cNvPr id="27770" name="Group 1251">
                        <a:extLst>
                          <a:ext uri="{FF2B5EF4-FFF2-40B4-BE49-F238E27FC236}">
                            <a16:creationId xmlns:a16="http://schemas.microsoft.com/office/drawing/2014/main" id="{111CC8A0-B711-73EA-DACC-F3E7DC32323D}"/>
                          </a:ext>
                        </a:extLst>
                      </p:cNvPr>
                      <p:cNvGrpSpPr>
                        <a:grpSpLocks/>
                      </p:cNvGrpSpPr>
                      <p:nvPr/>
                    </p:nvGrpSpPr>
                    <p:grpSpPr bwMode="auto">
                      <a:xfrm>
                        <a:off x="3119" y="961"/>
                        <a:ext cx="160" cy="537"/>
                        <a:chOff x="3119" y="961"/>
                        <a:chExt cx="160" cy="537"/>
                      </a:xfrm>
                    </p:grpSpPr>
                    <p:sp>
                      <p:nvSpPr>
                        <p:cNvPr id="27775" name="Freeform 1252">
                          <a:extLst>
                            <a:ext uri="{FF2B5EF4-FFF2-40B4-BE49-F238E27FC236}">
                              <a16:creationId xmlns:a16="http://schemas.microsoft.com/office/drawing/2014/main" id="{EDDFCCE9-18F5-D6F9-A4DA-0601CA141BF5}"/>
                            </a:ext>
                          </a:extLst>
                        </p:cNvPr>
                        <p:cNvSpPr>
                          <a:spLocks/>
                        </p:cNvSpPr>
                        <p:nvPr/>
                      </p:nvSpPr>
                      <p:spPr bwMode="auto">
                        <a:xfrm>
                          <a:off x="3119" y="961"/>
                          <a:ext cx="160" cy="537"/>
                        </a:xfrm>
                        <a:custGeom>
                          <a:avLst/>
                          <a:gdLst>
                            <a:gd name="T0" fmla="*/ 45 w 160"/>
                            <a:gd name="T1" fmla="*/ 5 h 537"/>
                            <a:gd name="T2" fmla="*/ 14 w 160"/>
                            <a:gd name="T3" fmla="*/ 23 h 537"/>
                            <a:gd name="T4" fmla="*/ 6 w 160"/>
                            <a:gd name="T5" fmla="*/ 37 h 537"/>
                            <a:gd name="T6" fmla="*/ 0 w 160"/>
                            <a:gd name="T7" fmla="*/ 161 h 537"/>
                            <a:gd name="T8" fmla="*/ 3 w 160"/>
                            <a:gd name="T9" fmla="*/ 190 h 537"/>
                            <a:gd name="T10" fmla="*/ 22 w 160"/>
                            <a:gd name="T11" fmla="*/ 188 h 537"/>
                            <a:gd name="T12" fmla="*/ 21 w 160"/>
                            <a:gd name="T13" fmla="*/ 261 h 537"/>
                            <a:gd name="T14" fmla="*/ 30 w 160"/>
                            <a:gd name="T15" fmla="*/ 261 h 537"/>
                            <a:gd name="T16" fmla="*/ 41 w 160"/>
                            <a:gd name="T17" fmla="*/ 412 h 537"/>
                            <a:gd name="T18" fmla="*/ 42 w 160"/>
                            <a:gd name="T19" fmla="*/ 493 h 537"/>
                            <a:gd name="T20" fmla="*/ 43 w 160"/>
                            <a:gd name="T21" fmla="*/ 529 h 537"/>
                            <a:gd name="T22" fmla="*/ 51 w 160"/>
                            <a:gd name="T23" fmla="*/ 536 h 537"/>
                            <a:gd name="T24" fmla="*/ 64 w 160"/>
                            <a:gd name="T25" fmla="*/ 530 h 537"/>
                            <a:gd name="T26" fmla="*/ 72 w 160"/>
                            <a:gd name="T27" fmla="*/ 468 h 537"/>
                            <a:gd name="T28" fmla="*/ 77 w 160"/>
                            <a:gd name="T29" fmla="*/ 533 h 537"/>
                            <a:gd name="T30" fmla="*/ 89 w 160"/>
                            <a:gd name="T31" fmla="*/ 536 h 537"/>
                            <a:gd name="T32" fmla="*/ 99 w 160"/>
                            <a:gd name="T33" fmla="*/ 531 h 537"/>
                            <a:gd name="T34" fmla="*/ 111 w 160"/>
                            <a:gd name="T35" fmla="*/ 409 h 537"/>
                            <a:gd name="T36" fmla="*/ 125 w 160"/>
                            <a:gd name="T37" fmla="*/ 320 h 537"/>
                            <a:gd name="T38" fmla="*/ 146 w 160"/>
                            <a:gd name="T39" fmla="*/ 237 h 537"/>
                            <a:gd name="T40" fmla="*/ 159 w 160"/>
                            <a:gd name="T41" fmla="*/ 236 h 537"/>
                            <a:gd name="T42" fmla="*/ 147 w 160"/>
                            <a:gd name="T43" fmla="*/ 122 h 537"/>
                            <a:gd name="T44" fmla="*/ 147 w 160"/>
                            <a:gd name="T45" fmla="*/ 32 h 537"/>
                            <a:gd name="T46" fmla="*/ 140 w 160"/>
                            <a:gd name="T47" fmla="*/ 22 h 537"/>
                            <a:gd name="T48" fmla="*/ 107 w 160"/>
                            <a:gd name="T49" fmla="*/ 0 h 537"/>
                            <a:gd name="T50" fmla="*/ 79 w 160"/>
                            <a:gd name="T51" fmla="*/ 48 h 537"/>
                            <a:gd name="T52" fmla="*/ 45 w 160"/>
                            <a:gd name="T53" fmla="*/ 5 h 53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0"/>
                            <a:gd name="T82" fmla="*/ 0 h 537"/>
                            <a:gd name="T83" fmla="*/ 160 w 160"/>
                            <a:gd name="T84" fmla="*/ 537 h 53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0" h="537">
                              <a:moveTo>
                                <a:pt x="45" y="5"/>
                              </a:moveTo>
                              <a:lnTo>
                                <a:pt x="14" y="23"/>
                              </a:lnTo>
                              <a:lnTo>
                                <a:pt x="6" y="37"/>
                              </a:lnTo>
                              <a:lnTo>
                                <a:pt x="0" y="161"/>
                              </a:lnTo>
                              <a:lnTo>
                                <a:pt x="3" y="190"/>
                              </a:lnTo>
                              <a:lnTo>
                                <a:pt x="22" y="188"/>
                              </a:lnTo>
                              <a:lnTo>
                                <a:pt x="21" y="261"/>
                              </a:lnTo>
                              <a:lnTo>
                                <a:pt x="30" y="261"/>
                              </a:lnTo>
                              <a:lnTo>
                                <a:pt x="41" y="412"/>
                              </a:lnTo>
                              <a:lnTo>
                                <a:pt x="42" y="493"/>
                              </a:lnTo>
                              <a:lnTo>
                                <a:pt x="43" y="529"/>
                              </a:lnTo>
                              <a:lnTo>
                                <a:pt x="51" y="536"/>
                              </a:lnTo>
                              <a:lnTo>
                                <a:pt x="64" y="530"/>
                              </a:lnTo>
                              <a:lnTo>
                                <a:pt x="72" y="468"/>
                              </a:lnTo>
                              <a:lnTo>
                                <a:pt x="77" y="533"/>
                              </a:lnTo>
                              <a:lnTo>
                                <a:pt x="89" y="536"/>
                              </a:lnTo>
                              <a:lnTo>
                                <a:pt x="99" y="531"/>
                              </a:lnTo>
                              <a:lnTo>
                                <a:pt x="111" y="409"/>
                              </a:lnTo>
                              <a:lnTo>
                                <a:pt x="125" y="320"/>
                              </a:lnTo>
                              <a:lnTo>
                                <a:pt x="146" y="237"/>
                              </a:lnTo>
                              <a:lnTo>
                                <a:pt x="159" y="236"/>
                              </a:lnTo>
                              <a:lnTo>
                                <a:pt x="147" y="122"/>
                              </a:lnTo>
                              <a:lnTo>
                                <a:pt x="147" y="32"/>
                              </a:lnTo>
                              <a:lnTo>
                                <a:pt x="140" y="22"/>
                              </a:lnTo>
                              <a:lnTo>
                                <a:pt x="107" y="0"/>
                              </a:lnTo>
                              <a:lnTo>
                                <a:pt x="79" y="48"/>
                              </a:lnTo>
                              <a:lnTo>
                                <a:pt x="45" y="5"/>
                              </a:lnTo>
                            </a:path>
                          </a:pathLst>
                        </a:custGeom>
                        <a:blipFill dpi="0" rotWithShape="0">
                          <a:blip r:embed="rId2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776" name="Group 1253">
                          <a:extLst>
                            <a:ext uri="{FF2B5EF4-FFF2-40B4-BE49-F238E27FC236}">
                              <a16:creationId xmlns:a16="http://schemas.microsoft.com/office/drawing/2014/main" id="{66F6D461-98CC-AE39-3939-4BE25AAE34FA}"/>
                            </a:ext>
                          </a:extLst>
                        </p:cNvPr>
                        <p:cNvGrpSpPr>
                          <a:grpSpLocks/>
                        </p:cNvGrpSpPr>
                        <p:nvPr/>
                      </p:nvGrpSpPr>
                      <p:grpSpPr bwMode="auto">
                        <a:xfrm>
                          <a:off x="3143" y="1109"/>
                          <a:ext cx="70" cy="114"/>
                          <a:chOff x="3143" y="1109"/>
                          <a:chExt cx="70" cy="114"/>
                        </a:xfrm>
                      </p:grpSpPr>
                      <p:sp>
                        <p:nvSpPr>
                          <p:cNvPr id="27777" name="Freeform 1254">
                            <a:extLst>
                              <a:ext uri="{FF2B5EF4-FFF2-40B4-BE49-F238E27FC236}">
                                <a16:creationId xmlns:a16="http://schemas.microsoft.com/office/drawing/2014/main" id="{7974183A-22F5-A848-60D5-43A44835F1D8}"/>
                              </a:ext>
                            </a:extLst>
                          </p:cNvPr>
                          <p:cNvSpPr>
                            <a:spLocks/>
                          </p:cNvSpPr>
                          <p:nvPr/>
                        </p:nvSpPr>
                        <p:spPr bwMode="auto">
                          <a:xfrm>
                            <a:off x="3152" y="1109"/>
                            <a:ext cx="61" cy="114"/>
                          </a:xfrm>
                          <a:custGeom>
                            <a:avLst/>
                            <a:gdLst>
                              <a:gd name="T0" fmla="*/ 0 w 61"/>
                              <a:gd name="T1" fmla="*/ 113 h 114"/>
                              <a:gd name="T2" fmla="*/ 58 w 61"/>
                              <a:gd name="T3" fmla="*/ 107 h 114"/>
                              <a:gd name="T4" fmla="*/ 60 w 61"/>
                              <a:gd name="T5" fmla="*/ 0 h 114"/>
                              <a:gd name="T6" fmla="*/ 0 60000 65536"/>
                              <a:gd name="T7" fmla="*/ 0 60000 65536"/>
                              <a:gd name="T8" fmla="*/ 0 60000 65536"/>
                              <a:gd name="T9" fmla="*/ 0 w 61"/>
                              <a:gd name="T10" fmla="*/ 0 h 114"/>
                              <a:gd name="T11" fmla="*/ 61 w 61"/>
                              <a:gd name="T12" fmla="*/ 114 h 114"/>
                            </a:gdLst>
                            <a:ahLst/>
                            <a:cxnLst>
                              <a:cxn ang="T6">
                                <a:pos x="T0" y="T1"/>
                              </a:cxn>
                              <a:cxn ang="T7">
                                <a:pos x="T2" y="T3"/>
                              </a:cxn>
                              <a:cxn ang="T8">
                                <a:pos x="T4" y="T5"/>
                              </a:cxn>
                            </a:cxnLst>
                            <a:rect l="T9" t="T10" r="T11" b="T12"/>
                            <a:pathLst>
                              <a:path w="61" h="114">
                                <a:moveTo>
                                  <a:pt x="0" y="113"/>
                                </a:moveTo>
                                <a:lnTo>
                                  <a:pt x="58" y="107"/>
                                </a:lnTo>
                                <a:lnTo>
                                  <a:pt x="60" y="0"/>
                                </a:lnTo>
                              </a:path>
                            </a:pathLst>
                          </a:custGeom>
                          <a:noFill/>
                          <a:ln w="12700" cap="rnd">
                            <a:solidFill>
                              <a:srgbClr val="5F3F1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78" name="Freeform 1255">
                            <a:extLst>
                              <a:ext uri="{FF2B5EF4-FFF2-40B4-BE49-F238E27FC236}">
                                <a16:creationId xmlns:a16="http://schemas.microsoft.com/office/drawing/2014/main" id="{993B89F0-A3D7-579E-CA3E-8C465D860927}"/>
                              </a:ext>
                            </a:extLst>
                          </p:cNvPr>
                          <p:cNvSpPr>
                            <a:spLocks/>
                          </p:cNvSpPr>
                          <p:nvPr/>
                        </p:nvSpPr>
                        <p:spPr bwMode="auto">
                          <a:xfrm>
                            <a:off x="3143" y="1123"/>
                            <a:ext cx="69" cy="29"/>
                          </a:xfrm>
                          <a:custGeom>
                            <a:avLst/>
                            <a:gdLst>
                              <a:gd name="T0" fmla="*/ 0 w 69"/>
                              <a:gd name="T1" fmla="*/ 28 h 29"/>
                              <a:gd name="T2" fmla="*/ 24 w 69"/>
                              <a:gd name="T3" fmla="*/ 20 h 29"/>
                              <a:gd name="T4" fmla="*/ 68 w 69"/>
                              <a:gd name="T5" fmla="*/ 0 h 29"/>
                              <a:gd name="T6" fmla="*/ 0 60000 65536"/>
                              <a:gd name="T7" fmla="*/ 0 60000 65536"/>
                              <a:gd name="T8" fmla="*/ 0 60000 65536"/>
                              <a:gd name="T9" fmla="*/ 0 w 69"/>
                              <a:gd name="T10" fmla="*/ 0 h 29"/>
                              <a:gd name="T11" fmla="*/ 69 w 69"/>
                              <a:gd name="T12" fmla="*/ 29 h 29"/>
                            </a:gdLst>
                            <a:ahLst/>
                            <a:cxnLst>
                              <a:cxn ang="T6">
                                <a:pos x="T0" y="T1"/>
                              </a:cxn>
                              <a:cxn ang="T7">
                                <a:pos x="T2" y="T3"/>
                              </a:cxn>
                              <a:cxn ang="T8">
                                <a:pos x="T4" y="T5"/>
                              </a:cxn>
                            </a:cxnLst>
                            <a:rect l="T9" t="T10" r="T11" b="T12"/>
                            <a:pathLst>
                              <a:path w="69" h="29">
                                <a:moveTo>
                                  <a:pt x="0" y="28"/>
                                </a:moveTo>
                                <a:lnTo>
                                  <a:pt x="24" y="20"/>
                                </a:lnTo>
                                <a:lnTo>
                                  <a:pt x="68" y="0"/>
                                </a:lnTo>
                              </a:path>
                            </a:pathLst>
                          </a:custGeom>
                          <a:noFill/>
                          <a:ln w="12700" cap="rnd">
                            <a:solidFill>
                              <a:srgbClr val="5F3F1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7771" name="Group 1256">
                        <a:extLst>
                          <a:ext uri="{FF2B5EF4-FFF2-40B4-BE49-F238E27FC236}">
                            <a16:creationId xmlns:a16="http://schemas.microsoft.com/office/drawing/2014/main" id="{772BCF78-E6F6-C1B2-E464-9572EFE375D8}"/>
                          </a:ext>
                        </a:extLst>
                      </p:cNvPr>
                      <p:cNvGrpSpPr>
                        <a:grpSpLocks/>
                      </p:cNvGrpSpPr>
                      <p:nvPr/>
                    </p:nvGrpSpPr>
                    <p:grpSpPr bwMode="auto">
                      <a:xfrm>
                        <a:off x="3140" y="1017"/>
                        <a:ext cx="99" cy="133"/>
                        <a:chOff x="3140" y="1017"/>
                        <a:chExt cx="99" cy="133"/>
                      </a:xfrm>
                    </p:grpSpPr>
                    <p:sp>
                      <p:nvSpPr>
                        <p:cNvPr id="27772" name="Freeform 1257">
                          <a:extLst>
                            <a:ext uri="{FF2B5EF4-FFF2-40B4-BE49-F238E27FC236}">
                              <a16:creationId xmlns:a16="http://schemas.microsoft.com/office/drawing/2014/main" id="{6E59097F-C188-A9FB-5840-0C399A672B8F}"/>
                            </a:ext>
                          </a:extLst>
                        </p:cNvPr>
                        <p:cNvSpPr>
                          <a:spLocks/>
                        </p:cNvSpPr>
                        <p:nvPr/>
                      </p:nvSpPr>
                      <p:spPr bwMode="auto">
                        <a:xfrm>
                          <a:off x="3148" y="1017"/>
                          <a:ext cx="84" cy="101"/>
                        </a:xfrm>
                        <a:custGeom>
                          <a:avLst/>
                          <a:gdLst>
                            <a:gd name="T0" fmla="*/ 0 w 84"/>
                            <a:gd name="T1" fmla="*/ 35 h 101"/>
                            <a:gd name="T2" fmla="*/ 53 w 84"/>
                            <a:gd name="T3" fmla="*/ 0 h 101"/>
                            <a:gd name="T4" fmla="*/ 83 w 84"/>
                            <a:gd name="T5" fmla="*/ 67 h 101"/>
                            <a:gd name="T6" fmla="*/ 29 w 84"/>
                            <a:gd name="T7" fmla="*/ 100 h 101"/>
                            <a:gd name="T8" fmla="*/ 0 w 84"/>
                            <a:gd name="T9" fmla="*/ 35 h 101"/>
                            <a:gd name="T10" fmla="*/ 0 60000 65536"/>
                            <a:gd name="T11" fmla="*/ 0 60000 65536"/>
                            <a:gd name="T12" fmla="*/ 0 60000 65536"/>
                            <a:gd name="T13" fmla="*/ 0 60000 65536"/>
                            <a:gd name="T14" fmla="*/ 0 60000 65536"/>
                            <a:gd name="T15" fmla="*/ 0 w 84"/>
                            <a:gd name="T16" fmla="*/ 0 h 101"/>
                            <a:gd name="T17" fmla="*/ 84 w 84"/>
                            <a:gd name="T18" fmla="*/ 101 h 101"/>
                          </a:gdLst>
                          <a:ahLst/>
                          <a:cxnLst>
                            <a:cxn ang="T10">
                              <a:pos x="T0" y="T1"/>
                            </a:cxn>
                            <a:cxn ang="T11">
                              <a:pos x="T2" y="T3"/>
                            </a:cxn>
                            <a:cxn ang="T12">
                              <a:pos x="T4" y="T5"/>
                            </a:cxn>
                            <a:cxn ang="T13">
                              <a:pos x="T6" y="T7"/>
                            </a:cxn>
                            <a:cxn ang="T14">
                              <a:pos x="T8" y="T9"/>
                            </a:cxn>
                          </a:cxnLst>
                          <a:rect l="T15" t="T16" r="T17" b="T18"/>
                          <a:pathLst>
                            <a:path w="84" h="101">
                              <a:moveTo>
                                <a:pt x="0" y="35"/>
                              </a:moveTo>
                              <a:lnTo>
                                <a:pt x="53" y="0"/>
                              </a:lnTo>
                              <a:lnTo>
                                <a:pt x="83" y="67"/>
                              </a:lnTo>
                              <a:lnTo>
                                <a:pt x="29" y="100"/>
                              </a:lnTo>
                              <a:lnTo>
                                <a:pt x="0" y="35"/>
                              </a:lnTo>
                            </a:path>
                          </a:pathLst>
                        </a:custGeom>
                        <a:blipFill dpi="0" rotWithShape="0">
                          <a:blip r:embed="rId20"/>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73" name="Freeform 1258">
                          <a:extLst>
                            <a:ext uri="{FF2B5EF4-FFF2-40B4-BE49-F238E27FC236}">
                              <a16:creationId xmlns:a16="http://schemas.microsoft.com/office/drawing/2014/main" id="{21E83360-276F-3491-A4B0-66A6FCCC7E11}"/>
                            </a:ext>
                          </a:extLst>
                        </p:cNvPr>
                        <p:cNvSpPr>
                          <a:spLocks/>
                        </p:cNvSpPr>
                        <p:nvPr/>
                      </p:nvSpPr>
                      <p:spPr bwMode="auto">
                        <a:xfrm>
                          <a:off x="3201" y="1059"/>
                          <a:ext cx="38" cy="55"/>
                        </a:xfrm>
                        <a:custGeom>
                          <a:avLst/>
                          <a:gdLst>
                            <a:gd name="T0" fmla="*/ 0 w 38"/>
                            <a:gd name="T1" fmla="*/ 33 h 55"/>
                            <a:gd name="T2" fmla="*/ 9 w 38"/>
                            <a:gd name="T3" fmla="*/ 25 h 55"/>
                            <a:gd name="T4" fmla="*/ 14 w 38"/>
                            <a:gd name="T5" fmla="*/ 9 h 55"/>
                            <a:gd name="T6" fmla="*/ 21 w 38"/>
                            <a:gd name="T7" fmla="*/ 4 h 55"/>
                            <a:gd name="T8" fmla="*/ 25 w 38"/>
                            <a:gd name="T9" fmla="*/ 0 h 55"/>
                            <a:gd name="T10" fmla="*/ 27 w 38"/>
                            <a:gd name="T11" fmla="*/ 1 h 55"/>
                            <a:gd name="T12" fmla="*/ 28 w 38"/>
                            <a:gd name="T13" fmla="*/ 5 h 55"/>
                            <a:gd name="T14" fmla="*/ 35 w 38"/>
                            <a:gd name="T15" fmla="*/ 13 h 55"/>
                            <a:gd name="T16" fmla="*/ 37 w 38"/>
                            <a:gd name="T17" fmla="*/ 26 h 55"/>
                            <a:gd name="T18" fmla="*/ 35 w 38"/>
                            <a:gd name="T19" fmla="*/ 36 h 55"/>
                            <a:gd name="T20" fmla="*/ 24 w 38"/>
                            <a:gd name="T21" fmla="*/ 46 h 55"/>
                            <a:gd name="T22" fmla="*/ 4 w 38"/>
                            <a:gd name="T23" fmla="*/ 54 h 55"/>
                            <a:gd name="T24" fmla="*/ 0 w 38"/>
                            <a:gd name="T25" fmla="*/ 33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55"/>
                            <a:gd name="T41" fmla="*/ 38 w 38"/>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55">
                              <a:moveTo>
                                <a:pt x="0" y="33"/>
                              </a:moveTo>
                              <a:lnTo>
                                <a:pt x="9" y="25"/>
                              </a:lnTo>
                              <a:lnTo>
                                <a:pt x="14" y="9"/>
                              </a:lnTo>
                              <a:lnTo>
                                <a:pt x="21" y="4"/>
                              </a:lnTo>
                              <a:lnTo>
                                <a:pt x="25" y="0"/>
                              </a:lnTo>
                              <a:lnTo>
                                <a:pt x="27" y="1"/>
                              </a:lnTo>
                              <a:lnTo>
                                <a:pt x="28" y="5"/>
                              </a:lnTo>
                              <a:lnTo>
                                <a:pt x="35" y="13"/>
                              </a:lnTo>
                              <a:lnTo>
                                <a:pt x="37" y="26"/>
                              </a:lnTo>
                              <a:lnTo>
                                <a:pt x="35" y="36"/>
                              </a:lnTo>
                              <a:lnTo>
                                <a:pt x="24" y="46"/>
                              </a:lnTo>
                              <a:lnTo>
                                <a:pt x="4" y="54"/>
                              </a:lnTo>
                              <a:lnTo>
                                <a:pt x="0" y="33"/>
                              </a:lnTo>
                            </a:path>
                          </a:pathLst>
                        </a:custGeom>
                        <a:blipFill dpi="0" rotWithShape="0">
                          <a:blip r:embed="rId1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74" name="Freeform 1259">
                          <a:extLst>
                            <a:ext uri="{FF2B5EF4-FFF2-40B4-BE49-F238E27FC236}">
                              <a16:creationId xmlns:a16="http://schemas.microsoft.com/office/drawing/2014/main" id="{B401EE69-2BE3-8551-BE14-5012232D91D2}"/>
                            </a:ext>
                          </a:extLst>
                        </p:cNvPr>
                        <p:cNvSpPr>
                          <a:spLocks/>
                        </p:cNvSpPr>
                        <p:nvPr/>
                      </p:nvSpPr>
                      <p:spPr bwMode="auto">
                        <a:xfrm>
                          <a:off x="3140" y="1090"/>
                          <a:ext cx="69" cy="60"/>
                        </a:xfrm>
                        <a:custGeom>
                          <a:avLst/>
                          <a:gdLst>
                            <a:gd name="T0" fmla="*/ 0 w 69"/>
                            <a:gd name="T1" fmla="*/ 59 h 60"/>
                            <a:gd name="T2" fmla="*/ 27 w 69"/>
                            <a:gd name="T3" fmla="*/ 49 h 60"/>
                            <a:gd name="T4" fmla="*/ 48 w 69"/>
                            <a:gd name="T5" fmla="*/ 37 h 60"/>
                            <a:gd name="T6" fmla="*/ 68 w 69"/>
                            <a:gd name="T7" fmla="*/ 26 h 60"/>
                            <a:gd name="T8" fmla="*/ 60 w 69"/>
                            <a:gd name="T9" fmla="*/ 0 h 60"/>
                            <a:gd name="T10" fmla="*/ 25 w 69"/>
                            <a:gd name="T11" fmla="*/ 16 h 60"/>
                            <a:gd name="T12" fmla="*/ 3 w 69"/>
                            <a:gd name="T13" fmla="*/ 24 h 60"/>
                            <a:gd name="T14" fmla="*/ 2 w 69"/>
                            <a:gd name="T15" fmla="*/ 20 h 60"/>
                            <a:gd name="T16" fmla="*/ 0 w 69"/>
                            <a:gd name="T17" fmla="*/ 59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
                            <a:gd name="T28" fmla="*/ 0 h 60"/>
                            <a:gd name="T29" fmla="*/ 69 w 69"/>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 h="60">
                              <a:moveTo>
                                <a:pt x="0" y="59"/>
                              </a:moveTo>
                              <a:lnTo>
                                <a:pt x="27" y="49"/>
                              </a:lnTo>
                              <a:lnTo>
                                <a:pt x="48" y="37"/>
                              </a:lnTo>
                              <a:lnTo>
                                <a:pt x="68" y="26"/>
                              </a:lnTo>
                              <a:lnTo>
                                <a:pt x="60" y="0"/>
                              </a:lnTo>
                              <a:lnTo>
                                <a:pt x="25" y="16"/>
                              </a:lnTo>
                              <a:lnTo>
                                <a:pt x="3" y="24"/>
                              </a:lnTo>
                              <a:lnTo>
                                <a:pt x="2" y="20"/>
                              </a:lnTo>
                              <a:lnTo>
                                <a:pt x="0" y="59"/>
                              </a:lnTo>
                            </a:path>
                          </a:pathLst>
                        </a:custGeom>
                        <a:blipFill dpi="0" rotWithShape="0">
                          <a:blip r:embed="rId2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sp>
                  <p:nvSpPr>
                    <p:cNvPr id="27769" name="Freeform 1260">
                      <a:extLst>
                        <a:ext uri="{FF2B5EF4-FFF2-40B4-BE49-F238E27FC236}">
                          <a16:creationId xmlns:a16="http://schemas.microsoft.com/office/drawing/2014/main" id="{2F238122-5835-E0FD-3F2C-B381C58EC043}"/>
                        </a:ext>
                      </a:extLst>
                    </p:cNvPr>
                    <p:cNvSpPr>
                      <a:spLocks/>
                    </p:cNvSpPr>
                    <p:nvPr/>
                  </p:nvSpPr>
                  <p:spPr bwMode="auto">
                    <a:xfrm>
                      <a:off x="3191" y="1239"/>
                      <a:ext cx="10" cy="195"/>
                    </a:xfrm>
                    <a:custGeom>
                      <a:avLst/>
                      <a:gdLst>
                        <a:gd name="T0" fmla="*/ 9 w 10"/>
                        <a:gd name="T1" fmla="*/ 0 h 195"/>
                        <a:gd name="T2" fmla="*/ 6 w 10"/>
                        <a:gd name="T3" fmla="*/ 104 h 195"/>
                        <a:gd name="T4" fmla="*/ 0 w 10"/>
                        <a:gd name="T5" fmla="*/ 194 h 195"/>
                        <a:gd name="T6" fmla="*/ 0 60000 65536"/>
                        <a:gd name="T7" fmla="*/ 0 60000 65536"/>
                        <a:gd name="T8" fmla="*/ 0 60000 65536"/>
                        <a:gd name="T9" fmla="*/ 0 w 10"/>
                        <a:gd name="T10" fmla="*/ 0 h 195"/>
                        <a:gd name="T11" fmla="*/ 10 w 10"/>
                        <a:gd name="T12" fmla="*/ 195 h 195"/>
                      </a:gdLst>
                      <a:ahLst/>
                      <a:cxnLst>
                        <a:cxn ang="T6">
                          <a:pos x="T0" y="T1"/>
                        </a:cxn>
                        <a:cxn ang="T7">
                          <a:pos x="T2" y="T3"/>
                        </a:cxn>
                        <a:cxn ang="T8">
                          <a:pos x="T4" y="T5"/>
                        </a:cxn>
                      </a:cxnLst>
                      <a:rect l="T9" t="T10" r="T11" b="T12"/>
                      <a:pathLst>
                        <a:path w="10" h="195">
                          <a:moveTo>
                            <a:pt x="9" y="0"/>
                          </a:moveTo>
                          <a:lnTo>
                            <a:pt x="6" y="104"/>
                          </a:lnTo>
                          <a:lnTo>
                            <a:pt x="0" y="194"/>
                          </a:lnTo>
                        </a:path>
                      </a:pathLst>
                    </a:custGeom>
                    <a:noFill/>
                    <a:ln w="12700" cap="rnd">
                      <a:solidFill>
                        <a:srgbClr val="5F3F1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667" name="Group 1261">
                    <a:extLst>
                      <a:ext uri="{FF2B5EF4-FFF2-40B4-BE49-F238E27FC236}">
                        <a16:creationId xmlns:a16="http://schemas.microsoft.com/office/drawing/2014/main" id="{4EC4644D-C22D-FC4C-1B63-39A47A10D38C}"/>
                      </a:ext>
                    </a:extLst>
                  </p:cNvPr>
                  <p:cNvGrpSpPr>
                    <a:grpSpLocks/>
                  </p:cNvGrpSpPr>
                  <p:nvPr/>
                </p:nvGrpSpPr>
                <p:grpSpPr bwMode="auto">
                  <a:xfrm>
                    <a:off x="3384" y="816"/>
                    <a:ext cx="224" cy="706"/>
                    <a:chOff x="3384" y="816"/>
                    <a:chExt cx="224" cy="706"/>
                  </a:xfrm>
                </p:grpSpPr>
                <p:grpSp>
                  <p:nvGrpSpPr>
                    <p:cNvPr id="27750" name="Group 1262">
                      <a:extLst>
                        <a:ext uri="{FF2B5EF4-FFF2-40B4-BE49-F238E27FC236}">
                          <a16:creationId xmlns:a16="http://schemas.microsoft.com/office/drawing/2014/main" id="{C4C399A4-AF02-C25D-FA94-6A8618AD81A8}"/>
                        </a:ext>
                      </a:extLst>
                    </p:cNvPr>
                    <p:cNvGrpSpPr>
                      <a:grpSpLocks/>
                    </p:cNvGrpSpPr>
                    <p:nvPr/>
                  </p:nvGrpSpPr>
                  <p:grpSpPr bwMode="auto">
                    <a:xfrm>
                      <a:off x="3384" y="919"/>
                      <a:ext cx="224" cy="199"/>
                      <a:chOff x="3384" y="919"/>
                      <a:chExt cx="224" cy="199"/>
                    </a:xfrm>
                  </p:grpSpPr>
                  <p:sp>
                    <p:nvSpPr>
                      <p:cNvPr id="27758" name="Freeform 1263">
                        <a:extLst>
                          <a:ext uri="{FF2B5EF4-FFF2-40B4-BE49-F238E27FC236}">
                            <a16:creationId xmlns:a16="http://schemas.microsoft.com/office/drawing/2014/main" id="{B87B319B-C971-E74E-2DBF-0A2ED0842B5E}"/>
                          </a:ext>
                        </a:extLst>
                      </p:cNvPr>
                      <p:cNvSpPr>
                        <a:spLocks/>
                      </p:cNvSpPr>
                      <p:nvPr/>
                    </p:nvSpPr>
                    <p:spPr bwMode="auto">
                      <a:xfrm>
                        <a:off x="3384" y="919"/>
                        <a:ext cx="224" cy="199"/>
                      </a:xfrm>
                      <a:custGeom>
                        <a:avLst/>
                        <a:gdLst>
                          <a:gd name="T0" fmla="*/ 85 w 224"/>
                          <a:gd name="T1" fmla="*/ 0 h 199"/>
                          <a:gd name="T2" fmla="*/ 58 w 224"/>
                          <a:gd name="T3" fmla="*/ 16 h 199"/>
                          <a:gd name="T4" fmla="*/ 31 w 224"/>
                          <a:gd name="T5" fmla="*/ 30 h 199"/>
                          <a:gd name="T6" fmla="*/ 14 w 224"/>
                          <a:gd name="T7" fmla="*/ 87 h 199"/>
                          <a:gd name="T8" fmla="*/ 1 w 224"/>
                          <a:gd name="T9" fmla="*/ 130 h 199"/>
                          <a:gd name="T10" fmla="*/ 0 w 224"/>
                          <a:gd name="T11" fmla="*/ 139 h 199"/>
                          <a:gd name="T12" fmla="*/ 12 w 224"/>
                          <a:gd name="T13" fmla="*/ 161 h 199"/>
                          <a:gd name="T14" fmla="*/ 20 w 224"/>
                          <a:gd name="T15" fmla="*/ 168 h 199"/>
                          <a:gd name="T16" fmla="*/ 27 w 224"/>
                          <a:gd name="T17" fmla="*/ 170 h 199"/>
                          <a:gd name="T18" fmla="*/ 28 w 224"/>
                          <a:gd name="T19" fmla="*/ 176 h 199"/>
                          <a:gd name="T20" fmla="*/ 41 w 224"/>
                          <a:gd name="T21" fmla="*/ 167 h 199"/>
                          <a:gd name="T22" fmla="*/ 42 w 224"/>
                          <a:gd name="T23" fmla="*/ 190 h 199"/>
                          <a:gd name="T24" fmla="*/ 50 w 224"/>
                          <a:gd name="T25" fmla="*/ 198 h 199"/>
                          <a:gd name="T26" fmla="*/ 180 w 224"/>
                          <a:gd name="T27" fmla="*/ 198 h 199"/>
                          <a:gd name="T28" fmla="*/ 191 w 224"/>
                          <a:gd name="T29" fmla="*/ 187 h 199"/>
                          <a:gd name="T30" fmla="*/ 189 w 224"/>
                          <a:gd name="T31" fmla="*/ 167 h 199"/>
                          <a:gd name="T32" fmla="*/ 203 w 224"/>
                          <a:gd name="T33" fmla="*/ 180 h 199"/>
                          <a:gd name="T34" fmla="*/ 223 w 224"/>
                          <a:gd name="T35" fmla="*/ 142 h 199"/>
                          <a:gd name="T36" fmla="*/ 183 w 224"/>
                          <a:gd name="T37" fmla="*/ 26 h 199"/>
                          <a:gd name="T38" fmla="*/ 140 w 224"/>
                          <a:gd name="T39" fmla="*/ 11 h 199"/>
                          <a:gd name="T40" fmla="*/ 127 w 224"/>
                          <a:gd name="T41" fmla="*/ 3 h 199"/>
                          <a:gd name="T42" fmla="*/ 107 w 224"/>
                          <a:gd name="T43" fmla="*/ 22 h 199"/>
                          <a:gd name="T44" fmla="*/ 85 w 224"/>
                          <a:gd name="T45" fmla="*/ 0 h 19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4"/>
                          <a:gd name="T70" fmla="*/ 0 h 199"/>
                          <a:gd name="T71" fmla="*/ 224 w 224"/>
                          <a:gd name="T72" fmla="*/ 199 h 19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4" h="199">
                            <a:moveTo>
                              <a:pt x="85" y="0"/>
                            </a:moveTo>
                            <a:lnTo>
                              <a:pt x="58" y="16"/>
                            </a:lnTo>
                            <a:lnTo>
                              <a:pt x="31" y="30"/>
                            </a:lnTo>
                            <a:lnTo>
                              <a:pt x="14" y="87"/>
                            </a:lnTo>
                            <a:lnTo>
                              <a:pt x="1" y="130"/>
                            </a:lnTo>
                            <a:lnTo>
                              <a:pt x="0" y="139"/>
                            </a:lnTo>
                            <a:lnTo>
                              <a:pt x="12" y="161"/>
                            </a:lnTo>
                            <a:lnTo>
                              <a:pt x="20" y="168"/>
                            </a:lnTo>
                            <a:lnTo>
                              <a:pt x="27" y="170"/>
                            </a:lnTo>
                            <a:lnTo>
                              <a:pt x="28" y="176"/>
                            </a:lnTo>
                            <a:lnTo>
                              <a:pt x="41" y="167"/>
                            </a:lnTo>
                            <a:lnTo>
                              <a:pt x="42" y="190"/>
                            </a:lnTo>
                            <a:lnTo>
                              <a:pt x="50" y="198"/>
                            </a:lnTo>
                            <a:lnTo>
                              <a:pt x="180" y="198"/>
                            </a:lnTo>
                            <a:lnTo>
                              <a:pt x="191" y="187"/>
                            </a:lnTo>
                            <a:lnTo>
                              <a:pt x="189" y="167"/>
                            </a:lnTo>
                            <a:lnTo>
                              <a:pt x="203" y="180"/>
                            </a:lnTo>
                            <a:lnTo>
                              <a:pt x="223" y="142"/>
                            </a:lnTo>
                            <a:lnTo>
                              <a:pt x="183" y="26"/>
                            </a:lnTo>
                            <a:lnTo>
                              <a:pt x="140" y="11"/>
                            </a:lnTo>
                            <a:lnTo>
                              <a:pt x="127" y="3"/>
                            </a:lnTo>
                            <a:lnTo>
                              <a:pt x="107" y="22"/>
                            </a:lnTo>
                            <a:lnTo>
                              <a:pt x="85" y="0"/>
                            </a:lnTo>
                          </a:path>
                        </a:pathLst>
                      </a:custGeom>
                      <a:blipFill dpi="0" rotWithShape="0">
                        <a:blip r:embed="rId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759" name="Group 1264">
                        <a:extLst>
                          <a:ext uri="{FF2B5EF4-FFF2-40B4-BE49-F238E27FC236}">
                            <a16:creationId xmlns:a16="http://schemas.microsoft.com/office/drawing/2014/main" id="{E906EC0F-6ACA-7E13-EB3A-8051AAE6056C}"/>
                          </a:ext>
                        </a:extLst>
                      </p:cNvPr>
                      <p:cNvGrpSpPr>
                        <a:grpSpLocks/>
                      </p:cNvGrpSpPr>
                      <p:nvPr/>
                    </p:nvGrpSpPr>
                    <p:grpSpPr bwMode="auto">
                      <a:xfrm>
                        <a:off x="3428" y="939"/>
                        <a:ext cx="155" cy="179"/>
                        <a:chOff x="3428" y="939"/>
                        <a:chExt cx="155" cy="179"/>
                      </a:xfrm>
                    </p:grpSpPr>
                    <p:sp>
                      <p:nvSpPr>
                        <p:cNvPr id="27760" name="Freeform 1265">
                          <a:extLst>
                            <a:ext uri="{FF2B5EF4-FFF2-40B4-BE49-F238E27FC236}">
                              <a16:creationId xmlns:a16="http://schemas.microsoft.com/office/drawing/2014/main" id="{B7E6D3F7-67EC-A5CA-283F-1FA50BF8AD2D}"/>
                            </a:ext>
                          </a:extLst>
                        </p:cNvPr>
                        <p:cNvSpPr>
                          <a:spLocks/>
                        </p:cNvSpPr>
                        <p:nvPr/>
                      </p:nvSpPr>
                      <p:spPr bwMode="auto">
                        <a:xfrm>
                          <a:off x="3476" y="939"/>
                          <a:ext cx="34" cy="179"/>
                        </a:xfrm>
                        <a:custGeom>
                          <a:avLst/>
                          <a:gdLst>
                            <a:gd name="T0" fmla="*/ 9 w 34"/>
                            <a:gd name="T1" fmla="*/ 0 h 179"/>
                            <a:gd name="T2" fmla="*/ 3 w 34"/>
                            <a:gd name="T3" fmla="*/ 12 h 179"/>
                            <a:gd name="T4" fmla="*/ 9 w 34"/>
                            <a:gd name="T5" fmla="*/ 18 h 179"/>
                            <a:gd name="T6" fmla="*/ 0 w 34"/>
                            <a:gd name="T7" fmla="*/ 142 h 179"/>
                            <a:gd name="T8" fmla="*/ 1 w 34"/>
                            <a:gd name="T9" fmla="*/ 164 h 179"/>
                            <a:gd name="T10" fmla="*/ 18 w 34"/>
                            <a:gd name="T11" fmla="*/ 178 h 179"/>
                            <a:gd name="T12" fmla="*/ 33 w 34"/>
                            <a:gd name="T13" fmla="*/ 163 h 179"/>
                            <a:gd name="T14" fmla="*/ 33 w 34"/>
                            <a:gd name="T15" fmla="*/ 137 h 179"/>
                            <a:gd name="T16" fmla="*/ 19 w 34"/>
                            <a:gd name="T17" fmla="*/ 19 h 179"/>
                            <a:gd name="T18" fmla="*/ 25 w 34"/>
                            <a:gd name="T19" fmla="*/ 12 h 179"/>
                            <a:gd name="T20" fmla="*/ 20 w 34"/>
                            <a:gd name="T21" fmla="*/ 0 h 179"/>
                            <a:gd name="T22" fmla="*/ 15 w 34"/>
                            <a:gd name="T23" fmla="*/ 4 h 179"/>
                            <a:gd name="T24" fmla="*/ 9 w 34"/>
                            <a:gd name="T25" fmla="*/ 0 h 1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179"/>
                            <a:gd name="T41" fmla="*/ 34 w 34"/>
                            <a:gd name="T42" fmla="*/ 179 h 1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179">
                              <a:moveTo>
                                <a:pt x="9" y="0"/>
                              </a:moveTo>
                              <a:lnTo>
                                <a:pt x="3" y="12"/>
                              </a:lnTo>
                              <a:lnTo>
                                <a:pt x="9" y="18"/>
                              </a:lnTo>
                              <a:lnTo>
                                <a:pt x="0" y="142"/>
                              </a:lnTo>
                              <a:lnTo>
                                <a:pt x="1" y="164"/>
                              </a:lnTo>
                              <a:lnTo>
                                <a:pt x="18" y="178"/>
                              </a:lnTo>
                              <a:lnTo>
                                <a:pt x="33" y="163"/>
                              </a:lnTo>
                              <a:lnTo>
                                <a:pt x="33" y="137"/>
                              </a:lnTo>
                              <a:lnTo>
                                <a:pt x="19" y="19"/>
                              </a:lnTo>
                              <a:lnTo>
                                <a:pt x="25" y="12"/>
                              </a:lnTo>
                              <a:lnTo>
                                <a:pt x="20" y="0"/>
                              </a:lnTo>
                              <a:lnTo>
                                <a:pt x="15" y="4"/>
                              </a:lnTo>
                              <a:lnTo>
                                <a:pt x="9" y="0"/>
                              </a:lnTo>
                            </a:path>
                          </a:pathLst>
                        </a:custGeom>
                        <a:blipFill dpi="0" rotWithShape="0">
                          <a:blip r:embed="rId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761" name="Group 1266">
                          <a:extLst>
                            <a:ext uri="{FF2B5EF4-FFF2-40B4-BE49-F238E27FC236}">
                              <a16:creationId xmlns:a16="http://schemas.microsoft.com/office/drawing/2014/main" id="{A9FD8DF0-0051-4D04-68F9-66485A0B05D5}"/>
                            </a:ext>
                          </a:extLst>
                        </p:cNvPr>
                        <p:cNvGrpSpPr>
                          <a:grpSpLocks/>
                        </p:cNvGrpSpPr>
                        <p:nvPr/>
                      </p:nvGrpSpPr>
                      <p:grpSpPr bwMode="auto">
                        <a:xfrm>
                          <a:off x="3428" y="1015"/>
                          <a:ext cx="155" cy="61"/>
                          <a:chOff x="3428" y="1015"/>
                          <a:chExt cx="155" cy="61"/>
                        </a:xfrm>
                      </p:grpSpPr>
                      <p:sp>
                        <p:nvSpPr>
                          <p:cNvPr id="27762" name="Freeform 1267">
                            <a:extLst>
                              <a:ext uri="{FF2B5EF4-FFF2-40B4-BE49-F238E27FC236}">
                                <a16:creationId xmlns:a16="http://schemas.microsoft.com/office/drawing/2014/main" id="{9BAD9D7A-A898-CDBF-AC90-5C84200E11D4}"/>
                              </a:ext>
                            </a:extLst>
                          </p:cNvPr>
                          <p:cNvSpPr>
                            <a:spLocks/>
                          </p:cNvSpPr>
                          <p:nvPr/>
                        </p:nvSpPr>
                        <p:spPr bwMode="auto">
                          <a:xfrm>
                            <a:off x="3461" y="1027"/>
                            <a:ext cx="121" cy="40"/>
                          </a:xfrm>
                          <a:custGeom>
                            <a:avLst/>
                            <a:gdLst>
                              <a:gd name="T0" fmla="*/ 10 w 121"/>
                              <a:gd name="T1" fmla="*/ 24 h 40"/>
                              <a:gd name="T2" fmla="*/ 92 w 121"/>
                              <a:gd name="T3" fmla="*/ 0 h 40"/>
                              <a:gd name="T4" fmla="*/ 120 w 121"/>
                              <a:gd name="T5" fmla="*/ 3 h 40"/>
                              <a:gd name="T6" fmla="*/ 20 w 121"/>
                              <a:gd name="T7" fmla="*/ 39 h 40"/>
                              <a:gd name="T8" fmla="*/ 0 w 121"/>
                              <a:gd name="T9" fmla="*/ 28 h 40"/>
                              <a:gd name="T10" fmla="*/ 10 w 121"/>
                              <a:gd name="T11" fmla="*/ 24 h 40"/>
                              <a:gd name="T12" fmla="*/ 0 60000 65536"/>
                              <a:gd name="T13" fmla="*/ 0 60000 65536"/>
                              <a:gd name="T14" fmla="*/ 0 60000 65536"/>
                              <a:gd name="T15" fmla="*/ 0 60000 65536"/>
                              <a:gd name="T16" fmla="*/ 0 60000 65536"/>
                              <a:gd name="T17" fmla="*/ 0 60000 65536"/>
                              <a:gd name="T18" fmla="*/ 0 w 121"/>
                              <a:gd name="T19" fmla="*/ 0 h 40"/>
                              <a:gd name="T20" fmla="*/ 121 w 121"/>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121" h="40">
                                <a:moveTo>
                                  <a:pt x="10" y="24"/>
                                </a:moveTo>
                                <a:lnTo>
                                  <a:pt x="92" y="0"/>
                                </a:lnTo>
                                <a:lnTo>
                                  <a:pt x="120" y="3"/>
                                </a:lnTo>
                                <a:lnTo>
                                  <a:pt x="20" y="39"/>
                                </a:lnTo>
                                <a:lnTo>
                                  <a:pt x="0" y="28"/>
                                </a:lnTo>
                                <a:lnTo>
                                  <a:pt x="10" y="2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63" name="Freeform 1268">
                            <a:extLst>
                              <a:ext uri="{FF2B5EF4-FFF2-40B4-BE49-F238E27FC236}">
                                <a16:creationId xmlns:a16="http://schemas.microsoft.com/office/drawing/2014/main" id="{E7D532E8-0A8C-5909-8934-4030A1BD0E6F}"/>
                              </a:ext>
                            </a:extLst>
                          </p:cNvPr>
                          <p:cNvSpPr>
                            <a:spLocks/>
                          </p:cNvSpPr>
                          <p:nvPr/>
                        </p:nvSpPr>
                        <p:spPr bwMode="auto">
                          <a:xfrm>
                            <a:off x="3515" y="1029"/>
                            <a:ext cx="68" cy="45"/>
                          </a:xfrm>
                          <a:custGeom>
                            <a:avLst/>
                            <a:gdLst>
                              <a:gd name="T0" fmla="*/ 35 w 68"/>
                              <a:gd name="T1" fmla="*/ 0 h 45"/>
                              <a:gd name="T2" fmla="*/ 8 w 68"/>
                              <a:gd name="T3" fmla="*/ 7 h 45"/>
                              <a:gd name="T4" fmla="*/ 6 w 68"/>
                              <a:gd name="T5" fmla="*/ 16 h 45"/>
                              <a:gd name="T6" fmla="*/ 0 w 68"/>
                              <a:gd name="T7" fmla="*/ 23 h 45"/>
                              <a:gd name="T8" fmla="*/ 11 w 68"/>
                              <a:gd name="T9" fmla="*/ 35 h 45"/>
                              <a:gd name="T10" fmla="*/ 26 w 68"/>
                              <a:gd name="T11" fmla="*/ 43 h 45"/>
                              <a:gd name="T12" fmla="*/ 48 w 68"/>
                              <a:gd name="T13" fmla="*/ 44 h 45"/>
                              <a:gd name="T14" fmla="*/ 67 w 68"/>
                              <a:gd name="T15" fmla="*/ 25 h 45"/>
                              <a:gd name="T16" fmla="*/ 65 w 68"/>
                              <a:gd name="T17" fmla="*/ 1 h 45"/>
                              <a:gd name="T18" fmla="*/ 48 w 68"/>
                              <a:gd name="T19" fmla="*/ 13 h 45"/>
                              <a:gd name="T20" fmla="*/ 35 w 68"/>
                              <a:gd name="T21" fmla="*/ 0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45"/>
                              <a:gd name="T35" fmla="*/ 68 w 68"/>
                              <a:gd name="T36" fmla="*/ 45 h 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45">
                                <a:moveTo>
                                  <a:pt x="35" y="0"/>
                                </a:moveTo>
                                <a:lnTo>
                                  <a:pt x="8" y="7"/>
                                </a:lnTo>
                                <a:lnTo>
                                  <a:pt x="6" y="16"/>
                                </a:lnTo>
                                <a:lnTo>
                                  <a:pt x="0" y="23"/>
                                </a:lnTo>
                                <a:lnTo>
                                  <a:pt x="11" y="35"/>
                                </a:lnTo>
                                <a:lnTo>
                                  <a:pt x="26" y="43"/>
                                </a:lnTo>
                                <a:lnTo>
                                  <a:pt x="48" y="44"/>
                                </a:lnTo>
                                <a:lnTo>
                                  <a:pt x="67" y="25"/>
                                </a:lnTo>
                                <a:lnTo>
                                  <a:pt x="65" y="1"/>
                                </a:lnTo>
                                <a:lnTo>
                                  <a:pt x="48" y="13"/>
                                </a:lnTo>
                                <a:lnTo>
                                  <a:pt x="35" y="0"/>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64" name="Freeform 1269">
                            <a:extLst>
                              <a:ext uri="{FF2B5EF4-FFF2-40B4-BE49-F238E27FC236}">
                                <a16:creationId xmlns:a16="http://schemas.microsoft.com/office/drawing/2014/main" id="{CB82DCEA-5F8B-E1D8-7438-2C8A06E70649}"/>
                              </a:ext>
                            </a:extLst>
                          </p:cNvPr>
                          <p:cNvSpPr>
                            <a:spLocks/>
                          </p:cNvSpPr>
                          <p:nvPr/>
                        </p:nvSpPr>
                        <p:spPr bwMode="auto">
                          <a:xfrm>
                            <a:off x="3428" y="1015"/>
                            <a:ext cx="55" cy="61"/>
                          </a:xfrm>
                          <a:custGeom>
                            <a:avLst/>
                            <a:gdLst>
                              <a:gd name="T0" fmla="*/ 0 w 55"/>
                              <a:gd name="T1" fmla="*/ 37 h 61"/>
                              <a:gd name="T2" fmla="*/ 6 w 55"/>
                              <a:gd name="T3" fmla="*/ 27 h 61"/>
                              <a:gd name="T4" fmla="*/ 12 w 55"/>
                              <a:gd name="T5" fmla="*/ 16 h 61"/>
                              <a:gd name="T6" fmla="*/ 15 w 55"/>
                              <a:gd name="T7" fmla="*/ 5 h 61"/>
                              <a:gd name="T8" fmla="*/ 31 w 55"/>
                              <a:gd name="T9" fmla="*/ 0 h 61"/>
                              <a:gd name="T10" fmla="*/ 44 w 55"/>
                              <a:gd name="T11" fmla="*/ 0 h 61"/>
                              <a:gd name="T12" fmla="*/ 54 w 55"/>
                              <a:gd name="T13" fmla="*/ 30 h 61"/>
                              <a:gd name="T14" fmla="*/ 51 w 55"/>
                              <a:gd name="T15" fmla="*/ 37 h 61"/>
                              <a:gd name="T16" fmla="*/ 44 w 55"/>
                              <a:gd name="T17" fmla="*/ 45 h 61"/>
                              <a:gd name="T18" fmla="*/ 33 w 55"/>
                              <a:gd name="T19" fmla="*/ 48 h 61"/>
                              <a:gd name="T20" fmla="*/ 25 w 55"/>
                              <a:gd name="T21" fmla="*/ 49 h 61"/>
                              <a:gd name="T22" fmla="*/ 21 w 55"/>
                              <a:gd name="T23" fmla="*/ 51 h 61"/>
                              <a:gd name="T24" fmla="*/ 16 w 55"/>
                              <a:gd name="T25" fmla="*/ 57 h 61"/>
                              <a:gd name="T26" fmla="*/ 6 w 55"/>
                              <a:gd name="T27" fmla="*/ 60 h 61"/>
                              <a:gd name="T28" fmla="*/ 2 w 55"/>
                              <a:gd name="T29" fmla="*/ 60 h 61"/>
                              <a:gd name="T30" fmla="*/ 0 w 55"/>
                              <a:gd name="T31" fmla="*/ 37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5"/>
                              <a:gd name="T49" fmla="*/ 0 h 61"/>
                              <a:gd name="T50" fmla="*/ 55 w 55"/>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5" h="61">
                                <a:moveTo>
                                  <a:pt x="0" y="37"/>
                                </a:moveTo>
                                <a:lnTo>
                                  <a:pt x="6" y="27"/>
                                </a:lnTo>
                                <a:lnTo>
                                  <a:pt x="12" y="16"/>
                                </a:lnTo>
                                <a:lnTo>
                                  <a:pt x="15" y="5"/>
                                </a:lnTo>
                                <a:lnTo>
                                  <a:pt x="31" y="0"/>
                                </a:lnTo>
                                <a:lnTo>
                                  <a:pt x="44" y="0"/>
                                </a:lnTo>
                                <a:lnTo>
                                  <a:pt x="54" y="30"/>
                                </a:lnTo>
                                <a:lnTo>
                                  <a:pt x="51" y="37"/>
                                </a:lnTo>
                                <a:lnTo>
                                  <a:pt x="44" y="45"/>
                                </a:lnTo>
                                <a:lnTo>
                                  <a:pt x="33" y="48"/>
                                </a:lnTo>
                                <a:lnTo>
                                  <a:pt x="25" y="49"/>
                                </a:lnTo>
                                <a:lnTo>
                                  <a:pt x="21" y="51"/>
                                </a:lnTo>
                                <a:lnTo>
                                  <a:pt x="16" y="57"/>
                                </a:lnTo>
                                <a:lnTo>
                                  <a:pt x="6" y="60"/>
                                </a:lnTo>
                                <a:lnTo>
                                  <a:pt x="2" y="60"/>
                                </a:lnTo>
                                <a:lnTo>
                                  <a:pt x="0" y="37"/>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grpSp>
                  <p:nvGrpSpPr>
                    <p:cNvPr id="27751" name="Group 1270">
                      <a:extLst>
                        <a:ext uri="{FF2B5EF4-FFF2-40B4-BE49-F238E27FC236}">
                          <a16:creationId xmlns:a16="http://schemas.microsoft.com/office/drawing/2014/main" id="{8C4B2E93-4AAD-01EF-DB75-7676A3F0C4B9}"/>
                        </a:ext>
                      </a:extLst>
                    </p:cNvPr>
                    <p:cNvGrpSpPr>
                      <a:grpSpLocks/>
                    </p:cNvGrpSpPr>
                    <p:nvPr/>
                  </p:nvGrpSpPr>
                  <p:grpSpPr bwMode="auto">
                    <a:xfrm>
                      <a:off x="3454" y="816"/>
                      <a:ext cx="77" cy="129"/>
                      <a:chOff x="3454" y="816"/>
                      <a:chExt cx="77" cy="129"/>
                    </a:xfrm>
                  </p:grpSpPr>
                  <p:sp>
                    <p:nvSpPr>
                      <p:cNvPr id="27756" name="Freeform 1271">
                        <a:extLst>
                          <a:ext uri="{FF2B5EF4-FFF2-40B4-BE49-F238E27FC236}">
                            <a16:creationId xmlns:a16="http://schemas.microsoft.com/office/drawing/2014/main" id="{D042E784-A8C8-C166-E379-E2DA03BC3D71}"/>
                          </a:ext>
                        </a:extLst>
                      </p:cNvPr>
                      <p:cNvSpPr>
                        <a:spLocks/>
                      </p:cNvSpPr>
                      <p:nvPr/>
                    </p:nvSpPr>
                    <p:spPr bwMode="auto">
                      <a:xfrm>
                        <a:off x="3455" y="823"/>
                        <a:ext cx="72" cy="122"/>
                      </a:xfrm>
                      <a:custGeom>
                        <a:avLst/>
                        <a:gdLst>
                          <a:gd name="T0" fmla="*/ 0 w 72"/>
                          <a:gd name="T1" fmla="*/ 52 h 122"/>
                          <a:gd name="T2" fmla="*/ 3 w 72"/>
                          <a:gd name="T3" fmla="*/ 62 h 122"/>
                          <a:gd name="T4" fmla="*/ 5 w 72"/>
                          <a:gd name="T5" fmla="*/ 68 h 122"/>
                          <a:gd name="T6" fmla="*/ 8 w 72"/>
                          <a:gd name="T7" fmla="*/ 73 h 122"/>
                          <a:gd name="T8" fmla="*/ 12 w 72"/>
                          <a:gd name="T9" fmla="*/ 72 h 122"/>
                          <a:gd name="T10" fmla="*/ 13 w 72"/>
                          <a:gd name="T11" fmla="*/ 72 h 122"/>
                          <a:gd name="T12" fmla="*/ 13 w 72"/>
                          <a:gd name="T13" fmla="*/ 96 h 122"/>
                          <a:gd name="T14" fmla="*/ 35 w 72"/>
                          <a:gd name="T15" fmla="*/ 121 h 122"/>
                          <a:gd name="T16" fmla="*/ 55 w 72"/>
                          <a:gd name="T17" fmla="*/ 102 h 122"/>
                          <a:gd name="T18" fmla="*/ 56 w 72"/>
                          <a:gd name="T19" fmla="*/ 96 h 122"/>
                          <a:gd name="T20" fmla="*/ 59 w 72"/>
                          <a:gd name="T21" fmla="*/ 91 h 122"/>
                          <a:gd name="T22" fmla="*/ 62 w 72"/>
                          <a:gd name="T23" fmla="*/ 86 h 122"/>
                          <a:gd name="T24" fmla="*/ 64 w 72"/>
                          <a:gd name="T25" fmla="*/ 76 h 122"/>
                          <a:gd name="T26" fmla="*/ 69 w 72"/>
                          <a:gd name="T27" fmla="*/ 66 h 122"/>
                          <a:gd name="T28" fmla="*/ 70 w 72"/>
                          <a:gd name="T29" fmla="*/ 57 h 122"/>
                          <a:gd name="T30" fmla="*/ 70 w 72"/>
                          <a:gd name="T31" fmla="*/ 36 h 122"/>
                          <a:gd name="T32" fmla="*/ 71 w 72"/>
                          <a:gd name="T33" fmla="*/ 28 h 122"/>
                          <a:gd name="T34" fmla="*/ 69 w 72"/>
                          <a:gd name="T35" fmla="*/ 19 h 122"/>
                          <a:gd name="T36" fmla="*/ 65 w 72"/>
                          <a:gd name="T37" fmla="*/ 11 h 122"/>
                          <a:gd name="T38" fmla="*/ 57 w 72"/>
                          <a:gd name="T39" fmla="*/ 5 h 122"/>
                          <a:gd name="T40" fmla="*/ 48 w 72"/>
                          <a:gd name="T41" fmla="*/ 2 h 122"/>
                          <a:gd name="T42" fmla="*/ 38 w 72"/>
                          <a:gd name="T43" fmla="*/ 0 h 122"/>
                          <a:gd name="T44" fmla="*/ 28 w 72"/>
                          <a:gd name="T45" fmla="*/ 1 h 122"/>
                          <a:gd name="T46" fmla="*/ 20 w 72"/>
                          <a:gd name="T47" fmla="*/ 4 h 122"/>
                          <a:gd name="T48" fmla="*/ 13 w 72"/>
                          <a:gd name="T49" fmla="*/ 9 h 122"/>
                          <a:gd name="T50" fmla="*/ 8 w 72"/>
                          <a:gd name="T51" fmla="*/ 15 h 122"/>
                          <a:gd name="T52" fmla="*/ 5 w 72"/>
                          <a:gd name="T53" fmla="*/ 20 h 122"/>
                          <a:gd name="T54" fmla="*/ 2 w 72"/>
                          <a:gd name="T55" fmla="*/ 27 h 122"/>
                          <a:gd name="T56" fmla="*/ 1 w 72"/>
                          <a:gd name="T57" fmla="*/ 34 h 122"/>
                          <a:gd name="T58" fmla="*/ 1 w 72"/>
                          <a:gd name="T59" fmla="*/ 42 h 122"/>
                          <a:gd name="T60" fmla="*/ 2 w 72"/>
                          <a:gd name="T61" fmla="*/ 48 h 122"/>
                          <a:gd name="T62" fmla="*/ 0 w 72"/>
                          <a:gd name="T63" fmla="*/ 52 h 1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2"/>
                          <a:gd name="T97" fmla="*/ 0 h 122"/>
                          <a:gd name="T98" fmla="*/ 72 w 72"/>
                          <a:gd name="T99" fmla="*/ 122 h 12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2" h="122">
                            <a:moveTo>
                              <a:pt x="0" y="52"/>
                            </a:moveTo>
                            <a:lnTo>
                              <a:pt x="3" y="62"/>
                            </a:lnTo>
                            <a:lnTo>
                              <a:pt x="5" y="68"/>
                            </a:lnTo>
                            <a:lnTo>
                              <a:pt x="8" y="73"/>
                            </a:lnTo>
                            <a:lnTo>
                              <a:pt x="12" y="72"/>
                            </a:lnTo>
                            <a:lnTo>
                              <a:pt x="13" y="72"/>
                            </a:lnTo>
                            <a:lnTo>
                              <a:pt x="13" y="96"/>
                            </a:lnTo>
                            <a:lnTo>
                              <a:pt x="35" y="121"/>
                            </a:lnTo>
                            <a:lnTo>
                              <a:pt x="55" y="102"/>
                            </a:lnTo>
                            <a:lnTo>
                              <a:pt x="56" y="96"/>
                            </a:lnTo>
                            <a:lnTo>
                              <a:pt x="59" y="91"/>
                            </a:lnTo>
                            <a:lnTo>
                              <a:pt x="62" y="86"/>
                            </a:lnTo>
                            <a:lnTo>
                              <a:pt x="64" y="76"/>
                            </a:lnTo>
                            <a:lnTo>
                              <a:pt x="69" y="66"/>
                            </a:lnTo>
                            <a:lnTo>
                              <a:pt x="70" y="57"/>
                            </a:lnTo>
                            <a:lnTo>
                              <a:pt x="70" y="36"/>
                            </a:lnTo>
                            <a:lnTo>
                              <a:pt x="71" y="28"/>
                            </a:lnTo>
                            <a:lnTo>
                              <a:pt x="69" y="19"/>
                            </a:lnTo>
                            <a:lnTo>
                              <a:pt x="65" y="11"/>
                            </a:lnTo>
                            <a:lnTo>
                              <a:pt x="57" y="5"/>
                            </a:lnTo>
                            <a:lnTo>
                              <a:pt x="48" y="2"/>
                            </a:lnTo>
                            <a:lnTo>
                              <a:pt x="38" y="0"/>
                            </a:lnTo>
                            <a:lnTo>
                              <a:pt x="28" y="1"/>
                            </a:lnTo>
                            <a:lnTo>
                              <a:pt x="20" y="4"/>
                            </a:lnTo>
                            <a:lnTo>
                              <a:pt x="13" y="9"/>
                            </a:lnTo>
                            <a:lnTo>
                              <a:pt x="8" y="15"/>
                            </a:lnTo>
                            <a:lnTo>
                              <a:pt x="5" y="20"/>
                            </a:lnTo>
                            <a:lnTo>
                              <a:pt x="2" y="27"/>
                            </a:lnTo>
                            <a:lnTo>
                              <a:pt x="1" y="34"/>
                            </a:lnTo>
                            <a:lnTo>
                              <a:pt x="1" y="42"/>
                            </a:lnTo>
                            <a:lnTo>
                              <a:pt x="2" y="48"/>
                            </a:lnTo>
                            <a:lnTo>
                              <a:pt x="0" y="52"/>
                            </a:lnTo>
                          </a:path>
                        </a:pathLst>
                      </a:custGeom>
                      <a:blipFill dpi="0" rotWithShape="0">
                        <a:blip r:embed="rId5"/>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57" name="Freeform 1272">
                        <a:extLst>
                          <a:ext uri="{FF2B5EF4-FFF2-40B4-BE49-F238E27FC236}">
                            <a16:creationId xmlns:a16="http://schemas.microsoft.com/office/drawing/2014/main" id="{CD77CE6E-6152-5E96-39E2-92D9B5F32F0C}"/>
                          </a:ext>
                        </a:extLst>
                      </p:cNvPr>
                      <p:cNvSpPr>
                        <a:spLocks/>
                      </p:cNvSpPr>
                      <p:nvPr/>
                    </p:nvSpPr>
                    <p:spPr bwMode="auto">
                      <a:xfrm>
                        <a:off x="3454" y="816"/>
                        <a:ext cx="77" cy="67"/>
                      </a:xfrm>
                      <a:custGeom>
                        <a:avLst/>
                        <a:gdLst>
                          <a:gd name="T0" fmla="*/ 0 w 77"/>
                          <a:gd name="T1" fmla="*/ 54 h 67"/>
                          <a:gd name="T2" fmla="*/ 0 w 77"/>
                          <a:gd name="T3" fmla="*/ 46 h 67"/>
                          <a:gd name="T4" fmla="*/ 1 w 77"/>
                          <a:gd name="T5" fmla="*/ 35 h 67"/>
                          <a:gd name="T6" fmla="*/ 3 w 77"/>
                          <a:gd name="T7" fmla="*/ 25 h 67"/>
                          <a:gd name="T8" fmla="*/ 6 w 77"/>
                          <a:gd name="T9" fmla="*/ 18 h 67"/>
                          <a:gd name="T10" fmla="*/ 10 w 77"/>
                          <a:gd name="T11" fmla="*/ 12 h 67"/>
                          <a:gd name="T12" fmla="*/ 16 w 77"/>
                          <a:gd name="T13" fmla="*/ 9 h 67"/>
                          <a:gd name="T14" fmla="*/ 20 w 77"/>
                          <a:gd name="T15" fmla="*/ 6 h 67"/>
                          <a:gd name="T16" fmla="*/ 27 w 77"/>
                          <a:gd name="T17" fmla="*/ 3 h 67"/>
                          <a:gd name="T18" fmla="*/ 34 w 77"/>
                          <a:gd name="T19" fmla="*/ 0 h 67"/>
                          <a:gd name="T20" fmla="*/ 43 w 77"/>
                          <a:gd name="T21" fmla="*/ 0 h 67"/>
                          <a:gd name="T22" fmla="*/ 52 w 77"/>
                          <a:gd name="T23" fmla="*/ 2 h 67"/>
                          <a:gd name="T24" fmla="*/ 57 w 77"/>
                          <a:gd name="T25" fmla="*/ 5 h 67"/>
                          <a:gd name="T26" fmla="*/ 62 w 77"/>
                          <a:gd name="T27" fmla="*/ 8 h 67"/>
                          <a:gd name="T28" fmla="*/ 69 w 77"/>
                          <a:gd name="T29" fmla="*/ 14 h 67"/>
                          <a:gd name="T30" fmla="*/ 73 w 77"/>
                          <a:gd name="T31" fmla="*/ 19 h 67"/>
                          <a:gd name="T32" fmla="*/ 76 w 77"/>
                          <a:gd name="T33" fmla="*/ 21 h 67"/>
                          <a:gd name="T34" fmla="*/ 73 w 77"/>
                          <a:gd name="T35" fmla="*/ 22 h 67"/>
                          <a:gd name="T36" fmla="*/ 73 w 77"/>
                          <a:gd name="T37" fmla="*/ 24 h 67"/>
                          <a:gd name="T38" fmla="*/ 73 w 77"/>
                          <a:gd name="T39" fmla="*/ 27 h 67"/>
                          <a:gd name="T40" fmla="*/ 72 w 77"/>
                          <a:gd name="T41" fmla="*/ 32 h 67"/>
                          <a:gd name="T42" fmla="*/ 74 w 77"/>
                          <a:gd name="T43" fmla="*/ 39 h 67"/>
                          <a:gd name="T44" fmla="*/ 75 w 77"/>
                          <a:gd name="T45" fmla="*/ 47 h 67"/>
                          <a:gd name="T46" fmla="*/ 71 w 77"/>
                          <a:gd name="T47" fmla="*/ 56 h 67"/>
                          <a:gd name="T48" fmla="*/ 71 w 77"/>
                          <a:gd name="T49" fmla="*/ 44 h 67"/>
                          <a:gd name="T50" fmla="*/ 71 w 77"/>
                          <a:gd name="T51" fmla="*/ 35 h 67"/>
                          <a:gd name="T52" fmla="*/ 69 w 77"/>
                          <a:gd name="T53" fmla="*/ 31 h 67"/>
                          <a:gd name="T54" fmla="*/ 66 w 77"/>
                          <a:gd name="T55" fmla="*/ 29 h 67"/>
                          <a:gd name="T56" fmla="*/ 64 w 77"/>
                          <a:gd name="T57" fmla="*/ 27 h 67"/>
                          <a:gd name="T58" fmla="*/ 62 w 77"/>
                          <a:gd name="T59" fmla="*/ 27 h 67"/>
                          <a:gd name="T60" fmla="*/ 57 w 77"/>
                          <a:gd name="T61" fmla="*/ 29 h 67"/>
                          <a:gd name="T62" fmla="*/ 52 w 77"/>
                          <a:gd name="T63" fmla="*/ 29 h 67"/>
                          <a:gd name="T64" fmla="*/ 46 w 77"/>
                          <a:gd name="T65" fmla="*/ 29 h 67"/>
                          <a:gd name="T66" fmla="*/ 41 w 77"/>
                          <a:gd name="T67" fmla="*/ 29 h 67"/>
                          <a:gd name="T68" fmla="*/ 37 w 77"/>
                          <a:gd name="T69" fmla="*/ 29 h 67"/>
                          <a:gd name="T70" fmla="*/ 40 w 77"/>
                          <a:gd name="T71" fmla="*/ 30 h 67"/>
                          <a:gd name="T72" fmla="*/ 43 w 77"/>
                          <a:gd name="T73" fmla="*/ 31 h 67"/>
                          <a:gd name="T74" fmla="*/ 40 w 77"/>
                          <a:gd name="T75" fmla="*/ 32 h 67"/>
                          <a:gd name="T76" fmla="*/ 34 w 77"/>
                          <a:gd name="T77" fmla="*/ 31 h 67"/>
                          <a:gd name="T78" fmla="*/ 29 w 77"/>
                          <a:gd name="T79" fmla="*/ 31 h 67"/>
                          <a:gd name="T80" fmla="*/ 23 w 77"/>
                          <a:gd name="T81" fmla="*/ 30 h 67"/>
                          <a:gd name="T82" fmla="*/ 19 w 77"/>
                          <a:gd name="T83" fmla="*/ 30 h 67"/>
                          <a:gd name="T84" fmla="*/ 17 w 77"/>
                          <a:gd name="T85" fmla="*/ 30 h 67"/>
                          <a:gd name="T86" fmla="*/ 18 w 77"/>
                          <a:gd name="T87" fmla="*/ 31 h 67"/>
                          <a:gd name="T88" fmla="*/ 19 w 77"/>
                          <a:gd name="T89" fmla="*/ 34 h 67"/>
                          <a:gd name="T90" fmla="*/ 19 w 77"/>
                          <a:gd name="T91" fmla="*/ 38 h 67"/>
                          <a:gd name="T92" fmla="*/ 18 w 77"/>
                          <a:gd name="T93" fmla="*/ 42 h 67"/>
                          <a:gd name="T94" fmla="*/ 15 w 77"/>
                          <a:gd name="T95" fmla="*/ 46 h 67"/>
                          <a:gd name="T96" fmla="*/ 14 w 77"/>
                          <a:gd name="T97" fmla="*/ 51 h 67"/>
                          <a:gd name="T98" fmla="*/ 13 w 77"/>
                          <a:gd name="T99" fmla="*/ 57 h 67"/>
                          <a:gd name="T100" fmla="*/ 14 w 77"/>
                          <a:gd name="T101" fmla="*/ 63 h 67"/>
                          <a:gd name="T102" fmla="*/ 14 w 77"/>
                          <a:gd name="T103" fmla="*/ 66 h 67"/>
                          <a:gd name="T104" fmla="*/ 10 w 77"/>
                          <a:gd name="T105" fmla="*/ 61 h 67"/>
                          <a:gd name="T106" fmla="*/ 5 w 77"/>
                          <a:gd name="T107" fmla="*/ 56 h 67"/>
                          <a:gd name="T108" fmla="*/ 3 w 77"/>
                          <a:gd name="T109" fmla="*/ 57 h 67"/>
                          <a:gd name="T110" fmla="*/ 2 w 77"/>
                          <a:gd name="T111" fmla="*/ 61 h 67"/>
                          <a:gd name="T112" fmla="*/ 0 w 77"/>
                          <a:gd name="T113" fmla="*/ 54 h 6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
                          <a:gd name="T172" fmla="*/ 0 h 67"/>
                          <a:gd name="T173" fmla="*/ 77 w 77"/>
                          <a:gd name="T174" fmla="*/ 67 h 6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 h="67">
                            <a:moveTo>
                              <a:pt x="0" y="54"/>
                            </a:moveTo>
                            <a:lnTo>
                              <a:pt x="0" y="46"/>
                            </a:lnTo>
                            <a:lnTo>
                              <a:pt x="1" y="35"/>
                            </a:lnTo>
                            <a:lnTo>
                              <a:pt x="3" y="25"/>
                            </a:lnTo>
                            <a:lnTo>
                              <a:pt x="6" y="18"/>
                            </a:lnTo>
                            <a:lnTo>
                              <a:pt x="10" y="12"/>
                            </a:lnTo>
                            <a:lnTo>
                              <a:pt x="16" y="9"/>
                            </a:lnTo>
                            <a:lnTo>
                              <a:pt x="20" y="6"/>
                            </a:lnTo>
                            <a:lnTo>
                              <a:pt x="27" y="3"/>
                            </a:lnTo>
                            <a:lnTo>
                              <a:pt x="34" y="0"/>
                            </a:lnTo>
                            <a:lnTo>
                              <a:pt x="43" y="0"/>
                            </a:lnTo>
                            <a:lnTo>
                              <a:pt x="52" y="2"/>
                            </a:lnTo>
                            <a:lnTo>
                              <a:pt x="57" y="5"/>
                            </a:lnTo>
                            <a:lnTo>
                              <a:pt x="62" y="8"/>
                            </a:lnTo>
                            <a:lnTo>
                              <a:pt x="69" y="14"/>
                            </a:lnTo>
                            <a:lnTo>
                              <a:pt x="73" y="19"/>
                            </a:lnTo>
                            <a:lnTo>
                              <a:pt x="76" y="21"/>
                            </a:lnTo>
                            <a:lnTo>
                              <a:pt x="73" y="22"/>
                            </a:lnTo>
                            <a:lnTo>
                              <a:pt x="73" y="24"/>
                            </a:lnTo>
                            <a:lnTo>
                              <a:pt x="73" y="27"/>
                            </a:lnTo>
                            <a:lnTo>
                              <a:pt x="72" y="32"/>
                            </a:lnTo>
                            <a:lnTo>
                              <a:pt x="74" y="39"/>
                            </a:lnTo>
                            <a:lnTo>
                              <a:pt x="75" y="47"/>
                            </a:lnTo>
                            <a:lnTo>
                              <a:pt x="71" y="56"/>
                            </a:lnTo>
                            <a:lnTo>
                              <a:pt x="71" y="44"/>
                            </a:lnTo>
                            <a:lnTo>
                              <a:pt x="71" y="35"/>
                            </a:lnTo>
                            <a:lnTo>
                              <a:pt x="69" y="31"/>
                            </a:lnTo>
                            <a:lnTo>
                              <a:pt x="66" y="29"/>
                            </a:lnTo>
                            <a:lnTo>
                              <a:pt x="64" y="27"/>
                            </a:lnTo>
                            <a:lnTo>
                              <a:pt x="62" y="27"/>
                            </a:lnTo>
                            <a:lnTo>
                              <a:pt x="57" y="29"/>
                            </a:lnTo>
                            <a:lnTo>
                              <a:pt x="52" y="29"/>
                            </a:lnTo>
                            <a:lnTo>
                              <a:pt x="46" y="29"/>
                            </a:lnTo>
                            <a:lnTo>
                              <a:pt x="41" y="29"/>
                            </a:lnTo>
                            <a:lnTo>
                              <a:pt x="37" y="29"/>
                            </a:lnTo>
                            <a:lnTo>
                              <a:pt x="40" y="30"/>
                            </a:lnTo>
                            <a:lnTo>
                              <a:pt x="43" y="31"/>
                            </a:lnTo>
                            <a:lnTo>
                              <a:pt x="40" y="32"/>
                            </a:lnTo>
                            <a:lnTo>
                              <a:pt x="34" y="31"/>
                            </a:lnTo>
                            <a:lnTo>
                              <a:pt x="29" y="31"/>
                            </a:lnTo>
                            <a:lnTo>
                              <a:pt x="23" y="30"/>
                            </a:lnTo>
                            <a:lnTo>
                              <a:pt x="19" y="30"/>
                            </a:lnTo>
                            <a:lnTo>
                              <a:pt x="17" y="30"/>
                            </a:lnTo>
                            <a:lnTo>
                              <a:pt x="18" y="31"/>
                            </a:lnTo>
                            <a:lnTo>
                              <a:pt x="19" y="34"/>
                            </a:lnTo>
                            <a:lnTo>
                              <a:pt x="19" y="38"/>
                            </a:lnTo>
                            <a:lnTo>
                              <a:pt x="18" y="42"/>
                            </a:lnTo>
                            <a:lnTo>
                              <a:pt x="15" y="46"/>
                            </a:lnTo>
                            <a:lnTo>
                              <a:pt x="14" y="51"/>
                            </a:lnTo>
                            <a:lnTo>
                              <a:pt x="13" y="57"/>
                            </a:lnTo>
                            <a:lnTo>
                              <a:pt x="14" y="63"/>
                            </a:lnTo>
                            <a:lnTo>
                              <a:pt x="14" y="66"/>
                            </a:lnTo>
                            <a:lnTo>
                              <a:pt x="10" y="61"/>
                            </a:lnTo>
                            <a:lnTo>
                              <a:pt x="5" y="56"/>
                            </a:lnTo>
                            <a:lnTo>
                              <a:pt x="3" y="57"/>
                            </a:lnTo>
                            <a:lnTo>
                              <a:pt x="2" y="61"/>
                            </a:lnTo>
                            <a:lnTo>
                              <a:pt x="0" y="5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7752" name="Group 1273">
                      <a:extLst>
                        <a:ext uri="{FF2B5EF4-FFF2-40B4-BE49-F238E27FC236}">
                          <a16:creationId xmlns:a16="http://schemas.microsoft.com/office/drawing/2014/main" id="{50EC75B7-59BD-9A41-FDEC-0CD4CE6DCA70}"/>
                        </a:ext>
                      </a:extLst>
                    </p:cNvPr>
                    <p:cNvGrpSpPr>
                      <a:grpSpLocks/>
                    </p:cNvGrpSpPr>
                    <p:nvPr/>
                  </p:nvGrpSpPr>
                  <p:grpSpPr bwMode="auto">
                    <a:xfrm>
                      <a:off x="3389" y="1468"/>
                      <a:ext cx="210" cy="54"/>
                      <a:chOff x="3389" y="1468"/>
                      <a:chExt cx="210" cy="54"/>
                    </a:xfrm>
                  </p:grpSpPr>
                  <p:sp>
                    <p:nvSpPr>
                      <p:cNvPr id="27754" name="Freeform 1274">
                        <a:extLst>
                          <a:ext uri="{FF2B5EF4-FFF2-40B4-BE49-F238E27FC236}">
                            <a16:creationId xmlns:a16="http://schemas.microsoft.com/office/drawing/2014/main" id="{7003FA9D-A5E2-7CEF-D95C-35C987A5BE35}"/>
                          </a:ext>
                        </a:extLst>
                      </p:cNvPr>
                      <p:cNvSpPr>
                        <a:spLocks/>
                      </p:cNvSpPr>
                      <p:nvPr/>
                    </p:nvSpPr>
                    <p:spPr bwMode="auto">
                      <a:xfrm>
                        <a:off x="3389" y="1468"/>
                        <a:ext cx="93" cy="54"/>
                      </a:xfrm>
                      <a:custGeom>
                        <a:avLst/>
                        <a:gdLst>
                          <a:gd name="T0" fmla="*/ 43 w 93"/>
                          <a:gd name="T1" fmla="*/ 7 h 54"/>
                          <a:gd name="T2" fmla="*/ 32 w 93"/>
                          <a:gd name="T3" fmla="*/ 16 h 54"/>
                          <a:gd name="T4" fmla="*/ 18 w 93"/>
                          <a:gd name="T5" fmla="*/ 26 h 54"/>
                          <a:gd name="T6" fmla="*/ 7 w 93"/>
                          <a:gd name="T7" fmla="*/ 32 h 54"/>
                          <a:gd name="T8" fmla="*/ 1 w 93"/>
                          <a:gd name="T9" fmla="*/ 37 h 54"/>
                          <a:gd name="T10" fmla="*/ 0 w 93"/>
                          <a:gd name="T11" fmla="*/ 46 h 54"/>
                          <a:gd name="T12" fmla="*/ 6 w 93"/>
                          <a:gd name="T13" fmla="*/ 50 h 54"/>
                          <a:gd name="T14" fmla="*/ 19 w 93"/>
                          <a:gd name="T15" fmla="*/ 52 h 54"/>
                          <a:gd name="T16" fmla="*/ 31 w 93"/>
                          <a:gd name="T17" fmla="*/ 53 h 54"/>
                          <a:gd name="T18" fmla="*/ 43 w 93"/>
                          <a:gd name="T19" fmla="*/ 52 h 54"/>
                          <a:gd name="T20" fmla="*/ 52 w 93"/>
                          <a:gd name="T21" fmla="*/ 46 h 54"/>
                          <a:gd name="T22" fmla="*/ 67 w 93"/>
                          <a:gd name="T23" fmla="*/ 40 h 54"/>
                          <a:gd name="T24" fmla="*/ 90 w 93"/>
                          <a:gd name="T25" fmla="*/ 34 h 54"/>
                          <a:gd name="T26" fmla="*/ 92 w 93"/>
                          <a:gd name="T27" fmla="*/ 13 h 54"/>
                          <a:gd name="T28" fmla="*/ 89 w 93"/>
                          <a:gd name="T29" fmla="*/ 0 h 54"/>
                          <a:gd name="T30" fmla="*/ 43 w 93"/>
                          <a:gd name="T31" fmla="*/ 7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3"/>
                          <a:gd name="T49" fmla="*/ 0 h 54"/>
                          <a:gd name="T50" fmla="*/ 93 w 93"/>
                          <a:gd name="T51" fmla="*/ 54 h 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3" h="54">
                            <a:moveTo>
                              <a:pt x="43" y="7"/>
                            </a:moveTo>
                            <a:lnTo>
                              <a:pt x="32" y="16"/>
                            </a:lnTo>
                            <a:lnTo>
                              <a:pt x="18" y="26"/>
                            </a:lnTo>
                            <a:lnTo>
                              <a:pt x="7" y="32"/>
                            </a:lnTo>
                            <a:lnTo>
                              <a:pt x="1" y="37"/>
                            </a:lnTo>
                            <a:lnTo>
                              <a:pt x="0" y="46"/>
                            </a:lnTo>
                            <a:lnTo>
                              <a:pt x="6" y="50"/>
                            </a:lnTo>
                            <a:lnTo>
                              <a:pt x="19" y="52"/>
                            </a:lnTo>
                            <a:lnTo>
                              <a:pt x="31" y="53"/>
                            </a:lnTo>
                            <a:lnTo>
                              <a:pt x="43" y="52"/>
                            </a:lnTo>
                            <a:lnTo>
                              <a:pt x="52" y="46"/>
                            </a:lnTo>
                            <a:lnTo>
                              <a:pt x="67" y="40"/>
                            </a:lnTo>
                            <a:lnTo>
                              <a:pt x="90" y="34"/>
                            </a:lnTo>
                            <a:lnTo>
                              <a:pt x="92" y="13"/>
                            </a:lnTo>
                            <a:lnTo>
                              <a:pt x="89" y="0"/>
                            </a:lnTo>
                            <a:lnTo>
                              <a:pt x="43" y="7"/>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55" name="Freeform 1275">
                        <a:extLst>
                          <a:ext uri="{FF2B5EF4-FFF2-40B4-BE49-F238E27FC236}">
                            <a16:creationId xmlns:a16="http://schemas.microsoft.com/office/drawing/2014/main" id="{9B61FB9A-C954-7EEB-4D41-F2A04A1EF90E}"/>
                          </a:ext>
                        </a:extLst>
                      </p:cNvPr>
                      <p:cNvSpPr>
                        <a:spLocks/>
                      </p:cNvSpPr>
                      <p:nvPr/>
                    </p:nvSpPr>
                    <p:spPr bwMode="auto">
                      <a:xfrm>
                        <a:off x="3503" y="1472"/>
                        <a:ext cx="96" cy="46"/>
                      </a:xfrm>
                      <a:custGeom>
                        <a:avLst/>
                        <a:gdLst>
                          <a:gd name="T0" fmla="*/ 2 w 96"/>
                          <a:gd name="T1" fmla="*/ 0 h 46"/>
                          <a:gd name="T2" fmla="*/ 0 w 96"/>
                          <a:gd name="T3" fmla="*/ 18 h 46"/>
                          <a:gd name="T4" fmla="*/ 2 w 96"/>
                          <a:gd name="T5" fmla="*/ 31 h 46"/>
                          <a:gd name="T6" fmla="*/ 24 w 96"/>
                          <a:gd name="T7" fmla="*/ 36 h 46"/>
                          <a:gd name="T8" fmla="*/ 35 w 96"/>
                          <a:gd name="T9" fmla="*/ 36 h 46"/>
                          <a:gd name="T10" fmla="*/ 51 w 96"/>
                          <a:gd name="T11" fmla="*/ 41 h 46"/>
                          <a:gd name="T12" fmla="*/ 69 w 96"/>
                          <a:gd name="T13" fmla="*/ 44 h 46"/>
                          <a:gd name="T14" fmla="*/ 94 w 96"/>
                          <a:gd name="T15" fmla="*/ 45 h 46"/>
                          <a:gd name="T16" fmla="*/ 95 w 96"/>
                          <a:gd name="T17" fmla="*/ 39 h 46"/>
                          <a:gd name="T18" fmla="*/ 95 w 96"/>
                          <a:gd name="T19" fmla="*/ 32 h 46"/>
                          <a:gd name="T20" fmla="*/ 75 w 96"/>
                          <a:gd name="T21" fmla="*/ 21 h 46"/>
                          <a:gd name="T22" fmla="*/ 54 w 96"/>
                          <a:gd name="T23" fmla="*/ 9 h 46"/>
                          <a:gd name="T24" fmla="*/ 41 w 96"/>
                          <a:gd name="T25" fmla="*/ 0 h 46"/>
                          <a:gd name="T26" fmla="*/ 2 w 96"/>
                          <a:gd name="T27" fmla="*/ 0 h 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46"/>
                          <a:gd name="T44" fmla="*/ 96 w 96"/>
                          <a:gd name="T45" fmla="*/ 46 h 4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46">
                            <a:moveTo>
                              <a:pt x="2" y="0"/>
                            </a:moveTo>
                            <a:lnTo>
                              <a:pt x="0" y="18"/>
                            </a:lnTo>
                            <a:lnTo>
                              <a:pt x="2" y="31"/>
                            </a:lnTo>
                            <a:lnTo>
                              <a:pt x="24" y="36"/>
                            </a:lnTo>
                            <a:lnTo>
                              <a:pt x="35" y="36"/>
                            </a:lnTo>
                            <a:lnTo>
                              <a:pt x="51" y="41"/>
                            </a:lnTo>
                            <a:lnTo>
                              <a:pt x="69" y="44"/>
                            </a:lnTo>
                            <a:lnTo>
                              <a:pt x="94" y="45"/>
                            </a:lnTo>
                            <a:lnTo>
                              <a:pt x="95" y="39"/>
                            </a:lnTo>
                            <a:lnTo>
                              <a:pt x="95" y="32"/>
                            </a:lnTo>
                            <a:lnTo>
                              <a:pt x="75" y="21"/>
                            </a:lnTo>
                            <a:lnTo>
                              <a:pt x="54" y="9"/>
                            </a:lnTo>
                            <a:lnTo>
                              <a:pt x="41" y="0"/>
                            </a:lnTo>
                            <a:lnTo>
                              <a:pt x="2" y="0"/>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27753" name="Freeform 1276">
                      <a:extLst>
                        <a:ext uri="{FF2B5EF4-FFF2-40B4-BE49-F238E27FC236}">
                          <a16:creationId xmlns:a16="http://schemas.microsoft.com/office/drawing/2014/main" id="{F5BFFF62-94F6-49BD-C35E-500475D5574A}"/>
                        </a:ext>
                      </a:extLst>
                    </p:cNvPr>
                    <p:cNvSpPr>
                      <a:spLocks/>
                    </p:cNvSpPr>
                    <p:nvPr/>
                  </p:nvSpPr>
                  <p:spPr bwMode="auto">
                    <a:xfrm>
                      <a:off x="3426" y="1115"/>
                      <a:ext cx="143" cy="373"/>
                    </a:xfrm>
                    <a:custGeom>
                      <a:avLst/>
                      <a:gdLst>
                        <a:gd name="T0" fmla="*/ 4 w 143"/>
                        <a:gd name="T1" fmla="*/ 0 h 373"/>
                        <a:gd name="T2" fmla="*/ 0 w 143"/>
                        <a:gd name="T3" fmla="*/ 33 h 373"/>
                        <a:gd name="T4" fmla="*/ 0 w 143"/>
                        <a:gd name="T5" fmla="*/ 84 h 373"/>
                        <a:gd name="T6" fmla="*/ 0 w 143"/>
                        <a:gd name="T7" fmla="*/ 144 h 373"/>
                        <a:gd name="T8" fmla="*/ 4 w 143"/>
                        <a:gd name="T9" fmla="*/ 179 h 373"/>
                        <a:gd name="T10" fmla="*/ 4 w 143"/>
                        <a:gd name="T11" fmla="*/ 194 h 373"/>
                        <a:gd name="T12" fmla="*/ 1 w 143"/>
                        <a:gd name="T13" fmla="*/ 251 h 373"/>
                        <a:gd name="T14" fmla="*/ 3 w 143"/>
                        <a:gd name="T15" fmla="*/ 292 h 373"/>
                        <a:gd name="T16" fmla="*/ 6 w 143"/>
                        <a:gd name="T17" fmla="*/ 348 h 373"/>
                        <a:gd name="T18" fmla="*/ 6 w 143"/>
                        <a:gd name="T19" fmla="*/ 363 h 373"/>
                        <a:gd name="T20" fmla="*/ 15 w 143"/>
                        <a:gd name="T21" fmla="*/ 370 h 373"/>
                        <a:gd name="T22" fmla="*/ 51 w 143"/>
                        <a:gd name="T23" fmla="*/ 361 h 373"/>
                        <a:gd name="T24" fmla="*/ 62 w 143"/>
                        <a:gd name="T25" fmla="*/ 242 h 373"/>
                        <a:gd name="T26" fmla="*/ 65 w 143"/>
                        <a:gd name="T27" fmla="*/ 167 h 373"/>
                        <a:gd name="T28" fmla="*/ 69 w 143"/>
                        <a:gd name="T29" fmla="*/ 102 h 373"/>
                        <a:gd name="T30" fmla="*/ 73 w 143"/>
                        <a:gd name="T31" fmla="*/ 206 h 373"/>
                        <a:gd name="T32" fmla="*/ 78 w 143"/>
                        <a:gd name="T33" fmla="*/ 360 h 373"/>
                        <a:gd name="T34" fmla="*/ 114 w 143"/>
                        <a:gd name="T35" fmla="*/ 372 h 373"/>
                        <a:gd name="T36" fmla="*/ 121 w 143"/>
                        <a:gd name="T37" fmla="*/ 363 h 373"/>
                        <a:gd name="T38" fmla="*/ 130 w 143"/>
                        <a:gd name="T39" fmla="*/ 227 h 373"/>
                        <a:gd name="T40" fmla="*/ 132 w 143"/>
                        <a:gd name="T41" fmla="*/ 162 h 373"/>
                        <a:gd name="T42" fmla="*/ 142 w 143"/>
                        <a:gd name="T43" fmla="*/ 18 h 373"/>
                        <a:gd name="T44" fmla="*/ 139 w 143"/>
                        <a:gd name="T45" fmla="*/ 2 h 373"/>
                        <a:gd name="T46" fmla="*/ 4 w 143"/>
                        <a:gd name="T47" fmla="*/ 0 h 3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3"/>
                        <a:gd name="T73" fmla="*/ 0 h 373"/>
                        <a:gd name="T74" fmla="*/ 143 w 143"/>
                        <a:gd name="T75" fmla="*/ 373 h 3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3" h="373">
                          <a:moveTo>
                            <a:pt x="4" y="0"/>
                          </a:moveTo>
                          <a:lnTo>
                            <a:pt x="0" y="33"/>
                          </a:lnTo>
                          <a:lnTo>
                            <a:pt x="0" y="84"/>
                          </a:lnTo>
                          <a:lnTo>
                            <a:pt x="0" y="144"/>
                          </a:lnTo>
                          <a:lnTo>
                            <a:pt x="4" y="179"/>
                          </a:lnTo>
                          <a:lnTo>
                            <a:pt x="4" y="194"/>
                          </a:lnTo>
                          <a:lnTo>
                            <a:pt x="1" y="251"/>
                          </a:lnTo>
                          <a:lnTo>
                            <a:pt x="3" y="292"/>
                          </a:lnTo>
                          <a:lnTo>
                            <a:pt x="6" y="348"/>
                          </a:lnTo>
                          <a:lnTo>
                            <a:pt x="6" y="363"/>
                          </a:lnTo>
                          <a:lnTo>
                            <a:pt x="15" y="370"/>
                          </a:lnTo>
                          <a:lnTo>
                            <a:pt x="51" y="361"/>
                          </a:lnTo>
                          <a:lnTo>
                            <a:pt x="62" y="242"/>
                          </a:lnTo>
                          <a:lnTo>
                            <a:pt x="65" y="167"/>
                          </a:lnTo>
                          <a:lnTo>
                            <a:pt x="69" y="102"/>
                          </a:lnTo>
                          <a:lnTo>
                            <a:pt x="73" y="206"/>
                          </a:lnTo>
                          <a:lnTo>
                            <a:pt x="78" y="360"/>
                          </a:lnTo>
                          <a:lnTo>
                            <a:pt x="114" y="372"/>
                          </a:lnTo>
                          <a:lnTo>
                            <a:pt x="121" y="363"/>
                          </a:lnTo>
                          <a:lnTo>
                            <a:pt x="130" y="227"/>
                          </a:lnTo>
                          <a:lnTo>
                            <a:pt x="132" y="162"/>
                          </a:lnTo>
                          <a:lnTo>
                            <a:pt x="142" y="18"/>
                          </a:lnTo>
                          <a:lnTo>
                            <a:pt x="139" y="2"/>
                          </a:lnTo>
                          <a:lnTo>
                            <a:pt x="4"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7668" name="Group 1277">
                    <a:extLst>
                      <a:ext uri="{FF2B5EF4-FFF2-40B4-BE49-F238E27FC236}">
                        <a16:creationId xmlns:a16="http://schemas.microsoft.com/office/drawing/2014/main" id="{CD50E3D4-1698-7D32-8FEA-A1D4832EB8C9}"/>
                      </a:ext>
                    </a:extLst>
                  </p:cNvPr>
                  <p:cNvGrpSpPr>
                    <a:grpSpLocks/>
                  </p:cNvGrpSpPr>
                  <p:nvPr/>
                </p:nvGrpSpPr>
                <p:grpSpPr bwMode="auto">
                  <a:xfrm>
                    <a:off x="2640" y="888"/>
                    <a:ext cx="153" cy="689"/>
                    <a:chOff x="2640" y="888"/>
                    <a:chExt cx="153" cy="689"/>
                  </a:xfrm>
                </p:grpSpPr>
                <p:grpSp>
                  <p:nvGrpSpPr>
                    <p:cNvPr id="27731" name="Group 1278">
                      <a:extLst>
                        <a:ext uri="{FF2B5EF4-FFF2-40B4-BE49-F238E27FC236}">
                          <a16:creationId xmlns:a16="http://schemas.microsoft.com/office/drawing/2014/main" id="{5743AF77-55B1-3FBE-D47D-D0285D9B1C4C}"/>
                        </a:ext>
                      </a:extLst>
                    </p:cNvPr>
                    <p:cNvGrpSpPr>
                      <a:grpSpLocks/>
                    </p:cNvGrpSpPr>
                    <p:nvPr/>
                  </p:nvGrpSpPr>
                  <p:grpSpPr bwMode="auto">
                    <a:xfrm>
                      <a:off x="2642" y="1102"/>
                      <a:ext cx="148" cy="203"/>
                      <a:chOff x="2642" y="1102"/>
                      <a:chExt cx="148" cy="203"/>
                    </a:xfrm>
                  </p:grpSpPr>
                  <p:sp>
                    <p:nvSpPr>
                      <p:cNvPr id="27748" name="Freeform 1279">
                        <a:extLst>
                          <a:ext uri="{FF2B5EF4-FFF2-40B4-BE49-F238E27FC236}">
                            <a16:creationId xmlns:a16="http://schemas.microsoft.com/office/drawing/2014/main" id="{37FEA997-19CF-4F95-A82F-741926C67788}"/>
                          </a:ext>
                        </a:extLst>
                      </p:cNvPr>
                      <p:cNvSpPr>
                        <a:spLocks/>
                      </p:cNvSpPr>
                      <p:nvPr/>
                    </p:nvSpPr>
                    <p:spPr bwMode="auto">
                      <a:xfrm>
                        <a:off x="2642" y="1108"/>
                        <a:ext cx="41" cy="197"/>
                      </a:xfrm>
                      <a:custGeom>
                        <a:avLst/>
                        <a:gdLst>
                          <a:gd name="T0" fmla="*/ 2 w 41"/>
                          <a:gd name="T1" fmla="*/ 0 h 197"/>
                          <a:gd name="T2" fmla="*/ 0 w 41"/>
                          <a:gd name="T3" fmla="*/ 44 h 197"/>
                          <a:gd name="T4" fmla="*/ 6 w 41"/>
                          <a:gd name="T5" fmla="*/ 105 h 197"/>
                          <a:gd name="T6" fmla="*/ 12 w 41"/>
                          <a:gd name="T7" fmla="*/ 158 h 197"/>
                          <a:gd name="T8" fmla="*/ 22 w 41"/>
                          <a:gd name="T9" fmla="*/ 190 h 197"/>
                          <a:gd name="T10" fmla="*/ 26 w 41"/>
                          <a:gd name="T11" fmla="*/ 196 h 197"/>
                          <a:gd name="T12" fmla="*/ 29 w 41"/>
                          <a:gd name="T13" fmla="*/ 187 h 197"/>
                          <a:gd name="T14" fmla="*/ 31 w 41"/>
                          <a:gd name="T15" fmla="*/ 165 h 197"/>
                          <a:gd name="T16" fmla="*/ 40 w 41"/>
                          <a:gd name="T17" fmla="*/ 159 h 197"/>
                          <a:gd name="T18" fmla="*/ 28 w 41"/>
                          <a:gd name="T19" fmla="*/ 141 h 197"/>
                          <a:gd name="T20" fmla="*/ 20 w 41"/>
                          <a:gd name="T21" fmla="*/ 130 h 197"/>
                          <a:gd name="T22" fmla="*/ 21 w 41"/>
                          <a:gd name="T23" fmla="*/ 40 h 197"/>
                          <a:gd name="T24" fmla="*/ 25 w 41"/>
                          <a:gd name="T25" fmla="*/ 4 h 197"/>
                          <a:gd name="T26" fmla="*/ 2 w 41"/>
                          <a:gd name="T27" fmla="*/ 0 h 1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
                          <a:gd name="T43" fmla="*/ 0 h 197"/>
                          <a:gd name="T44" fmla="*/ 41 w 41"/>
                          <a:gd name="T45" fmla="*/ 197 h 1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 h="197">
                            <a:moveTo>
                              <a:pt x="2" y="0"/>
                            </a:moveTo>
                            <a:lnTo>
                              <a:pt x="0" y="44"/>
                            </a:lnTo>
                            <a:lnTo>
                              <a:pt x="6" y="105"/>
                            </a:lnTo>
                            <a:lnTo>
                              <a:pt x="12" y="158"/>
                            </a:lnTo>
                            <a:lnTo>
                              <a:pt x="22" y="190"/>
                            </a:lnTo>
                            <a:lnTo>
                              <a:pt x="26" y="196"/>
                            </a:lnTo>
                            <a:lnTo>
                              <a:pt x="29" y="187"/>
                            </a:lnTo>
                            <a:lnTo>
                              <a:pt x="31" y="165"/>
                            </a:lnTo>
                            <a:lnTo>
                              <a:pt x="40" y="159"/>
                            </a:lnTo>
                            <a:lnTo>
                              <a:pt x="28" y="141"/>
                            </a:lnTo>
                            <a:lnTo>
                              <a:pt x="20" y="130"/>
                            </a:lnTo>
                            <a:lnTo>
                              <a:pt x="21" y="40"/>
                            </a:lnTo>
                            <a:lnTo>
                              <a:pt x="25" y="4"/>
                            </a:lnTo>
                            <a:lnTo>
                              <a:pt x="2" y="0"/>
                            </a:lnTo>
                          </a:path>
                        </a:pathLst>
                      </a:custGeom>
                      <a:blipFill dpi="0" rotWithShape="0">
                        <a:blip r:embed="rId2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49" name="Freeform 1280">
                        <a:extLst>
                          <a:ext uri="{FF2B5EF4-FFF2-40B4-BE49-F238E27FC236}">
                            <a16:creationId xmlns:a16="http://schemas.microsoft.com/office/drawing/2014/main" id="{40CE6273-9C52-3CC7-C266-01967A628F30}"/>
                          </a:ext>
                        </a:extLst>
                      </p:cNvPr>
                      <p:cNvSpPr>
                        <a:spLocks/>
                      </p:cNvSpPr>
                      <p:nvPr/>
                    </p:nvSpPr>
                    <p:spPr bwMode="auto">
                      <a:xfrm>
                        <a:off x="2754" y="1102"/>
                        <a:ext cx="36" cy="184"/>
                      </a:xfrm>
                      <a:custGeom>
                        <a:avLst/>
                        <a:gdLst>
                          <a:gd name="T0" fmla="*/ 10 w 36"/>
                          <a:gd name="T1" fmla="*/ 5 h 184"/>
                          <a:gd name="T2" fmla="*/ 15 w 36"/>
                          <a:gd name="T3" fmla="*/ 38 h 184"/>
                          <a:gd name="T4" fmla="*/ 14 w 36"/>
                          <a:gd name="T5" fmla="*/ 116 h 184"/>
                          <a:gd name="T6" fmla="*/ 0 w 36"/>
                          <a:gd name="T7" fmla="*/ 149 h 184"/>
                          <a:gd name="T8" fmla="*/ 3 w 36"/>
                          <a:gd name="T9" fmla="*/ 152 h 184"/>
                          <a:gd name="T10" fmla="*/ 0 w 36"/>
                          <a:gd name="T11" fmla="*/ 169 h 184"/>
                          <a:gd name="T12" fmla="*/ 3 w 36"/>
                          <a:gd name="T13" fmla="*/ 183 h 184"/>
                          <a:gd name="T14" fmla="*/ 14 w 36"/>
                          <a:gd name="T15" fmla="*/ 161 h 184"/>
                          <a:gd name="T16" fmla="*/ 25 w 36"/>
                          <a:gd name="T17" fmla="*/ 120 h 184"/>
                          <a:gd name="T18" fmla="*/ 35 w 36"/>
                          <a:gd name="T19" fmla="*/ 31 h 184"/>
                          <a:gd name="T20" fmla="*/ 30 w 36"/>
                          <a:gd name="T21" fmla="*/ 0 h 184"/>
                          <a:gd name="T22" fmla="*/ 10 w 36"/>
                          <a:gd name="T23" fmla="*/ 5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84"/>
                          <a:gd name="T38" fmla="*/ 36 w 36"/>
                          <a:gd name="T39" fmla="*/ 184 h 1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84">
                            <a:moveTo>
                              <a:pt x="10" y="5"/>
                            </a:moveTo>
                            <a:lnTo>
                              <a:pt x="15" y="38"/>
                            </a:lnTo>
                            <a:lnTo>
                              <a:pt x="14" y="116"/>
                            </a:lnTo>
                            <a:lnTo>
                              <a:pt x="0" y="149"/>
                            </a:lnTo>
                            <a:lnTo>
                              <a:pt x="3" y="152"/>
                            </a:lnTo>
                            <a:lnTo>
                              <a:pt x="0" y="169"/>
                            </a:lnTo>
                            <a:lnTo>
                              <a:pt x="3" y="183"/>
                            </a:lnTo>
                            <a:lnTo>
                              <a:pt x="14" y="161"/>
                            </a:lnTo>
                            <a:lnTo>
                              <a:pt x="25" y="120"/>
                            </a:lnTo>
                            <a:lnTo>
                              <a:pt x="35" y="31"/>
                            </a:lnTo>
                            <a:lnTo>
                              <a:pt x="30" y="0"/>
                            </a:lnTo>
                            <a:lnTo>
                              <a:pt x="10" y="5"/>
                            </a:lnTo>
                          </a:path>
                        </a:pathLst>
                      </a:custGeom>
                      <a:blipFill dpi="0" rotWithShape="0">
                        <a:blip r:embed="rId2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27732" name="Freeform 1281">
                      <a:extLst>
                        <a:ext uri="{FF2B5EF4-FFF2-40B4-BE49-F238E27FC236}">
                          <a16:creationId xmlns:a16="http://schemas.microsoft.com/office/drawing/2014/main" id="{0FCE39CA-357D-6C22-29FE-E9C60C2F47CB}"/>
                        </a:ext>
                      </a:extLst>
                    </p:cNvPr>
                    <p:cNvSpPr>
                      <a:spLocks/>
                    </p:cNvSpPr>
                    <p:nvPr/>
                  </p:nvSpPr>
                  <p:spPr bwMode="auto">
                    <a:xfrm>
                      <a:off x="2640" y="987"/>
                      <a:ext cx="153" cy="298"/>
                    </a:xfrm>
                    <a:custGeom>
                      <a:avLst/>
                      <a:gdLst>
                        <a:gd name="T0" fmla="*/ 62 w 153"/>
                        <a:gd name="T1" fmla="*/ 0 h 298"/>
                        <a:gd name="T2" fmla="*/ 24 w 153"/>
                        <a:gd name="T3" fmla="*/ 20 h 298"/>
                        <a:gd name="T4" fmla="*/ 20 w 153"/>
                        <a:gd name="T5" fmla="*/ 27 h 298"/>
                        <a:gd name="T6" fmla="*/ 0 w 153"/>
                        <a:gd name="T7" fmla="*/ 122 h 298"/>
                        <a:gd name="T8" fmla="*/ 3 w 153"/>
                        <a:gd name="T9" fmla="*/ 223 h 298"/>
                        <a:gd name="T10" fmla="*/ 27 w 153"/>
                        <a:gd name="T11" fmla="*/ 215 h 298"/>
                        <a:gd name="T12" fmla="*/ 29 w 153"/>
                        <a:gd name="T13" fmla="*/ 126 h 298"/>
                        <a:gd name="T14" fmla="*/ 33 w 153"/>
                        <a:gd name="T15" fmla="*/ 102 h 298"/>
                        <a:gd name="T16" fmla="*/ 34 w 153"/>
                        <a:gd name="T17" fmla="*/ 154 h 298"/>
                        <a:gd name="T18" fmla="*/ 27 w 153"/>
                        <a:gd name="T19" fmla="*/ 245 h 298"/>
                        <a:gd name="T20" fmla="*/ 38 w 153"/>
                        <a:gd name="T21" fmla="*/ 245 h 298"/>
                        <a:gd name="T22" fmla="*/ 37 w 153"/>
                        <a:gd name="T23" fmla="*/ 276 h 298"/>
                        <a:gd name="T24" fmla="*/ 38 w 153"/>
                        <a:gd name="T25" fmla="*/ 294 h 298"/>
                        <a:gd name="T26" fmla="*/ 78 w 153"/>
                        <a:gd name="T27" fmla="*/ 297 h 298"/>
                        <a:gd name="T28" fmla="*/ 109 w 153"/>
                        <a:gd name="T29" fmla="*/ 290 h 298"/>
                        <a:gd name="T30" fmla="*/ 128 w 153"/>
                        <a:gd name="T31" fmla="*/ 289 h 298"/>
                        <a:gd name="T32" fmla="*/ 126 w 153"/>
                        <a:gd name="T33" fmla="*/ 239 h 298"/>
                        <a:gd name="T34" fmla="*/ 128 w 153"/>
                        <a:gd name="T35" fmla="*/ 215 h 298"/>
                        <a:gd name="T36" fmla="*/ 119 w 153"/>
                        <a:gd name="T37" fmla="*/ 146 h 298"/>
                        <a:gd name="T38" fmla="*/ 118 w 153"/>
                        <a:gd name="T39" fmla="*/ 109 h 298"/>
                        <a:gd name="T40" fmla="*/ 122 w 153"/>
                        <a:gd name="T41" fmla="*/ 123 h 298"/>
                        <a:gd name="T42" fmla="*/ 126 w 153"/>
                        <a:gd name="T43" fmla="*/ 203 h 298"/>
                        <a:gd name="T44" fmla="*/ 145 w 153"/>
                        <a:gd name="T45" fmla="*/ 208 h 298"/>
                        <a:gd name="T46" fmla="*/ 152 w 153"/>
                        <a:gd name="T47" fmla="*/ 115 h 298"/>
                        <a:gd name="T48" fmla="*/ 129 w 153"/>
                        <a:gd name="T49" fmla="*/ 26 h 298"/>
                        <a:gd name="T50" fmla="*/ 91 w 153"/>
                        <a:gd name="T51" fmla="*/ 0 h 298"/>
                        <a:gd name="T52" fmla="*/ 62 w 153"/>
                        <a:gd name="T53" fmla="*/ 0 h 29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3"/>
                        <a:gd name="T82" fmla="*/ 0 h 298"/>
                        <a:gd name="T83" fmla="*/ 153 w 153"/>
                        <a:gd name="T84" fmla="*/ 298 h 29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3" h="298">
                          <a:moveTo>
                            <a:pt x="62" y="0"/>
                          </a:moveTo>
                          <a:lnTo>
                            <a:pt x="24" y="20"/>
                          </a:lnTo>
                          <a:lnTo>
                            <a:pt x="20" y="27"/>
                          </a:lnTo>
                          <a:lnTo>
                            <a:pt x="0" y="122"/>
                          </a:lnTo>
                          <a:lnTo>
                            <a:pt x="3" y="223"/>
                          </a:lnTo>
                          <a:lnTo>
                            <a:pt x="27" y="215"/>
                          </a:lnTo>
                          <a:lnTo>
                            <a:pt x="29" y="126"/>
                          </a:lnTo>
                          <a:lnTo>
                            <a:pt x="33" y="102"/>
                          </a:lnTo>
                          <a:lnTo>
                            <a:pt x="34" y="154"/>
                          </a:lnTo>
                          <a:lnTo>
                            <a:pt x="27" y="245"/>
                          </a:lnTo>
                          <a:lnTo>
                            <a:pt x="38" y="245"/>
                          </a:lnTo>
                          <a:lnTo>
                            <a:pt x="37" y="276"/>
                          </a:lnTo>
                          <a:lnTo>
                            <a:pt x="38" y="294"/>
                          </a:lnTo>
                          <a:lnTo>
                            <a:pt x="78" y="297"/>
                          </a:lnTo>
                          <a:lnTo>
                            <a:pt x="109" y="290"/>
                          </a:lnTo>
                          <a:lnTo>
                            <a:pt x="128" y="289"/>
                          </a:lnTo>
                          <a:lnTo>
                            <a:pt x="126" y="239"/>
                          </a:lnTo>
                          <a:lnTo>
                            <a:pt x="128" y="215"/>
                          </a:lnTo>
                          <a:lnTo>
                            <a:pt x="119" y="146"/>
                          </a:lnTo>
                          <a:lnTo>
                            <a:pt x="118" y="109"/>
                          </a:lnTo>
                          <a:lnTo>
                            <a:pt x="122" y="123"/>
                          </a:lnTo>
                          <a:lnTo>
                            <a:pt x="126" y="203"/>
                          </a:lnTo>
                          <a:lnTo>
                            <a:pt x="145" y="208"/>
                          </a:lnTo>
                          <a:lnTo>
                            <a:pt x="152" y="115"/>
                          </a:lnTo>
                          <a:lnTo>
                            <a:pt x="129" y="26"/>
                          </a:lnTo>
                          <a:lnTo>
                            <a:pt x="91" y="0"/>
                          </a:lnTo>
                          <a:lnTo>
                            <a:pt x="62" y="0"/>
                          </a:lnTo>
                        </a:path>
                      </a:pathLst>
                    </a:custGeom>
                    <a:blipFill dpi="0" rotWithShape="0">
                      <a:blip r:embed="rId24"/>
                      <a:srcRect/>
                      <a:tile tx="0" ty="0" sx="100000" sy="100000" flip="none" algn="tl"/>
                    </a:blipFill>
                    <a:ln w="12700" cap="rnd">
                      <a:solidFill>
                        <a:srgbClr val="9FBFFF"/>
                      </a:solidFill>
                      <a:round/>
                      <a:headEnd/>
                      <a:tailEnd/>
                    </a:ln>
                  </p:spPr>
                  <p:txBody>
                    <a:bodyPr/>
                    <a:lstStyle/>
                    <a:p>
                      <a:endParaRPr lang="zh-CN" altLang="en-US"/>
                    </a:p>
                  </p:txBody>
                </p:sp>
                <p:grpSp>
                  <p:nvGrpSpPr>
                    <p:cNvPr id="27733" name="Group 1282">
                      <a:extLst>
                        <a:ext uri="{FF2B5EF4-FFF2-40B4-BE49-F238E27FC236}">
                          <a16:creationId xmlns:a16="http://schemas.microsoft.com/office/drawing/2014/main" id="{21D7B837-FCA2-C235-16F3-4E978BA977A1}"/>
                        </a:ext>
                      </a:extLst>
                    </p:cNvPr>
                    <p:cNvGrpSpPr>
                      <a:grpSpLocks/>
                    </p:cNvGrpSpPr>
                    <p:nvPr/>
                  </p:nvGrpSpPr>
                  <p:grpSpPr bwMode="auto">
                    <a:xfrm>
                      <a:off x="2667" y="888"/>
                      <a:ext cx="95" cy="689"/>
                      <a:chOff x="2667" y="888"/>
                      <a:chExt cx="95" cy="689"/>
                    </a:xfrm>
                  </p:grpSpPr>
                  <p:sp>
                    <p:nvSpPr>
                      <p:cNvPr id="27734" name="Freeform 1283">
                        <a:extLst>
                          <a:ext uri="{FF2B5EF4-FFF2-40B4-BE49-F238E27FC236}">
                            <a16:creationId xmlns:a16="http://schemas.microsoft.com/office/drawing/2014/main" id="{A951CA14-1D72-FE38-C6C8-2308005DA210}"/>
                          </a:ext>
                        </a:extLst>
                      </p:cNvPr>
                      <p:cNvSpPr>
                        <a:spLocks/>
                      </p:cNvSpPr>
                      <p:nvPr/>
                    </p:nvSpPr>
                    <p:spPr bwMode="auto">
                      <a:xfrm>
                        <a:off x="2671" y="1275"/>
                        <a:ext cx="89" cy="282"/>
                      </a:xfrm>
                      <a:custGeom>
                        <a:avLst/>
                        <a:gdLst>
                          <a:gd name="T0" fmla="*/ 12 w 89"/>
                          <a:gd name="T1" fmla="*/ 4 h 282"/>
                          <a:gd name="T2" fmla="*/ 16 w 89"/>
                          <a:gd name="T3" fmla="*/ 103 h 282"/>
                          <a:gd name="T4" fmla="*/ 14 w 89"/>
                          <a:gd name="T5" fmla="*/ 130 h 282"/>
                          <a:gd name="T6" fmla="*/ 14 w 89"/>
                          <a:gd name="T7" fmla="*/ 157 h 282"/>
                          <a:gd name="T8" fmla="*/ 16 w 89"/>
                          <a:gd name="T9" fmla="*/ 182 h 282"/>
                          <a:gd name="T10" fmla="*/ 16 w 89"/>
                          <a:gd name="T11" fmla="*/ 202 h 282"/>
                          <a:gd name="T12" fmla="*/ 16 w 89"/>
                          <a:gd name="T13" fmla="*/ 228 h 282"/>
                          <a:gd name="T14" fmla="*/ 15 w 89"/>
                          <a:gd name="T15" fmla="*/ 238 h 282"/>
                          <a:gd name="T16" fmla="*/ 4 w 89"/>
                          <a:gd name="T17" fmla="*/ 270 h 282"/>
                          <a:gd name="T18" fmla="*/ 0 w 89"/>
                          <a:gd name="T19" fmla="*/ 281 h 282"/>
                          <a:gd name="T20" fmla="*/ 17 w 89"/>
                          <a:gd name="T21" fmla="*/ 281 h 282"/>
                          <a:gd name="T22" fmla="*/ 25 w 89"/>
                          <a:gd name="T23" fmla="*/ 268 h 282"/>
                          <a:gd name="T24" fmla="*/ 30 w 89"/>
                          <a:gd name="T25" fmla="*/ 252 h 282"/>
                          <a:gd name="T26" fmla="*/ 33 w 89"/>
                          <a:gd name="T27" fmla="*/ 226 h 282"/>
                          <a:gd name="T28" fmla="*/ 43 w 89"/>
                          <a:gd name="T29" fmla="*/ 157 h 282"/>
                          <a:gd name="T30" fmla="*/ 46 w 89"/>
                          <a:gd name="T31" fmla="*/ 138 h 282"/>
                          <a:gd name="T32" fmla="*/ 44 w 89"/>
                          <a:gd name="T33" fmla="*/ 175 h 282"/>
                          <a:gd name="T34" fmla="*/ 47 w 89"/>
                          <a:gd name="T35" fmla="*/ 198 h 282"/>
                          <a:gd name="T36" fmla="*/ 48 w 89"/>
                          <a:gd name="T37" fmla="*/ 220 h 282"/>
                          <a:gd name="T38" fmla="*/ 46 w 89"/>
                          <a:gd name="T39" fmla="*/ 239 h 282"/>
                          <a:gd name="T40" fmla="*/ 47 w 89"/>
                          <a:gd name="T41" fmla="*/ 249 h 282"/>
                          <a:gd name="T42" fmla="*/ 58 w 89"/>
                          <a:gd name="T43" fmla="*/ 278 h 282"/>
                          <a:gd name="T44" fmla="*/ 68 w 89"/>
                          <a:gd name="T45" fmla="*/ 278 h 282"/>
                          <a:gd name="T46" fmla="*/ 73 w 89"/>
                          <a:gd name="T47" fmla="*/ 278 h 282"/>
                          <a:gd name="T48" fmla="*/ 79 w 89"/>
                          <a:gd name="T49" fmla="*/ 272 h 282"/>
                          <a:gd name="T50" fmla="*/ 64 w 89"/>
                          <a:gd name="T51" fmla="*/ 239 h 282"/>
                          <a:gd name="T52" fmla="*/ 71 w 89"/>
                          <a:gd name="T53" fmla="*/ 169 h 282"/>
                          <a:gd name="T54" fmla="*/ 74 w 89"/>
                          <a:gd name="T55" fmla="*/ 136 h 282"/>
                          <a:gd name="T56" fmla="*/ 88 w 89"/>
                          <a:gd name="T57" fmla="*/ 0 h 282"/>
                          <a:gd name="T58" fmla="*/ 12 w 89"/>
                          <a:gd name="T59" fmla="*/ 4 h 2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9"/>
                          <a:gd name="T91" fmla="*/ 0 h 282"/>
                          <a:gd name="T92" fmla="*/ 89 w 89"/>
                          <a:gd name="T93" fmla="*/ 282 h 28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9" h="282">
                            <a:moveTo>
                              <a:pt x="12" y="4"/>
                            </a:moveTo>
                            <a:lnTo>
                              <a:pt x="16" y="103"/>
                            </a:lnTo>
                            <a:lnTo>
                              <a:pt x="14" y="130"/>
                            </a:lnTo>
                            <a:lnTo>
                              <a:pt x="14" y="157"/>
                            </a:lnTo>
                            <a:lnTo>
                              <a:pt x="16" y="182"/>
                            </a:lnTo>
                            <a:lnTo>
                              <a:pt x="16" y="202"/>
                            </a:lnTo>
                            <a:lnTo>
                              <a:pt x="16" y="228"/>
                            </a:lnTo>
                            <a:lnTo>
                              <a:pt x="15" y="238"/>
                            </a:lnTo>
                            <a:lnTo>
                              <a:pt x="4" y="270"/>
                            </a:lnTo>
                            <a:lnTo>
                              <a:pt x="0" y="281"/>
                            </a:lnTo>
                            <a:lnTo>
                              <a:pt x="17" y="281"/>
                            </a:lnTo>
                            <a:lnTo>
                              <a:pt x="25" y="268"/>
                            </a:lnTo>
                            <a:lnTo>
                              <a:pt x="30" y="252"/>
                            </a:lnTo>
                            <a:lnTo>
                              <a:pt x="33" y="226"/>
                            </a:lnTo>
                            <a:lnTo>
                              <a:pt x="43" y="157"/>
                            </a:lnTo>
                            <a:lnTo>
                              <a:pt x="46" y="138"/>
                            </a:lnTo>
                            <a:lnTo>
                              <a:pt x="44" y="175"/>
                            </a:lnTo>
                            <a:lnTo>
                              <a:pt x="47" y="198"/>
                            </a:lnTo>
                            <a:lnTo>
                              <a:pt x="48" y="220"/>
                            </a:lnTo>
                            <a:lnTo>
                              <a:pt x="46" y="239"/>
                            </a:lnTo>
                            <a:lnTo>
                              <a:pt x="47" y="249"/>
                            </a:lnTo>
                            <a:lnTo>
                              <a:pt x="58" y="278"/>
                            </a:lnTo>
                            <a:lnTo>
                              <a:pt x="68" y="278"/>
                            </a:lnTo>
                            <a:lnTo>
                              <a:pt x="73" y="278"/>
                            </a:lnTo>
                            <a:lnTo>
                              <a:pt x="79" y="272"/>
                            </a:lnTo>
                            <a:lnTo>
                              <a:pt x="64" y="239"/>
                            </a:lnTo>
                            <a:lnTo>
                              <a:pt x="71" y="169"/>
                            </a:lnTo>
                            <a:lnTo>
                              <a:pt x="74" y="136"/>
                            </a:lnTo>
                            <a:lnTo>
                              <a:pt x="88" y="0"/>
                            </a:lnTo>
                            <a:lnTo>
                              <a:pt x="12" y="4"/>
                            </a:lnTo>
                          </a:path>
                        </a:pathLst>
                      </a:custGeom>
                      <a:blipFill dpi="0" rotWithShape="0">
                        <a:blip r:embed="rId2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735" name="Group 1284">
                        <a:extLst>
                          <a:ext uri="{FF2B5EF4-FFF2-40B4-BE49-F238E27FC236}">
                            <a16:creationId xmlns:a16="http://schemas.microsoft.com/office/drawing/2014/main" id="{0AC0D3C0-1886-584C-72AE-B6C13676CF62}"/>
                          </a:ext>
                        </a:extLst>
                      </p:cNvPr>
                      <p:cNvGrpSpPr>
                        <a:grpSpLocks/>
                      </p:cNvGrpSpPr>
                      <p:nvPr/>
                    </p:nvGrpSpPr>
                    <p:grpSpPr bwMode="auto">
                      <a:xfrm>
                        <a:off x="2685" y="988"/>
                        <a:ext cx="66" cy="159"/>
                        <a:chOff x="2685" y="988"/>
                        <a:chExt cx="66" cy="159"/>
                      </a:xfrm>
                    </p:grpSpPr>
                    <p:sp>
                      <p:nvSpPr>
                        <p:cNvPr id="27745" name="Freeform 1285">
                          <a:extLst>
                            <a:ext uri="{FF2B5EF4-FFF2-40B4-BE49-F238E27FC236}">
                              <a16:creationId xmlns:a16="http://schemas.microsoft.com/office/drawing/2014/main" id="{14D61E12-CA15-7603-ED35-25B2F3311148}"/>
                            </a:ext>
                          </a:extLst>
                        </p:cNvPr>
                        <p:cNvSpPr>
                          <a:spLocks/>
                        </p:cNvSpPr>
                        <p:nvPr/>
                      </p:nvSpPr>
                      <p:spPr bwMode="auto">
                        <a:xfrm>
                          <a:off x="2700" y="988"/>
                          <a:ext cx="35" cy="19"/>
                        </a:xfrm>
                        <a:custGeom>
                          <a:avLst/>
                          <a:gdLst>
                            <a:gd name="T0" fmla="*/ 0 w 35"/>
                            <a:gd name="T1" fmla="*/ 2 h 19"/>
                            <a:gd name="T2" fmla="*/ 7 w 35"/>
                            <a:gd name="T3" fmla="*/ 18 h 19"/>
                            <a:gd name="T4" fmla="*/ 17 w 35"/>
                            <a:gd name="T5" fmla="*/ 0 h 19"/>
                            <a:gd name="T6" fmla="*/ 27 w 35"/>
                            <a:gd name="T7" fmla="*/ 18 h 19"/>
                            <a:gd name="T8" fmla="*/ 34 w 35"/>
                            <a:gd name="T9" fmla="*/ 2 h 19"/>
                            <a:gd name="T10" fmla="*/ 0 60000 65536"/>
                            <a:gd name="T11" fmla="*/ 0 60000 65536"/>
                            <a:gd name="T12" fmla="*/ 0 60000 65536"/>
                            <a:gd name="T13" fmla="*/ 0 60000 65536"/>
                            <a:gd name="T14" fmla="*/ 0 60000 65536"/>
                            <a:gd name="T15" fmla="*/ 0 w 35"/>
                            <a:gd name="T16" fmla="*/ 0 h 19"/>
                            <a:gd name="T17" fmla="*/ 35 w 35"/>
                            <a:gd name="T18" fmla="*/ 19 h 19"/>
                          </a:gdLst>
                          <a:ahLst/>
                          <a:cxnLst>
                            <a:cxn ang="T10">
                              <a:pos x="T0" y="T1"/>
                            </a:cxn>
                            <a:cxn ang="T11">
                              <a:pos x="T2" y="T3"/>
                            </a:cxn>
                            <a:cxn ang="T12">
                              <a:pos x="T4" y="T5"/>
                            </a:cxn>
                            <a:cxn ang="T13">
                              <a:pos x="T6" y="T7"/>
                            </a:cxn>
                            <a:cxn ang="T14">
                              <a:pos x="T8" y="T9"/>
                            </a:cxn>
                          </a:cxnLst>
                          <a:rect l="T15" t="T16" r="T17" b="T18"/>
                          <a:pathLst>
                            <a:path w="35" h="19">
                              <a:moveTo>
                                <a:pt x="0" y="2"/>
                              </a:moveTo>
                              <a:lnTo>
                                <a:pt x="7" y="18"/>
                              </a:lnTo>
                              <a:lnTo>
                                <a:pt x="17" y="0"/>
                              </a:lnTo>
                              <a:lnTo>
                                <a:pt x="27" y="18"/>
                              </a:lnTo>
                              <a:lnTo>
                                <a:pt x="34" y="2"/>
                              </a:lnTo>
                            </a:path>
                          </a:pathLst>
                        </a:custGeom>
                        <a:noFill/>
                        <a:ln w="12700" cap="rnd">
                          <a:solidFill>
                            <a:srgbClr val="3F7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46" name="Freeform 1286">
                          <a:extLst>
                            <a:ext uri="{FF2B5EF4-FFF2-40B4-BE49-F238E27FC236}">
                              <a16:creationId xmlns:a16="http://schemas.microsoft.com/office/drawing/2014/main" id="{E26752CA-98A9-4B0E-D71F-9C3231F43DA0}"/>
                            </a:ext>
                          </a:extLst>
                        </p:cNvPr>
                        <p:cNvSpPr>
                          <a:spLocks/>
                        </p:cNvSpPr>
                        <p:nvPr/>
                      </p:nvSpPr>
                      <p:spPr bwMode="auto">
                        <a:xfrm>
                          <a:off x="2718" y="992"/>
                          <a:ext cx="9" cy="147"/>
                        </a:xfrm>
                        <a:custGeom>
                          <a:avLst/>
                          <a:gdLst>
                            <a:gd name="T0" fmla="*/ 0 w 9"/>
                            <a:gd name="T1" fmla="*/ 0 h 147"/>
                            <a:gd name="T2" fmla="*/ 8 w 9"/>
                            <a:gd name="T3" fmla="*/ 60 h 147"/>
                            <a:gd name="T4" fmla="*/ 8 w 9"/>
                            <a:gd name="T5" fmla="*/ 146 h 147"/>
                            <a:gd name="T6" fmla="*/ 0 60000 65536"/>
                            <a:gd name="T7" fmla="*/ 0 60000 65536"/>
                            <a:gd name="T8" fmla="*/ 0 60000 65536"/>
                            <a:gd name="T9" fmla="*/ 0 w 9"/>
                            <a:gd name="T10" fmla="*/ 0 h 147"/>
                            <a:gd name="T11" fmla="*/ 9 w 9"/>
                            <a:gd name="T12" fmla="*/ 147 h 147"/>
                          </a:gdLst>
                          <a:ahLst/>
                          <a:cxnLst>
                            <a:cxn ang="T6">
                              <a:pos x="T0" y="T1"/>
                            </a:cxn>
                            <a:cxn ang="T7">
                              <a:pos x="T2" y="T3"/>
                            </a:cxn>
                            <a:cxn ang="T8">
                              <a:pos x="T4" y="T5"/>
                            </a:cxn>
                          </a:cxnLst>
                          <a:rect l="T9" t="T10" r="T11" b="T12"/>
                          <a:pathLst>
                            <a:path w="9" h="147">
                              <a:moveTo>
                                <a:pt x="0" y="0"/>
                              </a:moveTo>
                              <a:lnTo>
                                <a:pt x="8" y="60"/>
                              </a:lnTo>
                              <a:lnTo>
                                <a:pt x="8" y="146"/>
                              </a:lnTo>
                            </a:path>
                          </a:pathLst>
                        </a:custGeom>
                        <a:noFill/>
                        <a:ln w="12700" cap="rnd">
                          <a:solidFill>
                            <a:srgbClr val="3F7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47" name="Freeform 1287">
                          <a:extLst>
                            <a:ext uri="{FF2B5EF4-FFF2-40B4-BE49-F238E27FC236}">
                              <a16:creationId xmlns:a16="http://schemas.microsoft.com/office/drawing/2014/main" id="{41AE49F0-31AD-A4B3-3DD1-31CF78C956CA}"/>
                            </a:ext>
                          </a:extLst>
                        </p:cNvPr>
                        <p:cNvSpPr>
                          <a:spLocks/>
                        </p:cNvSpPr>
                        <p:nvPr/>
                      </p:nvSpPr>
                      <p:spPr bwMode="auto">
                        <a:xfrm>
                          <a:off x="2685" y="1138"/>
                          <a:ext cx="66" cy="9"/>
                        </a:xfrm>
                        <a:custGeom>
                          <a:avLst/>
                          <a:gdLst>
                            <a:gd name="T0" fmla="*/ 0 w 66"/>
                            <a:gd name="T1" fmla="*/ 8 h 9"/>
                            <a:gd name="T2" fmla="*/ 36 w 66"/>
                            <a:gd name="T3" fmla="*/ 0 h 9"/>
                            <a:gd name="T4" fmla="*/ 65 w 66"/>
                            <a:gd name="T5" fmla="*/ 3 h 9"/>
                            <a:gd name="T6" fmla="*/ 0 60000 65536"/>
                            <a:gd name="T7" fmla="*/ 0 60000 65536"/>
                            <a:gd name="T8" fmla="*/ 0 60000 65536"/>
                            <a:gd name="T9" fmla="*/ 0 w 66"/>
                            <a:gd name="T10" fmla="*/ 0 h 9"/>
                            <a:gd name="T11" fmla="*/ 66 w 66"/>
                            <a:gd name="T12" fmla="*/ 9 h 9"/>
                          </a:gdLst>
                          <a:ahLst/>
                          <a:cxnLst>
                            <a:cxn ang="T6">
                              <a:pos x="T0" y="T1"/>
                            </a:cxn>
                            <a:cxn ang="T7">
                              <a:pos x="T2" y="T3"/>
                            </a:cxn>
                            <a:cxn ang="T8">
                              <a:pos x="T4" y="T5"/>
                            </a:cxn>
                          </a:cxnLst>
                          <a:rect l="T9" t="T10" r="T11" b="T12"/>
                          <a:pathLst>
                            <a:path w="66" h="9">
                              <a:moveTo>
                                <a:pt x="0" y="8"/>
                              </a:moveTo>
                              <a:lnTo>
                                <a:pt x="36" y="0"/>
                              </a:lnTo>
                              <a:lnTo>
                                <a:pt x="65" y="3"/>
                              </a:lnTo>
                            </a:path>
                          </a:pathLst>
                        </a:custGeom>
                        <a:noFill/>
                        <a:ln w="12700" cap="rnd">
                          <a:solidFill>
                            <a:srgbClr val="3F7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736" name="Group 1288">
                        <a:extLst>
                          <a:ext uri="{FF2B5EF4-FFF2-40B4-BE49-F238E27FC236}">
                            <a16:creationId xmlns:a16="http://schemas.microsoft.com/office/drawing/2014/main" id="{BB2274AC-2EBA-3A3D-426D-8D234CC56096}"/>
                          </a:ext>
                        </a:extLst>
                      </p:cNvPr>
                      <p:cNvGrpSpPr>
                        <a:grpSpLocks/>
                      </p:cNvGrpSpPr>
                      <p:nvPr/>
                    </p:nvGrpSpPr>
                    <p:grpSpPr bwMode="auto">
                      <a:xfrm>
                        <a:off x="2667" y="1516"/>
                        <a:ext cx="90" cy="61"/>
                        <a:chOff x="2667" y="1516"/>
                        <a:chExt cx="90" cy="61"/>
                      </a:xfrm>
                    </p:grpSpPr>
                    <p:sp>
                      <p:nvSpPr>
                        <p:cNvPr id="27743" name="Freeform 1289">
                          <a:extLst>
                            <a:ext uri="{FF2B5EF4-FFF2-40B4-BE49-F238E27FC236}">
                              <a16:creationId xmlns:a16="http://schemas.microsoft.com/office/drawing/2014/main" id="{49BEA63A-5901-2D58-5A25-06AD37A30FCD}"/>
                            </a:ext>
                          </a:extLst>
                        </p:cNvPr>
                        <p:cNvSpPr>
                          <a:spLocks/>
                        </p:cNvSpPr>
                        <p:nvPr/>
                      </p:nvSpPr>
                      <p:spPr bwMode="auto">
                        <a:xfrm>
                          <a:off x="2667" y="1521"/>
                          <a:ext cx="36" cy="56"/>
                        </a:xfrm>
                        <a:custGeom>
                          <a:avLst/>
                          <a:gdLst>
                            <a:gd name="T0" fmla="*/ 6 w 36"/>
                            <a:gd name="T1" fmla="*/ 27 h 56"/>
                            <a:gd name="T2" fmla="*/ 1 w 36"/>
                            <a:gd name="T3" fmla="*/ 35 h 56"/>
                            <a:gd name="T4" fmla="*/ 0 w 36"/>
                            <a:gd name="T5" fmla="*/ 42 h 56"/>
                            <a:gd name="T6" fmla="*/ 0 w 36"/>
                            <a:gd name="T7" fmla="*/ 47 h 56"/>
                            <a:gd name="T8" fmla="*/ 1 w 36"/>
                            <a:gd name="T9" fmla="*/ 50 h 56"/>
                            <a:gd name="T10" fmla="*/ 3 w 36"/>
                            <a:gd name="T11" fmla="*/ 53 h 56"/>
                            <a:gd name="T12" fmla="*/ 8 w 36"/>
                            <a:gd name="T13" fmla="*/ 55 h 56"/>
                            <a:gd name="T14" fmla="*/ 14 w 36"/>
                            <a:gd name="T15" fmla="*/ 54 h 56"/>
                            <a:gd name="T16" fmla="*/ 20 w 36"/>
                            <a:gd name="T17" fmla="*/ 52 h 56"/>
                            <a:gd name="T18" fmla="*/ 24 w 36"/>
                            <a:gd name="T19" fmla="*/ 46 h 56"/>
                            <a:gd name="T20" fmla="*/ 28 w 36"/>
                            <a:gd name="T21" fmla="*/ 39 h 56"/>
                            <a:gd name="T22" fmla="*/ 31 w 36"/>
                            <a:gd name="T23" fmla="*/ 24 h 56"/>
                            <a:gd name="T24" fmla="*/ 35 w 36"/>
                            <a:gd name="T25" fmla="*/ 9 h 56"/>
                            <a:gd name="T26" fmla="*/ 34 w 36"/>
                            <a:gd name="T27" fmla="*/ 0 h 56"/>
                            <a:gd name="T28" fmla="*/ 27 w 36"/>
                            <a:gd name="T29" fmla="*/ 21 h 56"/>
                            <a:gd name="T30" fmla="*/ 21 w 36"/>
                            <a:gd name="T31" fmla="*/ 34 h 56"/>
                            <a:gd name="T32" fmla="*/ 12 w 36"/>
                            <a:gd name="T33" fmla="*/ 34 h 56"/>
                            <a:gd name="T34" fmla="*/ 5 w 36"/>
                            <a:gd name="T35" fmla="*/ 33 h 56"/>
                            <a:gd name="T36" fmla="*/ 6 w 36"/>
                            <a:gd name="T37" fmla="*/ 2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
                            <a:gd name="T58" fmla="*/ 0 h 56"/>
                            <a:gd name="T59" fmla="*/ 36 w 36"/>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 h="56">
                              <a:moveTo>
                                <a:pt x="6" y="27"/>
                              </a:moveTo>
                              <a:lnTo>
                                <a:pt x="1" y="35"/>
                              </a:lnTo>
                              <a:lnTo>
                                <a:pt x="0" y="42"/>
                              </a:lnTo>
                              <a:lnTo>
                                <a:pt x="0" y="47"/>
                              </a:lnTo>
                              <a:lnTo>
                                <a:pt x="1" y="50"/>
                              </a:lnTo>
                              <a:lnTo>
                                <a:pt x="3" y="53"/>
                              </a:lnTo>
                              <a:lnTo>
                                <a:pt x="8" y="55"/>
                              </a:lnTo>
                              <a:lnTo>
                                <a:pt x="14" y="54"/>
                              </a:lnTo>
                              <a:lnTo>
                                <a:pt x="20" y="52"/>
                              </a:lnTo>
                              <a:lnTo>
                                <a:pt x="24" y="46"/>
                              </a:lnTo>
                              <a:lnTo>
                                <a:pt x="28" y="39"/>
                              </a:lnTo>
                              <a:lnTo>
                                <a:pt x="31" y="24"/>
                              </a:lnTo>
                              <a:lnTo>
                                <a:pt x="35" y="9"/>
                              </a:lnTo>
                              <a:lnTo>
                                <a:pt x="34" y="0"/>
                              </a:lnTo>
                              <a:lnTo>
                                <a:pt x="27" y="21"/>
                              </a:lnTo>
                              <a:lnTo>
                                <a:pt x="21" y="34"/>
                              </a:lnTo>
                              <a:lnTo>
                                <a:pt x="12" y="34"/>
                              </a:lnTo>
                              <a:lnTo>
                                <a:pt x="5" y="33"/>
                              </a:lnTo>
                              <a:lnTo>
                                <a:pt x="6" y="27"/>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44" name="Freeform 1290">
                          <a:extLst>
                            <a:ext uri="{FF2B5EF4-FFF2-40B4-BE49-F238E27FC236}">
                              <a16:creationId xmlns:a16="http://schemas.microsoft.com/office/drawing/2014/main" id="{DFB32E2A-BB85-04F0-BA55-D7280C6746D6}"/>
                            </a:ext>
                          </a:extLst>
                        </p:cNvPr>
                        <p:cNvSpPr>
                          <a:spLocks/>
                        </p:cNvSpPr>
                        <p:nvPr/>
                      </p:nvSpPr>
                      <p:spPr bwMode="auto">
                        <a:xfrm>
                          <a:off x="2717" y="1516"/>
                          <a:ext cx="40" cy="61"/>
                        </a:xfrm>
                        <a:custGeom>
                          <a:avLst/>
                          <a:gdLst>
                            <a:gd name="T0" fmla="*/ 0 w 40"/>
                            <a:gd name="T1" fmla="*/ 0 h 61"/>
                            <a:gd name="T2" fmla="*/ 0 w 40"/>
                            <a:gd name="T3" fmla="*/ 6 h 61"/>
                            <a:gd name="T4" fmla="*/ 5 w 40"/>
                            <a:gd name="T5" fmla="*/ 21 h 61"/>
                            <a:gd name="T6" fmla="*/ 8 w 40"/>
                            <a:gd name="T7" fmla="*/ 33 h 61"/>
                            <a:gd name="T8" fmla="*/ 12 w 40"/>
                            <a:gd name="T9" fmla="*/ 45 h 61"/>
                            <a:gd name="T10" fmla="*/ 16 w 40"/>
                            <a:gd name="T11" fmla="*/ 52 h 61"/>
                            <a:gd name="T12" fmla="*/ 20 w 40"/>
                            <a:gd name="T13" fmla="*/ 57 h 61"/>
                            <a:gd name="T14" fmla="*/ 25 w 40"/>
                            <a:gd name="T15" fmla="*/ 59 h 61"/>
                            <a:gd name="T16" fmla="*/ 31 w 40"/>
                            <a:gd name="T17" fmla="*/ 60 h 61"/>
                            <a:gd name="T18" fmla="*/ 34 w 40"/>
                            <a:gd name="T19" fmla="*/ 58 h 61"/>
                            <a:gd name="T20" fmla="*/ 37 w 40"/>
                            <a:gd name="T21" fmla="*/ 56 h 61"/>
                            <a:gd name="T22" fmla="*/ 39 w 40"/>
                            <a:gd name="T23" fmla="*/ 50 h 61"/>
                            <a:gd name="T24" fmla="*/ 38 w 40"/>
                            <a:gd name="T25" fmla="*/ 42 h 61"/>
                            <a:gd name="T26" fmla="*/ 34 w 40"/>
                            <a:gd name="T27" fmla="*/ 33 h 61"/>
                            <a:gd name="T28" fmla="*/ 32 w 40"/>
                            <a:gd name="T29" fmla="*/ 28 h 61"/>
                            <a:gd name="T30" fmla="*/ 31 w 40"/>
                            <a:gd name="T31" fmla="*/ 32 h 61"/>
                            <a:gd name="T32" fmla="*/ 29 w 40"/>
                            <a:gd name="T33" fmla="*/ 34 h 61"/>
                            <a:gd name="T34" fmla="*/ 24 w 40"/>
                            <a:gd name="T35" fmla="*/ 36 h 61"/>
                            <a:gd name="T36" fmla="*/ 21 w 40"/>
                            <a:gd name="T37" fmla="*/ 36 h 61"/>
                            <a:gd name="T38" fmla="*/ 13 w 40"/>
                            <a:gd name="T39" fmla="*/ 35 h 61"/>
                            <a:gd name="T40" fmla="*/ 5 w 40"/>
                            <a:gd name="T41" fmla="*/ 12 h 61"/>
                            <a:gd name="T42" fmla="*/ 0 w 40"/>
                            <a:gd name="T43" fmla="*/ 0 h 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61"/>
                            <a:gd name="T68" fmla="*/ 40 w 40"/>
                            <a:gd name="T69" fmla="*/ 61 h 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61">
                              <a:moveTo>
                                <a:pt x="0" y="0"/>
                              </a:moveTo>
                              <a:lnTo>
                                <a:pt x="0" y="6"/>
                              </a:lnTo>
                              <a:lnTo>
                                <a:pt x="5" y="21"/>
                              </a:lnTo>
                              <a:lnTo>
                                <a:pt x="8" y="33"/>
                              </a:lnTo>
                              <a:lnTo>
                                <a:pt x="12" y="45"/>
                              </a:lnTo>
                              <a:lnTo>
                                <a:pt x="16" y="52"/>
                              </a:lnTo>
                              <a:lnTo>
                                <a:pt x="20" y="57"/>
                              </a:lnTo>
                              <a:lnTo>
                                <a:pt x="25" y="59"/>
                              </a:lnTo>
                              <a:lnTo>
                                <a:pt x="31" y="60"/>
                              </a:lnTo>
                              <a:lnTo>
                                <a:pt x="34" y="58"/>
                              </a:lnTo>
                              <a:lnTo>
                                <a:pt x="37" y="56"/>
                              </a:lnTo>
                              <a:lnTo>
                                <a:pt x="39" y="50"/>
                              </a:lnTo>
                              <a:lnTo>
                                <a:pt x="38" y="42"/>
                              </a:lnTo>
                              <a:lnTo>
                                <a:pt x="34" y="33"/>
                              </a:lnTo>
                              <a:lnTo>
                                <a:pt x="32" y="28"/>
                              </a:lnTo>
                              <a:lnTo>
                                <a:pt x="31" y="32"/>
                              </a:lnTo>
                              <a:lnTo>
                                <a:pt x="29" y="34"/>
                              </a:lnTo>
                              <a:lnTo>
                                <a:pt x="24" y="36"/>
                              </a:lnTo>
                              <a:lnTo>
                                <a:pt x="21" y="36"/>
                              </a:lnTo>
                              <a:lnTo>
                                <a:pt x="13" y="35"/>
                              </a:lnTo>
                              <a:lnTo>
                                <a:pt x="5" y="12"/>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7737" name="Group 1291">
                        <a:extLst>
                          <a:ext uri="{FF2B5EF4-FFF2-40B4-BE49-F238E27FC236}">
                            <a16:creationId xmlns:a16="http://schemas.microsoft.com/office/drawing/2014/main" id="{30CE5694-A15D-023F-ABB1-46FFC4ACC6B0}"/>
                          </a:ext>
                        </a:extLst>
                      </p:cNvPr>
                      <p:cNvGrpSpPr>
                        <a:grpSpLocks/>
                      </p:cNvGrpSpPr>
                      <p:nvPr/>
                    </p:nvGrpSpPr>
                    <p:grpSpPr bwMode="auto">
                      <a:xfrm>
                        <a:off x="2678" y="888"/>
                        <a:ext cx="84" cy="101"/>
                        <a:chOff x="2678" y="888"/>
                        <a:chExt cx="84" cy="101"/>
                      </a:xfrm>
                    </p:grpSpPr>
                    <p:sp>
                      <p:nvSpPr>
                        <p:cNvPr id="27738" name="Freeform 1292">
                          <a:extLst>
                            <a:ext uri="{FF2B5EF4-FFF2-40B4-BE49-F238E27FC236}">
                              <a16:creationId xmlns:a16="http://schemas.microsoft.com/office/drawing/2014/main" id="{53C08CB3-1E67-C6BE-F7EF-846E7CFCA08D}"/>
                            </a:ext>
                          </a:extLst>
                        </p:cNvPr>
                        <p:cNvSpPr>
                          <a:spLocks/>
                        </p:cNvSpPr>
                        <p:nvPr/>
                      </p:nvSpPr>
                      <p:spPr bwMode="auto">
                        <a:xfrm>
                          <a:off x="2688" y="895"/>
                          <a:ext cx="62" cy="94"/>
                        </a:xfrm>
                        <a:custGeom>
                          <a:avLst/>
                          <a:gdLst>
                            <a:gd name="T0" fmla="*/ 15 w 62"/>
                            <a:gd name="T1" fmla="*/ 92 h 94"/>
                            <a:gd name="T2" fmla="*/ 15 w 62"/>
                            <a:gd name="T3" fmla="*/ 78 h 94"/>
                            <a:gd name="T4" fmla="*/ 10 w 62"/>
                            <a:gd name="T5" fmla="*/ 68 h 94"/>
                            <a:gd name="T6" fmla="*/ 5 w 62"/>
                            <a:gd name="T7" fmla="*/ 60 h 94"/>
                            <a:gd name="T8" fmla="*/ 3 w 62"/>
                            <a:gd name="T9" fmla="*/ 48 h 94"/>
                            <a:gd name="T10" fmla="*/ 1 w 62"/>
                            <a:gd name="T11" fmla="*/ 43 h 94"/>
                            <a:gd name="T12" fmla="*/ 0 w 62"/>
                            <a:gd name="T13" fmla="*/ 29 h 94"/>
                            <a:gd name="T14" fmla="*/ 5 w 62"/>
                            <a:gd name="T15" fmla="*/ 13 h 94"/>
                            <a:gd name="T16" fmla="*/ 15 w 62"/>
                            <a:gd name="T17" fmla="*/ 4 h 94"/>
                            <a:gd name="T18" fmla="*/ 25 w 62"/>
                            <a:gd name="T19" fmla="*/ 0 h 94"/>
                            <a:gd name="T20" fmla="*/ 38 w 62"/>
                            <a:gd name="T21" fmla="*/ 0 h 94"/>
                            <a:gd name="T22" fmla="*/ 49 w 62"/>
                            <a:gd name="T23" fmla="*/ 4 h 94"/>
                            <a:gd name="T24" fmla="*/ 57 w 62"/>
                            <a:gd name="T25" fmla="*/ 12 h 94"/>
                            <a:gd name="T26" fmla="*/ 61 w 62"/>
                            <a:gd name="T27" fmla="*/ 23 h 94"/>
                            <a:gd name="T28" fmla="*/ 61 w 62"/>
                            <a:gd name="T29" fmla="*/ 35 h 94"/>
                            <a:gd name="T30" fmla="*/ 59 w 62"/>
                            <a:gd name="T31" fmla="*/ 47 h 94"/>
                            <a:gd name="T32" fmla="*/ 53 w 62"/>
                            <a:gd name="T33" fmla="*/ 61 h 94"/>
                            <a:gd name="T34" fmla="*/ 51 w 62"/>
                            <a:gd name="T35" fmla="*/ 66 h 94"/>
                            <a:gd name="T36" fmla="*/ 48 w 62"/>
                            <a:gd name="T37" fmla="*/ 72 h 94"/>
                            <a:gd name="T38" fmla="*/ 47 w 62"/>
                            <a:gd name="T39" fmla="*/ 79 h 94"/>
                            <a:gd name="T40" fmla="*/ 45 w 62"/>
                            <a:gd name="T41" fmla="*/ 93 h 94"/>
                            <a:gd name="T42" fmla="*/ 15 w 62"/>
                            <a:gd name="T43" fmla="*/ 92 h 9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2"/>
                            <a:gd name="T67" fmla="*/ 0 h 94"/>
                            <a:gd name="T68" fmla="*/ 62 w 62"/>
                            <a:gd name="T69" fmla="*/ 94 h 9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2" h="94">
                              <a:moveTo>
                                <a:pt x="15" y="92"/>
                              </a:moveTo>
                              <a:lnTo>
                                <a:pt x="15" y="78"/>
                              </a:lnTo>
                              <a:lnTo>
                                <a:pt x="10" y="68"/>
                              </a:lnTo>
                              <a:lnTo>
                                <a:pt x="5" y="60"/>
                              </a:lnTo>
                              <a:lnTo>
                                <a:pt x="3" y="48"/>
                              </a:lnTo>
                              <a:lnTo>
                                <a:pt x="1" y="43"/>
                              </a:lnTo>
                              <a:lnTo>
                                <a:pt x="0" y="29"/>
                              </a:lnTo>
                              <a:lnTo>
                                <a:pt x="5" y="13"/>
                              </a:lnTo>
                              <a:lnTo>
                                <a:pt x="15" y="4"/>
                              </a:lnTo>
                              <a:lnTo>
                                <a:pt x="25" y="0"/>
                              </a:lnTo>
                              <a:lnTo>
                                <a:pt x="38" y="0"/>
                              </a:lnTo>
                              <a:lnTo>
                                <a:pt x="49" y="4"/>
                              </a:lnTo>
                              <a:lnTo>
                                <a:pt x="57" y="12"/>
                              </a:lnTo>
                              <a:lnTo>
                                <a:pt x="61" y="23"/>
                              </a:lnTo>
                              <a:lnTo>
                                <a:pt x="61" y="35"/>
                              </a:lnTo>
                              <a:lnTo>
                                <a:pt x="59" y="47"/>
                              </a:lnTo>
                              <a:lnTo>
                                <a:pt x="53" y="61"/>
                              </a:lnTo>
                              <a:lnTo>
                                <a:pt x="51" y="66"/>
                              </a:lnTo>
                              <a:lnTo>
                                <a:pt x="48" y="72"/>
                              </a:lnTo>
                              <a:lnTo>
                                <a:pt x="47" y="79"/>
                              </a:lnTo>
                              <a:lnTo>
                                <a:pt x="45" y="93"/>
                              </a:lnTo>
                              <a:lnTo>
                                <a:pt x="15" y="92"/>
                              </a:lnTo>
                            </a:path>
                          </a:pathLst>
                        </a:custGeom>
                        <a:blipFill dpi="0" rotWithShape="0">
                          <a:blip r:embed="rId2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39" name="Freeform 1293">
                          <a:extLst>
                            <a:ext uri="{FF2B5EF4-FFF2-40B4-BE49-F238E27FC236}">
                              <a16:creationId xmlns:a16="http://schemas.microsoft.com/office/drawing/2014/main" id="{9CCF5FFE-6E0F-8B02-2F2D-EBE70167766E}"/>
                            </a:ext>
                          </a:extLst>
                        </p:cNvPr>
                        <p:cNvSpPr>
                          <a:spLocks/>
                        </p:cNvSpPr>
                        <p:nvPr/>
                      </p:nvSpPr>
                      <p:spPr bwMode="auto">
                        <a:xfrm>
                          <a:off x="2678" y="888"/>
                          <a:ext cx="84" cy="74"/>
                        </a:xfrm>
                        <a:custGeom>
                          <a:avLst/>
                          <a:gdLst>
                            <a:gd name="T0" fmla="*/ 6 w 84"/>
                            <a:gd name="T1" fmla="*/ 63 h 74"/>
                            <a:gd name="T2" fmla="*/ 1 w 84"/>
                            <a:gd name="T3" fmla="*/ 56 h 74"/>
                            <a:gd name="T4" fmla="*/ 0 w 84"/>
                            <a:gd name="T5" fmla="*/ 48 h 74"/>
                            <a:gd name="T6" fmla="*/ 1 w 84"/>
                            <a:gd name="T7" fmla="*/ 38 h 74"/>
                            <a:gd name="T8" fmla="*/ 3 w 84"/>
                            <a:gd name="T9" fmla="*/ 30 h 74"/>
                            <a:gd name="T10" fmla="*/ 6 w 84"/>
                            <a:gd name="T11" fmla="*/ 21 h 74"/>
                            <a:gd name="T12" fmla="*/ 11 w 84"/>
                            <a:gd name="T13" fmla="*/ 16 h 74"/>
                            <a:gd name="T14" fmla="*/ 14 w 84"/>
                            <a:gd name="T15" fmla="*/ 9 h 74"/>
                            <a:gd name="T16" fmla="*/ 22 w 84"/>
                            <a:gd name="T17" fmla="*/ 3 h 74"/>
                            <a:gd name="T18" fmla="*/ 28 w 84"/>
                            <a:gd name="T19" fmla="*/ 1 h 74"/>
                            <a:gd name="T20" fmla="*/ 41 w 84"/>
                            <a:gd name="T21" fmla="*/ 0 h 74"/>
                            <a:gd name="T22" fmla="*/ 52 w 84"/>
                            <a:gd name="T23" fmla="*/ 1 h 74"/>
                            <a:gd name="T24" fmla="*/ 60 w 84"/>
                            <a:gd name="T25" fmla="*/ 3 h 74"/>
                            <a:gd name="T26" fmla="*/ 66 w 84"/>
                            <a:gd name="T27" fmla="*/ 6 h 74"/>
                            <a:gd name="T28" fmla="*/ 72 w 84"/>
                            <a:gd name="T29" fmla="*/ 12 h 74"/>
                            <a:gd name="T30" fmla="*/ 77 w 84"/>
                            <a:gd name="T31" fmla="*/ 18 h 74"/>
                            <a:gd name="T32" fmla="*/ 81 w 84"/>
                            <a:gd name="T33" fmla="*/ 24 h 74"/>
                            <a:gd name="T34" fmla="*/ 83 w 84"/>
                            <a:gd name="T35" fmla="*/ 32 h 74"/>
                            <a:gd name="T36" fmla="*/ 83 w 84"/>
                            <a:gd name="T37" fmla="*/ 45 h 74"/>
                            <a:gd name="T38" fmla="*/ 83 w 84"/>
                            <a:gd name="T39" fmla="*/ 54 h 74"/>
                            <a:gd name="T40" fmla="*/ 80 w 84"/>
                            <a:gd name="T41" fmla="*/ 58 h 74"/>
                            <a:gd name="T42" fmla="*/ 75 w 84"/>
                            <a:gd name="T43" fmla="*/ 64 h 74"/>
                            <a:gd name="T44" fmla="*/ 72 w 84"/>
                            <a:gd name="T45" fmla="*/ 68 h 74"/>
                            <a:gd name="T46" fmla="*/ 64 w 84"/>
                            <a:gd name="T47" fmla="*/ 71 h 74"/>
                            <a:gd name="T48" fmla="*/ 57 w 84"/>
                            <a:gd name="T49" fmla="*/ 73 h 74"/>
                            <a:gd name="T50" fmla="*/ 63 w 84"/>
                            <a:gd name="T51" fmla="*/ 64 h 74"/>
                            <a:gd name="T52" fmla="*/ 69 w 84"/>
                            <a:gd name="T53" fmla="*/ 48 h 74"/>
                            <a:gd name="T54" fmla="*/ 66 w 84"/>
                            <a:gd name="T55" fmla="*/ 30 h 74"/>
                            <a:gd name="T56" fmla="*/ 54 w 84"/>
                            <a:gd name="T57" fmla="*/ 34 h 74"/>
                            <a:gd name="T58" fmla="*/ 38 w 84"/>
                            <a:gd name="T59" fmla="*/ 34 h 74"/>
                            <a:gd name="T60" fmla="*/ 27 w 84"/>
                            <a:gd name="T61" fmla="*/ 33 h 74"/>
                            <a:gd name="T62" fmla="*/ 19 w 84"/>
                            <a:gd name="T63" fmla="*/ 31 h 74"/>
                            <a:gd name="T64" fmla="*/ 18 w 84"/>
                            <a:gd name="T65" fmla="*/ 36 h 74"/>
                            <a:gd name="T66" fmla="*/ 14 w 84"/>
                            <a:gd name="T67" fmla="*/ 49 h 74"/>
                            <a:gd name="T68" fmla="*/ 20 w 84"/>
                            <a:gd name="T69" fmla="*/ 64 h 74"/>
                            <a:gd name="T70" fmla="*/ 23 w 84"/>
                            <a:gd name="T71" fmla="*/ 73 h 74"/>
                            <a:gd name="T72" fmla="*/ 14 w 84"/>
                            <a:gd name="T73" fmla="*/ 68 h 74"/>
                            <a:gd name="T74" fmla="*/ 6 w 84"/>
                            <a:gd name="T75" fmla="*/ 63 h 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4"/>
                            <a:gd name="T115" fmla="*/ 0 h 74"/>
                            <a:gd name="T116" fmla="*/ 84 w 84"/>
                            <a:gd name="T117" fmla="*/ 74 h 7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4" h="74">
                              <a:moveTo>
                                <a:pt x="6" y="63"/>
                              </a:moveTo>
                              <a:lnTo>
                                <a:pt x="1" y="56"/>
                              </a:lnTo>
                              <a:lnTo>
                                <a:pt x="0" y="48"/>
                              </a:lnTo>
                              <a:lnTo>
                                <a:pt x="1" y="38"/>
                              </a:lnTo>
                              <a:lnTo>
                                <a:pt x="3" y="30"/>
                              </a:lnTo>
                              <a:lnTo>
                                <a:pt x="6" y="21"/>
                              </a:lnTo>
                              <a:lnTo>
                                <a:pt x="11" y="16"/>
                              </a:lnTo>
                              <a:lnTo>
                                <a:pt x="14" y="9"/>
                              </a:lnTo>
                              <a:lnTo>
                                <a:pt x="22" y="3"/>
                              </a:lnTo>
                              <a:lnTo>
                                <a:pt x="28" y="1"/>
                              </a:lnTo>
                              <a:lnTo>
                                <a:pt x="41" y="0"/>
                              </a:lnTo>
                              <a:lnTo>
                                <a:pt x="52" y="1"/>
                              </a:lnTo>
                              <a:lnTo>
                                <a:pt x="60" y="3"/>
                              </a:lnTo>
                              <a:lnTo>
                                <a:pt x="66" y="6"/>
                              </a:lnTo>
                              <a:lnTo>
                                <a:pt x="72" y="12"/>
                              </a:lnTo>
                              <a:lnTo>
                                <a:pt x="77" y="18"/>
                              </a:lnTo>
                              <a:lnTo>
                                <a:pt x="81" y="24"/>
                              </a:lnTo>
                              <a:lnTo>
                                <a:pt x="83" y="32"/>
                              </a:lnTo>
                              <a:lnTo>
                                <a:pt x="83" y="45"/>
                              </a:lnTo>
                              <a:lnTo>
                                <a:pt x="83" y="54"/>
                              </a:lnTo>
                              <a:lnTo>
                                <a:pt x="80" y="58"/>
                              </a:lnTo>
                              <a:lnTo>
                                <a:pt x="75" y="64"/>
                              </a:lnTo>
                              <a:lnTo>
                                <a:pt x="72" y="68"/>
                              </a:lnTo>
                              <a:lnTo>
                                <a:pt x="64" y="71"/>
                              </a:lnTo>
                              <a:lnTo>
                                <a:pt x="57" y="73"/>
                              </a:lnTo>
                              <a:lnTo>
                                <a:pt x="63" y="64"/>
                              </a:lnTo>
                              <a:lnTo>
                                <a:pt x="69" y="48"/>
                              </a:lnTo>
                              <a:lnTo>
                                <a:pt x="66" y="30"/>
                              </a:lnTo>
                              <a:lnTo>
                                <a:pt x="54" y="34"/>
                              </a:lnTo>
                              <a:lnTo>
                                <a:pt x="38" y="34"/>
                              </a:lnTo>
                              <a:lnTo>
                                <a:pt x="27" y="33"/>
                              </a:lnTo>
                              <a:lnTo>
                                <a:pt x="19" y="31"/>
                              </a:lnTo>
                              <a:lnTo>
                                <a:pt x="18" y="36"/>
                              </a:lnTo>
                              <a:lnTo>
                                <a:pt x="14" y="49"/>
                              </a:lnTo>
                              <a:lnTo>
                                <a:pt x="20" y="64"/>
                              </a:lnTo>
                              <a:lnTo>
                                <a:pt x="23" y="73"/>
                              </a:lnTo>
                              <a:lnTo>
                                <a:pt x="14" y="68"/>
                              </a:lnTo>
                              <a:lnTo>
                                <a:pt x="6" y="63"/>
                              </a:lnTo>
                            </a:path>
                          </a:pathLst>
                        </a:custGeom>
                        <a:blipFill dpi="0" rotWithShape="0">
                          <a:blip r:embed="rId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740" name="Group 1294">
                          <a:extLst>
                            <a:ext uri="{FF2B5EF4-FFF2-40B4-BE49-F238E27FC236}">
                              <a16:creationId xmlns:a16="http://schemas.microsoft.com/office/drawing/2014/main" id="{2C315093-3B32-BFD1-CAC7-96B8D32B51D0}"/>
                            </a:ext>
                          </a:extLst>
                        </p:cNvPr>
                        <p:cNvGrpSpPr>
                          <a:grpSpLocks/>
                        </p:cNvGrpSpPr>
                        <p:nvPr/>
                      </p:nvGrpSpPr>
                      <p:grpSpPr bwMode="auto">
                        <a:xfrm>
                          <a:off x="2687" y="940"/>
                          <a:ext cx="66" cy="12"/>
                          <a:chOff x="2687" y="940"/>
                          <a:chExt cx="66" cy="12"/>
                        </a:xfrm>
                      </p:grpSpPr>
                      <p:sp>
                        <p:nvSpPr>
                          <p:cNvPr id="27741" name="Oval 1295">
                            <a:extLst>
                              <a:ext uri="{FF2B5EF4-FFF2-40B4-BE49-F238E27FC236}">
                                <a16:creationId xmlns:a16="http://schemas.microsoft.com/office/drawing/2014/main" id="{65E4A9DB-EF42-EBCA-1A92-BEF1609CFE3B}"/>
                              </a:ext>
                            </a:extLst>
                          </p:cNvPr>
                          <p:cNvSpPr>
                            <a:spLocks noChangeArrowheads="1"/>
                          </p:cNvSpPr>
                          <p:nvPr/>
                        </p:nvSpPr>
                        <p:spPr bwMode="auto">
                          <a:xfrm>
                            <a:off x="2687" y="940"/>
                            <a:ext cx="9" cy="10"/>
                          </a:xfrm>
                          <a:prstGeom prst="ellipse">
                            <a:avLst/>
                          </a:prstGeom>
                          <a:blipFill dpi="0" rotWithShape="0">
                            <a:blip r:embed="rId2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sp>
                        <p:nvSpPr>
                          <p:cNvPr id="27742" name="Oval 1296">
                            <a:extLst>
                              <a:ext uri="{FF2B5EF4-FFF2-40B4-BE49-F238E27FC236}">
                                <a16:creationId xmlns:a16="http://schemas.microsoft.com/office/drawing/2014/main" id="{17D67AB6-DD15-D81F-DF51-5C39DD38E85D}"/>
                              </a:ext>
                            </a:extLst>
                          </p:cNvPr>
                          <p:cNvSpPr>
                            <a:spLocks noChangeArrowheads="1"/>
                          </p:cNvSpPr>
                          <p:nvPr/>
                        </p:nvSpPr>
                        <p:spPr bwMode="auto">
                          <a:xfrm>
                            <a:off x="2744" y="942"/>
                            <a:ext cx="9" cy="10"/>
                          </a:xfrm>
                          <a:prstGeom prst="ellipse">
                            <a:avLst/>
                          </a:prstGeom>
                          <a:blipFill dpi="0" rotWithShape="0">
                            <a:blip r:embed="rId2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grpSp>
                  </p:grpSp>
                </p:grpSp>
              </p:grpSp>
              <p:grpSp>
                <p:nvGrpSpPr>
                  <p:cNvPr id="27669" name="Group 1297">
                    <a:extLst>
                      <a:ext uri="{FF2B5EF4-FFF2-40B4-BE49-F238E27FC236}">
                        <a16:creationId xmlns:a16="http://schemas.microsoft.com/office/drawing/2014/main" id="{5C41B24A-E6D2-BFD0-E858-F37FB8FED128}"/>
                      </a:ext>
                    </a:extLst>
                  </p:cNvPr>
                  <p:cNvGrpSpPr>
                    <a:grpSpLocks/>
                  </p:cNvGrpSpPr>
                  <p:nvPr/>
                </p:nvGrpSpPr>
                <p:grpSpPr bwMode="auto">
                  <a:xfrm>
                    <a:off x="2872" y="830"/>
                    <a:ext cx="938" cy="784"/>
                    <a:chOff x="2872" y="830"/>
                    <a:chExt cx="938" cy="784"/>
                  </a:xfrm>
                </p:grpSpPr>
                <p:grpSp>
                  <p:nvGrpSpPr>
                    <p:cNvPr id="27670" name="Group 1298">
                      <a:extLst>
                        <a:ext uri="{FF2B5EF4-FFF2-40B4-BE49-F238E27FC236}">
                          <a16:creationId xmlns:a16="http://schemas.microsoft.com/office/drawing/2014/main" id="{D3EBD357-5A56-CE9B-E64B-77D282094B65}"/>
                        </a:ext>
                      </a:extLst>
                    </p:cNvPr>
                    <p:cNvGrpSpPr>
                      <a:grpSpLocks/>
                    </p:cNvGrpSpPr>
                    <p:nvPr/>
                  </p:nvGrpSpPr>
                  <p:grpSpPr bwMode="auto">
                    <a:xfrm>
                      <a:off x="3236" y="858"/>
                      <a:ext cx="238" cy="710"/>
                      <a:chOff x="3236" y="858"/>
                      <a:chExt cx="238" cy="710"/>
                    </a:xfrm>
                  </p:grpSpPr>
                  <p:grpSp>
                    <p:nvGrpSpPr>
                      <p:cNvPr id="27713" name="Group 1299">
                        <a:extLst>
                          <a:ext uri="{FF2B5EF4-FFF2-40B4-BE49-F238E27FC236}">
                            <a16:creationId xmlns:a16="http://schemas.microsoft.com/office/drawing/2014/main" id="{5975D65A-F47C-DB03-34A8-C6DC23471A32}"/>
                          </a:ext>
                        </a:extLst>
                      </p:cNvPr>
                      <p:cNvGrpSpPr>
                        <a:grpSpLocks/>
                      </p:cNvGrpSpPr>
                      <p:nvPr/>
                    </p:nvGrpSpPr>
                    <p:grpSpPr bwMode="auto">
                      <a:xfrm>
                        <a:off x="3236" y="949"/>
                        <a:ext cx="238" cy="619"/>
                        <a:chOff x="3236" y="949"/>
                        <a:chExt cx="238" cy="619"/>
                      </a:xfrm>
                    </p:grpSpPr>
                    <p:grpSp>
                      <p:nvGrpSpPr>
                        <p:cNvPr id="27719" name="Group 1300">
                          <a:extLst>
                            <a:ext uri="{FF2B5EF4-FFF2-40B4-BE49-F238E27FC236}">
                              <a16:creationId xmlns:a16="http://schemas.microsoft.com/office/drawing/2014/main" id="{70970B84-A3D7-66A9-4F21-1523ACF29EB4}"/>
                            </a:ext>
                          </a:extLst>
                        </p:cNvPr>
                        <p:cNvGrpSpPr>
                          <a:grpSpLocks/>
                        </p:cNvGrpSpPr>
                        <p:nvPr/>
                      </p:nvGrpSpPr>
                      <p:grpSpPr bwMode="auto">
                        <a:xfrm>
                          <a:off x="3244" y="1503"/>
                          <a:ext cx="211" cy="65"/>
                          <a:chOff x="3244" y="1503"/>
                          <a:chExt cx="211" cy="65"/>
                        </a:xfrm>
                      </p:grpSpPr>
                      <p:sp>
                        <p:nvSpPr>
                          <p:cNvPr id="27729" name="Freeform 1301">
                            <a:extLst>
                              <a:ext uri="{FF2B5EF4-FFF2-40B4-BE49-F238E27FC236}">
                                <a16:creationId xmlns:a16="http://schemas.microsoft.com/office/drawing/2014/main" id="{BD31B1F5-2A64-CD17-C0FD-B464DE106D7A}"/>
                              </a:ext>
                            </a:extLst>
                          </p:cNvPr>
                          <p:cNvSpPr>
                            <a:spLocks/>
                          </p:cNvSpPr>
                          <p:nvPr/>
                        </p:nvSpPr>
                        <p:spPr bwMode="auto">
                          <a:xfrm>
                            <a:off x="3244" y="1517"/>
                            <a:ext cx="67" cy="51"/>
                          </a:xfrm>
                          <a:custGeom>
                            <a:avLst/>
                            <a:gdLst>
                              <a:gd name="T0" fmla="*/ 25 w 67"/>
                              <a:gd name="T1" fmla="*/ 10 h 51"/>
                              <a:gd name="T2" fmla="*/ 10 w 67"/>
                              <a:gd name="T3" fmla="*/ 24 h 51"/>
                              <a:gd name="T4" fmla="*/ 0 w 67"/>
                              <a:gd name="T5" fmla="*/ 37 h 51"/>
                              <a:gd name="T6" fmla="*/ 1 w 67"/>
                              <a:gd name="T7" fmla="*/ 46 h 51"/>
                              <a:gd name="T8" fmla="*/ 8 w 67"/>
                              <a:gd name="T9" fmla="*/ 50 h 51"/>
                              <a:gd name="T10" fmla="*/ 29 w 67"/>
                              <a:gd name="T11" fmla="*/ 49 h 51"/>
                              <a:gd name="T12" fmla="*/ 41 w 67"/>
                              <a:gd name="T13" fmla="*/ 43 h 51"/>
                              <a:gd name="T14" fmla="*/ 47 w 67"/>
                              <a:gd name="T15" fmla="*/ 33 h 51"/>
                              <a:gd name="T16" fmla="*/ 65 w 67"/>
                              <a:gd name="T17" fmla="*/ 25 h 51"/>
                              <a:gd name="T18" fmla="*/ 66 w 67"/>
                              <a:gd name="T19" fmla="*/ 12 h 51"/>
                              <a:gd name="T20" fmla="*/ 63 w 67"/>
                              <a:gd name="T21" fmla="*/ 0 h 51"/>
                              <a:gd name="T22" fmla="*/ 45 w 67"/>
                              <a:gd name="T23" fmla="*/ 9 h 51"/>
                              <a:gd name="T24" fmla="*/ 25 w 67"/>
                              <a:gd name="T25" fmla="*/ 10 h 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
                              <a:gd name="T40" fmla="*/ 0 h 51"/>
                              <a:gd name="T41" fmla="*/ 67 w 67"/>
                              <a:gd name="T42" fmla="*/ 51 h 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 h="51">
                                <a:moveTo>
                                  <a:pt x="25" y="10"/>
                                </a:moveTo>
                                <a:lnTo>
                                  <a:pt x="10" y="24"/>
                                </a:lnTo>
                                <a:lnTo>
                                  <a:pt x="0" y="37"/>
                                </a:lnTo>
                                <a:lnTo>
                                  <a:pt x="1" y="46"/>
                                </a:lnTo>
                                <a:lnTo>
                                  <a:pt x="8" y="50"/>
                                </a:lnTo>
                                <a:lnTo>
                                  <a:pt x="29" y="49"/>
                                </a:lnTo>
                                <a:lnTo>
                                  <a:pt x="41" y="43"/>
                                </a:lnTo>
                                <a:lnTo>
                                  <a:pt x="47" y="33"/>
                                </a:lnTo>
                                <a:lnTo>
                                  <a:pt x="65" y="25"/>
                                </a:lnTo>
                                <a:lnTo>
                                  <a:pt x="66" y="12"/>
                                </a:lnTo>
                                <a:lnTo>
                                  <a:pt x="63" y="0"/>
                                </a:lnTo>
                                <a:lnTo>
                                  <a:pt x="45" y="9"/>
                                </a:lnTo>
                                <a:lnTo>
                                  <a:pt x="25" y="1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30" name="Freeform 1302">
                            <a:extLst>
                              <a:ext uri="{FF2B5EF4-FFF2-40B4-BE49-F238E27FC236}">
                                <a16:creationId xmlns:a16="http://schemas.microsoft.com/office/drawing/2014/main" id="{DE81E13C-D6D5-A677-5A2C-B49474D6F0B8}"/>
                              </a:ext>
                            </a:extLst>
                          </p:cNvPr>
                          <p:cNvSpPr>
                            <a:spLocks/>
                          </p:cNvSpPr>
                          <p:nvPr/>
                        </p:nvSpPr>
                        <p:spPr bwMode="auto">
                          <a:xfrm>
                            <a:off x="3380" y="1503"/>
                            <a:ext cx="75" cy="53"/>
                          </a:xfrm>
                          <a:custGeom>
                            <a:avLst/>
                            <a:gdLst>
                              <a:gd name="T0" fmla="*/ 1 w 75"/>
                              <a:gd name="T1" fmla="*/ 3 h 53"/>
                              <a:gd name="T2" fmla="*/ 0 w 75"/>
                              <a:gd name="T3" fmla="*/ 24 h 53"/>
                              <a:gd name="T4" fmla="*/ 10 w 75"/>
                              <a:gd name="T5" fmla="*/ 32 h 53"/>
                              <a:gd name="T6" fmla="*/ 20 w 75"/>
                              <a:gd name="T7" fmla="*/ 35 h 53"/>
                              <a:gd name="T8" fmla="*/ 27 w 75"/>
                              <a:gd name="T9" fmla="*/ 39 h 53"/>
                              <a:gd name="T10" fmla="*/ 39 w 75"/>
                              <a:gd name="T11" fmla="*/ 46 h 53"/>
                              <a:gd name="T12" fmla="*/ 60 w 75"/>
                              <a:gd name="T13" fmla="*/ 52 h 53"/>
                              <a:gd name="T14" fmla="*/ 68 w 75"/>
                              <a:gd name="T15" fmla="*/ 50 h 53"/>
                              <a:gd name="T16" fmla="*/ 74 w 75"/>
                              <a:gd name="T17" fmla="*/ 47 h 53"/>
                              <a:gd name="T18" fmla="*/ 74 w 75"/>
                              <a:gd name="T19" fmla="*/ 42 h 53"/>
                              <a:gd name="T20" fmla="*/ 66 w 75"/>
                              <a:gd name="T21" fmla="*/ 30 h 53"/>
                              <a:gd name="T22" fmla="*/ 49 w 75"/>
                              <a:gd name="T23" fmla="*/ 18 h 53"/>
                              <a:gd name="T24" fmla="*/ 36 w 75"/>
                              <a:gd name="T25" fmla="*/ 7 h 53"/>
                              <a:gd name="T26" fmla="*/ 31 w 75"/>
                              <a:gd name="T27" fmla="*/ 0 h 53"/>
                              <a:gd name="T28" fmla="*/ 1 w 75"/>
                              <a:gd name="T29" fmla="*/ 3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5"/>
                              <a:gd name="T46" fmla="*/ 0 h 53"/>
                              <a:gd name="T47" fmla="*/ 75 w 75"/>
                              <a:gd name="T48" fmla="*/ 53 h 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5" h="53">
                                <a:moveTo>
                                  <a:pt x="1" y="3"/>
                                </a:moveTo>
                                <a:lnTo>
                                  <a:pt x="0" y="24"/>
                                </a:lnTo>
                                <a:lnTo>
                                  <a:pt x="10" y="32"/>
                                </a:lnTo>
                                <a:lnTo>
                                  <a:pt x="20" y="35"/>
                                </a:lnTo>
                                <a:lnTo>
                                  <a:pt x="27" y="39"/>
                                </a:lnTo>
                                <a:lnTo>
                                  <a:pt x="39" y="46"/>
                                </a:lnTo>
                                <a:lnTo>
                                  <a:pt x="60" y="52"/>
                                </a:lnTo>
                                <a:lnTo>
                                  <a:pt x="68" y="50"/>
                                </a:lnTo>
                                <a:lnTo>
                                  <a:pt x="74" y="47"/>
                                </a:lnTo>
                                <a:lnTo>
                                  <a:pt x="74" y="42"/>
                                </a:lnTo>
                                <a:lnTo>
                                  <a:pt x="66" y="30"/>
                                </a:lnTo>
                                <a:lnTo>
                                  <a:pt x="49" y="18"/>
                                </a:lnTo>
                                <a:lnTo>
                                  <a:pt x="36" y="7"/>
                                </a:lnTo>
                                <a:lnTo>
                                  <a:pt x="31" y="0"/>
                                </a:lnTo>
                                <a:lnTo>
                                  <a:pt x="1" y="3"/>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7720" name="Group 1303">
                          <a:extLst>
                            <a:ext uri="{FF2B5EF4-FFF2-40B4-BE49-F238E27FC236}">
                              <a16:creationId xmlns:a16="http://schemas.microsoft.com/office/drawing/2014/main" id="{E551C9F4-B59F-AF91-7CFC-6C10F74C1116}"/>
                            </a:ext>
                          </a:extLst>
                        </p:cNvPr>
                        <p:cNvGrpSpPr>
                          <a:grpSpLocks/>
                        </p:cNvGrpSpPr>
                        <p:nvPr/>
                      </p:nvGrpSpPr>
                      <p:grpSpPr bwMode="auto">
                        <a:xfrm>
                          <a:off x="3236" y="949"/>
                          <a:ext cx="238" cy="585"/>
                          <a:chOff x="3236" y="949"/>
                          <a:chExt cx="238" cy="585"/>
                        </a:xfrm>
                      </p:grpSpPr>
                      <p:grpSp>
                        <p:nvGrpSpPr>
                          <p:cNvPr id="27721" name="Group 1304">
                            <a:extLst>
                              <a:ext uri="{FF2B5EF4-FFF2-40B4-BE49-F238E27FC236}">
                                <a16:creationId xmlns:a16="http://schemas.microsoft.com/office/drawing/2014/main" id="{323A3C66-0E3E-E1DD-35A4-C17B79DD5A9F}"/>
                              </a:ext>
                            </a:extLst>
                          </p:cNvPr>
                          <p:cNvGrpSpPr>
                            <a:grpSpLocks/>
                          </p:cNvGrpSpPr>
                          <p:nvPr/>
                        </p:nvGrpSpPr>
                        <p:grpSpPr bwMode="auto">
                          <a:xfrm>
                            <a:off x="3266" y="949"/>
                            <a:ext cx="151" cy="188"/>
                            <a:chOff x="3266" y="949"/>
                            <a:chExt cx="151" cy="188"/>
                          </a:xfrm>
                        </p:grpSpPr>
                        <p:sp>
                          <p:nvSpPr>
                            <p:cNvPr id="27726" name="Freeform 1305">
                              <a:extLst>
                                <a:ext uri="{FF2B5EF4-FFF2-40B4-BE49-F238E27FC236}">
                                  <a16:creationId xmlns:a16="http://schemas.microsoft.com/office/drawing/2014/main" id="{9B5382B4-22F1-0924-0DA8-D25FFE3EEFC1}"/>
                                </a:ext>
                              </a:extLst>
                            </p:cNvPr>
                            <p:cNvSpPr>
                              <a:spLocks/>
                            </p:cNvSpPr>
                            <p:nvPr/>
                          </p:nvSpPr>
                          <p:spPr bwMode="auto">
                            <a:xfrm>
                              <a:off x="3266" y="959"/>
                              <a:ext cx="151" cy="178"/>
                            </a:xfrm>
                            <a:custGeom>
                              <a:avLst/>
                              <a:gdLst>
                                <a:gd name="T0" fmla="*/ 0 w 151"/>
                                <a:gd name="T1" fmla="*/ 34 h 178"/>
                                <a:gd name="T2" fmla="*/ 45 w 151"/>
                                <a:gd name="T3" fmla="*/ 0 h 178"/>
                                <a:gd name="T4" fmla="*/ 95 w 151"/>
                                <a:gd name="T5" fmla="*/ 78 h 178"/>
                                <a:gd name="T6" fmla="*/ 103 w 151"/>
                                <a:gd name="T7" fmla="*/ 4 h 178"/>
                                <a:gd name="T8" fmla="*/ 133 w 151"/>
                                <a:gd name="T9" fmla="*/ 13 h 178"/>
                                <a:gd name="T10" fmla="*/ 150 w 151"/>
                                <a:gd name="T11" fmla="*/ 40 h 178"/>
                                <a:gd name="T12" fmla="*/ 147 w 151"/>
                                <a:gd name="T13" fmla="*/ 177 h 178"/>
                                <a:gd name="T14" fmla="*/ 17 w 151"/>
                                <a:gd name="T15" fmla="*/ 177 h 178"/>
                                <a:gd name="T16" fmla="*/ 0 w 151"/>
                                <a:gd name="T17" fmla="*/ 34 h 1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1"/>
                                <a:gd name="T28" fmla="*/ 0 h 178"/>
                                <a:gd name="T29" fmla="*/ 151 w 151"/>
                                <a:gd name="T30" fmla="*/ 178 h 1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1" h="178">
                                  <a:moveTo>
                                    <a:pt x="0" y="34"/>
                                  </a:moveTo>
                                  <a:lnTo>
                                    <a:pt x="45" y="0"/>
                                  </a:lnTo>
                                  <a:lnTo>
                                    <a:pt x="95" y="78"/>
                                  </a:lnTo>
                                  <a:lnTo>
                                    <a:pt x="103" y="4"/>
                                  </a:lnTo>
                                  <a:lnTo>
                                    <a:pt x="133" y="13"/>
                                  </a:lnTo>
                                  <a:lnTo>
                                    <a:pt x="150" y="40"/>
                                  </a:lnTo>
                                  <a:lnTo>
                                    <a:pt x="147" y="177"/>
                                  </a:lnTo>
                                  <a:lnTo>
                                    <a:pt x="17" y="177"/>
                                  </a:lnTo>
                                  <a:lnTo>
                                    <a:pt x="0" y="34"/>
                                  </a:lnTo>
                                </a:path>
                              </a:pathLst>
                            </a:custGeom>
                            <a:blipFill dpi="0" rotWithShape="0">
                              <a:blip r:embed="rId2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27" name="Freeform 1306">
                              <a:extLst>
                                <a:ext uri="{FF2B5EF4-FFF2-40B4-BE49-F238E27FC236}">
                                  <a16:creationId xmlns:a16="http://schemas.microsoft.com/office/drawing/2014/main" id="{6A6DC6D1-9427-2545-C5D9-CBA385EF251F}"/>
                                </a:ext>
                              </a:extLst>
                            </p:cNvPr>
                            <p:cNvSpPr>
                              <a:spLocks/>
                            </p:cNvSpPr>
                            <p:nvPr/>
                          </p:nvSpPr>
                          <p:spPr bwMode="auto">
                            <a:xfrm>
                              <a:off x="3310" y="949"/>
                              <a:ext cx="61" cy="104"/>
                            </a:xfrm>
                            <a:custGeom>
                              <a:avLst/>
                              <a:gdLst>
                                <a:gd name="T0" fmla="*/ 0 w 61"/>
                                <a:gd name="T1" fmla="*/ 10 h 104"/>
                                <a:gd name="T2" fmla="*/ 5 w 61"/>
                                <a:gd name="T3" fmla="*/ 0 h 104"/>
                                <a:gd name="T4" fmla="*/ 42 w 61"/>
                                <a:gd name="T5" fmla="*/ 18 h 104"/>
                                <a:gd name="T6" fmla="*/ 51 w 61"/>
                                <a:gd name="T7" fmla="*/ 6 h 104"/>
                                <a:gd name="T8" fmla="*/ 57 w 61"/>
                                <a:gd name="T9" fmla="*/ 10 h 104"/>
                                <a:gd name="T10" fmla="*/ 60 w 61"/>
                                <a:gd name="T11" fmla="*/ 71 h 104"/>
                                <a:gd name="T12" fmla="*/ 59 w 61"/>
                                <a:gd name="T13" fmla="*/ 103 h 104"/>
                                <a:gd name="T14" fmla="*/ 0 w 61"/>
                                <a:gd name="T15" fmla="*/ 10 h 104"/>
                                <a:gd name="T16" fmla="*/ 0 60000 65536"/>
                                <a:gd name="T17" fmla="*/ 0 60000 65536"/>
                                <a:gd name="T18" fmla="*/ 0 60000 65536"/>
                                <a:gd name="T19" fmla="*/ 0 60000 65536"/>
                                <a:gd name="T20" fmla="*/ 0 60000 65536"/>
                                <a:gd name="T21" fmla="*/ 0 60000 65536"/>
                                <a:gd name="T22" fmla="*/ 0 60000 65536"/>
                                <a:gd name="T23" fmla="*/ 0 60000 65536"/>
                                <a:gd name="T24" fmla="*/ 0 w 61"/>
                                <a:gd name="T25" fmla="*/ 0 h 104"/>
                                <a:gd name="T26" fmla="*/ 61 w 61"/>
                                <a:gd name="T27" fmla="*/ 104 h 1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1" h="104">
                                  <a:moveTo>
                                    <a:pt x="0" y="10"/>
                                  </a:moveTo>
                                  <a:lnTo>
                                    <a:pt x="5" y="0"/>
                                  </a:lnTo>
                                  <a:lnTo>
                                    <a:pt x="42" y="18"/>
                                  </a:lnTo>
                                  <a:lnTo>
                                    <a:pt x="51" y="6"/>
                                  </a:lnTo>
                                  <a:lnTo>
                                    <a:pt x="57" y="10"/>
                                  </a:lnTo>
                                  <a:lnTo>
                                    <a:pt x="60" y="71"/>
                                  </a:lnTo>
                                  <a:lnTo>
                                    <a:pt x="59" y="103"/>
                                  </a:lnTo>
                                  <a:lnTo>
                                    <a:pt x="0" y="10"/>
                                  </a:lnTo>
                                </a:path>
                              </a:pathLst>
                            </a:custGeom>
                            <a:blipFill dpi="0" rotWithShape="0">
                              <a:blip r:embed="rId2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28" name="Freeform 1307">
                              <a:extLst>
                                <a:ext uri="{FF2B5EF4-FFF2-40B4-BE49-F238E27FC236}">
                                  <a16:creationId xmlns:a16="http://schemas.microsoft.com/office/drawing/2014/main" id="{E7E4904C-F4C8-7215-9BC6-FF9611EEA0FB}"/>
                                </a:ext>
                              </a:extLst>
                            </p:cNvPr>
                            <p:cNvSpPr>
                              <a:spLocks/>
                            </p:cNvSpPr>
                            <p:nvPr/>
                          </p:nvSpPr>
                          <p:spPr bwMode="auto">
                            <a:xfrm>
                              <a:off x="3329" y="970"/>
                              <a:ext cx="39" cy="21"/>
                            </a:xfrm>
                            <a:custGeom>
                              <a:avLst/>
                              <a:gdLst>
                                <a:gd name="T0" fmla="*/ 0 w 39"/>
                                <a:gd name="T1" fmla="*/ 20 h 21"/>
                                <a:gd name="T2" fmla="*/ 21 w 39"/>
                                <a:gd name="T3" fmla="*/ 0 h 21"/>
                                <a:gd name="T4" fmla="*/ 38 w 39"/>
                                <a:gd name="T5" fmla="*/ 16 h 21"/>
                                <a:gd name="T6" fmla="*/ 0 60000 65536"/>
                                <a:gd name="T7" fmla="*/ 0 60000 65536"/>
                                <a:gd name="T8" fmla="*/ 0 60000 65536"/>
                                <a:gd name="T9" fmla="*/ 0 w 39"/>
                                <a:gd name="T10" fmla="*/ 0 h 21"/>
                                <a:gd name="T11" fmla="*/ 39 w 39"/>
                                <a:gd name="T12" fmla="*/ 21 h 21"/>
                              </a:gdLst>
                              <a:ahLst/>
                              <a:cxnLst>
                                <a:cxn ang="T6">
                                  <a:pos x="T0" y="T1"/>
                                </a:cxn>
                                <a:cxn ang="T7">
                                  <a:pos x="T2" y="T3"/>
                                </a:cxn>
                                <a:cxn ang="T8">
                                  <a:pos x="T4" y="T5"/>
                                </a:cxn>
                              </a:cxnLst>
                              <a:rect l="T9" t="T10" r="T11" b="T12"/>
                              <a:pathLst>
                                <a:path w="39" h="21">
                                  <a:moveTo>
                                    <a:pt x="0" y="20"/>
                                  </a:moveTo>
                                  <a:lnTo>
                                    <a:pt x="21" y="0"/>
                                  </a:lnTo>
                                  <a:lnTo>
                                    <a:pt x="38" y="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722" name="Group 1308">
                            <a:extLst>
                              <a:ext uri="{FF2B5EF4-FFF2-40B4-BE49-F238E27FC236}">
                                <a16:creationId xmlns:a16="http://schemas.microsoft.com/office/drawing/2014/main" id="{E0486544-841E-C4F0-50D8-C5953C2010E5}"/>
                              </a:ext>
                            </a:extLst>
                          </p:cNvPr>
                          <p:cNvGrpSpPr>
                            <a:grpSpLocks/>
                          </p:cNvGrpSpPr>
                          <p:nvPr/>
                        </p:nvGrpSpPr>
                        <p:grpSpPr bwMode="auto">
                          <a:xfrm>
                            <a:off x="3236" y="958"/>
                            <a:ext cx="238" cy="576"/>
                            <a:chOff x="3236" y="958"/>
                            <a:chExt cx="238" cy="576"/>
                          </a:xfrm>
                        </p:grpSpPr>
                        <p:sp>
                          <p:nvSpPr>
                            <p:cNvPr id="27723" name="Freeform 1309">
                              <a:extLst>
                                <a:ext uri="{FF2B5EF4-FFF2-40B4-BE49-F238E27FC236}">
                                  <a16:creationId xmlns:a16="http://schemas.microsoft.com/office/drawing/2014/main" id="{978384C7-6932-7FF7-4DC3-AF0F2FEADF32}"/>
                                </a:ext>
                              </a:extLst>
                            </p:cNvPr>
                            <p:cNvSpPr>
                              <a:spLocks/>
                            </p:cNvSpPr>
                            <p:nvPr/>
                          </p:nvSpPr>
                          <p:spPr bwMode="auto">
                            <a:xfrm>
                              <a:off x="3236" y="958"/>
                              <a:ext cx="238" cy="576"/>
                            </a:xfrm>
                            <a:custGeom>
                              <a:avLst/>
                              <a:gdLst>
                                <a:gd name="T0" fmla="*/ 75 w 238"/>
                                <a:gd name="T1" fmla="*/ 0 h 576"/>
                                <a:gd name="T2" fmla="*/ 18 w 238"/>
                                <a:gd name="T3" fmla="*/ 42 h 576"/>
                                <a:gd name="T4" fmla="*/ 0 w 238"/>
                                <a:gd name="T5" fmla="*/ 178 h 576"/>
                                <a:gd name="T6" fmla="*/ 44 w 238"/>
                                <a:gd name="T7" fmla="*/ 268 h 576"/>
                                <a:gd name="T8" fmla="*/ 45 w 238"/>
                                <a:gd name="T9" fmla="*/ 285 h 576"/>
                                <a:gd name="T10" fmla="*/ 48 w 238"/>
                                <a:gd name="T11" fmla="*/ 306 h 576"/>
                                <a:gd name="T12" fmla="*/ 53 w 238"/>
                                <a:gd name="T13" fmla="*/ 319 h 576"/>
                                <a:gd name="T14" fmla="*/ 46 w 238"/>
                                <a:gd name="T15" fmla="*/ 417 h 576"/>
                                <a:gd name="T16" fmla="*/ 31 w 238"/>
                                <a:gd name="T17" fmla="*/ 573 h 576"/>
                                <a:gd name="T18" fmla="*/ 47 w 238"/>
                                <a:gd name="T19" fmla="*/ 575 h 576"/>
                                <a:gd name="T20" fmla="*/ 72 w 238"/>
                                <a:gd name="T21" fmla="*/ 567 h 576"/>
                                <a:gd name="T22" fmla="*/ 90 w 238"/>
                                <a:gd name="T23" fmla="*/ 461 h 576"/>
                                <a:gd name="T24" fmla="*/ 99 w 238"/>
                                <a:gd name="T25" fmla="*/ 422 h 576"/>
                                <a:gd name="T26" fmla="*/ 125 w 238"/>
                                <a:gd name="T27" fmla="*/ 321 h 576"/>
                                <a:gd name="T28" fmla="*/ 129 w 238"/>
                                <a:gd name="T29" fmla="*/ 428 h 576"/>
                                <a:gd name="T30" fmla="*/ 143 w 238"/>
                                <a:gd name="T31" fmla="*/ 558 h 576"/>
                                <a:gd name="T32" fmla="*/ 180 w 238"/>
                                <a:gd name="T33" fmla="*/ 559 h 576"/>
                                <a:gd name="T34" fmla="*/ 184 w 238"/>
                                <a:gd name="T35" fmla="*/ 419 h 576"/>
                                <a:gd name="T36" fmla="*/ 181 w 238"/>
                                <a:gd name="T37" fmla="*/ 280 h 576"/>
                                <a:gd name="T38" fmla="*/ 182 w 238"/>
                                <a:gd name="T39" fmla="*/ 210 h 576"/>
                                <a:gd name="T40" fmla="*/ 190 w 238"/>
                                <a:gd name="T41" fmla="*/ 188 h 576"/>
                                <a:gd name="T42" fmla="*/ 194 w 238"/>
                                <a:gd name="T43" fmla="*/ 190 h 576"/>
                                <a:gd name="T44" fmla="*/ 234 w 238"/>
                                <a:gd name="T45" fmla="*/ 166 h 576"/>
                                <a:gd name="T46" fmla="*/ 237 w 238"/>
                                <a:gd name="T47" fmla="*/ 122 h 576"/>
                                <a:gd name="T48" fmla="*/ 173 w 238"/>
                                <a:gd name="T49" fmla="*/ 15 h 576"/>
                                <a:gd name="T50" fmla="*/ 129 w 238"/>
                                <a:gd name="T51" fmla="*/ 0 h 576"/>
                                <a:gd name="T52" fmla="*/ 138 w 238"/>
                                <a:gd name="T53" fmla="*/ 72 h 576"/>
                                <a:gd name="T54" fmla="*/ 127 w 238"/>
                                <a:gd name="T55" fmla="*/ 142 h 576"/>
                                <a:gd name="T56" fmla="*/ 110 w 238"/>
                                <a:gd name="T57" fmla="*/ 76 h 576"/>
                                <a:gd name="T58" fmla="*/ 75 w 238"/>
                                <a:gd name="T59" fmla="*/ 0 h 57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38"/>
                                <a:gd name="T91" fmla="*/ 0 h 576"/>
                                <a:gd name="T92" fmla="*/ 238 w 238"/>
                                <a:gd name="T93" fmla="*/ 576 h 57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38" h="576">
                                  <a:moveTo>
                                    <a:pt x="75" y="0"/>
                                  </a:moveTo>
                                  <a:lnTo>
                                    <a:pt x="18" y="42"/>
                                  </a:lnTo>
                                  <a:lnTo>
                                    <a:pt x="0" y="178"/>
                                  </a:lnTo>
                                  <a:lnTo>
                                    <a:pt x="44" y="268"/>
                                  </a:lnTo>
                                  <a:lnTo>
                                    <a:pt x="45" y="285"/>
                                  </a:lnTo>
                                  <a:lnTo>
                                    <a:pt x="48" y="306"/>
                                  </a:lnTo>
                                  <a:lnTo>
                                    <a:pt x="53" y="319"/>
                                  </a:lnTo>
                                  <a:lnTo>
                                    <a:pt x="46" y="417"/>
                                  </a:lnTo>
                                  <a:lnTo>
                                    <a:pt x="31" y="573"/>
                                  </a:lnTo>
                                  <a:lnTo>
                                    <a:pt x="47" y="575"/>
                                  </a:lnTo>
                                  <a:lnTo>
                                    <a:pt x="72" y="567"/>
                                  </a:lnTo>
                                  <a:lnTo>
                                    <a:pt x="90" y="461"/>
                                  </a:lnTo>
                                  <a:lnTo>
                                    <a:pt x="99" y="422"/>
                                  </a:lnTo>
                                  <a:lnTo>
                                    <a:pt x="125" y="321"/>
                                  </a:lnTo>
                                  <a:lnTo>
                                    <a:pt x="129" y="428"/>
                                  </a:lnTo>
                                  <a:lnTo>
                                    <a:pt x="143" y="558"/>
                                  </a:lnTo>
                                  <a:lnTo>
                                    <a:pt x="180" y="559"/>
                                  </a:lnTo>
                                  <a:lnTo>
                                    <a:pt x="184" y="419"/>
                                  </a:lnTo>
                                  <a:lnTo>
                                    <a:pt x="181" y="280"/>
                                  </a:lnTo>
                                  <a:lnTo>
                                    <a:pt x="182" y="210"/>
                                  </a:lnTo>
                                  <a:lnTo>
                                    <a:pt x="190" y="188"/>
                                  </a:lnTo>
                                  <a:lnTo>
                                    <a:pt x="194" y="190"/>
                                  </a:lnTo>
                                  <a:lnTo>
                                    <a:pt x="234" y="166"/>
                                  </a:lnTo>
                                  <a:lnTo>
                                    <a:pt x="237" y="122"/>
                                  </a:lnTo>
                                  <a:lnTo>
                                    <a:pt x="173" y="15"/>
                                  </a:lnTo>
                                  <a:lnTo>
                                    <a:pt x="129" y="0"/>
                                  </a:lnTo>
                                  <a:lnTo>
                                    <a:pt x="138" y="72"/>
                                  </a:lnTo>
                                  <a:lnTo>
                                    <a:pt x="127" y="142"/>
                                  </a:lnTo>
                                  <a:lnTo>
                                    <a:pt x="110" y="76"/>
                                  </a:lnTo>
                                  <a:lnTo>
                                    <a:pt x="75" y="0"/>
                                  </a:lnTo>
                                </a:path>
                              </a:pathLst>
                            </a:custGeom>
                            <a:blipFill dpi="0" rotWithShape="0">
                              <a:blip r:embed="rId28"/>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24" name="Freeform 1310">
                              <a:extLst>
                                <a:ext uri="{FF2B5EF4-FFF2-40B4-BE49-F238E27FC236}">
                                  <a16:creationId xmlns:a16="http://schemas.microsoft.com/office/drawing/2014/main" id="{4936A22C-5581-BED2-3F6E-7F5DC23F51E3}"/>
                                </a:ext>
                              </a:extLst>
                            </p:cNvPr>
                            <p:cNvSpPr>
                              <a:spLocks/>
                            </p:cNvSpPr>
                            <p:nvPr/>
                          </p:nvSpPr>
                          <p:spPr bwMode="auto">
                            <a:xfrm>
                              <a:off x="3249" y="1020"/>
                              <a:ext cx="61" cy="150"/>
                            </a:xfrm>
                            <a:custGeom>
                              <a:avLst/>
                              <a:gdLst>
                                <a:gd name="T0" fmla="*/ 30 w 61"/>
                                <a:gd name="T1" fmla="*/ 0 h 150"/>
                                <a:gd name="T2" fmla="*/ 36 w 61"/>
                                <a:gd name="T3" fmla="*/ 36 h 150"/>
                                <a:gd name="T4" fmla="*/ 33 w 61"/>
                                <a:gd name="T5" fmla="*/ 90 h 150"/>
                                <a:gd name="T6" fmla="*/ 0 w 61"/>
                                <a:gd name="T7" fmla="*/ 99 h 150"/>
                                <a:gd name="T8" fmla="*/ 33 w 61"/>
                                <a:gd name="T9" fmla="*/ 102 h 150"/>
                                <a:gd name="T10" fmla="*/ 42 w 61"/>
                                <a:gd name="T11" fmla="*/ 134 h 150"/>
                                <a:gd name="T12" fmla="*/ 60 w 61"/>
                                <a:gd name="T13" fmla="*/ 149 h 150"/>
                                <a:gd name="T14" fmla="*/ 54 w 61"/>
                                <a:gd name="T15" fmla="*/ 123 h 150"/>
                                <a:gd name="T16" fmla="*/ 48 w 61"/>
                                <a:gd name="T17" fmla="*/ 108 h 150"/>
                                <a:gd name="T18" fmla="*/ 45 w 61"/>
                                <a:gd name="T19" fmla="*/ 72 h 150"/>
                                <a:gd name="T20" fmla="*/ 30 w 61"/>
                                <a:gd name="T21" fmla="*/ 0 h 1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
                                <a:gd name="T34" fmla="*/ 0 h 150"/>
                                <a:gd name="T35" fmla="*/ 61 w 61"/>
                                <a:gd name="T36" fmla="*/ 150 h 1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 h="150">
                                  <a:moveTo>
                                    <a:pt x="30" y="0"/>
                                  </a:moveTo>
                                  <a:lnTo>
                                    <a:pt x="36" y="36"/>
                                  </a:lnTo>
                                  <a:lnTo>
                                    <a:pt x="33" y="90"/>
                                  </a:lnTo>
                                  <a:lnTo>
                                    <a:pt x="0" y="99"/>
                                  </a:lnTo>
                                  <a:lnTo>
                                    <a:pt x="33" y="102"/>
                                  </a:lnTo>
                                  <a:lnTo>
                                    <a:pt x="42" y="134"/>
                                  </a:lnTo>
                                  <a:lnTo>
                                    <a:pt x="60" y="149"/>
                                  </a:lnTo>
                                  <a:lnTo>
                                    <a:pt x="54" y="123"/>
                                  </a:lnTo>
                                  <a:lnTo>
                                    <a:pt x="48" y="108"/>
                                  </a:lnTo>
                                  <a:lnTo>
                                    <a:pt x="45" y="72"/>
                                  </a:lnTo>
                                  <a:lnTo>
                                    <a:pt x="30" y="0"/>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25" name="Freeform 1311">
                              <a:extLst>
                                <a:ext uri="{FF2B5EF4-FFF2-40B4-BE49-F238E27FC236}">
                                  <a16:creationId xmlns:a16="http://schemas.microsoft.com/office/drawing/2014/main" id="{EF17C663-A0C3-8507-32BF-1CBDF9935E65}"/>
                                </a:ext>
                              </a:extLst>
                            </p:cNvPr>
                            <p:cNvSpPr>
                              <a:spLocks/>
                            </p:cNvSpPr>
                            <p:nvPr/>
                          </p:nvSpPr>
                          <p:spPr bwMode="auto">
                            <a:xfrm>
                              <a:off x="3304" y="1028"/>
                              <a:ext cx="22" cy="22"/>
                            </a:xfrm>
                            <a:custGeom>
                              <a:avLst/>
                              <a:gdLst>
                                <a:gd name="T0" fmla="*/ 0 w 22"/>
                                <a:gd name="T1" fmla="*/ 21 h 22"/>
                                <a:gd name="T2" fmla="*/ 4 w 22"/>
                                <a:gd name="T3" fmla="*/ 0 h 22"/>
                                <a:gd name="T4" fmla="*/ 21 w 22"/>
                                <a:gd name="T5" fmla="*/ 18 h 22"/>
                                <a:gd name="T6" fmla="*/ 0 w 22"/>
                                <a:gd name="T7" fmla="*/ 21 h 22"/>
                                <a:gd name="T8" fmla="*/ 0 60000 65536"/>
                                <a:gd name="T9" fmla="*/ 0 60000 65536"/>
                                <a:gd name="T10" fmla="*/ 0 60000 65536"/>
                                <a:gd name="T11" fmla="*/ 0 60000 65536"/>
                                <a:gd name="T12" fmla="*/ 0 w 22"/>
                                <a:gd name="T13" fmla="*/ 0 h 22"/>
                                <a:gd name="T14" fmla="*/ 22 w 22"/>
                                <a:gd name="T15" fmla="*/ 22 h 22"/>
                              </a:gdLst>
                              <a:ahLst/>
                              <a:cxnLst>
                                <a:cxn ang="T8">
                                  <a:pos x="T0" y="T1"/>
                                </a:cxn>
                                <a:cxn ang="T9">
                                  <a:pos x="T2" y="T3"/>
                                </a:cxn>
                                <a:cxn ang="T10">
                                  <a:pos x="T4" y="T5"/>
                                </a:cxn>
                                <a:cxn ang="T11">
                                  <a:pos x="T6" y="T7"/>
                                </a:cxn>
                              </a:cxnLst>
                              <a:rect l="T12" t="T13" r="T14" b="T15"/>
                              <a:pathLst>
                                <a:path w="22" h="22">
                                  <a:moveTo>
                                    <a:pt x="0" y="21"/>
                                  </a:moveTo>
                                  <a:lnTo>
                                    <a:pt x="4" y="0"/>
                                  </a:lnTo>
                                  <a:lnTo>
                                    <a:pt x="21" y="18"/>
                                  </a:lnTo>
                                  <a:lnTo>
                                    <a:pt x="0" y="21"/>
                                  </a:lnTo>
                                </a:path>
                              </a:pathLst>
                            </a:custGeom>
                            <a:blipFill dpi="0" rotWithShape="0">
                              <a:blip r:embed="rId2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grpSp>
                    <p:nvGrpSpPr>
                      <p:cNvPr id="27714" name="Group 1312">
                        <a:extLst>
                          <a:ext uri="{FF2B5EF4-FFF2-40B4-BE49-F238E27FC236}">
                            <a16:creationId xmlns:a16="http://schemas.microsoft.com/office/drawing/2014/main" id="{BAB48E58-858C-0951-9C60-DA4FCA5B62C6}"/>
                          </a:ext>
                        </a:extLst>
                      </p:cNvPr>
                      <p:cNvGrpSpPr>
                        <a:grpSpLocks/>
                      </p:cNvGrpSpPr>
                      <p:nvPr/>
                    </p:nvGrpSpPr>
                    <p:grpSpPr bwMode="auto">
                      <a:xfrm>
                        <a:off x="3303" y="858"/>
                        <a:ext cx="76" cy="113"/>
                        <a:chOff x="3303" y="858"/>
                        <a:chExt cx="76" cy="113"/>
                      </a:xfrm>
                    </p:grpSpPr>
                    <p:sp>
                      <p:nvSpPr>
                        <p:cNvPr id="27716" name="Freeform 1313">
                          <a:extLst>
                            <a:ext uri="{FF2B5EF4-FFF2-40B4-BE49-F238E27FC236}">
                              <a16:creationId xmlns:a16="http://schemas.microsoft.com/office/drawing/2014/main" id="{F8760800-AE0F-CC11-5019-C02B9413582B}"/>
                            </a:ext>
                          </a:extLst>
                        </p:cNvPr>
                        <p:cNvSpPr>
                          <a:spLocks/>
                        </p:cNvSpPr>
                        <p:nvPr/>
                      </p:nvSpPr>
                      <p:spPr bwMode="auto">
                        <a:xfrm>
                          <a:off x="3305" y="859"/>
                          <a:ext cx="68" cy="112"/>
                        </a:xfrm>
                        <a:custGeom>
                          <a:avLst/>
                          <a:gdLst>
                            <a:gd name="T0" fmla="*/ 66 w 68"/>
                            <a:gd name="T1" fmla="*/ 19 h 112"/>
                            <a:gd name="T2" fmla="*/ 67 w 68"/>
                            <a:gd name="T3" fmla="*/ 36 h 112"/>
                            <a:gd name="T4" fmla="*/ 64 w 68"/>
                            <a:gd name="T5" fmla="*/ 43 h 112"/>
                            <a:gd name="T6" fmla="*/ 67 w 68"/>
                            <a:gd name="T7" fmla="*/ 49 h 112"/>
                            <a:gd name="T8" fmla="*/ 66 w 68"/>
                            <a:gd name="T9" fmla="*/ 55 h 112"/>
                            <a:gd name="T10" fmla="*/ 65 w 68"/>
                            <a:gd name="T11" fmla="*/ 64 h 112"/>
                            <a:gd name="T12" fmla="*/ 64 w 68"/>
                            <a:gd name="T13" fmla="*/ 73 h 112"/>
                            <a:gd name="T14" fmla="*/ 65 w 68"/>
                            <a:gd name="T15" fmla="*/ 83 h 112"/>
                            <a:gd name="T16" fmla="*/ 61 w 68"/>
                            <a:gd name="T17" fmla="*/ 89 h 112"/>
                            <a:gd name="T18" fmla="*/ 55 w 68"/>
                            <a:gd name="T19" fmla="*/ 93 h 112"/>
                            <a:gd name="T20" fmla="*/ 57 w 68"/>
                            <a:gd name="T21" fmla="*/ 98 h 112"/>
                            <a:gd name="T22" fmla="*/ 46 w 68"/>
                            <a:gd name="T23" fmla="*/ 111 h 112"/>
                            <a:gd name="T24" fmla="*/ 10 w 68"/>
                            <a:gd name="T25" fmla="*/ 92 h 112"/>
                            <a:gd name="T26" fmla="*/ 8 w 68"/>
                            <a:gd name="T27" fmla="*/ 68 h 112"/>
                            <a:gd name="T28" fmla="*/ 7 w 68"/>
                            <a:gd name="T29" fmla="*/ 65 h 112"/>
                            <a:gd name="T30" fmla="*/ 5 w 68"/>
                            <a:gd name="T31" fmla="*/ 61 h 112"/>
                            <a:gd name="T32" fmla="*/ 2 w 68"/>
                            <a:gd name="T33" fmla="*/ 54 h 112"/>
                            <a:gd name="T34" fmla="*/ 0 w 68"/>
                            <a:gd name="T35" fmla="*/ 41 h 112"/>
                            <a:gd name="T36" fmla="*/ 4 w 68"/>
                            <a:gd name="T37" fmla="*/ 39 h 112"/>
                            <a:gd name="T38" fmla="*/ 3 w 68"/>
                            <a:gd name="T39" fmla="*/ 35 h 112"/>
                            <a:gd name="T40" fmla="*/ 3 w 68"/>
                            <a:gd name="T41" fmla="*/ 26 h 112"/>
                            <a:gd name="T42" fmla="*/ 4 w 68"/>
                            <a:gd name="T43" fmla="*/ 20 h 112"/>
                            <a:gd name="T44" fmla="*/ 7 w 68"/>
                            <a:gd name="T45" fmla="*/ 13 h 112"/>
                            <a:gd name="T46" fmla="*/ 10 w 68"/>
                            <a:gd name="T47" fmla="*/ 8 h 112"/>
                            <a:gd name="T48" fmla="*/ 17 w 68"/>
                            <a:gd name="T49" fmla="*/ 3 h 112"/>
                            <a:gd name="T50" fmla="*/ 24 w 68"/>
                            <a:gd name="T51" fmla="*/ 1 h 112"/>
                            <a:gd name="T52" fmla="*/ 31 w 68"/>
                            <a:gd name="T53" fmla="*/ 0 h 112"/>
                            <a:gd name="T54" fmla="*/ 39 w 68"/>
                            <a:gd name="T55" fmla="*/ 0 h 112"/>
                            <a:gd name="T56" fmla="*/ 46 w 68"/>
                            <a:gd name="T57" fmla="*/ 1 h 112"/>
                            <a:gd name="T58" fmla="*/ 52 w 68"/>
                            <a:gd name="T59" fmla="*/ 2 h 112"/>
                            <a:gd name="T60" fmla="*/ 59 w 68"/>
                            <a:gd name="T61" fmla="*/ 5 h 112"/>
                            <a:gd name="T62" fmla="*/ 62 w 68"/>
                            <a:gd name="T63" fmla="*/ 9 h 112"/>
                            <a:gd name="T64" fmla="*/ 64 w 68"/>
                            <a:gd name="T65" fmla="*/ 12 h 112"/>
                            <a:gd name="T66" fmla="*/ 66 w 68"/>
                            <a:gd name="T67" fmla="*/ 19 h 11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8"/>
                            <a:gd name="T103" fmla="*/ 0 h 112"/>
                            <a:gd name="T104" fmla="*/ 68 w 68"/>
                            <a:gd name="T105" fmla="*/ 112 h 11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8" h="112">
                              <a:moveTo>
                                <a:pt x="66" y="19"/>
                              </a:moveTo>
                              <a:lnTo>
                                <a:pt x="67" y="36"/>
                              </a:lnTo>
                              <a:lnTo>
                                <a:pt x="64" y="43"/>
                              </a:lnTo>
                              <a:lnTo>
                                <a:pt x="67" y="49"/>
                              </a:lnTo>
                              <a:lnTo>
                                <a:pt x="66" y="55"/>
                              </a:lnTo>
                              <a:lnTo>
                                <a:pt x="65" y="64"/>
                              </a:lnTo>
                              <a:lnTo>
                                <a:pt x="64" y="73"/>
                              </a:lnTo>
                              <a:lnTo>
                                <a:pt x="65" y="83"/>
                              </a:lnTo>
                              <a:lnTo>
                                <a:pt x="61" y="89"/>
                              </a:lnTo>
                              <a:lnTo>
                                <a:pt x="55" y="93"/>
                              </a:lnTo>
                              <a:lnTo>
                                <a:pt x="57" y="98"/>
                              </a:lnTo>
                              <a:lnTo>
                                <a:pt x="46" y="111"/>
                              </a:lnTo>
                              <a:lnTo>
                                <a:pt x="10" y="92"/>
                              </a:lnTo>
                              <a:lnTo>
                                <a:pt x="8" y="68"/>
                              </a:lnTo>
                              <a:lnTo>
                                <a:pt x="7" y="65"/>
                              </a:lnTo>
                              <a:lnTo>
                                <a:pt x="5" y="61"/>
                              </a:lnTo>
                              <a:lnTo>
                                <a:pt x="2" y="54"/>
                              </a:lnTo>
                              <a:lnTo>
                                <a:pt x="0" y="41"/>
                              </a:lnTo>
                              <a:lnTo>
                                <a:pt x="4" y="39"/>
                              </a:lnTo>
                              <a:lnTo>
                                <a:pt x="3" y="35"/>
                              </a:lnTo>
                              <a:lnTo>
                                <a:pt x="3" y="26"/>
                              </a:lnTo>
                              <a:lnTo>
                                <a:pt x="4" y="20"/>
                              </a:lnTo>
                              <a:lnTo>
                                <a:pt x="7" y="13"/>
                              </a:lnTo>
                              <a:lnTo>
                                <a:pt x="10" y="8"/>
                              </a:lnTo>
                              <a:lnTo>
                                <a:pt x="17" y="3"/>
                              </a:lnTo>
                              <a:lnTo>
                                <a:pt x="24" y="1"/>
                              </a:lnTo>
                              <a:lnTo>
                                <a:pt x="31" y="0"/>
                              </a:lnTo>
                              <a:lnTo>
                                <a:pt x="39" y="0"/>
                              </a:lnTo>
                              <a:lnTo>
                                <a:pt x="46" y="1"/>
                              </a:lnTo>
                              <a:lnTo>
                                <a:pt x="52" y="2"/>
                              </a:lnTo>
                              <a:lnTo>
                                <a:pt x="59" y="5"/>
                              </a:lnTo>
                              <a:lnTo>
                                <a:pt x="62" y="9"/>
                              </a:lnTo>
                              <a:lnTo>
                                <a:pt x="64" y="12"/>
                              </a:lnTo>
                              <a:lnTo>
                                <a:pt x="66" y="19"/>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17" name="Freeform 1314">
                          <a:extLst>
                            <a:ext uri="{FF2B5EF4-FFF2-40B4-BE49-F238E27FC236}">
                              <a16:creationId xmlns:a16="http://schemas.microsoft.com/office/drawing/2014/main" id="{AA3EC512-9533-4F5D-F7BD-2420B2649B3A}"/>
                            </a:ext>
                          </a:extLst>
                        </p:cNvPr>
                        <p:cNvSpPr>
                          <a:spLocks/>
                        </p:cNvSpPr>
                        <p:nvPr/>
                      </p:nvSpPr>
                      <p:spPr bwMode="auto">
                        <a:xfrm>
                          <a:off x="3312" y="922"/>
                          <a:ext cx="38" cy="29"/>
                        </a:xfrm>
                        <a:custGeom>
                          <a:avLst/>
                          <a:gdLst>
                            <a:gd name="T0" fmla="*/ 3 w 38"/>
                            <a:gd name="T1" fmla="*/ 3 h 29"/>
                            <a:gd name="T2" fmla="*/ 7 w 38"/>
                            <a:gd name="T3" fmla="*/ 2 h 29"/>
                            <a:gd name="T4" fmla="*/ 16 w 38"/>
                            <a:gd name="T5" fmla="*/ 18 h 29"/>
                            <a:gd name="T6" fmla="*/ 37 w 38"/>
                            <a:gd name="T7" fmla="*/ 28 h 29"/>
                            <a:gd name="T8" fmla="*/ 15 w 38"/>
                            <a:gd name="T9" fmla="*/ 21 h 29"/>
                            <a:gd name="T10" fmla="*/ 7 w 38"/>
                            <a:gd name="T11" fmla="*/ 12 h 29"/>
                            <a:gd name="T12" fmla="*/ 2 w 38"/>
                            <a:gd name="T13" fmla="*/ 16 h 29"/>
                            <a:gd name="T14" fmla="*/ 0 w 38"/>
                            <a:gd name="T15" fmla="*/ 0 h 29"/>
                            <a:gd name="T16" fmla="*/ 3 w 38"/>
                            <a:gd name="T17" fmla="*/ 3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
                            <a:gd name="T28" fmla="*/ 0 h 29"/>
                            <a:gd name="T29" fmla="*/ 38 w 38"/>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 h="29">
                              <a:moveTo>
                                <a:pt x="3" y="3"/>
                              </a:moveTo>
                              <a:lnTo>
                                <a:pt x="7" y="2"/>
                              </a:lnTo>
                              <a:lnTo>
                                <a:pt x="16" y="18"/>
                              </a:lnTo>
                              <a:lnTo>
                                <a:pt x="37" y="28"/>
                              </a:lnTo>
                              <a:lnTo>
                                <a:pt x="15" y="21"/>
                              </a:lnTo>
                              <a:lnTo>
                                <a:pt x="7" y="12"/>
                              </a:lnTo>
                              <a:lnTo>
                                <a:pt x="2" y="16"/>
                              </a:lnTo>
                              <a:lnTo>
                                <a:pt x="0" y="0"/>
                              </a:lnTo>
                              <a:lnTo>
                                <a:pt x="3" y="3"/>
                              </a:lnTo>
                            </a:path>
                          </a:pathLst>
                        </a:custGeom>
                        <a:blipFill dpi="0" rotWithShape="0">
                          <a:blip r:embed="rId2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18" name="Freeform 1315">
                          <a:extLst>
                            <a:ext uri="{FF2B5EF4-FFF2-40B4-BE49-F238E27FC236}">
                              <a16:creationId xmlns:a16="http://schemas.microsoft.com/office/drawing/2014/main" id="{40FD0D2C-E9C3-79A1-FEC3-7929AD6E2195}"/>
                            </a:ext>
                          </a:extLst>
                        </p:cNvPr>
                        <p:cNvSpPr>
                          <a:spLocks/>
                        </p:cNvSpPr>
                        <p:nvPr/>
                      </p:nvSpPr>
                      <p:spPr bwMode="auto">
                        <a:xfrm>
                          <a:off x="3303" y="858"/>
                          <a:ext cx="76" cy="72"/>
                        </a:xfrm>
                        <a:custGeom>
                          <a:avLst/>
                          <a:gdLst>
                            <a:gd name="T0" fmla="*/ 11 w 76"/>
                            <a:gd name="T1" fmla="*/ 71 h 72"/>
                            <a:gd name="T2" fmla="*/ 5 w 76"/>
                            <a:gd name="T3" fmla="*/ 63 h 72"/>
                            <a:gd name="T4" fmla="*/ 2 w 76"/>
                            <a:gd name="T5" fmla="*/ 52 h 72"/>
                            <a:gd name="T6" fmla="*/ 0 w 76"/>
                            <a:gd name="T7" fmla="*/ 37 h 72"/>
                            <a:gd name="T8" fmla="*/ 0 w 76"/>
                            <a:gd name="T9" fmla="*/ 23 h 72"/>
                            <a:gd name="T10" fmla="*/ 2 w 76"/>
                            <a:gd name="T11" fmla="*/ 12 h 72"/>
                            <a:gd name="T12" fmla="*/ 10 w 76"/>
                            <a:gd name="T13" fmla="*/ 5 h 72"/>
                            <a:gd name="T14" fmla="*/ 18 w 76"/>
                            <a:gd name="T15" fmla="*/ 1 h 72"/>
                            <a:gd name="T16" fmla="*/ 33 w 76"/>
                            <a:gd name="T17" fmla="*/ 0 h 72"/>
                            <a:gd name="T18" fmla="*/ 52 w 76"/>
                            <a:gd name="T19" fmla="*/ 1 h 72"/>
                            <a:gd name="T20" fmla="*/ 64 w 76"/>
                            <a:gd name="T21" fmla="*/ 5 h 72"/>
                            <a:gd name="T22" fmla="*/ 72 w 76"/>
                            <a:gd name="T23" fmla="*/ 6 h 72"/>
                            <a:gd name="T24" fmla="*/ 75 w 76"/>
                            <a:gd name="T25" fmla="*/ 6 h 72"/>
                            <a:gd name="T26" fmla="*/ 71 w 76"/>
                            <a:gd name="T27" fmla="*/ 11 h 72"/>
                            <a:gd name="T28" fmla="*/ 68 w 76"/>
                            <a:gd name="T29" fmla="*/ 18 h 72"/>
                            <a:gd name="T30" fmla="*/ 68 w 76"/>
                            <a:gd name="T31" fmla="*/ 21 h 72"/>
                            <a:gd name="T32" fmla="*/ 61 w 76"/>
                            <a:gd name="T33" fmla="*/ 17 h 72"/>
                            <a:gd name="T34" fmla="*/ 52 w 76"/>
                            <a:gd name="T35" fmla="*/ 16 h 72"/>
                            <a:gd name="T36" fmla="*/ 41 w 76"/>
                            <a:gd name="T37" fmla="*/ 15 h 72"/>
                            <a:gd name="T38" fmla="*/ 34 w 76"/>
                            <a:gd name="T39" fmla="*/ 15 h 72"/>
                            <a:gd name="T40" fmla="*/ 25 w 76"/>
                            <a:gd name="T41" fmla="*/ 15 h 72"/>
                            <a:gd name="T42" fmla="*/ 29 w 76"/>
                            <a:gd name="T43" fmla="*/ 17 h 72"/>
                            <a:gd name="T44" fmla="*/ 29 w 76"/>
                            <a:gd name="T45" fmla="*/ 22 h 72"/>
                            <a:gd name="T46" fmla="*/ 27 w 76"/>
                            <a:gd name="T47" fmla="*/ 27 h 72"/>
                            <a:gd name="T48" fmla="*/ 22 w 76"/>
                            <a:gd name="T49" fmla="*/ 34 h 72"/>
                            <a:gd name="T50" fmla="*/ 20 w 76"/>
                            <a:gd name="T51" fmla="*/ 42 h 72"/>
                            <a:gd name="T52" fmla="*/ 20 w 76"/>
                            <a:gd name="T53" fmla="*/ 52 h 72"/>
                            <a:gd name="T54" fmla="*/ 13 w 76"/>
                            <a:gd name="T55" fmla="*/ 46 h 72"/>
                            <a:gd name="T56" fmla="*/ 13 w 76"/>
                            <a:gd name="T57" fmla="*/ 42 h 72"/>
                            <a:gd name="T58" fmla="*/ 9 w 76"/>
                            <a:gd name="T59" fmla="*/ 40 h 72"/>
                            <a:gd name="T60" fmla="*/ 4 w 76"/>
                            <a:gd name="T61" fmla="*/ 41 h 72"/>
                            <a:gd name="T62" fmla="*/ 3 w 76"/>
                            <a:gd name="T63" fmla="*/ 43 h 72"/>
                            <a:gd name="T64" fmla="*/ 5 w 76"/>
                            <a:gd name="T65" fmla="*/ 57 h 72"/>
                            <a:gd name="T66" fmla="*/ 8 w 76"/>
                            <a:gd name="T67" fmla="*/ 63 h 72"/>
                            <a:gd name="T68" fmla="*/ 11 w 76"/>
                            <a:gd name="T69" fmla="*/ 71 h 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
                            <a:gd name="T106" fmla="*/ 0 h 72"/>
                            <a:gd name="T107" fmla="*/ 76 w 76"/>
                            <a:gd name="T108" fmla="*/ 72 h 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 h="72">
                              <a:moveTo>
                                <a:pt x="11" y="71"/>
                              </a:moveTo>
                              <a:lnTo>
                                <a:pt x="5" y="63"/>
                              </a:lnTo>
                              <a:lnTo>
                                <a:pt x="2" y="52"/>
                              </a:lnTo>
                              <a:lnTo>
                                <a:pt x="0" y="37"/>
                              </a:lnTo>
                              <a:lnTo>
                                <a:pt x="0" y="23"/>
                              </a:lnTo>
                              <a:lnTo>
                                <a:pt x="2" y="12"/>
                              </a:lnTo>
                              <a:lnTo>
                                <a:pt x="10" y="5"/>
                              </a:lnTo>
                              <a:lnTo>
                                <a:pt x="18" y="1"/>
                              </a:lnTo>
                              <a:lnTo>
                                <a:pt x="33" y="0"/>
                              </a:lnTo>
                              <a:lnTo>
                                <a:pt x="52" y="1"/>
                              </a:lnTo>
                              <a:lnTo>
                                <a:pt x="64" y="5"/>
                              </a:lnTo>
                              <a:lnTo>
                                <a:pt x="72" y="6"/>
                              </a:lnTo>
                              <a:lnTo>
                                <a:pt x="75" y="6"/>
                              </a:lnTo>
                              <a:lnTo>
                                <a:pt x="71" y="11"/>
                              </a:lnTo>
                              <a:lnTo>
                                <a:pt x="68" y="18"/>
                              </a:lnTo>
                              <a:lnTo>
                                <a:pt x="68" y="21"/>
                              </a:lnTo>
                              <a:lnTo>
                                <a:pt x="61" y="17"/>
                              </a:lnTo>
                              <a:lnTo>
                                <a:pt x="52" y="16"/>
                              </a:lnTo>
                              <a:lnTo>
                                <a:pt x="41" y="15"/>
                              </a:lnTo>
                              <a:lnTo>
                                <a:pt x="34" y="15"/>
                              </a:lnTo>
                              <a:lnTo>
                                <a:pt x="25" y="15"/>
                              </a:lnTo>
                              <a:lnTo>
                                <a:pt x="29" y="17"/>
                              </a:lnTo>
                              <a:lnTo>
                                <a:pt x="29" y="22"/>
                              </a:lnTo>
                              <a:lnTo>
                                <a:pt x="27" y="27"/>
                              </a:lnTo>
                              <a:lnTo>
                                <a:pt x="22" y="34"/>
                              </a:lnTo>
                              <a:lnTo>
                                <a:pt x="20" y="42"/>
                              </a:lnTo>
                              <a:lnTo>
                                <a:pt x="20" y="52"/>
                              </a:lnTo>
                              <a:lnTo>
                                <a:pt x="13" y="46"/>
                              </a:lnTo>
                              <a:lnTo>
                                <a:pt x="13" y="42"/>
                              </a:lnTo>
                              <a:lnTo>
                                <a:pt x="9" y="40"/>
                              </a:lnTo>
                              <a:lnTo>
                                <a:pt x="4" y="41"/>
                              </a:lnTo>
                              <a:lnTo>
                                <a:pt x="3" y="43"/>
                              </a:lnTo>
                              <a:lnTo>
                                <a:pt x="5" y="57"/>
                              </a:lnTo>
                              <a:lnTo>
                                <a:pt x="8" y="63"/>
                              </a:lnTo>
                              <a:lnTo>
                                <a:pt x="11" y="71"/>
                              </a:lnTo>
                            </a:path>
                          </a:pathLst>
                        </a:custGeom>
                        <a:blipFill dpi="0" rotWithShape="0">
                          <a:blip r:embed="rId15"/>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27715" name="Freeform 1316">
                        <a:extLst>
                          <a:ext uri="{FF2B5EF4-FFF2-40B4-BE49-F238E27FC236}">
                            <a16:creationId xmlns:a16="http://schemas.microsoft.com/office/drawing/2014/main" id="{68A466BE-1DAC-07D9-15D8-A1F859BD5A12}"/>
                          </a:ext>
                        </a:extLst>
                      </p:cNvPr>
                      <p:cNvSpPr>
                        <a:spLocks/>
                      </p:cNvSpPr>
                      <p:nvPr/>
                    </p:nvSpPr>
                    <p:spPr bwMode="auto">
                      <a:xfrm>
                        <a:off x="3365" y="1111"/>
                        <a:ext cx="66" cy="37"/>
                      </a:xfrm>
                      <a:custGeom>
                        <a:avLst/>
                        <a:gdLst>
                          <a:gd name="T0" fmla="*/ 65 w 66"/>
                          <a:gd name="T1" fmla="*/ 32 h 37"/>
                          <a:gd name="T2" fmla="*/ 50 w 66"/>
                          <a:gd name="T3" fmla="*/ 36 h 37"/>
                          <a:gd name="T4" fmla="*/ 28 w 66"/>
                          <a:gd name="T5" fmla="*/ 33 h 37"/>
                          <a:gd name="T6" fmla="*/ 11 w 66"/>
                          <a:gd name="T7" fmla="*/ 27 h 37"/>
                          <a:gd name="T8" fmla="*/ 0 w 66"/>
                          <a:gd name="T9" fmla="*/ 6 h 37"/>
                          <a:gd name="T10" fmla="*/ 30 w 66"/>
                          <a:gd name="T11" fmla="*/ 9 h 37"/>
                          <a:gd name="T12" fmla="*/ 27 w 66"/>
                          <a:gd name="T13" fmla="*/ 0 h 37"/>
                          <a:gd name="T14" fmla="*/ 41 w 66"/>
                          <a:gd name="T15" fmla="*/ 2 h 37"/>
                          <a:gd name="T16" fmla="*/ 54 w 66"/>
                          <a:gd name="T17" fmla="*/ 9 h 37"/>
                          <a:gd name="T18" fmla="*/ 60 w 66"/>
                          <a:gd name="T19" fmla="*/ 12 h 37"/>
                          <a:gd name="T20" fmla="*/ 65 w 66"/>
                          <a:gd name="T21" fmla="*/ 32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
                          <a:gd name="T34" fmla="*/ 0 h 37"/>
                          <a:gd name="T35" fmla="*/ 66 w 66"/>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 h="37">
                            <a:moveTo>
                              <a:pt x="65" y="32"/>
                            </a:moveTo>
                            <a:lnTo>
                              <a:pt x="50" y="36"/>
                            </a:lnTo>
                            <a:lnTo>
                              <a:pt x="28" y="33"/>
                            </a:lnTo>
                            <a:lnTo>
                              <a:pt x="11" y="27"/>
                            </a:lnTo>
                            <a:lnTo>
                              <a:pt x="0" y="6"/>
                            </a:lnTo>
                            <a:lnTo>
                              <a:pt x="30" y="9"/>
                            </a:lnTo>
                            <a:lnTo>
                              <a:pt x="27" y="0"/>
                            </a:lnTo>
                            <a:lnTo>
                              <a:pt x="41" y="2"/>
                            </a:lnTo>
                            <a:lnTo>
                              <a:pt x="54" y="9"/>
                            </a:lnTo>
                            <a:lnTo>
                              <a:pt x="60" y="12"/>
                            </a:lnTo>
                            <a:lnTo>
                              <a:pt x="65" y="32"/>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7671" name="Group 1317">
                      <a:extLst>
                        <a:ext uri="{FF2B5EF4-FFF2-40B4-BE49-F238E27FC236}">
                          <a16:creationId xmlns:a16="http://schemas.microsoft.com/office/drawing/2014/main" id="{07C12D8C-6456-C41E-9BCD-493E9DC2AA3E}"/>
                        </a:ext>
                      </a:extLst>
                    </p:cNvPr>
                    <p:cNvGrpSpPr>
                      <a:grpSpLocks/>
                    </p:cNvGrpSpPr>
                    <p:nvPr/>
                  </p:nvGrpSpPr>
                  <p:grpSpPr bwMode="auto">
                    <a:xfrm>
                      <a:off x="2872" y="830"/>
                      <a:ext cx="186" cy="767"/>
                      <a:chOff x="2872" y="830"/>
                      <a:chExt cx="186" cy="767"/>
                    </a:xfrm>
                  </p:grpSpPr>
                  <p:grpSp>
                    <p:nvGrpSpPr>
                      <p:cNvPr id="27694" name="Group 1318">
                        <a:extLst>
                          <a:ext uri="{FF2B5EF4-FFF2-40B4-BE49-F238E27FC236}">
                            <a16:creationId xmlns:a16="http://schemas.microsoft.com/office/drawing/2014/main" id="{BE3A73B3-0ECE-5F07-A947-D4DBFA5D071C}"/>
                          </a:ext>
                        </a:extLst>
                      </p:cNvPr>
                      <p:cNvGrpSpPr>
                        <a:grpSpLocks/>
                      </p:cNvGrpSpPr>
                      <p:nvPr/>
                    </p:nvGrpSpPr>
                    <p:grpSpPr bwMode="auto">
                      <a:xfrm>
                        <a:off x="2872" y="1521"/>
                        <a:ext cx="183" cy="76"/>
                        <a:chOff x="2872" y="1521"/>
                        <a:chExt cx="183" cy="76"/>
                      </a:xfrm>
                    </p:grpSpPr>
                    <p:sp>
                      <p:nvSpPr>
                        <p:cNvPr id="27711" name="Freeform 1319">
                          <a:extLst>
                            <a:ext uri="{FF2B5EF4-FFF2-40B4-BE49-F238E27FC236}">
                              <a16:creationId xmlns:a16="http://schemas.microsoft.com/office/drawing/2014/main" id="{A9ACB40E-034C-46BE-BB4A-109F32CEB454}"/>
                            </a:ext>
                          </a:extLst>
                        </p:cNvPr>
                        <p:cNvSpPr>
                          <a:spLocks/>
                        </p:cNvSpPr>
                        <p:nvPr/>
                      </p:nvSpPr>
                      <p:spPr bwMode="auto">
                        <a:xfrm>
                          <a:off x="2872" y="1521"/>
                          <a:ext cx="76" cy="47"/>
                        </a:xfrm>
                        <a:custGeom>
                          <a:avLst/>
                          <a:gdLst>
                            <a:gd name="T0" fmla="*/ 38 w 76"/>
                            <a:gd name="T1" fmla="*/ 0 h 47"/>
                            <a:gd name="T2" fmla="*/ 26 w 76"/>
                            <a:gd name="T3" fmla="*/ 12 h 47"/>
                            <a:gd name="T4" fmla="*/ 15 w 76"/>
                            <a:gd name="T5" fmla="*/ 25 h 47"/>
                            <a:gd name="T6" fmla="*/ 1 w 76"/>
                            <a:gd name="T7" fmla="*/ 36 h 47"/>
                            <a:gd name="T8" fmla="*/ 0 w 76"/>
                            <a:gd name="T9" fmla="*/ 42 h 47"/>
                            <a:gd name="T10" fmla="*/ 13 w 76"/>
                            <a:gd name="T11" fmla="*/ 46 h 47"/>
                            <a:gd name="T12" fmla="*/ 27 w 76"/>
                            <a:gd name="T13" fmla="*/ 44 h 47"/>
                            <a:gd name="T14" fmla="*/ 45 w 76"/>
                            <a:gd name="T15" fmla="*/ 36 h 47"/>
                            <a:gd name="T16" fmla="*/ 57 w 76"/>
                            <a:gd name="T17" fmla="*/ 29 h 47"/>
                            <a:gd name="T18" fmla="*/ 71 w 76"/>
                            <a:gd name="T19" fmla="*/ 27 h 47"/>
                            <a:gd name="T20" fmla="*/ 75 w 76"/>
                            <a:gd name="T21" fmla="*/ 24 h 47"/>
                            <a:gd name="T22" fmla="*/ 74 w 76"/>
                            <a:gd name="T23" fmla="*/ 2 h 47"/>
                            <a:gd name="T24" fmla="*/ 38 w 76"/>
                            <a:gd name="T25" fmla="*/ 0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
                            <a:gd name="T40" fmla="*/ 0 h 47"/>
                            <a:gd name="T41" fmla="*/ 76 w 76"/>
                            <a:gd name="T42" fmla="*/ 47 h 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 h="47">
                              <a:moveTo>
                                <a:pt x="38" y="0"/>
                              </a:moveTo>
                              <a:lnTo>
                                <a:pt x="26" y="12"/>
                              </a:lnTo>
                              <a:lnTo>
                                <a:pt x="15" y="25"/>
                              </a:lnTo>
                              <a:lnTo>
                                <a:pt x="1" y="36"/>
                              </a:lnTo>
                              <a:lnTo>
                                <a:pt x="0" y="42"/>
                              </a:lnTo>
                              <a:lnTo>
                                <a:pt x="13" y="46"/>
                              </a:lnTo>
                              <a:lnTo>
                                <a:pt x="27" y="44"/>
                              </a:lnTo>
                              <a:lnTo>
                                <a:pt x="45" y="36"/>
                              </a:lnTo>
                              <a:lnTo>
                                <a:pt x="57" y="29"/>
                              </a:lnTo>
                              <a:lnTo>
                                <a:pt x="71" y="27"/>
                              </a:lnTo>
                              <a:lnTo>
                                <a:pt x="75" y="24"/>
                              </a:lnTo>
                              <a:lnTo>
                                <a:pt x="74" y="2"/>
                              </a:lnTo>
                              <a:lnTo>
                                <a:pt x="38"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12" name="Freeform 1320">
                          <a:extLst>
                            <a:ext uri="{FF2B5EF4-FFF2-40B4-BE49-F238E27FC236}">
                              <a16:creationId xmlns:a16="http://schemas.microsoft.com/office/drawing/2014/main" id="{0297D12F-0B87-2A93-948A-8AA0E71FC9F8}"/>
                            </a:ext>
                          </a:extLst>
                        </p:cNvPr>
                        <p:cNvSpPr>
                          <a:spLocks/>
                        </p:cNvSpPr>
                        <p:nvPr/>
                      </p:nvSpPr>
                      <p:spPr bwMode="auto">
                        <a:xfrm>
                          <a:off x="3007" y="1545"/>
                          <a:ext cx="48" cy="52"/>
                        </a:xfrm>
                        <a:custGeom>
                          <a:avLst/>
                          <a:gdLst>
                            <a:gd name="T0" fmla="*/ 0 w 48"/>
                            <a:gd name="T1" fmla="*/ 1 h 52"/>
                            <a:gd name="T2" fmla="*/ 0 w 48"/>
                            <a:gd name="T3" fmla="*/ 14 h 52"/>
                            <a:gd name="T4" fmla="*/ 6 w 48"/>
                            <a:gd name="T5" fmla="*/ 21 h 52"/>
                            <a:gd name="T6" fmla="*/ 8 w 48"/>
                            <a:gd name="T7" fmla="*/ 32 h 52"/>
                            <a:gd name="T8" fmla="*/ 18 w 48"/>
                            <a:gd name="T9" fmla="*/ 43 h 52"/>
                            <a:gd name="T10" fmla="*/ 27 w 48"/>
                            <a:gd name="T11" fmla="*/ 49 h 52"/>
                            <a:gd name="T12" fmla="*/ 35 w 48"/>
                            <a:gd name="T13" fmla="*/ 51 h 52"/>
                            <a:gd name="T14" fmla="*/ 43 w 48"/>
                            <a:gd name="T15" fmla="*/ 50 h 52"/>
                            <a:gd name="T16" fmla="*/ 47 w 48"/>
                            <a:gd name="T17" fmla="*/ 42 h 52"/>
                            <a:gd name="T18" fmla="*/ 46 w 48"/>
                            <a:gd name="T19" fmla="*/ 31 h 52"/>
                            <a:gd name="T20" fmla="*/ 38 w 48"/>
                            <a:gd name="T21" fmla="*/ 18 h 52"/>
                            <a:gd name="T22" fmla="*/ 26 w 48"/>
                            <a:gd name="T23" fmla="*/ 4 h 52"/>
                            <a:gd name="T24" fmla="*/ 26 w 48"/>
                            <a:gd name="T25" fmla="*/ 0 h 52"/>
                            <a:gd name="T26" fmla="*/ 0 w 48"/>
                            <a:gd name="T27" fmla="*/ 1 h 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8"/>
                            <a:gd name="T43" fmla="*/ 0 h 52"/>
                            <a:gd name="T44" fmla="*/ 48 w 48"/>
                            <a:gd name="T45" fmla="*/ 52 h 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8" h="52">
                              <a:moveTo>
                                <a:pt x="0" y="1"/>
                              </a:moveTo>
                              <a:lnTo>
                                <a:pt x="0" y="14"/>
                              </a:lnTo>
                              <a:lnTo>
                                <a:pt x="6" y="21"/>
                              </a:lnTo>
                              <a:lnTo>
                                <a:pt x="8" y="32"/>
                              </a:lnTo>
                              <a:lnTo>
                                <a:pt x="18" y="43"/>
                              </a:lnTo>
                              <a:lnTo>
                                <a:pt x="27" y="49"/>
                              </a:lnTo>
                              <a:lnTo>
                                <a:pt x="35" y="51"/>
                              </a:lnTo>
                              <a:lnTo>
                                <a:pt x="43" y="50"/>
                              </a:lnTo>
                              <a:lnTo>
                                <a:pt x="47" y="42"/>
                              </a:lnTo>
                              <a:lnTo>
                                <a:pt x="46" y="31"/>
                              </a:lnTo>
                              <a:lnTo>
                                <a:pt x="38" y="18"/>
                              </a:lnTo>
                              <a:lnTo>
                                <a:pt x="26" y="4"/>
                              </a:lnTo>
                              <a:lnTo>
                                <a:pt x="26" y="0"/>
                              </a:lnTo>
                              <a:lnTo>
                                <a:pt x="0" y="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7695" name="Group 1321">
                        <a:extLst>
                          <a:ext uri="{FF2B5EF4-FFF2-40B4-BE49-F238E27FC236}">
                            <a16:creationId xmlns:a16="http://schemas.microsoft.com/office/drawing/2014/main" id="{FE2726B5-27C2-2546-9EA6-4EADA49D66C6}"/>
                          </a:ext>
                        </a:extLst>
                      </p:cNvPr>
                      <p:cNvGrpSpPr>
                        <a:grpSpLocks/>
                      </p:cNvGrpSpPr>
                      <p:nvPr/>
                    </p:nvGrpSpPr>
                    <p:grpSpPr bwMode="auto">
                      <a:xfrm>
                        <a:off x="2890" y="927"/>
                        <a:ext cx="168" cy="620"/>
                        <a:chOff x="2890" y="927"/>
                        <a:chExt cx="168" cy="620"/>
                      </a:xfrm>
                    </p:grpSpPr>
                    <p:sp>
                      <p:nvSpPr>
                        <p:cNvPr id="27700" name="Freeform 1322">
                          <a:extLst>
                            <a:ext uri="{FF2B5EF4-FFF2-40B4-BE49-F238E27FC236}">
                              <a16:creationId xmlns:a16="http://schemas.microsoft.com/office/drawing/2014/main" id="{2BB94D8F-B077-2D29-D34C-75D8F37CAC59}"/>
                            </a:ext>
                          </a:extLst>
                        </p:cNvPr>
                        <p:cNvSpPr>
                          <a:spLocks/>
                        </p:cNvSpPr>
                        <p:nvPr/>
                      </p:nvSpPr>
                      <p:spPr bwMode="auto">
                        <a:xfrm>
                          <a:off x="2894" y="1247"/>
                          <a:ext cx="24" cy="58"/>
                        </a:xfrm>
                        <a:custGeom>
                          <a:avLst/>
                          <a:gdLst>
                            <a:gd name="T0" fmla="*/ 1 w 24"/>
                            <a:gd name="T1" fmla="*/ 0 h 58"/>
                            <a:gd name="T2" fmla="*/ 0 w 24"/>
                            <a:gd name="T3" fmla="*/ 32 h 58"/>
                            <a:gd name="T4" fmla="*/ 12 w 24"/>
                            <a:gd name="T5" fmla="*/ 51 h 58"/>
                            <a:gd name="T6" fmla="*/ 18 w 24"/>
                            <a:gd name="T7" fmla="*/ 57 h 58"/>
                            <a:gd name="T8" fmla="*/ 17 w 24"/>
                            <a:gd name="T9" fmla="*/ 30 h 58"/>
                            <a:gd name="T10" fmla="*/ 19 w 24"/>
                            <a:gd name="T11" fmla="*/ 33 h 58"/>
                            <a:gd name="T12" fmla="*/ 22 w 24"/>
                            <a:gd name="T13" fmla="*/ 41 h 58"/>
                            <a:gd name="T14" fmla="*/ 23 w 24"/>
                            <a:gd name="T15" fmla="*/ 32 h 58"/>
                            <a:gd name="T16" fmla="*/ 20 w 24"/>
                            <a:gd name="T17" fmla="*/ 15 h 58"/>
                            <a:gd name="T18" fmla="*/ 12 w 24"/>
                            <a:gd name="T19" fmla="*/ 0 h 58"/>
                            <a:gd name="T20" fmla="*/ 1 w 24"/>
                            <a:gd name="T21" fmla="*/ 0 h 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58"/>
                            <a:gd name="T35" fmla="*/ 24 w 24"/>
                            <a:gd name="T36" fmla="*/ 58 h 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58">
                              <a:moveTo>
                                <a:pt x="1" y="0"/>
                              </a:moveTo>
                              <a:lnTo>
                                <a:pt x="0" y="32"/>
                              </a:lnTo>
                              <a:lnTo>
                                <a:pt x="12" y="51"/>
                              </a:lnTo>
                              <a:lnTo>
                                <a:pt x="18" y="57"/>
                              </a:lnTo>
                              <a:lnTo>
                                <a:pt x="17" y="30"/>
                              </a:lnTo>
                              <a:lnTo>
                                <a:pt x="19" y="33"/>
                              </a:lnTo>
                              <a:lnTo>
                                <a:pt x="22" y="41"/>
                              </a:lnTo>
                              <a:lnTo>
                                <a:pt x="23" y="32"/>
                              </a:lnTo>
                              <a:lnTo>
                                <a:pt x="20" y="15"/>
                              </a:lnTo>
                              <a:lnTo>
                                <a:pt x="12" y="0"/>
                              </a:lnTo>
                              <a:lnTo>
                                <a:pt x="1" y="0"/>
                              </a:lnTo>
                            </a:path>
                          </a:pathLst>
                        </a:custGeom>
                        <a:blipFill dpi="0" rotWithShape="0">
                          <a:blip r:embed="rId1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01" name="Freeform 1323">
                          <a:extLst>
                            <a:ext uri="{FF2B5EF4-FFF2-40B4-BE49-F238E27FC236}">
                              <a16:creationId xmlns:a16="http://schemas.microsoft.com/office/drawing/2014/main" id="{290FACC5-DAE5-570D-FCE8-AAECB3E63047}"/>
                            </a:ext>
                          </a:extLst>
                        </p:cNvPr>
                        <p:cNvSpPr>
                          <a:spLocks/>
                        </p:cNvSpPr>
                        <p:nvPr/>
                      </p:nvSpPr>
                      <p:spPr bwMode="auto">
                        <a:xfrm>
                          <a:off x="2905" y="1122"/>
                          <a:ext cx="132" cy="425"/>
                        </a:xfrm>
                        <a:custGeom>
                          <a:avLst/>
                          <a:gdLst>
                            <a:gd name="T0" fmla="*/ 2 w 132"/>
                            <a:gd name="T1" fmla="*/ 0 h 425"/>
                            <a:gd name="T2" fmla="*/ 0 w 132"/>
                            <a:gd name="T3" fmla="*/ 230 h 425"/>
                            <a:gd name="T4" fmla="*/ 2 w 132"/>
                            <a:gd name="T5" fmla="*/ 401 h 425"/>
                            <a:gd name="T6" fmla="*/ 41 w 132"/>
                            <a:gd name="T7" fmla="*/ 409 h 425"/>
                            <a:gd name="T8" fmla="*/ 47 w 132"/>
                            <a:gd name="T9" fmla="*/ 269 h 425"/>
                            <a:gd name="T10" fmla="*/ 42 w 132"/>
                            <a:gd name="T11" fmla="*/ 255 h 425"/>
                            <a:gd name="T12" fmla="*/ 47 w 132"/>
                            <a:gd name="T13" fmla="*/ 248 h 425"/>
                            <a:gd name="T14" fmla="*/ 47 w 132"/>
                            <a:gd name="T15" fmla="*/ 162 h 425"/>
                            <a:gd name="T16" fmla="*/ 56 w 132"/>
                            <a:gd name="T17" fmla="*/ 189 h 425"/>
                            <a:gd name="T18" fmla="*/ 78 w 132"/>
                            <a:gd name="T19" fmla="*/ 305 h 425"/>
                            <a:gd name="T20" fmla="*/ 98 w 132"/>
                            <a:gd name="T21" fmla="*/ 424 h 425"/>
                            <a:gd name="T22" fmla="*/ 131 w 132"/>
                            <a:gd name="T23" fmla="*/ 424 h 425"/>
                            <a:gd name="T24" fmla="*/ 116 w 132"/>
                            <a:gd name="T25" fmla="*/ 264 h 425"/>
                            <a:gd name="T26" fmla="*/ 110 w 132"/>
                            <a:gd name="T27" fmla="*/ 130 h 425"/>
                            <a:gd name="T28" fmla="*/ 113 w 132"/>
                            <a:gd name="T29" fmla="*/ 3 h 425"/>
                            <a:gd name="T30" fmla="*/ 2 w 132"/>
                            <a:gd name="T31" fmla="*/ 0 h 4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2"/>
                            <a:gd name="T49" fmla="*/ 0 h 425"/>
                            <a:gd name="T50" fmla="*/ 132 w 132"/>
                            <a:gd name="T51" fmla="*/ 425 h 4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2" h="425">
                              <a:moveTo>
                                <a:pt x="2" y="0"/>
                              </a:moveTo>
                              <a:lnTo>
                                <a:pt x="0" y="230"/>
                              </a:lnTo>
                              <a:lnTo>
                                <a:pt x="2" y="401"/>
                              </a:lnTo>
                              <a:lnTo>
                                <a:pt x="41" y="409"/>
                              </a:lnTo>
                              <a:lnTo>
                                <a:pt x="47" y="269"/>
                              </a:lnTo>
                              <a:lnTo>
                                <a:pt x="42" y="255"/>
                              </a:lnTo>
                              <a:lnTo>
                                <a:pt x="47" y="248"/>
                              </a:lnTo>
                              <a:lnTo>
                                <a:pt x="47" y="162"/>
                              </a:lnTo>
                              <a:lnTo>
                                <a:pt x="56" y="189"/>
                              </a:lnTo>
                              <a:lnTo>
                                <a:pt x="78" y="305"/>
                              </a:lnTo>
                              <a:lnTo>
                                <a:pt x="98" y="424"/>
                              </a:lnTo>
                              <a:lnTo>
                                <a:pt x="131" y="424"/>
                              </a:lnTo>
                              <a:lnTo>
                                <a:pt x="116" y="264"/>
                              </a:lnTo>
                              <a:lnTo>
                                <a:pt x="110" y="130"/>
                              </a:lnTo>
                              <a:lnTo>
                                <a:pt x="113" y="3"/>
                              </a:lnTo>
                              <a:lnTo>
                                <a:pt x="2" y="0"/>
                              </a:lnTo>
                            </a:path>
                          </a:pathLst>
                        </a:custGeom>
                        <a:blipFill dpi="0" rotWithShape="0">
                          <a:blip r:embed="rId8"/>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02" name="Freeform 1324">
                          <a:extLst>
                            <a:ext uri="{FF2B5EF4-FFF2-40B4-BE49-F238E27FC236}">
                              <a16:creationId xmlns:a16="http://schemas.microsoft.com/office/drawing/2014/main" id="{E260DDB8-2470-DA41-26FC-48ADCCDE7F90}"/>
                            </a:ext>
                          </a:extLst>
                        </p:cNvPr>
                        <p:cNvSpPr>
                          <a:spLocks/>
                        </p:cNvSpPr>
                        <p:nvPr/>
                      </p:nvSpPr>
                      <p:spPr bwMode="auto">
                        <a:xfrm>
                          <a:off x="2890" y="927"/>
                          <a:ext cx="168" cy="325"/>
                        </a:xfrm>
                        <a:custGeom>
                          <a:avLst/>
                          <a:gdLst>
                            <a:gd name="T0" fmla="*/ 55 w 168"/>
                            <a:gd name="T1" fmla="*/ 4 h 325"/>
                            <a:gd name="T2" fmla="*/ 5 w 168"/>
                            <a:gd name="T3" fmla="*/ 43 h 325"/>
                            <a:gd name="T4" fmla="*/ 1 w 168"/>
                            <a:gd name="T5" fmla="*/ 147 h 325"/>
                            <a:gd name="T6" fmla="*/ 0 w 168"/>
                            <a:gd name="T7" fmla="*/ 200 h 325"/>
                            <a:gd name="T8" fmla="*/ 3 w 168"/>
                            <a:gd name="T9" fmla="*/ 324 h 325"/>
                            <a:gd name="T10" fmla="*/ 15 w 168"/>
                            <a:gd name="T11" fmla="*/ 324 h 325"/>
                            <a:gd name="T12" fmla="*/ 20 w 168"/>
                            <a:gd name="T13" fmla="*/ 197 h 325"/>
                            <a:gd name="T14" fmla="*/ 127 w 168"/>
                            <a:gd name="T15" fmla="*/ 197 h 325"/>
                            <a:gd name="T16" fmla="*/ 130 w 168"/>
                            <a:gd name="T17" fmla="*/ 165 h 325"/>
                            <a:gd name="T18" fmla="*/ 133 w 168"/>
                            <a:gd name="T19" fmla="*/ 187 h 325"/>
                            <a:gd name="T20" fmla="*/ 126 w 168"/>
                            <a:gd name="T21" fmla="*/ 235 h 325"/>
                            <a:gd name="T22" fmla="*/ 119 w 168"/>
                            <a:gd name="T23" fmla="*/ 307 h 325"/>
                            <a:gd name="T24" fmla="*/ 137 w 168"/>
                            <a:gd name="T25" fmla="*/ 312 h 325"/>
                            <a:gd name="T26" fmla="*/ 167 w 168"/>
                            <a:gd name="T27" fmla="*/ 185 h 325"/>
                            <a:gd name="T28" fmla="*/ 148 w 168"/>
                            <a:gd name="T29" fmla="*/ 36 h 325"/>
                            <a:gd name="T30" fmla="*/ 91 w 168"/>
                            <a:gd name="T31" fmla="*/ 0 h 325"/>
                            <a:gd name="T32" fmla="*/ 66 w 168"/>
                            <a:gd name="T33" fmla="*/ 16 h 325"/>
                            <a:gd name="T34" fmla="*/ 55 w 168"/>
                            <a:gd name="T35" fmla="*/ 4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8"/>
                            <a:gd name="T55" fmla="*/ 0 h 325"/>
                            <a:gd name="T56" fmla="*/ 168 w 168"/>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8" h="325">
                              <a:moveTo>
                                <a:pt x="55" y="4"/>
                              </a:moveTo>
                              <a:lnTo>
                                <a:pt x="5" y="43"/>
                              </a:lnTo>
                              <a:lnTo>
                                <a:pt x="1" y="147"/>
                              </a:lnTo>
                              <a:lnTo>
                                <a:pt x="0" y="200"/>
                              </a:lnTo>
                              <a:lnTo>
                                <a:pt x="3" y="324"/>
                              </a:lnTo>
                              <a:lnTo>
                                <a:pt x="15" y="324"/>
                              </a:lnTo>
                              <a:lnTo>
                                <a:pt x="20" y="197"/>
                              </a:lnTo>
                              <a:lnTo>
                                <a:pt x="127" y="197"/>
                              </a:lnTo>
                              <a:lnTo>
                                <a:pt x="130" y="165"/>
                              </a:lnTo>
                              <a:lnTo>
                                <a:pt x="133" y="187"/>
                              </a:lnTo>
                              <a:lnTo>
                                <a:pt x="126" y="235"/>
                              </a:lnTo>
                              <a:lnTo>
                                <a:pt x="119" y="307"/>
                              </a:lnTo>
                              <a:lnTo>
                                <a:pt x="137" y="312"/>
                              </a:lnTo>
                              <a:lnTo>
                                <a:pt x="167" y="185"/>
                              </a:lnTo>
                              <a:lnTo>
                                <a:pt x="148" y="36"/>
                              </a:lnTo>
                              <a:lnTo>
                                <a:pt x="91" y="0"/>
                              </a:lnTo>
                              <a:lnTo>
                                <a:pt x="66" y="16"/>
                              </a:lnTo>
                              <a:lnTo>
                                <a:pt x="55" y="4"/>
                              </a:lnTo>
                            </a:path>
                          </a:pathLst>
                        </a:custGeom>
                        <a:blipFill dpi="0" rotWithShape="0">
                          <a:blip r:embed="rId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703" name="Freeform 1325">
                          <a:extLst>
                            <a:ext uri="{FF2B5EF4-FFF2-40B4-BE49-F238E27FC236}">
                              <a16:creationId xmlns:a16="http://schemas.microsoft.com/office/drawing/2014/main" id="{AE9AA3FB-D890-F1A0-98AA-FC2EC4428F16}"/>
                            </a:ext>
                          </a:extLst>
                        </p:cNvPr>
                        <p:cNvSpPr>
                          <a:spLocks/>
                        </p:cNvSpPr>
                        <p:nvPr/>
                      </p:nvSpPr>
                      <p:spPr bwMode="auto">
                        <a:xfrm>
                          <a:off x="3004" y="1232"/>
                          <a:ext cx="26" cy="55"/>
                        </a:xfrm>
                        <a:custGeom>
                          <a:avLst/>
                          <a:gdLst>
                            <a:gd name="T0" fmla="*/ 7 w 26"/>
                            <a:gd name="T1" fmla="*/ 0 h 55"/>
                            <a:gd name="T2" fmla="*/ 0 w 26"/>
                            <a:gd name="T3" fmla="*/ 28 h 55"/>
                            <a:gd name="T4" fmla="*/ 13 w 26"/>
                            <a:gd name="T5" fmla="*/ 54 h 55"/>
                            <a:gd name="T6" fmla="*/ 17 w 26"/>
                            <a:gd name="T7" fmla="*/ 51 h 55"/>
                            <a:gd name="T8" fmla="*/ 25 w 26"/>
                            <a:gd name="T9" fmla="*/ 48 h 55"/>
                            <a:gd name="T10" fmla="*/ 22 w 26"/>
                            <a:gd name="T11" fmla="*/ 40 h 55"/>
                            <a:gd name="T12" fmla="*/ 21 w 26"/>
                            <a:gd name="T13" fmla="*/ 30 h 55"/>
                            <a:gd name="T14" fmla="*/ 25 w 26"/>
                            <a:gd name="T15" fmla="*/ 20 h 55"/>
                            <a:gd name="T16" fmla="*/ 22 w 26"/>
                            <a:gd name="T17" fmla="*/ 2 h 55"/>
                            <a:gd name="T18" fmla="*/ 7 w 26"/>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55"/>
                            <a:gd name="T32" fmla="*/ 26 w 26"/>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55">
                              <a:moveTo>
                                <a:pt x="7" y="0"/>
                              </a:moveTo>
                              <a:lnTo>
                                <a:pt x="0" y="28"/>
                              </a:lnTo>
                              <a:lnTo>
                                <a:pt x="13" y="54"/>
                              </a:lnTo>
                              <a:lnTo>
                                <a:pt x="17" y="51"/>
                              </a:lnTo>
                              <a:lnTo>
                                <a:pt x="25" y="48"/>
                              </a:lnTo>
                              <a:lnTo>
                                <a:pt x="22" y="40"/>
                              </a:lnTo>
                              <a:lnTo>
                                <a:pt x="21" y="30"/>
                              </a:lnTo>
                              <a:lnTo>
                                <a:pt x="25" y="20"/>
                              </a:lnTo>
                              <a:lnTo>
                                <a:pt x="22" y="2"/>
                              </a:lnTo>
                              <a:lnTo>
                                <a:pt x="7" y="0"/>
                              </a:lnTo>
                            </a:path>
                          </a:pathLst>
                        </a:custGeom>
                        <a:blipFill dpi="0" rotWithShape="0">
                          <a:blip r:embed="rId1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704" name="Group 1326">
                          <a:extLst>
                            <a:ext uri="{FF2B5EF4-FFF2-40B4-BE49-F238E27FC236}">
                              <a16:creationId xmlns:a16="http://schemas.microsoft.com/office/drawing/2014/main" id="{16ED5E1E-9FCC-0A61-C5C5-4A778D743C71}"/>
                            </a:ext>
                          </a:extLst>
                        </p:cNvPr>
                        <p:cNvGrpSpPr>
                          <a:grpSpLocks/>
                        </p:cNvGrpSpPr>
                        <p:nvPr/>
                      </p:nvGrpSpPr>
                      <p:grpSpPr bwMode="auto">
                        <a:xfrm>
                          <a:off x="2911" y="933"/>
                          <a:ext cx="107" cy="202"/>
                          <a:chOff x="2911" y="933"/>
                          <a:chExt cx="107" cy="202"/>
                        </a:xfrm>
                      </p:grpSpPr>
                      <p:grpSp>
                        <p:nvGrpSpPr>
                          <p:cNvPr id="27705" name="Group 1327">
                            <a:extLst>
                              <a:ext uri="{FF2B5EF4-FFF2-40B4-BE49-F238E27FC236}">
                                <a16:creationId xmlns:a16="http://schemas.microsoft.com/office/drawing/2014/main" id="{D1BD1DA9-7406-0941-8184-05BB9B76076E}"/>
                              </a:ext>
                            </a:extLst>
                          </p:cNvPr>
                          <p:cNvGrpSpPr>
                            <a:grpSpLocks/>
                          </p:cNvGrpSpPr>
                          <p:nvPr/>
                        </p:nvGrpSpPr>
                        <p:grpSpPr bwMode="auto">
                          <a:xfrm>
                            <a:off x="2911" y="933"/>
                            <a:ext cx="107" cy="202"/>
                            <a:chOff x="2911" y="933"/>
                            <a:chExt cx="107" cy="202"/>
                          </a:xfrm>
                        </p:grpSpPr>
                        <p:grpSp>
                          <p:nvGrpSpPr>
                            <p:cNvPr id="27707" name="Group 1328">
                              <a:extLst>
                                <a:ext uri="{FF2B5EF4-FFF2-40B4-BE49-F238E27FC236}">
                                  <a16:creationId xmlns:a16="http://schemas.microsoft.com/office/drawing/2014/main" id="{BD094F59-A4E0-CF5D-D863-E83CC7260326}"/>
                                </a:ext>
                              </a:extLst>
                            </p:cNvPr>
                            <p:cNvGrpSpPr>
                              <a:grpSpLocks/>
                            </p:cNvGrpSpPr>
                            <p:nvPr/>
                          </p:nvGrpSpPr>
                          <p:grpSpPr bwMode="auto">
                            <a:xfrm>
                              <a:off x="2911" y="1124"/>
                              <a:ext cx="107" cy="11"/>
                              <a:chOff x="2911" y="1124"/>
                              <a:chExt cx="107" cy="11"/>
                            </a:xfrm>
                          </p:grpSpPr>
                          <p:sp>
                            <p:nvSpPr>
                              <p:cNvPr id="27709" name="Line 1329">
                                <a:extLst>
                                  <a:ext uri="{FF2B5EF4-FFF2-40B4-BE49-F238E27FC236}">
                                    <a16:creationId xmlns:a16="http://schemas.microsoft.com/office/drawing/2014/main" id="{017C7685-DEA3-0A7E-16F8-6FE673990DEC}"/>
                                  </a:ext>
                                </a:extLst>
                              </p:cNvPr>
                              <p:cNvSpPr>
                                <a:spLocks noChangeShapeType="1"/>
                              </p:cNvSpPr>
                              <p:nvPr/>
                            </p:nvSpPr>
                            <p:spPr bwMode="auto">
                              <a:xfrm>
                                <a:off x="2911" y="1134"/>
                                <a:ext cx="107"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10" name="Line 1330">
                                <a:extLst>
                                  <a:ext uri="{FF2B5EF4-FFF2-40B4-BE49-F238E27FC236}">
                                    <a16:creationId xmlns:a16="http://schemas.microsoft.com/office/drawing/2014/main" id="{1096C5CD-6E26-F15C-C0C7-8533432FDA6B}"/>
                                  </a:ext>
                                </a:extLst>
                              </p:cNvPr>
                              <p:cNvSpPr>
                                <a:spLocks noChangeShapeType="1"/>
                              </p:cNvSpPr>
                              <p:nvPr/>
                            </p:nvSpPr>
                            <p:spPr bwMode="auto">
                              <a:xfrm>
                                <a:off x="2911" y="1124"/>
                                <a:ext cx="107"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7708" name="Freeform 1331">
                              <a:extLst>
                                <a:ext uri="{FF2B5EF4-FFF2-40B4-BE49-F238E27FC236}">
                                  <a16:creationId xmlns:a16="http://schemas.microsoft.com/office/drawing/2014/main" id="{EAD20B81-2133-5CF1-A2C2-F97AFE5DEDD1}"/>
                                </a:ext>
                              </a:extLst>
                            </p:cNvPr>
                            <p:cNvSpPr>
                              <a:spLocks/>
                            </p:cNvSpPr>
                            <p:nvPr/>
                          </p:nvSpPr>
                          <p:spPr bwMode="auto">
                            <a:xfrm>
                              <a:off x="2940" y="933"/>
                              <a:ext cx="50" cy="30"/>
                            </a:xfrm>
                            <a:custGeom>
                              <a:avLst/>
                              <a:gdLst>
                                <a:gd name="T0" fmla="*/ 0 w 50"/>
                                <a:gd name="T1" fmla="*/ 3 h 30"/>
                                <a:gd name="T2" fmla="*/ 2 w 50"/>
                                <a:gd name="T3" fmla="*/ 29 h 30"/>
                                <a:gd name="T4" fmla="*/ 15 w 50"/>
                                <a:gd name="T5" fmla="*/ 10 h 30"/>
                                <a:gd name="T6" fmla="*/ 25 w 50"/>
                                <a:gd name="T7" fmla="*/ 28 h 30"/>
                                <a:gd name="T8" fmla="*/ 49 w 50"/>
                                <a:gd name="T9" fmla="*/ 0 h 30"/>
                                <a:gd name="T10" fmla="*/ 0 60000 65536"/>
                                <a:gd name="T11" fmla="*/ 0 60000 65536"/>
                                <a:gd name="T12" fmla="*/ 0 60000 65536"/>
                                <a:gd name="T13" fmla="*/ 0 60000 65536"/>
                                <a:gd name="T14" fmla="*/ 0 60000 65536"/>
                                <a:gd name="T15" fmla="*/ 0 w 50"/>
                                <a:gd name="T16" fmla="*/ 0 h 30"/>
                                <a:gd name="T17" fmla="*/ 50 w 50"/>
                                <a:gd name="T18" fmla="*/ 30 h 30"/>
                              </a:gdLst>
                              <a:ahLst/>
                              <a:cxnLst>
                                <a:cxn ang="T10">
                                  <a:pos x="T0" y="T1"/>
                                </a:cxn>
                                <a:cxn ang="T11">
                                  <a:pos x="T2" y="T3"/>
                                </a:cxn>
                                <a:cxn ang="T12">
                                  <a:pos x="T4" y="T5"/>
                                </a:cxn>
                                <a:cxn ang="T13">
                                  <a:pos x="T6" y="T7"/>
                                </a:cxn>
                                <a:cxn ang="T14">
                                  <a:pos x="T8" y="T9"/>
                                </a:cxn>
                              </a:cxnLst>
                              <a:rect l="T15" t="T16" r="T17" b="T18"/>
                              <a:pathLst>
                                <a:path w="50" h="30">
                                  <a:moveTo>
                                    <a:pt x="0" y="3"/>
                                  </a:moveTo>
                                  <a:lnTo>
                                    <a:pt x="2" y="29"/>
                                  </a:lnTo>
                                  <a:lnTo>
                                    <a:pt x="15" y="10"/>
                                  </a:lnTo>
                                  <a:lnTo>
                                    <a:pt x="25" y="28"/>
                                  </a:lnTo>
                                  <a:lnTo>
                                    <a:pt x="49"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7706" name="Line 1332">
                            <a:extLst>
                              <a:ext uri="{FF2B5EF4-FFF2-40B4-BE49-F238E27FC236}">
                                <a16:creationId xmlns:a16="http://schemas.microsoft.com/office/drawing/2014/main" id="{889786F5-492A-DD93-21B9-C6D9794C067E}"/>
                              </a:ext>
                            </a:extLst>
                          </p:cNvPr>
                          <p:cNvSpPr>
                            <a:spLocks noChangeShapeType="1"/>
                          </p:cNvSpPr>
                          <p:nvPr/>
                        </p:nvSpPr>
                        <p:spPr bwMode="auto">
                          <a:xfrm>
                            <a:off x="2955" y="948"/>
                            <a:ext cx="1" cy="18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27696" name="Group 1333">
                        <a:extLst>
                          <a:ext uri="{FF2B5EF4-FFF2-40B4-BE49-F238E27FC236}">
                            <a16:creationId xmlns:a16="http://schemas.microsoft.com/office/drawing/2014/main" id="{1700FD97-5464-6F96-93FA-FF320C58F791}"/>
                          </a:ext>
                        </a:extLst>
                      </p:cNvPr>
                      <p:cNvGrpSpPr>
                        <a:grpSpLocks/>
                      </p:cNvGrpSpPr>
                      <p:nvPr/>
                    </p:nvGrpSpPr>
                    <p:grpSpPr bwMode="auto">
                      <a:xfrm>
                        <a:off x="2924" y="830"/>
                        <a:ext cx="71" cy="115"/>
                        <a:chOff x="2924" y="830"/>
                        <a:chExt cx="71" cy="115"/>
                      </a:xfrm>
                    </p:grpSpPr>
                    <p:sp>
                      <p:nvSpPr>
                        <p:cNvPr id="27697" name="Freeform 1334">
                          <a:extLst>
                            <a:ext uri="{FF2B5EF4-FFF2-40B4-BE49-F238E27FC236}">
                              <a16:creationId xmlns:a16="http://schemas.microsoft.com/office/drawing/2014/main" id="{2CCA3B14-56E6-F4C8-DF7A-F6C1BDEBA4CC}"/>
                            </a:ext>
                          </a:extLst>
                        </p:cNvPr>
                        <p:cNvSpPr>
                          <a:spLocks/>
                        </p:cNvSpPr>
                        <p:nvPr/>
                      </p:nvSpPr>
                      <p:spPr bwMode="auto">
                        <a:xfrm>
                          <a:off x="2926" y="836"/>
                          <a:ext cx="66" cy="109"/>
                        </a:xfrm>
                        <a:custGeom>
                          <a:avLst/>
                          <a:gdLst>
                            <a:gd name="T0" fmla="*/ 3 w 66"/>
                            <a:gd name="T1" fmla="*/ 19 h 109"/>
                            <a:gd name="T2" fmla="*/ 1 w 66"/>
                            <a:gd name="T3" fmla="*/ 30 h 109"/>
                            <a:gd name="T4" fmla="*/ 1 w 66"/>
                            <a:gd name="T5" fmla="*/ 34 h 109"/>
                            <a:gd name="T6" fmla="*/ 3 w 66"/>
                            <a:gd name="T7" fmla="*/ 38 h 109"/>
                            <a:gd name="T8" fmla="*/ 0 w 66"/>
                            <a:gd name="T9" fmla="*/ 46 h 109"/>
                            <a:gd name="T10" fmla="*/ 2 w 66"/>
                            <a:gd name="T11" fmla="*/ 59 h 109"/>
                            <a:gd name="T12" fmla="*/ 3 w 66"/>
                            <a:gd name="T13" fmla="*/ 65 h 109"/>
                            <a:gd name="T14" fmla="*/ 5 w 66"/>
                            <a:gd name="T15" fmla="*/ 71 h 109"/>
                            <a:gd name="T16" fmla="*/ 7 w 66"/>
                            <a:gd name="T17" fmla="*/ 77 h 109"/>
                            <a:gd name="T18" fmla="*/ 9 w 66"/>
                            <a:gd name="T19" fmla="*/ 84 h 109"/>
                            <a:gd name="T20" fmla="*/ 14 w 66"/>
                            <a:gd name="T21" fmla="*/ 85 h 109"/>
                            <a:gd name="T22" fmla="*/ 19 w 66"/>
                            <a:gd name="T23" fmla="*/ 87 h 109"/>
                            <a:gd name="T24" fmla="*/ 19 w 66"/>
                            <a:gd name="T25" fmla="*/ 92 h 109"/>
                            <a:gd name="T26" fmla="*/ 19 w 66"/>
                            <a:gd name="T27" fmla="*/ 95 h 109"/>
                            <a:gd name="T28" fmla="*/ 29 w 66"/>
                            <a:gd name="T29" fmla="*/ 108 h 109"/>
                            <a:gd name="T30" fmla="*/ 55 w 66"/>
                            <a:gd name="T31" fmla="*/ 92 h 109"/>
                            <a:gd name="T32" fmla="*/ 56 w 66"/>
                            <a:gd name="T33" fmla="*/ 62 h 109"/>
                            <a:gd name="T34" fmla="*/ 60 w 66"/>
                            <a:gd name="T35" fmla="*/ 53 h 109"/>
                            <a:gd name="T36" fmla="*/ 62 w 66"/>
                            <a:gd name="T37" fmla="*/ 47 h 109"/>
                            <a:gd name="T38" fmla="*/ 64 w 66"/>
                            <a:gd name="T39" fmla="*/ 39 h 109"/>
                            <a:gd name="T40" fmla="*/ 65 w 66"/>
                            <a:gd name="T41" fmla="*/ 32 h 109"/>
                            <a:gd name="T42" fmla="*/ 64 w 66"/>
                            <a:gd name="T43" fmla="*/ 25 h 109"/>
                            <a:gd name="T44" fmla="*/ 63 w 66"/>
                            <a:gd name="T45" fmla="*/ 18 h 109"/>
                            <a:gd name="T46" fmla="*/ 62 w 66"/>
                            <a:gd name="T47" fmla="*/ 13 h 109"/>
                            <a:gd name="T48" fmla="*/ 59 w 66"/>
                            <a:gd name="T49" fmla="*/ 8 h 109"/>
                            <a:gd name="T50" fmla="*/ 55 w 66"/>
                            <a:gd name="T51" fmla="*/ 5 h 109"/>
                            <a:gd name="T52" fmla="*/ 51 w 66"/>
                            <a:gd name="T53" fmla="*/ 3 h 109"/>
                            <a:gd name="T54" fmla="*/ 45 w 66"/>
                            <a:gd name="T55" fmla="*/ 1 h 109"/>
                            <a:gd name="T56" fmla="*/ 39 w 66"/>
                            <a:gd name="T57" fmla="*/ 0 h 109"/>
                            <a:gd name="T58" fmla="*/ 32 w 66"/>
                            <a:gd name="T59" fmla="*/ 0 h 109"/>
                            <a:gd name="T60" fmla="*/ 25 w 66"/>
                            <a:gd name="T61" fmla="*/ 0 h 109"/>
                            <a:gd name="T62" fmla="*/ 17 w 66"/>
                            <a:gd name="T63" fmla="*/ 2 h 109"/>
                            <a:gd name="T64" fmla="*/ 12 w 66"/>
                            <a:gd name="T65" fmla="*/ 5 h 109"/>
                            <a:gd name="T66" fmla="*/ 8 w 66"/>
                            <a:gd name="T67" fmla="*/ 8 h 109"/>
                            <a:gd name="T68" fmla="*/ 5 w 66"/>
                            <a:gd name="T69" fmla="*/ 13 h 109"/>
                            <a:gd name="T70" fmla="*/ 3 w 66"/>
                            <a:gd name="T71" fmla="*/ 19 h 1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
                            <a:gd name="T109" fmla="*/ 0 h 109"/>
                            <a:gd name="T110" fmla="*/ 66 w 66"/>
                            <a:gd name="T111" fmla="*/ 109 h 1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 h="109">
                              <a:moveTo>
                                <a:pt x="3" y="19"/>
                              </a:moveTo>
                              <a:lnTo>
                                <a:pt x="1" y="30"/>
                              </a:lnTo>
                              <a:lnTo>
                                <a:pt x="1" y="34"/>
                              </a:lnTo>
                              <a:lnTo>
                                <a:pt x="3" y="38"/>
                              </a:lnTo>
                              <a:lnTo>
                                <a:pt x="0" y="46"/>
                              </a:lnTo>
                              <a:lnTo>
                                <a:pt x="2" y="59"/>
                              </a:lnTo>
                              <a:lnTo>
                                <a:pt x="3" y="65"/>
                              </a:lnTo>
                              <a:lnTo>
                                <a:pt x="5" y="71"/>
                              </a:lnTo>
                              <a:lnTo>
                                <a:pt x="7" y="77"/>
                              </a:lnTo>
                              <a:lnTo>
                                <a:pt x="9" y="84"/>
                              </a:lnTo>
                              <a:lnTo>
                                <a:pt x="14" y="85"/>
                              </a:lnTo>
                              <a:lnTo>
                                <a:pt x="19" y="87"/>
                              </a:lnTo>
                              <a:lnTo>
                                <a:pt x="19" y="92"/>
                              </a:lnTo>
                              <a:lnTo>
                                <a:pt x="19" y="95"/>
                              </a:lnTo>
                              <a:lnTo>
                                <a:pt x="29" y="108"/>
                              </a:lnTo>
                              <a:lnTo>
                                <a:pt x="55" y="92"/>
                              </a:lnTo>
                              <a:lnTo>
                                <a:pt x="56" y="62"/>
                              </a:lnTo>
                              <a:lnTo>
                                <a:pt x="60" y="53"/>
                              </a:lnTo>
                              <a:lnTo>
                                <a:pt x="62" y="47"/>
                              </a:lnTo>
                              <a:lnTo>
                                <a:pt x="64" y="39"/>
                              </a:lnTo>
                              <a:lnTo>
                                <a:pt x="65" y="32"/>
                              </a:lnTo>
                              <a:lnTo>
                                <a:pt x="64" y="25"/>
                              </a:lnTo>
                              <a:lnTo>
                                <a:pt x="63" y="18"/>
                              </a:lnTo>
                              <a:lnTo>
                                <a:pt x="62" y="13"/>
                              </a:lnTo>
                              <a:lnTo>
                                <a:pt x="59" y="8"/>
                              </a:lnTo>
                              <a:lnTo>
                                <a:pt x="55" y="5"/>
                              </a:lnTo>
                              <a:lnTo>
                                <a:pt x="51" y="3"/>
                              </a:lnTo>
                              <a:lnTo>
                                <a:pt x="45" y="1"/>
                              </a:lnTo>
                              <a:lnTo>
                                <a:pt x="39" y="0"/>
                              </a:lnTo>
                              <a:lnTo>
                                <a:pt x="32" y="0"/>
                              </a:lnTo>
                              <a:lnTo>
                                <a:pt x="25" y="0"/>
                              </a:lnTo>
                              <a:lnTo>
                                <a:pt x="17" y="2"/>
                              </a:lnTo>
                              <a:lnTo>
                                <a:pt x="12" y="5"/>
                              </a:lnTo>
                              <a:lnTo>
                                <a:pt x="8" y="8"/>
                              </a:lnTo>
                              <a:lnTo>
                                <a:pt x="5" y="13"/>
                              </a:lnTo>
                              <a:lnTo>
                                <a:pt x="3" y="19"/>
                              </a:lnTo>
                            </a:path>
                          </a:pathLst>
                        </a:custGeom>
                        <a:blipFill dpi="0" rotWithShape="0">
                          <a:blip r:embed="rId1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698" name="Freeform 1335">
                          <a:extLst>
                            <a:ext uri="{FF2B5EF4-FFF2-40B4-BE49-F238E27FC236}">
                              <a16:creationId xmlns:a16="http://schemas.microsoft.com/office/drawing/2014/main" id="{B079FC87-6683-5A09-76A9-0EA374CBF38C}"/>
                            </a:ext>
                          </a:extLst>
                        </p:cNvPr>
                        <p:cNvSpPr>
                          <a:spLocks/>
                        </p:cNvSpPr>
                        <p:nvPr/>
                      </p:nvSpPr>
                      <p:spPr bwMode="auto">
                        <a:xfrm>
                          <a:off x="2949" y="894"/>
                          <a:ext cx="34" cy="35"/>
                        </a:xfrm>
                        <a:custGeom>
                          <a:avLst/>
                          <a:gdLst>
                            <a:gd name="T0" fmla="*/ 27 w 34"/>
                            <a:gd name="T1" fmla="*/ 9 h 35"/>
                            <a:gd name="T2" fmla="*/ 24 w 34"/>
                            <a:gd name="T3" fmla="*/ 17 h 35"/>
                            <a:gd name="T4" fmla="*/ 0 w 34"/>
                            <a:gd name="T5" fmla="*/ 29 h 35"/>
                            <a:gd name="T6" fmla="*/ 13 w 34"/>
                            <a:gd name="T7" fmla="*/ 26 h 35"/>
                            <a:gd name="T8" fmla="*/ 18 w 34"/>
                            <a:gd name="T9" fmla="*/ 25 h 35"/>
                            <a:gd name="T10" fmla="*/ 25 w 34"/>
                            <a:gd name="T11" fmla="*/ 26 h 35"/>
                            <a:gd name="T12" fmla="*/ 30 w 34"/>
                            <a:gd name="T13" fmla="*/ 28 h 35"/>
                            <a:gd name="T14" fmla="*/ 32 w 34"/>
                            <a:gd name="T15" fmla="*/ 34 h 35"/>
                            <a:gd name="T16" fmla="*/ 33 w 34"/>
                            <a:gd name="T17" fmla="*/ 10 h 35"/>
                            <a:gd name="T18" fmla="*/ 32 w 34"/>
                            <a:gd name="T19" fmla="*/ 5 h 35"/>
                            <a:gd name="T20" fmla="*/ 28 w 34"/>
                            <a:gd name="T21" fmla="*/ 0 h 35"/>
                            <a:gd name="T22" fmla="*/ 27 w 34"/>
                            <a:gd name="T23" fmla="*/ 9 h 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
                            <a:gd name="T37" fmla="*/ 0 h 35"/>
                            <a:gd name="T38" fmla="*/ 34 w 34"/>
                            <a:gd name="T39" fmla="*/ 35 h 3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 h="35">
                              <a:moveTo>
                                <a:pt x="27" y="9"/>
                              </a:moveTo>
                              <a:lnTo>
                                <a:pt x="24" y="17"/>
                              </a:lnTo>
                              <a:lnTo>
                                <a:pt x="0" y="29"/>
                              </a:lnTo>
                              <a:lnTo>
                                <a:pt x="13" y="26"/>
                              </a:lnTo>
                              <a:lnTo>
                                <a:pt x="18" y="25"/>
                              </a:lnTo>
                              <a:lnTo>
                                <a:pt x="25" y="26"/>
                              </a:lnTo>
                              <a:lnTo>
                                <a:pt x="30" y="28"/>
                              </a:lnTo>
                              <a:lnTo>
                                <a:pt x="32" y="34"/>
                              </a:lnTo>
                              <a:lnTo>
                                <a:pt x="33" y="10"/>
                              </a:lnTo>
                              <a:lnTo>
                                <a:pt x="32" y="5"/>
                              </a:lnTo>
                              <a:lnTo>
                                <a:pt x="28" y="0"/>
                              </a:lnTo>
                              <a:lnTo>
                                <a:pt x="27" y="9"/>
                              </a:lnTo>
                            </a:path>
                          </a:pathLst>
                        </a:custGeom>
                        <a:blipFill dpi="0" rotWithShape="0">
                          <a:blip r:embed="rId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699" name="Freeform 1336">
                          <a:extLst>
                            <a:ext uri="{FF2B5EF4-FFF2-40B4-BE49-F238E27FC236}">
                              <a16:creationId xmlns:a16="http://schemas.microsoft.com/office/drawing/2014/main" id="{33D7F79C-4B7B-5DC4-96B4-4B7007AEBF17}"/>
                            </a:ext>
                          </a:extLst>
                        </p:cNvPr>
                        <p:cNvSpPr>
                          <a:spLocks/>
                        </p:cNvSpPr>
                        <p:nvPr/>
                      </p:nvSpPr>
                      <p:spPr bwMode="auto">
                        <a:xfrm>
                          <a:off x="2924" y="830"/>
                          <a:ext cx="71" cy="79"/>
                        </a:xfrm>
                        <a:custGeom>
                          <a:avLst/>
                          <a:gdLst>
                            <a:gd name="T0" fmla="*/ 13 w 71"/>
                            <a:gd name="T1" fmla="*/ 6 h 79"/>
                            <a:gd name="T2" fmla="*/ 19 w 71"/>
                            <a:gd name="T3" fmla="*/ 3 h 79"/>
                            <a:gd name="T4" fmla="*/ 24 w 71"/>
                            <a:gd name="T5" fmla="*/ 2 h 79"/>
                            <a:gd name="T6" fmla="*/ 32 w 71"/>
                            <a:gd name="T7" fmla="*/ 0 h 79"/>
                            <a:gd name="T8" fmla="*/ 38 w 71"/>
                            <a:gd name="T9" fmla="*/ 0 h 79"/>
                            <a:gd name="T10" fmla="*/ 45 w 71"/>
                            <a:gd name="T11" fmla="*/ 0 h 79"/>
                            <a:gd name="T12" fmla="*/ 51 w 71"/>
                            <a:gd name="T13" fmla="*/ 1 h 79"/>
                            <a:gd name="T14" fmla="*/ 56 w 71"/>
                            <a:gd name="T15" fmla="*/ 1 h 79"/>
                            <a:gd name="T16" fmla="*/ 60 w 71"/>
                            <a:gd name="T17" fmla="*/ 3 h 79"/>
                            <a:gd name="T18" fmla="*/ 64 w 71"/>
                            <a:gd name="T19" fmla="*/ 6 h 79"/>
                            <a:gd name="T20" fmla="*/ 67 w 71"/>
                            <a:gd name="T21" fmla="*/ 10 h 79"/>
                            <a:gd name="T22" fmla="*/ 68 w 71"/>
                            <a:gd name="T23" fmla="*/ 16 h 79"/>
                            <a:gd name="T24" fmla="*/ 69 w 71"/>
                            <a:gd name="T25" fmla="*/ 24 h 79"/>
                            <a:gd name="T26" fmla="*/ 70 w 71"/>
                            <a:gd name="T27" fmla="*/ 34 h 79"/>
                            <a:gd name="T28" fmla="*/ 69 w 71"/>
                            <a:gd name="T29" fmla="*/ 43 h 79"/>
                            <a:gd name="T30" fmla="*/ 67 w 71"/>
                            <a:gd name="T31" fmla="*/ 51 h 79"/>
                            <a:gd name="T32" fmla="*/ 66 w 71"/>
                            <a:gd name="T33" fmla="*/ 58 h 79"/>
                            <a:gd name="T34" fmla="*/ 64 w 71"/>
                            <a:gd name="T35" fmla="*/ 63 h 79"/>
                            <a:gd name="T36" fmla="*/ 62 w 71"/>
                            <a:gd name="T37" fmla="*/ 68 h 79"/>
                            <a:gd name="T38" fmla="*/ 60 w 71"/>
                            <a:gd name="T39" fmla="*/ 73 h 79"/>
                            <a:gd name="T40" fmla="*/ 57 w 71"/>
                            <a:gd name="T41" fmla="*/ 78 h 79"/>
                            <a:gd name="T42" fmla="*/ 55 w 71"/>
                            <a:gd name="T43" fmla="*/ 78 h 79"/>
                            <a:gd name="T44" fmla="*/ 56 w 71"/>
                            <a:gd name="T45" fmla="*/ 71 h 79"/>
                            <a:gd name="T46" fmla="*/ 54 w 71"/>
                            <a:gd name="T47" fmla="*/ 66 h 79"/>
                            <a:gd name="T48" fmla="*/ 53 w 71"/>
                            <a:gd name="T49" fmla="*/ 63 h 79"/>
                            <a:gd name="T50" fmla="*/ 55 w 71"/>
                            <a:gd name="T51" fmla="*/ 59 h 79"/>
                            <a:gd name="T52" fmla="*/ 56 w 71"/>
                            <a:gd name="T53" fmla="*/ 51 h 79"/>
                            <a:gd name="T54" fmla="*/ 54 w 71"/>
                            <a:gd name="T55" fmla="*/ 49 h 79"/>
                            <a:gd name="T56" fmla="*/ 51 w 71"/>
                            <a:gd name="T57" fmla="*/ 53 h 79"/>
                            <a:gd name="T58" fmla="*/ 48 w 71"/>
                            <a:gd name="T59" fmla="*/ 57 h 79"/>
                            <a:gd name="T60" fmla="*/ 49 w 71"/>
                            <a:gd name="T61" fmla="*/ 49 h 79"/>
                            <a:gd name="T62" fmla="*/ 47 w 71"/>
                            <a:gd name="T63" fmla="*/ 40 h 79"/>
                            <a:gd name="T64" fmla="*/ 47 w 71"/>
                            <a:gd name="T65" fmla="*/ 30 h 79"/>
                            <a:gd name="T66" fmla="*/ 47 w 71"/>
                            <a:gd name="T67" fmla="*/ 24 h 79"/>
                            <a:gd name="T68" fmla="*/ 49 w 71"/>
                            <a:gd name="T69" fmla="*/ 22 h 79"/>
                            <a:gd name="T70" fmla="*/ 44 w 71"/>
                            <a:gd name="T71" fmla="*/ 23 h 79"/>
                            <a:gd name="T72" fmla="*/ 40 w 71"/>
                            <a:gd name="T73" fmla="*/ 25 h 79"/>
                            <a:gd name="T74" fmla="*/ 37 w 71"/>
                            <a:gd name="T75" fmla="*/ 25 h 79"/>
                            <a:gd name="T76" fmla="*/ 30 w 71"/>
                            <a:gd name="T77" fmla="*/ 26 h 79"/>
                            <a:gd name="T78" fmla="*/ 26 w 71"/>
                            <a:gd name="T79" fmla="*/ 28 h 79"/>
                            <a:gd name="T80" fmla="*/ 32 w 71"/>
                            <a:gd name="T81" fmla="*/ 25 h 79"/>
                            <a:gd name="T82" fmla="*/ 28 w 71"/>
                            <a:gd name="T83" fmla="*/ 25 h 79"/>
                            <a:gd name="T84" fmla="*/ 20 w 71"/>
                            <a:gd name="T85" fmla="*/ 25 h 79"/>
                            <a:gd name="T86" fmla="*/ 14 w 71"/>
                            <a:gd name="T87" fmla="*/ 24 h 79"/>
                            <a:gd name="T88" fmla="*/ 7 w 71"/>
                            <a:gd name="T89" fmla="*/ 24 h 79"/>
                            <a:gd name="T90" fmla="*/ 5 w 71"/>
                            <a:gd name="T91" fmla="*/ 29 h 79"/>
                            <a:gd name="T92" fmla="*/ 4 w 71"/>
                            <a:gd name="T93" fmla="*/ 35 h 79"/>
                            <a:gd name="T94" fmla="*/ 2 w 71"/>
                            <a:gd name="T95" fmla="*/ 28 h 79"/>
                            <a:gd name="T96" fmla="*/ 0 w 71"/>
                            <a:gd name="T97" fmla="*/ 19 h 79"/>
                            <a:gd name="T98" fmla="*/ 4 w 71"/>
                            <a:gd name="T99" fmla="*/ 13 h 79"/>
                            <a:gd name="T100" fmla="*/ 8 w 71"/>
                            <a:gd name="T101" fmla="*/ 9 h 79"/>
                            <a:gd name="T102" fmla="*/ 13 w 71"/>
                            <a:gd name="T103" fmla="*/ 6 h 7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1"/>
                            <a:gd name="T157" fmla="*/ 0 h 79"/>
                            <a:gd name="T158" fmla="*/ 71 w 71"/>
                            <a:gd name="T159" fmla="*/ 79 h 7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1" h="79">
                              <a:moveTo>
                                <a:pt x="13" y="6"/>
                              </a:moveTo>
                              <a:lnTo>
                                <a:pt x="19" y="3"/>
                              </a:lnTo>
                              <a:lnTo>
                                <a:pt x="24" y="2"/>
                              </a:lnTo>
                              <a:lnTo>
                                <a:pt x="32" y="0"/>
                              </a:lnTo>
                              <a:lnTo>
                                <a:pt x="38" y="0"/>
                              </a:lnTo>
                              <a:lnTo>
                                <a:pt x="45" y="0"/>
                              </a:lnTo>
                              <a:lnTo>
                                <a:pt x="51" y="1"/>
                              </a:lnTo>
                              <a:lnTo>
                                <a:pt x="56" y="1"/>
                              </a:lnTo>
                              <a:lnTo>
                                <a:pt x="60" y="3"/>
                              </a:lnTo>
                              <a:lnTo>
                                <a:pt x="64" y="6"/>
                              </a:lnTo>
                              <a:lnTo>
                                <a:pt x="67" y="10"/>
                              </a:lnTo>
                              <a:lnTo>
                                <a:pt x="68" y="16"/>
                              </a:lnTo>
                              <a:lnTo>
                                <a:pt x="69" y="24"/>
                              </a:lnTo>
                              <a:lnTo>
                                <a:pt x="70" y="34"/>
                              </a:lnTo>
                              <a:lnTo>
                                <a:pt x="69" y="43"/>
                              </a:lnTo>
                              <a:lnTo>
                                <a:pt x="67" y="51"/>
                              </a:lnTo>
                              <a:lnTo>
                                <a:pt x="66" y="58"/>
                              </a:lnTo>
                              <a:lnTo>
                                <a:pt x="64" y="63"/>
                              </a:lnTo>
                              <a:lnTo>
                                <a:pt x="62" y="68"/>
                              </a:lnTo>
                              <a:lnTo>
                                <a:pt x="60" y="73"/>
                              </a:lnTo>
                              <a:lnTo>
                                <a:pt x="57" y="78"/>
                              </a:lnTo>
                              <a:lnTo>
                                <a:pt x="55" y="78"/>
                              </a:lnTo>
                              <a:lnTo>
                                <a:pt x="56" y="71"/>
                              </a:lnTo>
                              <a:lnTo>
                                <a:pt x="54" y="66"/>
                              </a:lnTo>
                              <a:lnTo>
                                <a:pt x="53" y="63"/>
                              </a:lnTo>
                              <a:lnTo>
                                <a:pt x="55" y="59"/>
                              </a:lnTo>
                              <a:lnTo>
                                <a:pt x="56" y="51"/>
                              </a:lnTo>
                              <a:lnTo>
                                <a:pt x="54" y="49"/>
                              </a:lnTo>
                              <a:lnTo>
                                <a:pt x="51" y="53"/>
                              </a:lnTo>
                              <a:lnTo>
                                <a:pt x="48" y="57"/>
                              </a:lnTo>
                              <a:lnTo>
                                <a:pt x="49" y="49"/>
                              </a:lnTo>
                              <a:lnTo>
                                <a:pt x="47" y="40"/>
                              </a:lnTo>
                              <a:lnTo>
                                <a:pt x="47" y="30"/>
                              </a:lnTo>
                              <a:lnTo>
                                <a:pt x="47" y="24"/>
                              </a:lnTo>
                              <a:lnTo>
                                <a:pt x="49" y="22"/>
                              </a:lnTo>
                              <a:lnTo>
                                <a:pt x="44" y="23"/>
                              </a:lnTo>
                              <a:lnTo>
                                <a:pt x="40" y="25"/>
                              </a:lnTo>
                              <a:lnTo>
                                <a:pt x="37" y="25"/>
                              </a:lnTo>
                              <a:lnTo>
                                <a:pt x="30" y="26"/>
                              </a:lnTo>
                              <a:lnTo>
                                <a:pt x="26" y="28"/>
                              </a:lnTo>
                              <a:lnTo>
                                <a:pt x="32" y="25"/>
                              </a:lnTo>
                              <a:lnTo>
                                <a:pt x="28" y="25"/>
                              </a:lnTo>
                              <a:lnTo>
                                <a:pt x="20" y="25"/>
                              </a:lnTo>
                              <a:lnTo>
                                <a:pt x="14" y="24"/>
                              </a:lnTo>
                              <a:lnTo>
                                <a:pt x="7" y="24"/>
                              </a:lnTo>
                              <a:lnTo>
                                <a:pt x="5" y="29"/>
                              </a:lnTo>
                              <a:lnTo>
                                <a:pt x="4" y="35"/>
                              </a:lnTo>
                              <a:lnTo>
                                <a:pt x="2" y="28"/>
                              </a:lnTo>
                              <a:lnTo>
                                <a:pt x="0" y="19"/>
                              </a:lnTo>
                              <a:lnTo>
                                <a:pt x="4" y="13"/>
                              </a:lnTo>
                              <a:lnTo>
                                <a:pt x="8" y="9"/>
                              </a:lnTo>
                              <a:lnTo>
                                <a:pt x="13" y="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nvGrpSpPr>
                    <p:cNvPr id="27672" name="Group 1337">
                      <a:extLst>
                        <a:ext uri="{FF2B5EF4-FFF2-40B4-BE49-F238E27FC236}">
                          <a16:creationId xmlns:a16="http://schemas.microsoft.com/office/drawing/2014/main" id="{3A26B4E7-E783-2D32-A9A6-215AB7B215C8}"/>
                        </a:ext>
                      </a:extLst>
                    </p:cNvPr>
                    <p:cNvGrpSpPr>
                      <a:grpSpLocks/>
                    </p:cNvGrpSpPr>
                    <p:nvPr/>
                  </p:nvGrpSpPr>
                  <p:grpSpPr bwMode="auto">
                    <a:xfrm>
                      <a:off x="3650" y="875"/>
                      <a:ext cx="160" cy="739"/>
                      <a:chOff x="3650" y="875"/>
                      <a:chExt cx="160" cy="739"/>
                    </a:xfrm>
                  </p:grpSpPr>
                  <p:grpSp>
                    <p:nvGrpSpPr>
                      <p:cNvPr id="27673" name="Group 1338">
                        <a:extLst>
                          <a:ext uri="{FF2B5EF4-FFF2-40B4-BE49-F238E27FC236}">
                            <a16:creationId xmlns:a16="http://schemas.microsoft.com/office/drawing/2014/main" id="{8341EEA3-930F-3525-3811-499D9E213DCE}"/>
                          </a:ext>
                        </a:extLst>
                      </p:cNvPr>
                      <p:cNvGrpSpPr>
                        <a:grpSpLocks/>
                      </p:cNvGrpSpPr>
                      <p:nvPr/>
                    </p:nvGrpSpPr>
                    <p:grpSpPr bwMode="auto">
                      <a:xfrm>
                        <a:off x="3691" y="875"/>
                        <a:ext cx="85" cy="178"/>
                        <a:chOff x="3691" y="875"/>
                        <a:chExt cx="85" cy="178"/>
                      </a:xfrm>
                    </p:grpSpPr>
                    <p:sp>
                      <p:nvSpPr>
                        <p:cNvPr id="27692" name="Freeform 1339">
                          <a:extLst>
                            <a:ext uri="{FF2B5EF4-FFF2-40B4-BE49-F238E27FC236}">
                              <a16:creationId xmlns:a16="http://schemas.microsoft.com/office/drawing/2014/main" id="{CBEF6C3E-BB99-F6D8-92D1-5EE68E9AB76D}"/>
                            </a:ext>
                          </a:extLst>
                        </p:cNvPr>
                        <p:cNvSpPr>
                          <a:spLocks/>
                        </p:cNvSpPr>
                        <p:nvPr/>
                      </p:nvSpPr>
                      <p:spPr bwMode="auto">
                        <a:xfrm>
                          <a:off x="3691" y="875"/>
                          <a:ext cx="85" cy="101"/>
                        </a:xfrm>
                        <a:custGeom>
                          <a:avLst/>
                          <a:gdLst>
                            <a:gd name="T0" fmla="*/ 48 w 85"/>
                            <a:gd name="T1" fmla="*/ 2 h 101"/>
                            <a:gd name="T2" fmla="*/ 60 w 85"/>
                            <a:gd name="T3" fmla="*/ 6 h 101"/>
                            <a:gd name="T4" fmla="*/ 67 w 85"/>
                            <a:gd name="T5" fmla="*/ 11 h 101"/>
                            <a:gd name="T6" fmla="*/ 72 w 85"/>
                            <a:gd name="T7" fmla="*/ 18 h 101"/>
                            <a:gd name="T8" fmla="*/ 76 w 85"/>
                            <a:gd name="T9" fmla="*/ 32 h 101"/>
                            <a:gd name="T10" fmla="*/ 81 w 85"/>
                            <a:gd name="T11" fmla="*/ 52 h 101"/>
                            <a:gd name="T12" fmla="*/ 84 w 85"/>
                            <a:gd name="T13" fmla="*/ 70 h 101"/>
                            <a:gd name="T14" fmla="*/ 84 w 85"/>
                            <a:gd name="T15" fmla="*/ 78 h 101"/>
                            <a:gd name="T16" fmla="*/ 82 w 85"/>
                            <a:gd name="T17" fmla="*/ 86 h 101"/>
                            <a:gd name="T18" fmla="*/ 81 w 85"/>
                            <a:gd name="T19" fmla="*/ 98 h 101"/>
                            <a:gd name="T20" fmla="*/ 78 w 85"/>
                            <a:gd name="T21" fmla="*/ 98 h 101"/>
                            <a:gd name="T22" fmla="*/ 73 w 85"/>
                            <a:gd name="T23" fmla="*/ 96 h 101"/>
                            <a:gd name="T24" fmla="*/ 67 w 85"/>
                            <a:gd name="T25" fmla="*/ 97 h 101"/>
                            <a:gd name="T26" fmla="*/ 59 w 85"/>
                            <a:gd name="T27" fmla="*/ 99 h 101"/>
                            <a:gd name="T28" fmla="*/ 55 w 85"/>
                            <a:gd name="T29" fmla="*/ 99 h 101"/>
                            <a:gd name="T30" fmla="*/ 55 w 85"/>
                            <a:gd name="T31" fmla="*/ 93 h 101"/>
                            <a:gd name="T32" fmla="*/ 61 w 85"/>
                            <a:gd name="T33" fmla="*/ 79 h 101"/>
                            <a:gd name="T34" fmla="*/ 63 w 85"/>
                            <a:gd name="T35" fmla="*/ 57 h 101"/>
                            <a:gd name="T36" fmla="*/ 61 w 85"/>
                            <a:gd name="T37" fmla="*/ 37 h 101"/>
                            <a:gd name="T38" fmla="*/ 49 w 85"/>
                            <a:gd name="T39" fmla="*/ 24 h 101"/>
                            <a:gd name="T40" fmla="*/ 29 w 85"/>
                            <a:gd name="T41" fmla="*/ 22 h 101"/>
                            <a:gd name="T42" fmla="*/ 20 w 85"/>
                            <a:gd name="T43" fmla="*/ 35 h 101"/>
                            <a:gd name="T44" fmla="*/ 21 w 85"/>
                            <a:gd name="T45" fmla="*/ 77 h 101"/>
                            <a:gd name="T46" fmla="*/ 29 w 85"/>
                            <a:gd name="T47" fmla="*/ 93 h 101"/>
                            <a:gd name="T48" fmla="*/ 29 w 85"/>
                            <a:gd name="T49" fmla="*/ 99 h 101"/>
                            <a:gd name="T50" fmla="*/ 24 w 85"/>
                            <a:gd name="T51" fmla="*/ 99 h 101"/>
                            <a:gd name="T52" fmla="*/ 18 w 85"/>
                            <a:gd name="T53" fmla="*/ 98 h 101"/>
                            <a:gd name="T54" fmla="*/ 13 w 85"/>
                            <a:gd name="T55" fmla="*/ 97 h 101"/>
                            <a:gd name="T56" fmla="*/ 6 w 85"/>
                            <a:gd name="T57" fmla="*/ 100 h 101"/>
                            <a:gd name="T58" fmla="*/ 5 w 85"/>
                            <a:gd name="T59" fmla="*/ 93 h 101"/>
                            <a:gd name="T60" fmla="*/ 2 w 85"/>
                            <a:gd name="T61" fmla="*/ 83 h 101"/>
                            <a:gd name="T62" fmla="*/ 0 w 85"/>
                            <a:gd name="T63" fmla="*/ 73 h 101"/>
                            <a:gd name="T64" fmla="*/ 0 w 85"/>
                            <a:gd name="T65" fmla="*/ 66 h 101"/>
                            <a:gd name="T66" fmla="*/ 0 w 85"/>
                            <a:gd name="T67" fmla="*/ 57 h 101"/>
                            <a:gd name="T68" fmla="*/ 2 w 85"/>
                            <a:gd name="T69" fmla="*/ 50 h 101"/>
                            <a:gd name="T70" fmla="*/ 4 w 85"/>
                            <a:gd name="T71" fmla="*/ 43 h 101"/>
                            <a:gd name="T72" fmla="*/ 5 w 85"/>
                            <a:gd name="T73" fmla="*/ 36 h 101"/>
                            <a:gd name="T74" fmla="*/ 5 w 85"/>
                            <a:gd name="T75" fmla="*/ 31 h 101"/>
                            <a:gd name="T76" fmla="*/ 7 w 85"/>
                            <a:gd name="T77" fmla="*/ 24 h 101"/>
                            <a:gd name="T78" fmla="*/ 9 w 85"/>
                            <a:gd name="T79" fmla="*/ 15 h 101"/>
                            <a:gd name="T80" fmla="*/ 17 w 85"/>
                            <a:gd name="T81" fmla="*/ 7 h 101"/>
                            <a:gd name="T82" fmla="*/ 23 w 85"/>
                            <a:gd name="T83" fmla="*/ 2 h 101"/>
                            <a:gd name="T84" fmla="*/ 32 w 85"/>
                            <a:gd name="T85" fmla="*/ 0 h 101"/>
                            <a:gd name="T86" fmla="*/ 40 w 85"/>
                            <a:gd name="T87" fmla="*/ 0 h 101"/>
                            <a:gd name="T88" fmla="*/ 48 w 85"/>
                            <a:gd name="T89" fmla="*/ 2 h 10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5"/>
                            <a:gd name="T136" fmla="*/ 0 h 101"/>
                            <a:gd name="T137" fmla="*/ 85 w 85"/>
                            <a:gd name="T138" fmla="*/ 101 h 10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5" h="101">
                              <a:moveTo>
                                <a:pt x="48" y="2"/>
                              </a:moveTo>
                              <a:lnTo>
                                <a:pt x="60" y="6"/>
                              </a:lnTo>
                              <a:lnTo>
                                <a:pt x="67" y="11"/>
                              </a:lnTo>
                              <a:lnTo>
                                <a:pt x="72" y="18"/>
                              </a:lnTo>
                              <a:lnTo>
                                <a:pt x="76" y="32"/>
                              </a:lnTo>
                              <a:lnTo>
                                <a:pt x="81" y="52"/>
                              </a:lnTo>
                              <a:lnTo>
                                <a:pt x="84" y="70"/>
                              </a:lnTo>
                              <a:lnTo>
                                <a:pt x="84" y="78"/>
                              </a:lnTo>
                              <a:lnTo>
                                <a:pt x="82" y="86"/>
                              </a:lnTo>
                              <a:lnTo>
                                <a:pt x="81" y="98"/>
                              </a:lnTo>
                              <a:lnTo>
                                <a:pt x="78" y="98"/>
                              </a:lnTo>
                              <a:lnTo>
                                <a:pt x="73" y="96"/>
                              </a:lnTo>
                              <a:lnTo>
                                <a:pt x="67" y="97"/>
                              </a:lnTo>
                              <a:lnTo>
                                <a:pt x="59" y="99"/>
                              </a:lnTo>
                              <a:lnTo>
                                <a:pt x="55" y="99"/>
                              </a:lnTo>
                              <a:lnTo>
                                <a:pt x="55" y="93"/>
                              </a:lnTo>
                              <a:lnTo>
                                <a:pt x="61" y="79"/>
                              </a:lnTo>
                              <a:lnTo>
                                <a:pt x="63" y="57"/>
                              </a:lnTo>
                              <a:lnTo>
                                <a:pt x="61" y="37"/>
                              </a:lnTo>
                              <a:lnTo>
                                <a:pt x="49" y="24"/>
                              </a:lnTo>
                              <a:lnTo>
                                <a:pt x="29" y="22"/>
                              </a:lnTo>
                              <a:lnTo>
                                <a:pt x="20" y="35"/>
                              </a:lnTo>
                              <a:lnTo>
                                <a:pt x="21" y="77"/>
                              </a:lnTo>
                              <a:lnTo>
                                <a:pt x="29" y="93"/>
                              </a:lnTo>
                              <a:lnTo>
                                <a:pt x="29" y="99"/>
                              </a:lnTo>
                              <a:lnTo>
                                <a:pt x="24" y="99"/>
                              </a:lnTo>
                              <a:lnTo>
                                <a:pt x="18" y="98"/>
                              </a:lnTo>
                              <a:lnTo>
                                <a:pt x="13" y="97"/>
                              </a:lnTo>
                              <a:lnTo>
                                <a:pt x="6" y="100"/>
                              </a:lnTo>
                              <a:lnTo>
                                <a:pt x="5" y="93"/>
                              </a:lnTo>
                              <a:lnTo>
                                <a:pt x="2" y="83"/>
                              </a:lnTo>
                              <a:lnTo>
                                <a:pt x="0" y="73"/>
                              </a:lnTo>
                              <a:lnTo>
                                <a:pt x="0" y="66"/>
                              </a:lnTo>
                              <a:lnTo>
                                <a:pt x="0" y="57"/>
                              </a:lnTo>
                              <a:lnTo>
                                <a:pt x="2" y="50"/>
                              </a:lnTo>
                              <a:lnTo>
                                <a:pt x="4" y="43"/>
                              </a:lnTo>
                              <a:lnTo>
                                <a:pt x="5" y="36"/>
                              </a:lnTo>
                              <a:lnTo>
                                <a:pt x="5" y="31"/>
                              </a:lnTo>
                              <a:lnTo>
                                <a:pt x="7" y="24"/>
                              </a:lnTo>
                              <a:lnTo>
                                <a:pt x="9" y="15"/>
                              </a:lnTo>
                              <a:lnTo>
                                <a:pt x="17" y="7"/>
                              </a:lnTo>
                              <a:lnTo>
                                <a:pt x="23" y="2"/>
                              </a:lnTo>
                              <a:lnTo>
                                <a:pt x="32" y="0"/>
                              </a:lnTo>
                              <a:lnTo>
                                <a:pt x="40" y="0"/>
                              </a:lnTo>
                              <a:lnTo>
                                <a:pt x="48" y="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693" name="Freeform 1340">
                          <a:extLst>
                            <a:ext uri="{FF2B5EF4-FFF2-40B4-BE49-F238E27FC236}">
                              <a16:creationId xmlns:a16="http://schemas.microsoft.com/office/drawing/2014/main" id="{C08CA290-E1E1-CD0C-9C0A-D1482E261885}"/>
                            </a:ext>
                          </a:extLst>
                        </p:cNvPr>
                        <p:cNvSpPr>
                          <a:spLocks/>
                        </p:cNvSpPr>
                        <p:nvPr/>
                      </p:nvSpPr>
                      <p:spPr bwMode="auto">
                        <a:xfrm>
                          <a:off x="3697" y="893"/>
                          <a:ext cx="70" cy="160"/>
                        </a:xfrm>
                        <a:custGeom>
                          <a:avLst/>
                          <a:gdLst>
                            <a:gd name="T0" fmla="*/ 42 w 70"/>
                            <a:gd name="T1" fmla="*/ 1 h 160"/>
                            <a:gd name="T2" fmla="*/ 47 w 70"/>
                            <a:gd name="T3" fmla="*/ 4 h 160"/>
                            <a:gd name="T4" fmla="*/ 52 w 70"/>
                            <a:gd name="T5" fmla="*/ 7 h 160"/>
                            <a:gd name="T6" fmla="*/ 55 w 70"/>
                            <a:gd name="T7" fmla="*/ 13 h 160"/>
                            <a:gd name="T8" fmla="*/ 57 w 70"/>
                            <a:gd name="T9" fmla="*/ 19 h 160"/>
                            <a:gd name="T10" fmla="*/ 58 w 70"/>
                            <a:gd name="T11" fmla="*/ 38 h 160"/>
                            <a:gd name="T12" fmla="*/ 58 w 70"/>
                            <a:gd name="T13" fmla="*/ 46 h 160"/>
                            <a:gd name="T14" fmla="*/ 56 w 70"/>
                            <a:gd name="T15" fmla="*/ 59 h 160"/>
                            <a:gd name="T16" fmla="*/ 53 w 70"/>
                            <a:gd name="T17" fmla="*/ 66 h 160"/>
                            <a:gd name="T18" fmla="*/ 49 w 70"/>
                            <a:gd name="T19" fmla="*/ 75 h 160"/>
                            <a:gd name="T20" fmla="*/ 49 w 70"/>
                            <a:gd name="T21" fmla="*/ 99 h 160"/>
                            <a:gd name="T22" fmla="*/ 69 w 70"/>
                            <a:gd name="T23" fmla="*/ 112 h 160"/>
                            <a:gd name="T24" fmla="*/ 33 w 70"/>
                            <a:gd name="T25" fmla="*/ 159 h 160"/>
                            <a:gd name="T26" fmla="*/ 0 w 70"/>
                            <a:gd name="T27" fmla="*/ 109 h 160"/>
                            <a:gd name="T28" fmla="*/ 23 w 70"/>
                            <a:gd name="T29" fmla="*/ 94 h 160"/>
                            <a:gd name="T30" fmla="*/ 23 w 70"/>
                            <a:gd name="T31" fmla="*/ 76 h 160"/>
                            <a:gd name="T32" fmla="*/ 17 w 70"/>
                            <a:gd name="T33" fmla="*/ 66 h 160"/>
                            <a:gd name="T34" fmla="*/ 14 w 70"/>
                            <a:gd name="T35" fmla="*/ 60 h 160"/>
                            <a:gd name="T36" fmla="*/ 13 w 70"/>
                            <a:gd name="T37" fmla="*/ 52 h 160"/>
                            <a:gd name="T38" fmla="*/ 12 w 70"/>
                            <a:gd name="T39" fmla="*/ 42 h 160"/>
                            <a:gd name="T40" fmla="*/ 12 w 70"/>
                            <a:gd name="T41" fmla="*/ 36 h 160"/>
                            <a:gd name="T42" fmla="*/ 12 w 70"/>
                            <a:gd name="T43" fmla="*/ 26 h 160"/>
                            <a:gd name="T44" fmla="*/ 12 w 70"/>
                            <a:gd name="T45" fmla="*/ 19 h 160"/>
                            <a:gd name="T46" fmla="*/ 14 w 70"/>
                            <a:gd name="T47" fmla="*/ 12 h 160"/>
                            <a:gd name="T48" fmla="*/ 18 w 70"/>
                            <a:gd name="T49" fmla="*/ 6 h 160"/>
                            <a:gd name="T50" fmla="*/ 23 w 70"/>
                            <a:gd name="T51" fmla="*/ 2 h 160"/>
                            <a:gd name="T52" fmla="*/ 28 w 70"/>
                            <a:gd name="T53" fmla="*/ 0 h 160"/>
                            <a:gd name="T54" fmla="*/ 35 w 70"/>
                            <a:gd name="T55" fmla="*/ 0 h 160"/>
                            <a:gd name="T56" fmla="*/ 42 w 70"/>
                            <a:gd name="T57" fmla="*/ 1 h 16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160"/>
                            <a:gd name="T89" fmla="*/ 70 w 70"/>
                            <a:gd name="T90" fmla="*/ 160 h 16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160">
                              <a:moveTo>
                                <a:pt x="42" y="1"/>
                              </a:moveTo>
                              <a:lnTo>
                                <a:pt x="47" y="4"/>
                              </a:lnTo>
                              <a:lnTo>
                                <a:pt x="52" y="7"/>
                              </a:lnTo>
                              <a:lnTo>
                                <a:pt x="55" y="13"/>
                              </a:lnTo>
                              <a:lnTo>
                                <a:pt x="57" y="19"/>
                              </a:lnTo>
                              <a:lnTo>
                                <a:pt x="58" y="38"/>
                              </a:lnTo>
                              <a:lnTo>
                                <a:pt x="58" y="46"/>
                              </a:lnTo>
                              <a:lnTo>
                                <a:pt x="56" y="59"/>
                              </a:lnTo>
                              <a:lnTo>
                                <a:pt x="53" y="66"/>
                              </a:lnTo>
                              <a:lnTo>
                                <a:pt x="49" y="75"/>
                              </a:lnTo>
                              <a:lnTo>
                                <a:pt x="49" y="99"/>
                              </a:lnTo>
                              <a:lnTo>
                                <a:pt x="69" y="112"/>
                              </a:lnTo>
                              <a:lnTo>
                                <a:pt x="33" y="159"/>
                              </a:lnTo>
                              <a:lnTo>
                                <a:pt x="0" y="109"/>
                              </a:lnTo>
                              <a:lnTo>
                                <a:pt x="23" y="94"/>
                              </a:lnTo>
                              <a:lnTo>
                                <a:pt x="23" y="76"/>
                              </a:lnTo>
                              <a:lnTo>
                                <a:pt x="17" y="66"/>
                              </a:lnTo>
                              <a:lnTo>
                                <a:pt x="14" y="60"/>
                              </a:lnTo>
                              <a:lnTo>
                                <a:pt x="13" y="52"/>
                              </a:lnTo>
                              <a:lnTo>
                                <a:pt x="12" y="42"/>
                              </a:lnTo>
                              <a:lnTo>
                                <a:pt x="12" y="36"/>
                              </a:lnTo>
                              <a:lnTo>
                                <a:pt x="12" y="26"/>
                              </a:lnTo>
                              <a:lnTo>
                                <a:pt x="12" y="19"/>
                              </a:lnTo>
                              <a:lnTo>
                                <a:pt x="14" y="12"/>
                              </a:lnTo>
                              <a:lnTo>
                                <a:pt x="18" y="6"/>
                              </a:lnTo>
                              <a:lnTo>
                                <a:pt x="23" y="2"/>
                              </a:lnTo>
                              <a:lnTo>
                                <a:pt x="28" y="0"/>
                              </a:lnTo>
                              <a:lnTo>
                                <a:pt x="35" y="0"/>
                              </a:lnTo>
                              <a:lnTo>
                                <a:pt x="42" y="1"/>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7674" name="Group 1341">
                        <a:extLst>
                          <a:ext uri="{FF2B5EF4-FFF2-40B4-BE49-F238E27FC236}">
                            <a16:creationId xmlns:a16="http://schemas.microsoft.com/office/drawing/2014/main" id="{C6DE7885-A666-7C1F-CB1C-2C290DB6394B}"/>
                          </a:ext>
                        </a:extLst>
                      </p:cNvPr>
                      <p:cNvGrpSpPr>
                        <a:grpSpLocks/>
                      </p:cNvGrpSpPr>
                      <p:nvPr/>
                    </p:nvGrpSpPr>
                    <p:grpSpPr bwMode="auto">
                      <a:xfrm>
                        <a:off x="3653" y="1231"/>
                        <a:ext cx="132" cy="351"/>
                        <a:chOff x="3653" y="1231"/>
                        <a:chExt cx="132" cy="351"/>
                      </a:xfrm>
                    </p:grpSpPr>
                    <p:grpSp>
                      <p:nvGrpSpPr>
                        <p:cNvPr id="27688" name="Group 1342">
                          <a:extLst>
                            <a:ext uri="{FF2B5EF4-FFF2-40B4-BE49-F238E27FC236}">
                              <a16:creationId xmlns:a16="http://schemas.microsoft.com/office/drawing/2014/main" id="{6E911C95-8E58-7ADB-3A6B-EB1039ACAF7C}"/>
                            </a:ext>
                          </a:extLst>
                        </p:cNvPr>
                        <p:cNvGrpSpPr>
                          <a:grpSpLocks/>
                        </p:cNvGrpSpPr>
                        <p:nvPr/>
                      </p:nvGrpSpPr>
                      <p:grpSpPr bwMode="auto">
                        <a:xfrm>
                          <a:off x="3653" y="1231"/>
                          <a:ext cx="132" cy="351"/>
                          <a:chOff x="3653" y="1231"/>
                          <a:chExt cx="132" cy="351"/>
                        </a:xfrm>
                      </p:grpSpPr>
                      <p:sp>
                        <p:nvSpPr>
                          <p:cNvPr id="27690" name="Freeform 1343">
                            <a:extLst>
                              <a:ext uri="{FF2B5EF4-FFF2-40B4-BE49-F238E27FC236}">
                                <a16:creationId xmlns:a16="http://schemas.microsoft.com/office/drawing/2014/main" id="{170A4E2E-B6AD-B17D-C195-88A1F864AEB7}"/>
                              </a:ext>
                            </a:extLst>
                          </p:cNvPr>
                          <p:cNvSpPr>
                            <a:spLocks/>
                          </p:cNvSpPr>
                          <p:nvPr/>
                        </p:nvSpPr>
                        <p:spPr bwMode="auto">
                          <a:xfrm>
                            <a:off x="3690" y="1307"/>
                            <a:ext cx="95" cy="275"/>
                          </a:xfrm>
                          <a:custGeom>
                            <a:avLst/>
                            <a:gdLst>
                              <a:gd name="T0" fmla="*/ 77 w 95"/>
                              <a:gd name="T1" fmla="*/ 6 h 275"/>
                              <a:gd name="T2" fmla="*/ 76 w 95"/>
                              <a:gd name="T3" fmla="*/ 85 h 275"/>
                              <a:gd name="T4" fmla="*/ 76 w 95"/>
                              <a:gd name="T5" fmla="*/ 152 h 275"/>
                              <a:gd name="T6" fmla="*/ 72 w 95"/>
                              <a:gd name="T7" fmla="*/ 216 h 275"/>
                              <a:gd name="T8" fmla="*/ 83 w 95"/>
                              <a:gd name="T9" fmla="*/ 244 h 275"/>
                              <a:gd name="T10" fmla="*/ 91 w 95"/>
                              <a:gd name="T11" fmla="*/ 262 h 275"/>
                              <a:gd name="T12" fmla="*/ 94 w 95"/>
                              <a:gd name="T13" fmla="*/ 268 h 275"/>
                              <a:gd name="T14" fmla="*/ 90 w 95"/>
                              <a:gd name="T15" fmla="*/ 274 h 275"/>
                              <a:gd name="T16" fmla="*/ 73 w 95"/>
                              <a:gd name="T17" fmla="*/ 273 h 275"/>
                              <a:gd name="T18" fmla="*/ 58 w 95"/>
                              <a:gd name="T19" fmla="*/ 237 h 275"/>
                              <a:gd name="T20" fmla="*/ 57 w 95"/>
                              <a:gd name="T21" fmla="*/ 214 h 275"/>
                              <a:gd name="T22" fmla="*/ 46 w 95"/>
                              <a:gd name="T23" fmla="*/ 138 h 275"/>
                              <a:gd name="T24" fmla="*/ 44 w 95"/>
                              <a:gd name="T25" fmla="*/ 121 h 275"/>
                              <a:gd name="T26" fmla="*/ 45 w 95"/>
                              <a:gd name="T27" fmla="*/ 156 h 275"/>
                              <a:gd name="T28" fmla="*/ 40 w 95"/>
                              <a:gd name="T29" fmla="*/ 207 h 275"/>
                              <a:gd name="T30" fmla="*/ 41 w 95"/>
                              <a:gd name="T31" fmla="*/ 230 h 275"/>
                              <a:gd name="T32" fmla="*/ 34 w 95"/>
                              <a:gd name="T33" fmla="*/ 253 h 275"/>
                              <a:gd name="T34" fmla="*/ 24 w 95"/>
                              <a:gd name="T35" fmla="*/ 270 h 275"/>
                              <a:gd name="T36" fmla="*/ 9 w 95"/>
                              <a:gd name="T37" fmla="*/ 271 h 275"/>
                              <a:gd name="T38" fmla="*/ 4 w 95"/>
                              <a:gd name="T39" fmla="*/ 265 h 275"/>
                              <a:gd name="T40" fmla="*/ 20 w 95"/>
                              <a:gd name="T41" fmla="*/ 229 h 275"/>
                              <a:gd name="T42" fmla="*/ 22 w 95"/>
                              <a:gd name="T43" fmla="*/ 212 h 275"/>
                              <a:gd name="T44" fmla="*/ 19 w 95"/>
                              <a:gd name="T45" fmla="*/ 176 h 275"/>
                              <a:gd name="T46" fmla="*/ 13 w 95"/>
                              <a:gd name="T47" fmla="*/ 116 h 275"/>
                              <a:gd name="T48" fmla="*/ 0 w 95"/>
                              <a:gd name="T49" fmla="*/ 0 h 275"/>
                              <a:gd name="T50" fmla="*/ 77 w 95"/>
                              <a:gd name="T51" fmla="*/ 6 h 27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5"/>
                              <a:gd name="T79" fmla="*/ 0 h 275"/>
                              <a:gd name="T80" fmla="*/ 95 w 95"/>
                              <a:gd name="T81" fmla="*/ 275 h 27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5" h="275">
                                <a:moveTo>
                                  <a:pt x="77" y="6"/>
                                </a:moveTo>
                                <a:lnTo>
                                  <a:pt x="76" y="85"/>
                                </a:lnTo>
                                <a:lnTo>
                                  <a:pt x="76" y="152"/>
                                </a:lnTo>
                                <a:lnTo>
                                  <a:pt x="72" y="216"/>
                                </a:lnTo>
                                <a:lnTo>
                                  <a:pt x="83" y="244"/>
                                </a:lnTo>
                                <a:lnTo>
                                  <a:pt x="91" y="262"/>
                                </a:lnTo>
                                <a:lnTo>
                                  <a:pt x="94" y="268"/>
                                </a:lnTo>
                                <a:lnTo>
                                  <a:pt x="90" y="274"/>
                                </a:lnTo>
                                <a:lnTo>
                                  <a:pt x="73" y="273"/>
                                </a:lnTo>
                                <a:lnTo>
                                  <a:pt x="58" y="237"/>
                                </a:lnTo>
                                <a:lnTo>
                                  <a:pt x="57" y="214"/>
                                </a:lnTo>
                                <a:lnTo>
                                  <a:pt x="46" y="138"/>
                                </a:lnTo>
                                <a:lnTo>
                                  <a:pt x="44" y="121"/>
                                </a:lnTo>
                                <a:lnTo>
                                  <a:pt x="45" y="156"/>
                                </a:lnTo>
                                <a:lnTo>
                                  <a:pt x="40" y="207"/>
                                </a:lnTo>
                                <a:lnTo>
                                  <a:pt x="41" y="230"/>
                                </a:lnTo>
                                <a:lnTo>
                                  <a:pt x="34" y="253"/>
                                </a:lnTo>
                                <a:lnTo>
                                  <a:pt x="24" y="270"/>
                                </a:lnTo>
                                <a:lnTo>
                                  <a:pt x="9" y="271"/>
                                </a:lnTo>
                                <a:lnTo>
                                  <a:pt x="4" y="265"/>
                                </a:lnTo>
                                <a:lnTo>
                                  <a:pt x="20" y="229"/>
                                </a:lnTo>
                                <a:lnTo>
                                  <a:pt x="22" y="212"/>
                                </a:lnTo>
                                <a:lnTo>
                                  <a:pt x="19" y="176"/>
                                </a:lnTo>
                                <a:lnTo>
                                  <a:pt x="13" y="116"/>
                                </a:lnTo>
                                <a:lnTo>
                                  <a:pt x="0" y="0"/>
                                </a:lnTo>
                                <a:lnTo>
                                  <a:pt x="77" y="6"/>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691" name="Freeform 1344">
                            <a:extLst>
                              <a:ext uri="{FF2B5EF4-FFF2-40B4-BE49-F238E27FC236}">
                                <a16:creationId xmlns:a16="http://schemas.microsoft.com/office/drawing/2014/main" id="{D548141A-684E-01BE-7967-E253EB8F3CBB}"/>
                              </a:ext>
                            </a:extLst>
                          </p:cNvPr>
                          <p:cNvSpPr>
                            <a:spLocks/>
                          </p:cNvSpPr>
                          <p:nvPr/>
                        </p:nvSpPr>
                        <p:spPr bwMode="auto">
                          <a:xfrm>
                            <a:off x="3653" y="1231"/>
                            <a:ext cx="23" cy="36"/>
                          </a:xfrm>
                          <a:custGeom>
                            <a:avLst/>
                            <a:gdLst>
                              <a:gd name="T0" fmla="*/ 0 w 23"/>
                              <a:gd name="T1" fmla="*/ 0 h 36"/>
                              <a:gd name="T2" fmla="*/ 0 w 23"/>
                              <a:gd name="T3" fmla="*/ 18 h 36"/>
                              <a:gd name="T4" fmla="*/ 22 w 23"/>
                              <a:gd name="T5" fmla="*/ 35 h 36"/>
                              <a:gd name="T6" fmla="*/ 12 w 23"/>
                              <a:gd name="T7" fmla="*/ 3 h 36"/>
                              <a:gd name="T8" fmla="*/ 0 w 23"/>
                              <a:gd name="T9" fmla="*/ 0 h 36"/>
                              <a:gd name="T10" fmla="*/ 0 60000 65536"/>
                              <a:gd name="T11" fmla="*/ 0 60000 65536"/>
                              <a:gd name="T12" fmla="*/ 0 60000 65536"/>
                              <a:gd name="T13" fmla="*/ 0 60000 65536"/>
                              <a:gd name="T14" fmla="*/ 0 60000 65536"/>
                              <a:gd name="T15" fmla="*/ 0 w 23"/>
                              <a:gd name="T16" fmla="*/ 0 h 36"/>
                              <a:gd name="T17" fmla="*/ 23 w 23"/>
                              <a:gd name="T18" fmla="*/ 36 h 36"/>
                            </a:gdLst>
                            <a:ahLst/>
                            <a:cxnLst>
                              <a:cxn ang="T10">
                                <a:pos x="T0" y="T1"/>
                              </a:cxn>
                              <a:cxn ang="T11">
                                <a:pos x="T2" y="T3"/>
                              </a:cxn>
                              <a:cxn ang="T12">
                                <a:pos x="T4" y="T5"/>
                              </a:cxn>
                              <a:cxn ang="T13">
                                <a:pos x="T6" y="T7"/>
                              </a:cxn>
                              <a:cxn ang="T14">
                                <a:pos x="T8" y="T9"/>
                              </a:cxn>
                            </a:cxnLst>
                            <a:rect l="T15" t="T16" r="T17" b="T18"/>
                            <a:pathLst>
                              <a:path w="23" h="36">
                                <a:moveTo>
                                  <a:pt x="0" y="0"/>
                                </a:moveTo>
                                <a:lnTo>
                                  <a:pt x="0" y="18"/>
                                </a:lnTo>
                                <a:lnTo>
                                  <a:pt x="22" y="35"/>
                                </a:lnTo>
                                <a:lnTo>
                                  <a:pt x="12" y="3"/>
                                </a:lnTo>
                                <a:lnTo>
                                  <a:pt x="0" y="0"/>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27689" name="Freeform 1345">
                          <a:extLst>
                            <a:ext uri="{FF2B5EF4-FFF2-40B4-BE49-F238E27FC236}">
                              <a16:creationId xmlns:a16="http://schemas.microsoft.com/office/drawing/2014/main" id="{0B991107-6A0E-E2E1-6E37-7BA228096AB1}"/>
                            </a:ext>
                          </a:extLst>
                        </p:cNvPr>
                        <p:cNvSpPr>
                          <a:spLocks/>
                        </p:cNvSpPr>
                        <p:nvPr/>
                      </p:nvSpPr>
                      <p:spPr bwMode="auto">
                        <a:xfrm>
                          <a:off x="3728" y="1309"/>
                          <a:ext cx="9" cy="123"/>
                        </a:xfrm>
                        <a:custGeom>
                          <a:avLst/>
                          <a:gdLst>
                            <a:gd name="T0" fmla="*/ 0 w 9"/>
                            <a:gd name="T1" fmla="*/ 0 h 123"/>
                            <a:gd name="T2" fmla="*/ 0 w 9"/>
                            <a:gd name="T3" fmla="*/ 40 h 123"/>
                            <a:gd name="T4" fmla="*/ 1 w 9"/>
                            <a:gd name="T5" fmla="*/ 64 h 123"/>
                            <a:gd name="T6" fmla="*/ 3 w 9"/>
                            <a:gd name="T7" fmla="*/ 90 h 123"/>
                            <a:gd name="T8" fmla="*/ 8 w 9"/>
                            <a:gd name="T9" fmla="*/ 116 h 123"/>
                            <a:gd name="T10" fmla="*/ 7 w 9"/>
                            <a:gd name="T11" fmla="*/ 122 h 123"/>
                            <a:gd name="T12" fmla="*/ 0 w 9"/>
                            <a:gd name="T13" fmla="*/ 0 h 123"/>
                            <a:gd name="T14" fmla="*/ 0 60000 65536"/>
                            <a:gd name="T15" fmla="*/ 0 60000 65536"/>
                            <a:gd name="T16" fmla="*/ 0 60000 65536"/>
                            <a:gd name="T17" fmla="*/ 0 60000 65536"/>
                            <a:gd name="T18" fmla="*/ 0 60000 65536"/>
                            <a:gd name="T19" fmla="*/ 0 60000 65536"/>
                            <a:gd name="T20" fmla="*/ 0 60000 65536"/>
                            <a:gd name="T21" fmla="*/ 0 w 9"/>
                            <a:gd name="T22" fmla="*/ 0 h 123"/>
                            <a:gd name="T23" fmla="*/ 9 w 9"/>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123">
                              <a:moveTo>
                                <a:pt x="0" y="0"/>
                              </a:moveTo>
                              <a:lnTo>
                                <a:pt x="0" y="40"/>
                              </a:lnTo>
                              <a:lnTo>
                                <a:pt x="1" y="64"/>
                              </a:lnTo>
                              <a:lnTo>
                                <a:pt x="3" y="90"/>
                              </a:lnTo>
                              <a:lnTo>
                                <a:pt x="8" y="116"/>
                              </a:lnTo>
                              <a:lnTo>
                                <a:pt x="7" y="122"/>
                              </a:lnTo>
                              <a:lnTo>
                                <a:pt x="0" y="0"/>
                              </a:lnTo>
                            </a:path>
                          </a:pathLst>
                        </a:custGeom>
                        <a:blipFill dpi="0" rotWithShape="0">
                          <a:blip r:embed="rId4"/>
                          <a:srcRect/>
                          <a:tile tx="0" ty="0" sx="100000" sy="100000" flip="none" algn="tl"/>
                        </a:blipFill>
                        <a:ln w="12700" cap="rnd">
                          <a:solidFill>
                            <a:srgbClr val="FF5F1F"/>
                          </a:solidFill>
                          <a:round/>
                          <a:headEnd/>
                          <a:tailEnd/>
                        </a:ln>
                      </p:spPr>
                      <p:txBody>
                        <a:bodyPr/>
                        <a:lstStyle/>
                        <a:p>
                          <a:endParaRPr lang="zh-CN" altLang="en-US"/>
                        </a:p>
                      </p:txBody>
                    </p:sp>
                  </p:grpSp>
                  <p:grpSp>
                    <p:nvGrpSpPr>
                      <p:cNvPr id="27675" name="Group 1346">
                        <a:extLst>
                          <a:ext uri="{FF2B5EF4-FFF2-40B4-BE49-F238E27FC236}">
                            <a16:creationId xmlns:a16="http://schemas.microsoft.com/office/drawing/2014/main" id="{878C535A-132F-1A5B-5E30-41304D615107}"/>
                          </a:ext>
                        </a:extLst>
                      </p:cNvPr>
                      <p:cNvGrpSpPr>
                        <a:grpSpLocks/>
                      </p:cNvGrpSpPr>
                      <p:nvPr/>
                    </p:nvGrpSpPr>
                    <p:grpSpPr bwMode="auto">
                      <a:xfrm>
                        <a:off x="3689" y="1536"/>
                        <a:ext cx="101" cy="78"/>
                        <a:chOff x="3689" y="1536"/>
                        <a:chExt cx="101" cy="78"/>
                      </a:xfrm>
                    </p:grpSpPr>
                    <p:sp>
                      <p:nvSpPr>
                        <p:cNvPr id="27686" name="Freeform 1347">
                          <a:extLst>
                            <a:ext uri="{FF2B5EF4-FFF2-40B4-BE49-F238E27FC236}">
                              <a16:creationId xmlns:a16="http://schemas.microsoft.com/office/drawing/2014/main" id="{6D12AC0B-435B-4525-9B5E-D270B7BEF45D}"/>
                            </a:ext>
                          </a:extLst>
                        </p:cNvPr>
                        <p:cNvSpPr>
                          <a:spLocks/>
                        </p:cNvSpPr>
                        <p:nvPr/>
                      </p:nvSpPr>
                      <p:spPr bwMode="auto">
                        <a:xfrm>
                          <a:off x="3689" y="1536"/>
                          <a:ext cx="46" cy="74"/>
                        </a:xfrm>
                        <a:custGeom>
                          <a:avLst/>
                          <a:gdLst>
                            <a:gd name="T0" fmla="*/ 42 w 46"/>
                            <a:gd name="T1" fmla="*/ 0 h 74"/>
                            <a:gd name="T2" fmla="*/ 45 w 46"/>
                            <a:gd name="T3" fmla="*/ 11 h 74"/>
                            <a:gd name="T4" fmla="*/ 45 w 46"/>
                            <a:gd name="T5" fmla="*/ 32 h 74"/>
                            <a:gd name="T6" fmla="*/ 40 w 46"/>
                            <a:gd name="T7" fmla="*/ 24 h 74"/>
                            <a:gd name="T8" fmla="*/ 35 w 46"/>
                            <a:gd name="T9" fmla="*/ 35 h 74"/>
                            <a:gd name="T10" fmla="*/ 34 w 46"/>
                            <a:gd name="T11" fmla="*/ 50 h 74"/>
                            <a:gd name="T12" fmla="*/ 27 w 46"/>
                            <a:gd name="T13" fmla="*/ 63 h 74"/>
                            <a:gd name="T14" fmla="*/ 16 w 46"/>
                            <a:gd name="T15" fmla="*/ 71 h 74"/>
                            <a:gd name="T16" fmla="*/ 7 w 46"/>
                            <a:gd name="T17" fmla="*/ 73 h 74"/>
                            <a:gd name="T18" fmla="*/ 0 w 46"/>
                            <a:gd name="T19" fmla="*/ 71 h 74"/>
                            <a:gd name="T20" fmla="*/ 0 w 46"/>
                            <a:gd name="T21" fmla="*/ 57 h 74"/>
                            <a:gd name="T22" fmla="*/ 6 w 46"/>
                            <a:gd name="T23" fmla="*/ 35 h 74"/>
                            <a:gd name="T24" fmla="*/ 9 w 46"/>
                            <a:gd name="T25" fmla="*/ 41 h 74"/>
                            <a:gd name="T26" fmla="*/ 16 w 46"/>
                            <a:gd name="T27" fmla="*/ 41 h 74"/>
                            <a:gd name="T28" fmla="*/ 25 w 46"/>
                            <a:gd name="T29" fmla="*/ 40 h 74"/>
                            <a:gd name="T30" fmla="*/ 31 w 46"/>
                            <a:gd name="T31" fmla="*/ 30 h 74"/>
                            <a:gd name="T32" fmla="*/ 36 w 46"/>
                            <a:gd name="T33" fmla="*/ 19 h 74"/>
                            <a:gd name="T34" fmla="*/ 42 w 46"/>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74"/>
                            <a:gd name="T56" fmla="*/ 46 w 46"/>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74">
                              <a:moveTo>
                                <a:pt x="42" y="0"/>
                              </a:moveTo>
                              <a:lnTo>
                                <a:pt x="45" y="11"/>
                              </a:lnTo>
                              <a:lnTo>
                                <a:pt x="45" y="32"/>
                              </a:lnTo>
                              <a:lnTo>
                                <a:pt x="40" y="24"/>
                              </a:lnTo>
                              <a:lnTo>
                                <a:pt x="35" y="35"/>
                              </a:lnTo>
                              <a:lnTo>
                                <a:pt x="34" y="50"/>
                              </a:lnTo>
                              <a:lnTo>
                                <a:pt x="27" y="63"/>
                              </a:lnTo>
                              <a:lnTo>
                                <a:pt x="16" y="71"/>
                              </a:lnTo>
                              <a:lnTo>
                                <a:pt x="7" y="73"/>
                              </a:lnTo>
                              <a:lnTo>
                                <a:pt x="0" y="71"/>
                              </a:lnTo>
                              <a:lnTo>
                                <a:pt x="0" y="57"/>
                              </a:lnTo>
                              <a:lnTo>
                                <a:pt x="6" y="35"/>
                              </a:lnTo>
                              <a:lnTo>
                                <a:pt x="9" y="41"/>
                              </a:lnTo>
                              <a:lnTo>
                                <a:pt x="16" y="41"/>
                              </a:lnTo>
                              <a:lnTo>
                                <a:pt x="25" y="40"/>
                              </a:lnTo>
                              <a:lnTo>
                                <a:pt x="31" y="30"/>
                              </a:lnTo>
                              <a:lnTo>
                                <a:pt x="36" y="19"/>
                              </a:lnTo>
                              <a:lnTo>
                                <a:pt x="42" y="0"/>
                              </a:lnTo>
                            </a:path>
                          </a:pathLst>
                        </a:custGeom>
                        <a:blipFill dpi="0" rotWithShape="0">
                          <a:blip r:embed="rId1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687" name="Freeform 1348">
                          <a:extLst>
                            <a:ext uri="{FF2B5EF4-FFF2-40B4-BE49-F238E27FC236}">
                              <a16:creationId xmlns:a16="http://schemas.microsoft.com/office/drawing/2014/main" id="{4AC1B83C-4550-C625-A505-A39569219D1A}"/>
                            </a:ext>
                          </a:extLst>
                        </p:cNvPr>
                        <p:cNvSpPr>
                          <a:spLocks/>
                        </p:cNvSpPr>
                        <p:nvPr/>
                      </p:nvSpPr>
                      <p:spPr bwMode="auto">
                        <a:xfrm>
                          <a:off x="3747" y="1538"/>
                          <a:ext cx="43" cy="76"/>
                        </a:xfrm>
                        <a:custGeom>
                          <a:avLst/>
                          <a:gdLst>
                            <a:gd name="T0" fmla="*/ 0 w 43"/>
                            <a:gd name="T1" fmla="*/ 0 h 76"/>
                            <a:gd name="T2" fmla="*/ 0 w 43"/>
                            <a:gd name="T3" fmla="*/ 29 h 76"/>
                            <a:gd name="T4" fmla="*/ 2 w 43"/>
                            <a:gd name="T5" fmla="*/ 22 h 76"/>
                            <a:gd name="T6" fmla="*/ 6 w 43"/>
                            <a:gd name="T7" fmla="*/ 31 h 76"/>
                            <a:gd name="T8" fmla="*/ 9 w 43"/>
                            <a:gd name="T9" fmla="*/ 46 h 76"/>
                            <a:gd name="T10" fmla="*/ 13 w 43"/>
                            <a:gd name="T11" fmla="*/ 58 h 76"/>
                            <a:gd name="T12" fmla="*/ 21 w 43"/>
                            <a:gd name="T13" fmla="*/ 67 h 76"/>
                            <a:gd name="T14" fmla="*/ 29 w 43"/>
                            <a:gd name="T15" fmla="*/ 73 h 76"/>
                            <a:gd name="T16" fmla="*/ 36 w 43"/>
                            <a:gd name="T17" fmla="*/ 75 h 76"/>
                            <a:gd name="T18" fmla="*/ 39 w 43"/>
                            <a:gd name="T19" fmla="*/ 71 h 76"/>
                            <a:gd name="T20" fmla="*/ 41 w 43"/>
                            <a:gd name="T21" fmla="*/ 64 h 76"/>
                            <a:gd name="T22" fmla="*/ 42 w 43"/>
                            <a:gd name="T23" fmla="*/ 57 h 76"/>
                            <a:gd name="T24" fmla="*/ 41 w 43"/>
                            <a:gd name="T25" fmla="*/ 49 h 76"/>
                            <a:gd name="T26" fmla="*/ 37 w 43"/>
                            <a:gd name="T27" fmla="*/ 36 h 76"/>
                            <a:gd name="T28" fmla="*/ 31 w 43"/>
                            <a:gd name="T29" fmla="*/ 41 h 76"/>
                            <a:gd name="T30" fmla="*/ 22 w 43"/>
                            <a:gd name="T31" fmla="*/ 41 h 76"/>
                            <a:gd name="T32" fmla="*/ 16 w 43"/>
                            <a:gd name="T33" fmla="*/ 40 h 76"/>
                            <a:gd name="T34" fmla="*/ 5 w 43"/>
                            <a:gd name="T35" fmla="*/ 15 h 76"/>
                            <a:gd name="T36" fmla="*/ 0 w 43"/>
                            <a:gd name="T37" fmla="*/ 0 h 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3"/>
                            <a:gd name="T58" fmla="*/ 0 h 76"/>
                            <a:gd name="T59" fmla="*/ 43 w 43"/>
                            <a:gd name="T60" fmla="*/ 76 h 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3" h="76">
                              <a:moveTo>
                                <a:pt x="0" y="0"/>
                              </a:moveTo>
                              <a:lnTo>
                                <a:pt x="0" y="29"/>
                              </a:lnTo>
                              <a:lnTo>
                                <a:pt x="2" y="22"/>
                              </a:lnTo>
                              <a:lnTo>
                                <a:pt x="6" y="31"/>
                              </a:lnTo>
                              <a:lnTo>
                                <a:pt x="9" y="46"/>
                              </a:lnTo>
                              <a:lnTo>
                                <a:pt x="13" y="58"/>
                              </a:lnTo>
                              <a:lnTo>
                                <a:pt x="21" y="67"/>
                              </a:lnTo>
                              <a:lnTo>
                                <a:pt x="29" y="73"/>
                              </a:lnTo>
                              <a:lnTo>
                                <a:pt x="36" y="75"/>
                              </a:lnTo>
                              <a:lnTo>
                                <a:pt x="39" y="71"/>
                              </a:lnTo>
                              <a:lnTo>
                                <a:pt x="41" y="64"/>
                              </a:lnTo>
                              <a:lnTo>
                                <a:pt x="42" y="57"/>
                              </a:lnTo>
                              <a:lnTo>
                                <a:pt x="41" y="49"/>
                              </a:lnTo>
                              <a:lnTo>
                                <a:pt x="37" y="36"/>
                              </a:lnTo>
                              <a:lnTo>
                                <a:pt x="31" y="41"/>
                              </a:lnTo>
                              <a:lnTo>
                                <a:pt x="22" y="41"/>
                              </a:lnTo>
                              <a:lnTo>
                                <a:pt x="16" y="40"/>
                              </a:lnTo>
                              <a:lnTo>
                                <a:pt x="5" y="15"/>
                              </a:lnTo>
                              <a:lnTo>
                                <a:pt x="0" y="0"/>
                              </a:lnTo>
                            </a:path>
                          </a:pathLst>
                        </a:custGeom>
                        <a:blipFill dpi="0" rotWithShape="0">
                          <a:blip r:embed="rId1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27676" name="Freeform 1349">
                        <a:extLst>
                          <a:ext uri="{FF2B5EF4-FFF2-40B4-BE49-F238E27FC236}">
                            <a16:creationId xmlns:a16="http://schemas.microsoft.com/office/drawing/2014/main" id="{899CB774-2F34-0EDD-0320-61C342598EF2}"/>
                          </a:ext>
                        </a:extLst>
                      </p:cNvPr>
                      <p:cNvSpPr>
                        <a:spLocks/>
                      </p:cNvSpPr>
                      <p:nvPr/>
                    </p:nvSpPr>
                    <p:spPr bwMode="auto">
                      <a:xfrm>
                        <a:off x="3650" y="997"/>
                        <a:ext cx="160" cy="537"/>
                      </a:xfrm>
                      <a:custGeom>
                        <a:avLst/>
                        <a:gdLst>
                          <a:gd name="T0" fmla="*/ 114 w 160"/>
                          <a:gd name="T1" fmla="*/ 5 h 537"/>
                          <a:gd name="T2" fmla="*/ 145 w 160"/>
                          <a:gd name="T3" fmla="*/ 23 h 537"/>
                          <a:gd name="T4" fmla="*/ 153 w 160"/>
                          <a:gd name="T5" fmla="*/ 38 h 537"/>
                          <a:gd name="T6" fmla="*/ 159 w 160"/>
                          <a:gd name="T7" fmla="*/ 161 h 537"/>
                          <a:gd name="T8" fmla="*/ 156 w 160"/>
                          <a:gd name="T9" fmla="*/ 190 h 537"/>
                          <a:gd name="T10" fmla="*/ 138 w 160"/>
                          <a:gd name="T11" fmla="*/ 188 h 537"/>
                          <a:gd name="T12" fmla="*/ 139 w 160"/>
                          <a:gd name="T13" fmla="*/ 261 h 537"/>
                          <a:gd name="T14" fmla="*/ 130 w 160"/>
                          <a:gd name="T15" fmla="*/ 261 h 537"/>
                          <a:gd name="T16" fmla="*/ 119 w 160"/>
                          <a:gd name="T17" fmla="*/ 412 h 537"/>
                          <a:gd name="T18" fmla="*/ 118 w 160"/>
                          <a:gd name="T19" fmla="*/ 493 h 537"/>
                          <a:gd name="T20" fmla="*/ 116 w 160"/>
                          <a:gd name="T21" fmla="*/ 529 h 537"/>
                          <a:gd name="T22" fmla="*/ 108 w 160"/>
                          <a:gd name="T23" fmla="*/ 536 h 537"/>
                          <a:gd name="T24" fmla="*/ 94 w 160"/>
                          <a:gd name="T25" fmla="*/ 530 h 537"/>
                          <a:gd name="T26" fmla="*/ 87 w 160"/>
                          <a:gd name="T27" fmla="*/ 468 h 537"/>
                          <a:gd name="T28" fmla="*/ 81 w 160"/>
                          <a:gd name="T29" fmla="*/ 533 h 537"/>
                          <a:gd name="T30" fmla="*/ 70 w 160"/>
                          <a:gd name="T31" fmla="*/ 536 h 537"/>
                          <a:gd name="T32" fmla="*/ 59 w 160"/>
                          <a:gd name="T33" fmla="*/ 531 h 537"/>
                          <a:gd name="T34" fmla="*/ 48 w 160"/>
                          <a:gd name="T35" fmla="*/ 409 h 537"/>
                          <a:gd name="T36" fmla="*/ 34 w 160"/>
                          <a:gd name="T37" fmla="*/ 320 h 537"/>
                          <a:gd name="T38" fmla="*/ 12 w 160"/>
                          <a:gd name="T39" fmla="*/ 237 h 537"/>
                          <a:gd name="T40" fmla="*/ 0 w 160"/>
                          <a:gd name="T41" fmla="*/ 236 h 537"/>
                          <a:gd name="T42" fmla="*/ 11 w 160"/>
                          <a:gd name="T43" fmla="*/ 122 h 537"/>
                          <a:gd name="T44" fmla="*/ 12 w 160"/>
                          <a:gd name="T45" fmla="*/ 32 h 537"/>
                          <a:gd name="T46" fmla="*/ 19 w 160"/>
                          <a:gd name="T47" fmla="*/ 22 h 537"/>
                          <a:gd name="T48" fmla="*/ 52 w 160"/>
                          <a:gd name="T49" fmla="*/ 0 h 537"/>
                          <a:gd name="T50" fmla="*/ 80 w 160"/>
                          <a:gd name="T51" fmla="*/ 48 h 537"/>
                          <a:gd name="T52" fmla="*/ 114 w 160"/>
                          <a:gd name="T53" fmla="*/ 5 h 53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0"/>
                          <a:gd name="T82" fmla="*/ 0 h 537"/>
                          <a:gd name="T83" fmla="*/ 160 w 160"/>
                          <a:gd name="T84" fmla="*/ 537 h 53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0" h="537">
                            <a:moveTo>
                              <a:pt x="114" y="5"/>
                            </a:moveTo>
                            <a:lnTo>
                              <a:pt x="145" y="23"/>
                            </a:lnTo>
                            <a:lnTo>
                              <a:pt x="153" y="38"/>
                            </a:lnTo>
                            <a:lnTo>
                              <a:pt x="159" y="161"/>
                            </a:lnTo>
                            <a:lnTo>
                              <a:pt x="156" y="190"/>
                            </a:lnTo>
                            <a:lnTo>
                              <a:pt x="138" y="188"/>
                            </a:lnTo>
                            <a:lnTo>
                              <a:pt x="139" y="261"/>
                            </a:lnTo>
                            <a:lnTo>
                              <a:pt x="130" y="261"/>
                            </a:lnTo>
                            <a:lnTo>
                              <a:pt x="119" y="412"/>
                            </a:lnTo>
                            <a:lnTo>
                              <a:pt x="118" y="493"/>
                            </a:lnTo>
                            <a:lnTo>
                              <a:pt x="116" y="529"/>
                            </a:lnTo>
                            <a:lnTo>
                              <a:pt x="108" y="536"/>
                            </a:lnTo>
                            <a:lnTo>
                              <a:pt x="94" y="530"/>
                            </a:lnTo>
                            <a:lnTo>
                              <a:pt x="87" y="468"/>
                            </a:lnTo>
                            <a:lnTo>
                              <a:pt x="81" y="533"/>
                            </a:lnTo>
                            <a:lnTo>
                              <a:pt x="70" y="536"/>
                            </a:lnTo>
                            <a:lnTo>
                              <a:pt x="59" y="531"/>
                            </a:lnTo>
                            <a:lnTo>
                              <a:pt x="48" y="409"/>
                            </a:lnTo>
                            <a:lnTo>
                              <a:pt x="34" y="320"/>
                            </a:lnTo>
                            <a:lnTo>
                              <a:pt x="12" y="237"/>
                            </a:lnTo>
                            <a:lnTo>
                              <a:pt x="0" y="236"/>
                            </a:lnTo>
                            <a:lnTo>
                              <a:pt x="11" y="122"/>
                            </a:lnTo>
                            <a:lnTo>
                              <a:pt x="12" y="32"/>
                            </a:lnTo>
                            <a:lnTo>
                              <a:pt x="19" y="22"/>
                            </a:lnTo>
                            <a:lnTo>
                              <a:pt x="52" y="0"/>
                            </a:lnTo>
                            <a:lnTo>
                              <a:pt x="80" y="48"/>
                            </a:lnTo>
                            <a:lnTo>
                              <a:pt x="114" y="5"/>
                            </a:lnTo>
                          </a:path>
                        </a:pathLst>
                      </a:custGeom>
                      <a:blipFill dpi="0" rotWithShape="0">
                        <a:blip r:embed="rId29"/>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7677" name="Group 1350">
                        <a:extLst>
                          <a:ext uri="{FF2B5EF4-FFF2-40B4-BE49-F238E27FC236}">
                            <a16:creationId xmlns:a16="http://schemas.microsoft.com/office/drawing/2014/main" id="{1B559323-31B9-B97E-3AFD-521CAE6E90B0}"/>
                          </a:ext>
                        </a:extLst>
                      </p:cNvPr>
                      <p:cNvGrpSpPr>
                        <a:grpSpLocks/>
                      </p:cNvGrpSpPr>
                      <p:nvPr/>
                    </p:nvGrpSpPr>
                    <p:grpSpPr bwMode="auto">
                      <a:xfrm>
                        <a:off x="3690" y="1053"/>
                        <a:ext cx="99" cy="133"/>
                        <a:chOff x="3690" y="1053"/>
                        <a:chExt cx="99" cy="133"/>
                      </a:xfrm>
                    </p:grpSpPr>
                    <p:sp>
                      <p:nvSpPr>
                        <p:cNvPr id="27683" name="Freeform 1351">
                          <a:extLst>
                            <a:ext uri="{FF2B5EF4-FFF2-40B4-BE49-F238E27FC236}">
                              <a16:creationId xmlns:a16="http://schemas.microsoft.com/office/drawing/2014/main" id="{BF30D7B4-7E0E-46EB-5473-7A2201FD1289}"/>
                            </a:ext>
                          </a:extLst>
                        </p:cNvPr>
                        <p:cNvSpPr>
                          <a:spLocks/>
                        </p:cNvSpPr>
                        <p:nvPr/>
                      </p:nvSpPr>
                      <p:spPr bwMode="auto">
                        <a:xfrm>
                          <a:off x="3697" y="1053"/>
                          <a:ext cx="85" cy="101"/>
                        </a:xfrm>
                        <a:custGeom>
                          <a:avLst/>
                          <a:gdLst>
                            <a:gd name="T0" fmla="*/ 84 w 85"/>
                            <a:gd name="T1" fmla="*/ 35 h 101"/>
                            <a:gd name="T2" fmla="*/ 30 w 85"/>
                            <a:gd name="T3" fmla="*/ 0 h 101"/>
                            <a:gd name="T4" fmla="*/ 0 w 85"/>
                            <a:gd name="T5" fmla="*/ 67 h 101"/>
                            <a:gd name="T6" fmla="*/ 54 w 85"/>
                            <a:gd name="T7" fmla="*/ 100 h 101"/>
                            <a:gd name="T8" fmla="*/ 84 w 85"/>
                            <a:gd name="T9" fmla="*/ 35 h 101"/>
                            <a:gd name="T10" fmla="*/ 0 60000 65536"/>
                            <a:gd name="T11" fmla="*/ 0 60000 65536"/>
                            <a:gd name="T12" fmla="*/ 0 60000 65536"/>
                            <a:gd name="T13" fmla="*/ 0 60000 65536"/>
                            <a:gd name="T14" fmla="*/ 0 60000 65536"/>
                            <a:gd name="T15" fmla="*/ 0 w 85"/>
                            <a:gd name="T16" fmla="*/ 0 h 101"/>
                            <a:gd name="T17" fmla="*/ 85 w 85"/>
                            <a:gd name="T18" fmla="*/ 101 h 101"/>
                          </a:gdLst>
                          <a:ahLst/>
                          <a:cxnLst>
                            <a:cxn ang="T10">
                              <a:pos x="T0" y="T1"/>
                            </a:cxn>
                            <a:cxn ang="T11">
                              <a:pos x="T2" y="T3"/>
                            </a:cxn>
                            <a:cxn ang="T12">
                              <a:pos x="T4" y="T5"/>
                            </a:cxn>
                            <a:cxn ang="T13">
                              <a:pos x="T6" y="T7"/>
                            </a:cxn>
                            <a:cxn ang="T14">
                              <a:pos x="T8" y="T9"/>
                            </a:cxn>
                          </a:cxnLst>
                          <a:rect l="T15" t="T16" r="T17" b="T18"/>
                          <a:pathLst>
                            <a:path w="85" h="101">
                              <a:moveTo>
                                <a:pt x="84" y="35"/>
                              </a:moveTo>
                              <a:lnTo>
                                <a:pt x="30" y="0"/>
                              </a:lnTo>
                              <a:lnTo>
                                <a:pt x="0" y="67"/>
                              </a:lnTo>
                              <a:lnTo>
                                <a:pt x="54" y="100"/>
                              </a:lnTo>
                              <a:lnTo>
                                <a:pt x="84" y="35"/>
                              </a:lnTo>
                            </a:path>
                          </a:pathLst>
                        </a:custGeom>
                        <a:blipFill dpi="0" rotWithShape="0">
                          <a:blip r:embed="rId20"/>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684" name="Freeform 1352">
                          <a:extLst>
                            <a:ext uri="{FF2B5EF4-FFF2-40B4-BE49-F238E27FC236}">
                              <a16:creationId xmlns:a16="http://schemas.microsoft.com/office/drawing/2014/main" id="{95870A05-ABD6-7994-9F98-9216F4ECCF2F}"/>
                            </a:ext>
                          </a:extLst>
                        </p:cNvPr>
                        <p:cNvSpPr>
                          <a:spLocks/>
                        </p:cNvSpPr>
                        <p:nvPr/>
                      </p:nvSpPr>
                      <p:spPr bwMode="auto">
                        <a:xfrm>
                          <a:off x="3690" y="1095"/>
                          <a:ext cx="38" cy="54"/>
                        </a:xfrm>
                        <a:custGeom>
                          <a:avLst/>
                          <a:gdLst>
                            <a:gd name="T0" fmla="*/ 37 w 38"/>
                            <a:gd name="T1" fmla="*/ 33 h 54"/>
                            <a:gd name="T2" fmla="*/ 28 w 38"/>
                            <a:gd name="T3" fmla="*/ 25 h 54"/>
                            <a:gd name="T4" fmla="*/ 23 w 38"/>
                            <a:gd name="T5" fmla="*/ 9 h 54"/>
                            <a:gd name="T6" fmla="*/ 16 w 38"/>
                            <a:gd name="T7" fmla="*/ 4 h 54"/>
                            <a:gd name="T8" fmla="*/ 12 w 38"/>
                            <a:gd name="T9" fmla="*/ 0 h 54"/>
                            <a:gd name="T10" fmla="*/ 10 w 38"/>
                            <a:gd name="T11" fmla="*/ 1 h 54"/>
                            <a:gd name="T12" fmla="*/ 9 w 38"/>
                            <a:gd name="T13" fmla="*/ 5 h 54"/>
                            <a:gd name="T14" fmla="*/ 2 w 38"/>
                            <a:gd name="T15" fmla="*/ 13 h 54"/>
                            <a:gd name="T16" fmla="*/ 0 w 38"/>
                            <a:gd name="T17" fmla="*/ 26 h 54"/>
                            <a:gd name="T18" fmla="*/ 2 w 38"/>
                            <a:gd name="T19" fmla="*/ 36 h 54"/>
                            <a:gd name="T20" fmla="*/ 13 w 38"/>
                            <a:gd name="T21" fmla="*/ 46 h 54"/>
                            <a:gd name="T22" fmla="*/ 33 w 38"/>
                            <a:gd name="T23" fmla="*/ 53 h 54"/>
                            <a:gd name="T24" fmla="*/ 37 w 38"/>
                            <a:gd name="T25" fmla="*/ 33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54"/>
                            <a:gd name="T41" fmla="*/ 38 w 38"/>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54">
                              <a:moveTo>
                                <a:pt x="37" y="33"/>
                              </a:moveTo>
                              <a:lnTo>
                                <a:pt x="28" y="25"/>
                              </a:lnTo>
                              <a:lnTo>
                                <a:pt x="23" y="9"/>
                              </a:lnTo>
                              <a:lnTo>
                                <a:pt x="16" y="4"/>
                              </a:lnTo>
                              <a:lnTo>
                                <a:pt x="12" y="0"/>
                              </a:lnTo>
                              <a:lnTo>
                                <a:pt x="10" y="1"/>
                              </a:lnTo>
                              <a:lnTo>
                                <a:pt x="9" y="5"/>
                              </a:lnTo>
                              <a:lnTo>
                                <a:pt x="2" y="13"/>
                              </a:lnTo>
                              <a:lnTo>
                                <a:pt x="0" y="26"/>
                              </a:lnTo>
                              <a:lnTo>
                                <a:pt x="2" y="36"/>
                              </a:lnTo>
                              <a:lnTo>
                                <a:pt x="13" y="46"/>
                              </a:lnTo>
                              <a:lnTo>
                                <a:pt x="33" y="53"/>
                              </a:lnTo>
                              <a:lnTo>
                                <a:pt x="37" y="33"/>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7685" name="Freeform 1353">
                          <a:extLst>
                            <a:ext uri="{FF2B5EF4-FFF2-40B4-BE49-F238E27FC236}">
                              <a16:creationId xmlns:a16="http://schemas.microsoft.com/office/drawing/2014/main" id="{CD808284-35C1-5B42-86AA-4C6C6931319B}"/>
                            </a:ext>
                          </a:extLst>
                        </p:cNvPr>
                        <p:cNvSpPr>
                          <a:spLocks/>
                        </p:cNvSpPr>
                        <p:nvPr/>
                      </p:nvSpPr>
                      <p:spPr bwMode="auto">
                        <a:xfrm>
                          <a:off x="3720" y="1126"/>
                          <a:ext cx="69" cy="60"/>
                        </a:xfrm>
                        <a:custGeom>
                          <a:avLst/>
                          <a:gdLst>
                            <a:gd name="T0" fmla="*/ 68 w 69"/>
                            <a:gd name="T1" fmla="*/ 59 h 60"/>
                            <a:gd name="T2" fmla="*/ 41 w 69"/>
                            <a:gd name="T3" fmla="*/ 49 h 60"/>
                            <a:gd name="T4" fmla="*/ 19 w 69"/>
                            <a:gd name="T5" fmla="*/ 37 h 60"/>
                            <a:gd name="T6" fmla="*/ 0 w 69"/>
                            <a:gd name="T7" fmla="*/ 25 h 60"/>
                            <a:gd name="T8" fmla="*/ 7 w 69"/>
                            <a:gd name="T9" fmla="*/ 0 h 60"/>
                            <a:gd name="T10" fmla="*/ 44 w 69"/>
                            <a:gd name="T11" fmla="*/ 16 h 60"/>
                            <a:gd name="T12" fmla="*/ 65 w 69"/>
                            <a:gd name="T13" fmla="*/ 24 h 60"/>
                            <a:gd name="T14" fmla="*/ 66 w 69"/>
                            <a:gd name="T15" fmla="*/ 20 h 60"/>
                            <a:gd name="T16" fmla="*/ 68 w 69"/>
                            <a:gd name="T17" fmla="*/ 59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
                            <a:gd name="T28" fmla="*/ 0 h 60"/>
                            <a:gd name="T29" fmla="*/ 69 w 69"/>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 h="60">
                              <a:moveTo>
                                <a:pt x="68" y="59"/>
                              </a:moveTo>
                              <a:lnTo>
                                <a:pt x="41" y="49"/>
                              </a:lnTo>
                              <a:lnTo>
                                <a:pt x="19" y="37"/>
                              </a:lnTo>
                              <a:lnTo>
                                <a:pt x="0" y="25"/>
                              </a:lnTo>
                              <a:lnTo>
                                <a:pt x="7" y="0"/>
                              </a:lnTo>
                              <a:lnTo>
                                <a:pt x="44" y="16"/>
                              </a:lnTo>
                              <a:lnTo>
                                <a:pt x="65" y="24"/>
                              </a:lnTo>
                              <a:lnTo>
                                <a:pt x="66" y="20"/>
                              </a:lnTo>
                              <a:lnTo>
                                <a:pt x="68" y="59"/>
                              </a:lnTo>
                            </a:path>
                          </a:pathLst>
                        </a:custGeom>
                        <a:blipFill dpi="0" rotWithShape="0">
                          <a:blip r:embed="rId29"/>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7678" name="Group 1354">
                        <a:extLst>
                          <a:ext uri="{FF2B5EF4-FFF2-40B4-BE49-F238E27FC236}">
                            <a16:creationId xmlns:a16="http://schemas.microsoft.com/office/drawing/2014/main" id="{0ACFF1CF-7A1D-A548-7A4A-9FE08CCB65B6}"/>
                          </a:ext>
                        </a:extLst>
                      </p:cNvPr>
                      <p:cNvGrpSpPr>
                        <a:grpSpLocks/>
                      </p:cNvGrpSpPr>
                      <p:nvPr/>
                    </p:nvGrpSpPr>
                    <p:grpSpPr bwMode="auto">
                      <a:xfrm>
                        <a:off x="3716" y="1145"/>
                        <a:ext cx="70" cy="325"/>
                        <a:chOff x="3716" y="1145"/>
                        <a:chExt cx="70" cy="325"/>
                      </a:xfrm>
                    </p:grpSpPr>
                    <p:grpSp>
                      <p:nvGrpSpPr>
                        <p:cNvPr id="27679" name="Group 1355">
                          <a:extLst>
                            <a:ext uri="{FF2B5EF4-FFF2-40B4-BE49-F238E27FC236}">
                              <a16:creationId xmlns:a16="http://schemas.microsoft.com/office/drawing/2014/main" id="{E6BE2DE9-B46C-5C37-02A8-84E029D4B89A}"/>
                            </a:ext>
                          </a:extLst>
                        </p:cNvPr>
                        <p:cNvGrpSpPr>
                          <a:grpSpLocks/>
                        </p:cNvGrpSpPr>
                        <p:nvPr/>
                      </p:nvGrpSpPr>
                      <p:grpSpPr bwMode="auto">
                        <a:xfrm>
                          <a:off x="3716" y="1145"/>
                          <a:ext cx="70" cy="114"/>
                          <a:chOff x="3716" y="1145"/>
                          <a:chExt cx="70" cy="114"/>
                        </a:xfrm>
                      </p:grpSpPr>
                      <p:sp>
                        <p:nvSpPr>
                          <p:cNvPr id="27681" name="Freeform 1356">
                            <a:extLst>
                              <a:ext uri="{FF2B5EF4-FFF2-40B4-BE49-F238E27FC236}">
                                <a16:creationId xmlns:a16="http://schemas.microsoft.com/office/drawing/2014/main" id="{7A680396-A53F-D067-9FCF-D7E13CF8699C}"/>
                              </a:ext>
                            </a:extLst>
                          </p:cNvPr>
                          <p:cNvSpPr>
                            <a:spLocks/>
                          </p:cNvSpPr>
                          <p:nvPr/>
                        </p:nvSpPr>
                        <p:spPr bwMode="auto">
                          <a:xfrm>
                            <a:off x="3716" y="1145"/>
                            <a:ext cx="61" cy="114"/>
                          </a:xfrm>
                          <a:custGeom>
                            <a:avLst/>
                            <a:gdLst>
                              <a:gd name="T0" fmla="*/ 60 w 61"/>
                              <a:gd name="T1" fmla="*/ 113 h 114"/>
                              <a:gd name="T2" fmla="*/ 1 w 61"/>
                              <a:gd name="T3" fmla="*/ 107 h 114"/>
                              <a:gd name="T4" fmla="*/ 0 w 61"/>
                              <a:gd name="T5" fmla="*/ 0 h 114"/>
                              <a:gd name="T6" fmla="*/ 0 60000 65536"/>
                              <a:gd name="T7" fmla="*/ 0 60000 65536"/>
                              <a:gd name="T8" fmla="*/ 0 60000 65536"/>
                              <a:gd name="T9" fmla="*/ 0 w 61"/>
                              <a:gd name="T10" fmla="*/ 0 h 114"/>
                              <a:gd name="T11" fmla="*/ 61 w 61"/>
                              <a:gd name="T12" fmla="*/ 114 h 114"/>
                            </a:gdLst>
                            <a:ahLst/>
                            <a:cxnLst>
                              <a:cxn ang="T6">
                                <a:pos x="T0" y="T1"/>
                              </a:cxn>
                              <a:cxn ang="T7">
                                <a:pos x="T2" y="T3"/>
                              </a:cxn>
                              <a:cxn ang="T8">
                                <a:pos x="T4" y="T5"/>
                              </a:cxn>
                            </a:cxnLst>
                            <a:rect l="T9" t="T10" r="T11" b="T12"/>
                            <a:pathLst>
                              <a:path w="61" h="114">
                                <a:moveTo>
                                  <a:pt x="60" y="113"/>
                                </a:moveTo>
                                <a:lnTo>
                                  <a:pt x="1" y="107"/>
                                </a:lnTo>
                                <a:lnTo>
                                  <a:pt x="0" y="0"/>
                                </a:lnTo>
                              </a:path>
                            </a:pathLst>
                          </a:custGeom>
                          <a:noFill/>
                          <a:ln w="12700" cap="rnd">
                            <a:solidFill>
                              <a:srgbClr val="7F7F7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82" name="Freeform 1357">
                            <a:extLst>
                              <a:ext uri="{FF2B5EF4-FFF2-40B4-BE49-F238E27FC236}">
                                <a16:creationId xmlns:a16="http://schemas.microsoft.com/office/drawing/2014/main" id="{63AD16FE-95B5-806C-1F57-A5EA9AADA2D3}"/>
                              </a:ext>
                            </a:extLst>
                          </p:cNvPr>
                          <p:cNvSpPr>
                            <a:spLocks/>
                          </p:cNvSpPr>
                          <p:nvPr/>
                        </p:nvSpPr>
                        <p:spPr bwMode="auto">
                          <a:xfrm>
                            <a:off x="3717" y="1158"/>
                            <a:ext cx="69" cy="30"/>
                          </a:xfrm>
                          <a:custGeom>
                            <a:avLst/>
                            <a:gdLst>
                              <a:gd name="T0" fmla="*/ 68 w 69"/>
                              <a:gd name="T1" fmla="*/ 29 h 30"/>
                              <a:gd name="T2" fmla="*/ 44 w 69"/>
                              <a:gd name="T3" fmla="*/ 21 h 30"/>
                              <a:gd name="T4" fmla="*/ 0 w 69"/>
                              <a:gd name="T5" fmla="*/ 0 h 30"/>
                              <a:gd name="T6" fmla="*/ 0 60000 65536"/>
                              <a:gd name="T7" fmla="*/ 0 60000 65536"/>
                              <a:gd name="T8" fmla="*/ 0 60000 65536"/>
                              <a:gd name="T9" fmla="*/ 0 w 69"/>
                              <a:gd name="T10" fmla="*/ 0 h 30"/>
                              <a:gd name="T11" fmla="*/ 69 w 69"/>
                              <a:gd name="T12" fmla="*/ 30 h 30"/>
                            </a:gdLst>
                            <a:ahLst/>
                            <a:cxnLst>
                              <a:cxn ang="T6">
                                <a:pos x="T0" y="T1"/>
                              </a:cxn>
                              <a:cxn ang="T7">
                                <a:pos x="T2" y="T3"/>
                              </a:cxn>
                              <a:cxn ang="T8">
                                <a:pos x="T4" y="T5"/>
                              </a:cxn>
                            </a:cxnLst>
                            <a:rect l="T9" t="T10" r="T11" b="T12"/>
                            <a:pathLst>
                              <a:path w="69" h="30">
                                <a:moveTo>
                                  <a:pt x="68" y="29"/>
                                </a:moveTo>
                                <a:lnTo>
                                  <a:pt x="44" y="21"/>
                                </a:lnTo>
                                <a:lnTo>
                                  <a:pt x="0" y="0"/>
                                </a:lnTo>
                              </a:path>
                            </a:pathLst>
                          </a:custGeom>
                          <a:noFill/>
                          <a:ln w="12700" cap="rnd">
                            <a:solidFill>
                              <a:srgbClr val="7F7F7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7680" name="Freeform 1358">
                          <a:extLst>
                            <a:ext uri="{FF2B5EF4-FFF2-40B4-BE49-F238E27FC236}">
                              <a16:creationId xmlns:a16="http://schemas.microsoft.com/office/drawing/2014/main" id="{4D29DBDD-8CFD-E20F-F2D6-D6520A2E5554}"/>
                            </a:ext>
                          </a:extLst>
                        </p:cNvPr>
                        <p:cNvSpPr>
                          <a:spLocks/>
                        </p:cNvSpPr>
                        <p:nvPr/>
                      </p:nvSpPr>
                      <p:spPr bwMode="auto">
                        <a:xfrm>
                          <a:off x="3728" y="1275"/>
                          <a:ext cx="10" cy="195"/>
                        </a:xfrm>
                        <a:custGeom>
                          <a:avLst/>
                          <a:gdLst>
                            <a:gd name="T0" fmla="*/ 0 w 10"/>
                            <a:gd name="T1" fmla="*/ 0 h 195"/>
                            <a:gd name="T2" fmla="*/ 3 w 10"/>
                            <a:gd name="T3" fmla="*/ 104 h 195"/>
                            <a:gd name="T4" fmla="*/ 9 w 10"/>
                            <a:gd name="T5" fmla="*/ 194 h 195"/>
                            <a:gd name="T6" fmla="*/ 0 60000 65536"/>
                            <a:gd name="T7" fmla="*/ 0 60000 65536"/>
                            <a:gd name="T8" fmla="*/ 0 60000 65536"/>
                            <a:gd name="T9" fmla="*/ 0 w 10"/>
                            <a:gd name="T10" fmla="*/ 0 h 195"/>
                            <a:gd name="T11" fmla="*/ 10 w 10"/>
                            <a:gd name="T12" fmla="*/ 195 h 195"/>
                          </a:gdLst>
                          <a:ahLst/>
                          <a:cxnLst>
                            <a:cxn ang="T6">
                              <a:pos x="T0" y="T1"/>
                            </a:cxn>
                            <a:cxn ang="T7">
                              <a:pos x="T2" y="T3"/>
                            </a:cxn>
                            <a:cxn ang="T8">
                              <a:pos x="T4" y="T5"/>
                            </a:cxn>
                          </a:cxnLst>
                          <a:rect l="T9" t="T10" r="T11" b="T12"/>
                          <a:pathLst>
                            <a:path w="10" h="195">
                              <a:moveTo>
                                <a:pt x="0" y="0"/>
                              </a:moveTo>
                              <a:lnTo>
                                <a:pt x="3" y="104"/>
                              </a:lnTo>
                              <a:lnTo>
                                <a:pt x="9" y="194"/>
                              </a:lnTo>
                            </a:path>
                          </a:pathLst>
                        </a:custGeom>
                        <a:noFill/>
                        <a:ln w="12700" cap="rnd">
                          <a:solidFill>
                            <a:srgbClr val="7F7F7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grpSp>
        </p:grpSp>
        <p:sp>
          <p:nvSpPr>
            <p:cNvPr id="273" name="AutoShape 1360">
              <a:extLst>
                <a:ext uri="{FF2B5EF4-FFF2-40B4-BE49-F238E27FC236}">
                  <a16:creationId xmlns:a16="http://schemas.microsoft.com/office/drawing/2014/main" id="{DEA72A50-255C-400E-85BB-E1FD4BD34D4F}"/>
                </a:ext>
              </a:extLst>
            </p:cNvPr>
            <p:cNvSpPr>
              <a:spLocks noChangeArrowheads="1"/>
            </p:cNvSpPr>
            <p:nvPr/>
          </p:nvSpPr>
          <p:spPr bwMode="auto">
            <a:xfrm>
              <a:off x="5105400" y="3505200"/>
              <a:ext cx="3124200" cy="609600"/>
            </a:xfrm>
            <a:prstGeom prst="curvedDownArrow">
              <a:avLst>
                <a:gd name="adj1" fmla="val 102500"/>
                <a:gd name="adj2" fmla="val 205000"/>
                <a:gd name="adj3" fmla="val 33333"/>
              </a:avLst>
            </a:prstGeom>
            <a:solidFill>
              <a:schemeClr val="accent2">
                <a:lumMod val="40000"/>
                <a:lumOff val="60000"/>
              </a:schemeClr>
            </a:solidFill>
            <a:ln w="9525">
              <a:solidFill>
                <a:schemeClr val="accent2"/>
              </a:solidFill>
              <a:miter lim="800000"/>
              <a:headEnd/>
              <a:tailEnd/>
            </a:ln>
            <a:effectLst/>
          </p:spPr>
          <p:txBody>
            <a:bodyPr anchor="ctr">
              <a:spAutoFit/>
            </a:bodyPr>
            <a:lstStyle/>
            <a:p>
              <a:pPr eaLnBrk="1" fontAlgn="auto" hangingPunct="1">
                <a:spcBef>
                  <a:spcPts val="0"/>
                </a:spcBef>
                <a:spcAft>
                  <a:spcPts val="0"/>
                </a:spcAft>
                <a:defRPr/>
              </a:pPr>
              <a:endParaRPr lang="en-US">
                <a:latin typeface="Arial" charset="0"/>
                <a:cs typeface="Arial" charset="0"/>
              </a:endParaRPr>
            </a:p>
          </p:txBody>
        </p:sp>
      </p:grpSp>
      <p:pic>
        <p:nvPicPr>
          <p:cNvPr id="27653" name="Picture 3" descr="C:\Documents and Settings\Lyn\Local Settings\Temporary Internet Files\Content.IE5\0HGJK3SV\MCj04315840000[1].png">
            <a:extLst>
              <a:ext uri="{FF2B5EF4-FFF2-40B4-BE49-F238E27FC236}">
                <a16:creationId xmlns:a16="http://schemas.microsoft.com/office/drawing/2014/main" id="{393BFF86-16C8-0B6B-9C28-DCA9F36C3659}"/>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09600" y="40386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4" descr="C:\Documents and Settings\Lyn\Local Settings\Temporary Internet Files\Content.IE5\O7HXM29P\MCj02331070000[1].wmf">
            <a:extLst>
              <a:ext uri="{FF2B5EF4-FFF2-40B4-BE49-F238E27FC236}">
                <a16:creationId xmlns:a16="http://schemas.microsoft.com/office/drawing/2014/main" id="{57B8E7F5-2272-56E0-627C-D1A5054F96F7}"/>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209800" y="4038600"/>
            <a:ext cx="1274763"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Slide Number Placeholder 259">
            <a:extLst>
              <a:ext uri="{FF2B5EF4-FFF2-40B4-BE49-F238E27FC236}">
                <a16:creationId xmlns:a16="http://schemas.microsoft.com/office/drawing/2014/main" id="{8205B22A-1706-085E-4AA7-2B513D4D55F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1E0ADFB1-E568-4073-9D5A-7D37CCB5FF99}" type="slidenum">
              <a:rPr lang="en-US" altLang="en-US" sz="1800">
                <a:solidFill>
                  <a:schemeClr val="tx2"/>
                </a:solidFill>
                <a:cs typeface="Arial" panose="020B0604020202020204" pitchFamily="34" charset="0"/>
              </a:rPr>
              <a:t>18</a:t>
            </a:fld>
            <a:endParaRPr lang="en-US" altLang="en-US" sz="1800">
              <a:solidFill>
                <a:schemeClr val="tx2"/>
              </a:solidFill>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24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60990159-306B-FF94-F9DA-FEA55658DC0E}"/>
              </a:ext>
            </a:extLst>
          </p:cNvPr>
          <p:cNvSpPr>
            <a:spLocks noGrp="1"/>
          </p:cNvSpPr>
          <p:nvPr>
            <p:ph type="title"/>
          </p:nvPr>
        </p:nvSpPr>
        <p:spPr>
          <a:xfrm>
            <a:off x="457200" y="274638"/>
            <a:ext cx="8229600" cy="774700"/>
          </a:xfrm>
        </p:spPr>
        <p:txBody>
          <a:bodyPr/>
          <a:lstStyle/>
          <a:p>
            <a:r>
              <a:rPr lang="en-US" altLang="en-US"/>
              <a:t>第1.2节 - 数据分类</a:t>
            </a:r>
            <a:br>
              <a:rPr lang="en-US" altLang="en-US"/>
            </a:br>
            <a:r>
              <a:rPr lang="en-US" altLang="en-US"/>
              <a:t>变量</a:t>
            </a:r>
          </a:p>
        </p:txBody>
      </p:sp>
      <p:sp>
        <p:nvSpPr>
          <p:cNvPr id="28675" name="Content Placeholder 2">
            <a:extLst>
              <a:ext uri="{FF2B5EF4-FFF2-40B4-BE49-F238E27FC236}">
                <a16:creationId xmlns:a16="http://schemas.microsoft.com/office/drawing/2014/main" id="{04128E69-C8E8-516D-9037-3A3C89FF089D}"/>
              </a:ext>
            </a:extLst>
          </p:cNvPr>
          <p:cNvSpPr>
            <a:spLocks noGrp="1"/>
          </p:cNvSpPr>
          <p:nvPr>
            <p:ph idx="1"/>
          </p:nvPr>
        </p:nvSpPr>
        <p:spPr>
          <a:xfrm>
            <a:off x="493713" y="989013"/>
            <a:ext cx="8229600" cy="5472112"/>
          </a:xfrm>
        </p:spPr>
        <p:txBody>
          <a:bodyPr/>
          <a:lstStyle/>
          <a:p>
            <a:r>
              <a:rPr lang="en-US" altLang="en-US" b="1"/>
              <a:t>变量：</a:t>
            </a:r>
            <a:r>
              <a:rPr lang="en-US" altLang="en-US"/>
              <a:t>关于人口或样本中每个主体的特征或属性，可以承担不同的价值。 </a:t>
            </a:r>
          </a:p>
          <a:p>
            <a:r>
              <a:rPr lang="en-US" altLang="en-US"/>
              <a:t>例如，如果我们测量了10个受试者的身高，那么</a:t>
            </a:r>
            <a:r>
              <a:rPr lang="en-US" altLang="en-US">
                <a:solidFill>
                  <a:srgbClr val="FF0000"/>
                </a:solidFill>
              </a:rPr>
              <a:t>身高</a:t>
            </a:r>
            <a:r>
              <a:rPr lang="en-US" altLang="en-US"/>
              <a:t>将是一个变量。</a:t>
            </a:r>
          </a:p>
          <a:p>
            <a:r>
              <a:rPr lang="en-US" altLang="en-US"/>
              <a:t>更多的例子。</a:t>
            </a:r>
          </a:p>
          <a:p>
            <a:pPr lvl="1"/>
            <a:r>
              <a:rPr lang="en-US" altLang="en-US" sz="2400"/>
              <a:t>在医院测量每个病人的体重</a:t>
            </a:r>
          </a:p>
          <a:p>
            <a:pPr lvl="2"/>
            <a:r>
              <a:rPr lang="en-US" altLang="en-US" sz="2400"/>
              <a:t>变量是</a:t>
            </a:r>
            <a:r>
              <a:rPr lang="en-US" altLang="en-US" sz="2400" b="1">
                <a:solidFill>
                  <a:srgbClr val="FF0000"/>
                </a:solidFill>
              </a:rPr>
              <a:t>重量</a:t>
            </a:r>
            <a:r>
              <a:rPr lang="en-US" altLang="en-US" sz="2400"/>
              <a:t>。</a:t>
            </a:r>
          </a:p>
          <a:p>
            <a:pPr lvl="1"/>
            <a:r>
              <a:rPr lang="en-US" altLang="en-US" sz="2400"/>
              <a:t>记录学生在学院注册时的年龄</a:t>
            </a:r>
          </a:p>
          <a:p>
            <a:pPr lvl="2"/>
            <a:r>
              <a:rPr lang="en-US" altLang="en-US" sz="2400"/>
              <a:t>变量是</a:t>
            </a:r>
            <a:r>
              <a:rPr lang="en-US" altLang="en-US" sz="2400" b="1">
                <a:solidFill>
                  <a:srgbClr val="FF0000"/>
                </a:solidFill>
              </a:rPr>
              <a:t>年龄</a:t>
            </a:r>
            <a:r>
              <a:rPr lang="en-US" altLang="en-US" sz="2400"/>
              <a:t>。</a:t>
            </a:r>
          </a:p>
          <a:p>
            <a:pPr lvl="1"/>
            <a:r>
              <a:rPr lang="en-US" altLang="en-US" sz="2400"/>
              <a:t>检查每个家庭并记录孩子的数量</a:t>
            </a:r>
          </a:p>
          <a:p>
            <a:pPr lvl="2"/>
            <a:r>
              <a:rPr lang="en-US" altLang="en-US" sz="2400"/>
              <a:t>变量是</a:t>
            </a:r>
            <a:r>
              <a:rPr lang="en-US" altLang="en-US" sz="2400" b="1">
                <a:solidFill>
                  <a:srgbClr val="FF0000"/>
                </a:solidFill>
              </a:rPr>
              <a:t>每个家庭的孩子数量</a:t>
            </a:r>
            <a:endParaRPr lang="en-US" altLang="en-US" b="1">
              <a:solidFill>
                <a:srgbClr val="FF0000"/>
              </a:solidFill>
            </a:endParaRPr>
          </a:p>
        </p:txBody>
      </p:sp>
      <p:sp>
        <p:nvSpPr>
          <p:cNvPr id="28676" name="Slide Number Placeholder 3">
            <a:extLst>
              <a:ext uri="{FF2B5EF4-FFF2-40B4-BE49-F238E27FC236}">
                <a16:creationId xmlns:a16="http://schemas.microsoft.com/office/drawing/2014/main" id="{04FF47D0-ED31-1489-9C5A-2DF6E8F19A1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31700DFF-4AC9-4E2A-909A-454A285C6851}" type="slidenum">
              <a:rPr lang="en-US" altLang="en-US" sz="1800">
                <a:solidFill>
                  <a:schemeClr val="tx2"/>
                </a:solidFill>
                <a:cs typeface="Arial" panose="020B0604020202020204" pitchFamily="34" charset="0"/>
              </a:rPr>
              <a:t>19</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19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a:extLst>
              <a:ext uri="{FF2B5EF4-FFF2-40B4-BE49-F238E27FC236}">
                <a16:creationId xmlns:a16="http://schemas.microsoft.com/office/drawing/2014/main" id="{D293FBCD-DA76-ED2B-B37F-33DD6B74413A}"/>
              </a:ext>
            </a:extLst>
          </p:cNvPr>
          <p:cNvSpPr>
            <a:spLocks noGrp="1"/>
          </p:cNvSpPr>
          <p:nvPr>
            <p:ph type="ctrTitle" idx="4294967295"/>
          </p:nvPr>
        </p:nvSpPr>
        <p:spPr>
          <a:xfrm>
            <a:off x="685800" y="1638300"/>
            <a:ext cx="7772400" cy="1470025"/>
          </a:xfrm>
        </p:spPr>
        <p:txBody>
          <a:bodyPr/>
          <a:lstStyle/>
          <a:p>
            <a:pPr eaLnBrk="1" hangingPunct="1"/>
            <a:r>
              <a:rPr lang="en-US" altLang="en-US"/>
              <a:t>第一章</a:t>
            </a:r>
            <a:br>
              <a:rPr lang="en-US" altLang="en-US"/>
            </a:br>
            <a:br>
              <a:rPr lang="en-US" altLang="en-US"/>
            </a:br>
            <a:br>
              <a:rPr lang="en-US" altLang="en-US"/>
            </a:br>
            <a:r>
              <a:rPr lang="en-US" altLang="en-US"/>
              <a:t>第1.1节</a:t>
            </a:r>
          </a:p>
        </p:txBody>
      </p:sp>
      <p:sp>
        <p:nvSpPr>
          <p:cNvPr id="5" name="Subtitle 4">
            <a:extLst>
              <a:ext uri="{FF2B5EF4-FFF2-40B4-BE49-F238E27FC236}">
                <a16:creationId xmlns:a16="http://schemas.microsoft.com/office/drawing/2014/main" id="{072E427C-D947-4A55-B39D-C9CA68BD7482}"/>
              </a:ext>
            </a:extLst>
          </p:cNvPr>
          <p:cNvSpPr>
            <a:spLocks noGrp="1"/>
          </p:cNvSpPr>
          <p:nvPr>
            <p:ph type="subTitle" idx="4294967295"/>
          </p:nvPr>
        </p:nvSpPr>
        <p:spPr>
          <a:xfrm>
            <a:off x="1371600" y="3886200"/>
            <a:ext cx="6400800" cy="1752600"/>
          </a:xfrm>
        </p:spPr>
        <p:txBody>
          <a:bodyPr/>
          <a:lstStyle/>
          <a:p>
            <a:pPr marL="0" indent="0" algn="ctr" eaLnBrk="1" hangingPunct="1">
              <a:buFont typeface="Arial" charset="0"/>
              <a:buNone/>
              <a:defRPr/>
            </a:pPr>
            <a:r>
              <a:rPr lang="en-US" b="1" dirty="0">
                <a:solidFill>
                  <a:schemeClr val="tx2"/>
                </a:solidFill>
                <a:latin typeface="+mj-lt"/>
              </a:rPr>
              <a:t>统计学概述</a:t>
            </a:r>
          </a:p>
        </p:txBody>
      </p:sp>
      <p:sp>
        <p:nvSpPr>
          <p:cNvPr id="10244" name="Slide Number Placeholder 3">
            <a:extLst>
              <a:ext uri="{FF2B5EF4-FFF2-40B4-BE49-F238E27FC236}">
                <a16:creationId xmlns:a16="http://schemas.microsoft.com/office/drawing/2014/main" id="{4316FEEB-E21A-5385-C535-0D3C5BCC6627}"/>
              </a:ext>
            </a:extLst>
          </p:cNvPr>
          <p:cNvSpPr txBox="1">
            <a:spLocks noGrp="1"/>
          </p:cNvSpPr>
          <p:nvPr/>
        </p:nvSpPr>
        <p:spPr bwMode="auto">
          <a:xfrm>
            <a:off x="6858000"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A9E28EE6-27FB-47CB-9452-3EFBDA421DA0}" type="slidenum">
              <a:rPr lang="en-US" altLang="en-US" sz="1800">
                <a:solidFill>
                  <a:schemeClr val="tx2"/>
                </a:solidFill>
                <a:cs typeface="Arial" panose="020B0604020202020204" pitchFamily="34" charset="0"/>
              </a:rPr>
              <a:t>1</a:t>
            </a:fld>
            <a:endParaRPr lang="en-US" altLang="en-US" sz="1800">
              <a:solidFill>
                <a:schemeClr val="tx2"/>
              </a:solidFill>
              <a:cs typeface="Arial" panose="020B0604020202020204" pitchFamily="34" charset="0"/>
            </a:endParaRPr>
          </a:p>
        </p:txBody>
      </p:sp>
      <p:sp>
        <p:nvSpPr>
          <p:cNvPr id="10245" name="Slide Number Placeholder 5">
            <a:extLst>
              <a:ext uri="{FF2B5EF4-FFF2-40B4-BE49-F238E27FC236}">
                <a16:creationId xmlns:a16="http://schemas.microsoft.com/office/drawing/2014/main" id="{B3CA0EF1-4C16-576F-6A55-6AE84A7B607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A2E2FE40-F249-4EA6-89A1-EC7838126020}" type="slidenum">
              <a:rPr lang="en-US" altLang="en-US" sz="1800">
                <a:solidFill>
                  <a:schemeClr val="tx2"/>
                </a:solidFill>
                <a:cs typeface="Arial" panose="020B0604020202020204" pitchFamily="34" charset="0"/>
              </a:rPr>
              <a:t>1</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205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25F8BE8A-7978-78D9-7BF9-F2A30D54FC25}"/>
              </a:ext>
            </a:extLst>
          </p:cNvPr>
          <p:cNvSpPr>
            <a:spLocks noGrp="1"/>
          </p:cNvSpPr>
          <p:nvPr>
            <p:ph type="title"/>
          </p:nvPr>
        </p:nvSpPr>
        <p:spPr>
          <a:xfrm>
            <a:off x="457200" y="274638"/>
            <a:ext cx="8229600" cy="596900"/>
          </a:xfrm>
        </p:spPr>
        <p:txBody>
          <a:bodyPr/>
          <a:lstStyle/>
          <a:p>
            <a:pPr eaLnBrk="1" hangingPunct="1"/>
            <a:r>
              <a:rPr lang="en-US" altLang="en-US"/>
              <a:t>数据的类型</a:t>
            </a:r>
          </a:p>
        </p:txBody>
      </p:sp>
      <p:sp>
        <p:nvSpPr>
          <p:cNvPr id="29699" name="Content Placeholder 2">
            <a:extLst>
              <a:ext uri="{FF2B5EF4-FFF2-40B4-BE49-F238E27FC236}">
                <a16:creationId xmlns:a16="http://schemas.microsoft.com/office/drawing/2014/main" id="{2D7EC843-1FB6-D0AA-3189-E9A83EC392F6}"/>
              </a:ext>
            </a:extLst>
          </p:cNvPr>
          <p:cNvSpPr>
            <a:spLocks noGrp="1"/>
          </p:cNvSpPr>
          <p:nvPr>
            <p:ph idx="1"/>
          </p:nvPr>
        </p:nvSpPr>
        <p:spPr>
          <a:xfrm>
            <a:off x="457200" y="1241425"/>
            <a:ext cx="8229600" cy="1066800"/>
          </a:xfrm>
        </p:spPr>
        <p:txBody>
          <a:bodyPr/>
          <a:lstStyle/>
          <a:p>
            <a:pPr eaLnBrk="1" hangingPunct="1">
              <a:buFont typeface="Arial" panose="020B0604020202020204" pitchFamily="34" charset="0"/>
              <a:buNone/>
            </a:pPr>
            <a:r>
              <a:rPr lang="en-US" altLang="en-US" b="1">
                <a:solidFill>
                  <a:schemeClr val="accent2"/>
                </a:solidFill>
              </a:rPr>
              <a:t>定性数据 </a:t>
            </a:r>
          </a:p>
          <a:p>
            <a:pPr eaLnBrk="1" hangingPunct="1">
              <a:buFont typeface="Arial" panose="020B0604020202020204" pitchFamily="34" charset="0"/>
              <a:buNone/>
            </a:pPr>
            <a:r>
              <a:rPr lang="en-US" altLang="en-US"/>
              <a:t>由属性、标签或非数字条目组成，或数学运算没有意义的数字数据。</a:t>
            </a:r>
          </a:p>
        </p:txBody>
      </p:sp>
      <p:sp>
        <p:nvSpPr>
          <p:cNvPr id="29700" name="TextBox 7">
            <a:extLst>
              <a:ext uri="{FF2B5EF4-FFF2-40B4-BE49-F238E27FC236}">
                <a16:creationId xmlns:a16="http://schemas.microsoft.com/office/drawing/2014/main" id="{DD8713DA-BBEF-DB03-C27C-2C36CC683A28}"/>
              </a:ext>
            </a:extLst>
          </p:cNvPr>
          <p:cNvSpPr txBox="1">
            <a:spLocks noChangeArrowheads="1"/>
          </p:cNvSpPr>
          <p:nvPr/>
        </p:nvSpPr>
        <p:spPr bwMode="auto">
          <a:xfrm>
            <a:off x="1074738" y="3167063"/>
            <a:ext cx="1901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a:cs typeface="Arial" panose="020B0604020202020204" pitchFamily="34" charset="0"/>
              </a:rPr>
              <a:t>血型</a:t>
            </a:r>
          </a:p>
        </p:txBody>
      </p:sp>
      <p:sp>
        <p:nvSpPr>
          <p:cNvPr id="29701" name="TextBox 8">
            <a:extLst>
              <a:ext uri="{FF2B5EF4-FFF2-40B4-BE49-F238E27FC236}">
                <a16:creationId xmlns:a16="http://schemas.microsoft.com/office/drawing/2014/main" id="{37EA53DB-447B-601F-FBA9-DDBF4F0F2EAD}"/>
              </a:ext>
            </a:extLst>
          </p:cNvPr>
          <p:cNvSpPr txBox="1">
            <a:spLocks noChangeArrowheads="1"/>
          </p:cNvSpPr>
          <p:nvPr/>
        </p:nvSpPr>
        <p:spPr bwMode="auto">
          <a:xfrm>
            <a:off x="3124200" y="3159125"/>
            <a:ext cx="21113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a:cs typeface="Arial" panose="020B0604020202020204" pitchFamily="34" charset="0"/>
              </a:rPr>
              <a:t>出生地点</a:t>
            </a:r>
          </a:p>
        </p:txBody>
      </p:sp>
      <p:sp>
        <p:nvSpPr>
          <p:cNvPr id="29702" name="TextBox 9">
            <a:extLst>
              <a:ext uri="{FF2B5EF4-FFF2-40B4-BE49-F238E27FC236}">
                <a16:creationId xmlns:a16="http://schemas.microsoft.com/office/drawing/2014/main" id="{E0AEE2F6-3914-B6F1-7402-DE0FDEC2BF51}"/>
              </a:ext>
            </a:extLst>
          </p:cNvPr>
          <p:cNvSpPr txBox="1">
            <a:spLocks noChangeArrowheads="1"/>
          </p:cNvSpPr>
          <p:nvPr/>
        </p:nvSpPr>
        <p:spPr bwMode="auto">
          <a:xfrm>
            <a:off x="5562600" y="3111500"/>
            <a:ext cx="3429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a:cs typeface="Arial" panose="020B0604020202020204" pitchFamily="34" charset="0"/>
              </a:rPr>
              <a:t>眼睛的颜色 Zip Code</a:t>
            </a:r>
          </a:p>
        </p:txBody>
      </p:sp>
      <p:sp>
        <p:nvSpPr>
          <p:cNvPr id="29703" name="Slide Number Placeholder 10">
            <a:extLst>
              <a:ext uri="{FF2B5EF4-FFF2-40B4-BE49-F238E27FC236}">
                <a16:creationId xmlns:a16="http://schemas.microsoft.com/office/drawing/2014/main" id="{A47FD0CF-7EF4-9A90-81B7-DD53AC389E6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7EE5E0E5-492E-4F64-BFBA-DE05F6ED4E14}" type="slidenum">
              <a:rPr lang="en-US" altLang="en-US" sz="1800">
                <a:solidFill>
                  <a:schemeClr val="tx2"/>
                </a:solidFill>
                <a:cs typeface="Arial" panose="020B0604020202020204" pitchFamily="34" charset="0"/>
              </a:rPr>
              <a:t>20</a:t>
            </a:fld>
            <a:endParaRPr lang="en-US" altLang="en-US" sz="1800">
              <a:solidFill>
                <a:schemeClr val="tx2"/>
              </a:solidFill>
              <a:cs typeface="Arial" panose="020B0604020202020204" pitchFamily="34" charset="0"/>
            </a:endParaRPr>
          </a:p>
        </p:txBody>
      </p:sp>
      <p:sp>
        <p:nvSpPr>
          <p:cNvPr id="2" name="Rectangle: Rounded Corners 1">
            <a:extLst>
              <a:ext uri="{FF2B5EF4-FFF2-40B4-BE49-F238E27FC236}">
                <a16:creationId xmlns:a16="http://schemas.microsoft.com/office/drawing/2014/main" id="{F3250BB6-7B24-468B-AE85-D508CAB8839F}"/>
              </a:ext>
            </a:extLst>
          </p:cNvPr>
          <p:cNvSpPr/>
          <p:nvPr/>
        </p:nvSpPr>
        <p:spPr>
          <a:xfrm>
            <a:off x="361950" y="1187450"/>
            <a:ext cx="2889250" cy="544513"/>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05" name="Content Placeholder 2">
            <a:extLst>
              <a:ext uri="{FF2B5EF4-FFF2-40B4-BE49-F238E27FC236}">
                <a16:creationId xmlns:a16="http://schemas.microsoft.com/office/drawing/2014/main" id="{819D97D9-16F5-B197-B763-091274844883}"/>
              </a:ext>
            </a:extLst>
          </p:cNvPr>
          <p:cNvSpPr txBox="1">
            <a:spLocks/>
          </p:cNvSpPr>
          <p:nvPr/>
        </p:nvSpPr>
        <p:spPr bwMode="auto">
          <a:xfrm>
            <a:off x="361950" y="4237038"/>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buFont typeface="Arial" panose="020B0604020202020204" pitchFamily="34" charset="0"/>
              <a:buNone/>
            </a:pPr>
            <a:r>
              <a:rPr lang="en-US" altLang="en-US" b="1">
                <a:solidFill>
                  <a:schemeClr val="accent2"/>
                </a:solidFill>
              </a:rPr>
              <a:t>量化</a:t>
            </a:r>
            <a:r>
              <a:rPr lang="en-US" altLang="en-US">
                <a:solidFill>
                  <a:schemeClr val="bg2"/>
                </a:solidFill>
              </a:rPr>
              <a:t>数据  </a:t>
            </a:r>
          </a:p>
          <a:p>
            <a:pPr eaLnBrk="1" hangingPunct="1">
              <a:buFont typeface="Arial" panose="020B0604020202020204" pitchFamily="34" charset="0"/>
              <a:buNone/>
            </a:pPr>
            <a:r>
              <a:rPr lang="en-US" altLang="en-US"/>
              <a:t>数值测量或计数，其中数学运算是有意义的。</a:t>
            </a:r>
          </a:p>
        </p:txBody>
      </p:sp>
      <p:sp>
        <p:nvSpPr>
          <p:cNvPr id="13" name="Rectangle: Rounded Corners 12">
            <a:extLst>
              <a:ext uri="{FF2B5EF4-FFF2-40B4-BE49-F238E27FC236}">
                <a16:creationId xmlns:a16="http://schemas.microsoft.com/office/drawing/2014/main" id="{C2117CDD-CA5F-4ABE-8635-E9C7EC98E6E8}"/>
              </a:ext>
            </a:extLst>
          </p:cNvPr>
          <p:cNvSpPr/>
          <p:nvPr/>
        </p:nvSpPr>
        <p:spPr>
          <a:xfrm>
            <a:off x="304800" y="4194175"/>
            <a:ext cx="3003550" cy="544513"/>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9707" name="Picture 2">
            <a:extLst>
              <a:ext uri="{FF2B5EF4-FFF2-40B4-BE49-F238E27FC236}">
                <a16:creationId xmlns:a16="http://schemas.microsoft.com/office/drawing/2014/main" id="{B4394D46-67ED-FAEC-4343-67FD2883DB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738" y="5967413"/>
            <a:ext cx="7386637"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21303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F7CCF387-6D3A-D490-769A-F1355BC9FEEC}"/>
              </a:ext>
            </a:extLst>
          </p:cNvPr>
          <p:cNvSpPr>
            <a:spLocks noGrp="1"/>
          </p:cNvSpPr>
          <p:nvPr>
            <p:ph type="title"/>
          </p:nvPr>
        </p:nvSpPr>
        <p:spPr/>
        <p:txBody>
          <a:bodyPr/>
          <a:lstStyle/>
          <a:p>
            <a:r>
              <a:rPr lang="en-US" altLang="en-US"/>
              <a:t>量化与质化的变量</a:t>
            </a:r>
          </a:p>
        </p:txBody>
      </p:sp>
      <p:sp>
        <p:nvSpPr>
          <p:cNvPr id="30723" name="Slide Number Placeholder 3">
            <a:extLst>
              <a:ext uri="{FF2B5EF4-FFF2-40B4-BE49-F238E27FC236}">
                <a16:creationId xmlns:a16="http://schemas.microsoft.com/office/drawing/2014/main" id="{C230B50A-21ED-2D22-4B9F-D8765AF404A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B2F7DB69-85BA-4B6F-B274-8797C30A8A80}" type="slidenum">
              <a:rPr lang="en-US" altLang="en-US" sz="1800">
                <a:solidFill>
                  <a:schemeClr val="tx2"/>
                </a:solidFill>
                <a:cs typeface="Arial" panose="020B0604020202020204" pitchFamily="34" charset="0"/>
              </a:rPr>
              <a:t>21</a:t>
            </a:fld>
            <a:endParaRPr lang="en-US" altLang="en-US" sz="1800">
              <a:solidFill>
                <a:schemeClr val="tx2"/>
              </a:solidFill>
              <a:cs typeface="Arial" panose="020B0604020202020204" pitchFamily="34" charset="0"/>
            </a:endParaRPr>
          </a:p>
        </p:txBody>
      </p:sp>
      <p:pic>
        <p:nvPicPr>
          <p:cNvPr id="30724" name="Picture 2">
            <a:extLst>
              <a:ext uri="{FF2B5EF4-FFF2-40B4-BE49-F238E27FC236}">
                <a16:creationId xmlns:a16="http://schemas.microsoft.com/office/drawing/2014/main" id="{2E8879EB-DA91-2CD3-82C7-E9D78D95A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0" y="1487488"/>
            <a:ext cx="8153400" cy="442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22202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7820C5BF-5165-35EF-DBF7-3272BD433AC7}"/>
              </a:ext>
            </a:extLst>
          </p:cNvPr>
          <p:cNvSpPr>
            <a:spLocks noGrp="1"/>
          </p:cNvSpPr>
          <p:nvPr>
            <p:ph type="title"/>
          </p:nvPr>
        </p:nvSpPr>
        <p:spPr>
          <a:xfrm>
            <a:off x="457200" y="274638"/>
            <a:ext cx="8229600" cy="414337"/>
          </a:xfrm>
        </p:spPr>
        <p:txBody>
          <a:bodyPr/>
          <a:lstStyle/>
          <a:p>
            <a:r>
              <a:rPr lang="en-US" altLang="en-US"/>
              <a:t>量化与质化的变量</a:t>
            </a:r>
          </a:p>
        </p:txBody>
      </p:sp>
      <p:sp>
        <p:nvSpPr>
          <p:cNvPr id="31747" name="Slide Number Placeholder 3">
            <a:extLst>
              <a:ext uri="{FF2B5EF4-FFF2-40B4-BE49-F238E27FC236}">
                <a16:creationId xmlns:a16="http://schemas.microsoft.com/office/drawing/2014/main" id="{169BE275-99E4-65E9-9E2F-B983D3C35FD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969B3165-34D0-439C-A920-B2E9E824A4CB}" type="slidenum">
              <a:rPr lang="en-US" altLang="en-US" sz="1800">
                <a:solidFill>
                  <a:schemeClr val="tx2"/>
                </a:solidFill>
                <a:cs typeface="Arial" panose="020B0604020202020204" pitchFamily="34" charset="0"/>
              </a:rPr>
              <a:t>22</a:t>
            </a:fld>
            <a:endParaRPr lang="en-US" altLang="en-US" sz="1800">
              <a:solidFill>
                <a:schemeClr val="tx2"/>
              </a:solidFill>
              <a:cs typeface="Arial" panose="020B0604020202020204" pitchFamily="34" charset="0"/>
            </a:endParaRPr>
          </a:p>
        </p:txBody>
      </p:sp>
      <p:graphicFrame>
        <p:nvGraphicFramePr>
          <p:cNvPr id="5" name="Table 4">
            <a:extLst>
              <a:ext uri="{FF2B5EF4-FFF2-40B4-BE49-F238E27FC236}">
                <a16:creationId xmlns:a16="http://schemas.microsoft.com/office/drawing/2014/main" id="{3C81B839-AF43-402E-9842-4A0D6F2534F3}"/>
              </a:ext>
            </a:extLst>
          </p:cNvPr>
          <p:cNvGraphicFramePr>
            <a:graphicFrameLocks noGrp="1"/>
          </p:cNvGraphicFramePr>
          <p:nvPr/>
        </p:nvGraphicFramePr>
        <p:xfrm>
          <a:off x="228600" y="990600"/>
          <a:ext cx="8686800" cy="5684838"/>
        </p:xfrm>
        <a:graphic>
          <a:graphicData uri="http://schemas.openxmlformats.org/drawingml/2006/table">
            <a:tbl>
              <a:tblPr firstRow="1" bandRow="1">
                <a:tableStyleId>{5C22544A-7EE6-4342-B048-85BDC9FD1C3A}</a:tableStyleId>
              </a:tblPr>
              <a:tblGrid>
                <a:gridCol w="4627548">
                  <a:extLst>
                    <a:ext uri="{9D8B030D-6E8A-4147-A177-3AD203B41FA5}">
                      <a16:colId xmlns:a16="http://schemas.microsoft.com/office/drawing/2014/main" val="20000"/>
                    </a:ext>
                  </a:extLst>
                </a:gridCol>
                <a:gridCol w="4059252">
                  <a:extLst>
                    <a:ext uri="{9D8B030D-6E8A-4147-A177-3AD203B41FA5}">
                      <a16:colId xmlns:a16="http://schemas.microsoft.com/office/drawing/2014/main" val="20001"/>
                    </a:ext>
                  </a:extLst>
                </a:gridCol>
              </a:tblGrid>
              <a:tr h="533411">
                <a:tc>
                  <a:txBody>
                    <a:bodyPr/>
                    <a:lstStyle/>
                    <a:p>
                      <a:pPr algn="ctr"/>
                      <a:r>
                        <a:rPr lang="en-US" sz="2400" dirty="0">
                          <a:solidFill>
                            <a:schemeClr val="tx1"/>
                          </a:solidFill>
                        </a:rPr>
                        <a:t>变量的例子</a:t>
                      </a:r>
                    </a:p>
                  </a:txBody>
                  <a:tcPr marT="45727" marB="45727"/>
                </a:tc>
                <a:tc>
                  <a:txBody>
                    <a:bodyPr/>
                    <a:lstStyle/>
                    <a:p>
                      <a:pPr algn="ctr"/>
                      <a:r>
                        <a:rPr lang="en-US" sz="2400" dirty="0">
                          <a:solidFill>
                            <a:schemeClr val="tx1"/>
                          </a:solidFill>
                        </a:rPr>
                        <a:t>定性的还是定量的？</a:t>
                      </a:r>
                    </a:p>
                  </a:txBody>
                  <a:tcPr marT="45727" marB="45727"/>
                </a:tc>
                <a:extLst>
                  <a:ext uri="{0D108BD9-81ED-4DB2-BD59-A6C34878D82A}">
                    <a16:rowId xmlns:a16="http://schemas.microsoft.com/office/drawing/2014/main" val="10000"/>
                  </a:ext>
                </a:extLst>
              </a:tr>
              <a:tr h="823091">
                <a:tc>
                  <a:txBody>
                    <a:bodyPr/>
                    <a:lstStyle/>
                    <a:p>
                      <a:pPr algn="l"/>
                      <a:r>
                        <a:rPr lang="en-US" sz="2400" b="1" dirty="0">
                          <a:solidFill>
                            <a:srgbClr val="C00000"/>
                          </a:solidFill>
                        </a:rPr>
                        <a:t>1.</a:t>
                      </a:r>
                      <a:r>
                        <a:rPr lang="en-US" sz="2400" b="1" dirty="0">
                          <a:solidFill>
                            <a:srgbClr val="C00000"/>
                          </a:solidFill>
                        </a:rPr>
                        <a:t>本田</a:t>
                      </a:r>
                      <a:r>
                        <a:rPr lang="en-US" sz="2400" b="1" baseline="0" dirty="0">
                          <a:solidFill>
                            <a:srgbClr val="C00000"/>
                          </a:solidFill>
                        </a:rPr>
                        <a:t>汽车</a:t>
                      </a:r>
                      <a:r>
                        <a:rPr lang="en-US" sz="2400" b="1" dirty="0">
                          <a:solidFill>
                            <a:srgbClr val="C00000"/>
                          </a:solidFill>
                        </a:rPr>
                        <a:t>的名称。 </a:t>
                      </a:r>
                    </a:p>
                    <a:p>
                      <a:pPr algn="l"/>
                      <a:r>
                        <a:rPr lang="en-US" sz="2400" b="1" baseline="0" dirty="0">
                          <a:solidFill>
                            <a:srgbClr val="C00000"/>
                          </a:solidFill>
                        </a:rPr>
                        <a:t>如思域、雅阁</a:t>
                      </a:r>
                      <a:endParaRPr lang="en-US" sz="2400" b="1" dirty="0">
                        <a:solidFill>
                          <a:srgbClr val="C00000"/>
                        </a:solidFill>
                      </a:endParaRPr>
                    </a:p>
                  </a:txBody>
                  <a:tcPr marT="45727" marB="45727"/>
                </a:tc>
                <a:tc>
                  <a:txBody>
                    <a:bodyPr/>
                    <a:lstStyle/>
                    <a:p>
                      <a:pPr algn="ctr"/>
                      <a:r>
                        <a:rPr lang="en-US" sz="1800" dirty="0"/>
                        <a:t> </a:t>
                      </a:r>
                    </a:p>
                  </a:txBody>
                  <a:tcPr marT="45727" marB="45727"/>
                </a:tc>
                <a:extLst>
                  <a:ext uri="{0D108BD9-81ED-4DB2-BD59-A6C34878D82A}">
                    <a16:rowId xmlns:a16="http://schemas.microsoft.com/office/drawing/2014/main" val="10001"/>
                  </a:ext>
                </a:extLst>
              </a:tr>
              <a:tr h="457221">
                <a:tc>
                  <a:txBody>
                    <a:bodyPr/>
                    <a:lstStyle/>
                    <a:p>
                      <a:pPr algn="l"/>
                      <a:r>
                        <a:rPr lang="en-US" sz="2400" b="1" dirty="0">
                          <a:solidFill>
                            <a:srgbClr val="C00000"/>
                          </a:solidFill>
                        </a:rPr>
                        <a:t>2.</a:t>
                      </a:r>
                      <a:r>
                        <a:rPr lang="en-US" sz="2400" b="1" dirty="0">
                          <a:solidFill>
                            <a:srgbClr val="C00000"/>
                          </a:solidFill>
                        </a:rPr>
                        <a:t>本田汽车的基本价格</a:t>
                      </a:r>
                    </a:p>
                  </a:txBody>
                  <a:tcPr marT="45727" marB="45727"/>
                </a:tc>
                <a:tc>
                  <a:txBody>
                    <a:bodyPr/>
                    <a:lstStyle/>
                    <a:p>
                      <a:pPr algn="ctr"/>
                      <a:r>
                        <a:rPr lang="en-US" sz="1800" dirty="0"/>
                        <a:t> </a:t>
                      </a:r>
                    </a:p>
                  </a:txBody>
                  <a:tcPr marT="45727" marB="45727"/>
                </a:tc>
                <a:extLst>
                  <a:ext uri="{0D108BD9-81ED-4DB2-BD59-A6C34878D82A}">
                    <a16:rowId xmlns:a16="http://schemas.microsoft.com/office/drawing/2014/main" val="10002"/>
                  </a:ext>
                </a:extLst>
              </a:tr>
              <a:tr h="457221">
                <a:tc>
                  <a:txBody>
                    <a:bodyPr/>
                    <a:lstStyle/>
                    <a:p>
                      <a:pPr algn="l"/>
                      <a:r>
                        <a:rPr lang="en-US" sz="2400" b="1" dirty="0">
                          <a:solidFill>
                            <a:srgbClr val="C00000"/>
                          </a:solidFill>
                        </a:rPr>
                        <a:t>3.</a:t>
                      </a:r>
                      <a:r>
                        <a:rPr lang="en-US" sz="2400" b="1" dirty="0">
                          <a:solidFill>
                            <a:srgbClr val="C00000"/>
                          </a:solidFill>
                        </a:rPr>
                        <a:t>社会安全号码</a:t>
                      </a:r>
                    </a:p>
                  </a:txBody>
                  <a:tcPr marT="45727" marB="45727"/>
                </a:tc>
                <a:tc>
                  <a:txBody>
                    <a:bodyPr/>
                    <a:lstStyle/>
                    <a:p>
                      <a:pPr algn="ctr"/>
                      <a:r>
                        <a:rPr lang="en-US" sz="1800" dirty="0"/>
                        <a:t> </a:t>
                      </a:r>
                    </a:p>
                  </a:txBody>
                  <a:tcPr marT="45727" marB="45727"/>
                </a:tc>
                <a:extLst>
                  <a:ext uri="{0D108BD9-81ED-4DB2-BD59-A6C34878D82A}">
                    <a16:rowId xmlns:a16="http://schemas.microsoft.com/office/drawing/2014/main" val="10003"/>
                  </a:ext>
                </a:extLst>
              </a:tr>
              <a:tr h="533387">
                <a:tc>
                  <a:txBody>
                    <a:bodyPr/>
                    <a:lstStyle/>
                    <a:p>
                      <a:pPr algn="l"/>
                      <a:r>
                        <a:rPr lang="en-US" sz="2400" b="1" dirty="0">
                          <a:solidFill>
                            <a:srgbClr val="C00000"/>
                          </a:solidFill>
                        </a:rPr>
                        <a:t>4.患者的体温</a:t>
                      </a:r>
                    </a:p>
                  </a:txBody>
                  <a:tcPr marT="45727" marB="45727"/>
                </a:tc>
                <a:tc>
                  <a:txBody>
                    <a:bodyPr/>
                    <a:lstStyle/>
                    <a:p>
                      <a:pPr algn="ctr"/>
                      <a:endParaRPr lang="en-US" sz="1800" dirty="0"/>
                    </a:p>
                  </a:txBody>
                  <a:tcPr marT="45727" marB="45727"/>
                </a:tc>
                <a:extLst>
                  <a:ext uri="{0D108BD9-81ED-4DB2-BD59-A6C34878D82A}">
                    <a16:rowId xmlns:a16="http://schemas.microsoft.com/office/drawing/2014/main" val="10004"/>
                  </a:ext>
                </a:extLst>
              </a:tr>
              <a:tr h="823091">
                <a:tc>
                  <a:txBody>
                    <a:bodyPr/>
                    <a:lstStyle/>
                    <a:p>
                      <a:pPr algn="l"/>
                      <a:r>
                        <a:rPr lang="en-US" sz="2400" b="1" dirty="0">
                          <a:solidFill>
                            <a:srgbClr val="C00000"/>
                          </a:solidFill>
                        </a:rPr>
                        <a:t>5.足球球衣背面的球员号码</a:t>
                      </a:r>
                    </a:p>
                  </a:txBody>
                  <a:tcPr marT="45727" marB="45727"/>
                </a:tc>
                <a:tc>
                  <a:txBody>
                    <a:bodyPr/>
                    <a:lstStyle/>
                    <a:p>
                      <a:pPr algn="ctr"/>
                      <a:endParaRPr lang="en-US" sz="1800" dirty="0"/>
                    </a:p>
                  </a:txBody>
                  <a:tcPr marT="45727" marB="45727"/>
                </a:tc>
                <a:extLst>
                  <a:ext uri="{0D108BD9-81ED-4DB2-BD59-A6C34878D82A}">
                    <a16:rowId xmlns:a16="http://schemas.microsoft.com/office/drawing/2014/main" val="10005"/>
                  </a:ext>
                </a:extLst>
              </a:tr>
              <a:tr h="502561">
                <a:tc>
                  <a:txBody>
                    <a:bodyPr/>
                    <a:lstStyle/>
                    <a:p>
                      <a:pPr algn="l"/>
                      <a:r>
                        <a:rPr lang="en-US" sz="2400" b="1" dirty="0">
                          <a:solidFill>
                            <a:srgbClr val="C00000"/>
                          </a:solidFill>
                        </a:rPr>
                        <a:t>6.教育水平</a:t>
                      </a:r>
                    </a:p>
                  </a:txBody>
                  <a:tcPr marT="45727" marB="45727"/>
                </a:tc>
                <a:tc>
                  <a:txBody>
                    <a:bodyPr/>
                    <a:lstStyle/>
                    <a:p>
                      <a:pPr algn="ctr"/>
                      <a:endParaRPr lang="en-US" sz="1800" dirty="0"/>
                    </a:p>
                  </a:txBody>
                  <a:tcPr marT="45727" marB="45727"/>
                </a:tc>
                <a:extLst>
                  <a:ext uri="{0D108BD9-81ED-4DB2-BD59-A6C34878D82A}">
                    <a16:rowId xmlns:a16="http://schemas.microsoft.com/office/drawing/2014/main" val="10006"/>
                  </a:ext>
                </a:extLst>
              </a:tr>
              <a:tr h="518285">
                <a:tc>
                  <a:txBody>
                    <a:bodyPr/>
                    <a:lstStyle/>
                    <a:p>
                      <a:pPr algn="l"/>
                      <a:r>
                        <a:rPr lang="en-US" sz="2400" b="1" dirty="0">
                          <a:solidFill>
                            <a:srgbClr val="C00000"/>
                          </a:solidFill>
                        </a:rPr>
                        <a:t>7.家庭收入</a:t>
                      </a:r>
                    </a:p>
                  </a:txBody>
                  <a:tcPr marT="45727" marB="45727"/>
                </a:tc>
                <a:tc>
                  <a:txBody>
                    <a:bodyPr/>
                    <a:lstStyle/>
                    <a:p>
                      <a:pPr algn="ctr"/>
                      <a:endParaRPr lang="en-US" sz="1800" dirty="0"/>
                    </a:p>
                  </a:txBody>
                  <a:tcPr marT="45727" marB="45727"/>
                </a:tc>
                <a:extLst>
                  <a:ext uri="{0D108BD9-81ED-4DB2-BD59-A6C34878D82A}">
                    <a16:rowId xmlns:a16="http://schemas.microsoft.com/office/drawing/2014/main" val="10007"/>
                  </a:ext>
                </a:extLst>
              </a:tr>
              <a:tr h="518285">
                <a:tc>
                  <a:txBody>
                    <a:bodyPr/>
                    <a:lstStyle/>
                    <a:p>
                      <a:pPr algn="l"/>
                      <a:r>
                        <a:rPr lang="en-US" sz="2400" b="1" dirty="0">
                          <a:solidFill>
                            <a:srgbClr val="C00000"/>
                          </a:solidFill>
                        </a:rPr>
                        <a:t>8.性别问题</a:t>
                      </a:r>
                    </a:p>
                  </a:txBody>
                  <a:tcPr marT="45727" marB="45727"/>
                </a:tc>
                <a:tc>
                  <a:txBody>
                    <a:bodyPr/>
                    <a:lstStyle/>
                    <a:p>
                      <a:pPr algn="ctr"/>
                      <a:endParaRPr lang="en-US" sz="1800" dirty="0"/>
                    </a:p>
                  </a:txBody>
                  <a:tcPr marT="45727" marB="45727"/>
                </a:tc>
                <a:extLst>
                  <a:ext uri="{0D108BD9-81ED-4DB2-BD59-A6C34878D82A}">
                    <a16:rowId xmlns:a16="http://schemas.microsoft.com/office/drawing/2014/main" val="10008"/>
                  </a:ext>
                </a:extLst>
              </a:tr>
              <a:tr h="518285">
                <a:tc>
                  <a:txBody>
                    <a:bodyPr/>
                    <a:lstStyle/>
                    <a:p>
                      <a:pPr algn="l"/>
                      <a:r>
                        <a:rPr lang="en-US" sz="2400" b="1" dirty="0">
                          <a:solidFill>
                            <a:srgbClr val="C00000"/>
                          </a:solidFill>
                        </a:rPr>
                        <a:t>9.</a:t>
                      </a:r>
                      <a:r>
                        <a:rPr lang="en-US" sz="2400" b="1" baseline="0" dirty="0">
                          <a:solidFill>
                            <a:srgbClr val="C00000"/>
                          </a:solidFill>
                        </a:rPr>
                        <a:t>一个家庭中的</a:t>
                      </a:r>
                      <a:r>
                        <a:rPr lang="en-US" sz="2400" b="1" dirty="0">
                          <a:solidFill>
                            <a:srgbClr val="C00000"/>
                          </a:solidFill>
                        </a:rPr>
                        <a:t>孩子数量</a:t>
                      </a:r>
                      <a:endParaRPr lang="en-US" sz="2400" b="1" dirty="0">
                        <a:solidFill>
                          <a:srgbClr val="C00000"/>
                        </a:solidFill>
                      </a:endParaRPr>
                    </a:p>
                  </a:txBody>
                  <a:tcPr marT="45727" marB="45727"/>
                </a:tc>
                <a:tc>
                  <a:txBody>
                    <a:bodyPr/>
                    <a:lstStyle/>
                    <a:p>
                      <a:pPr algn="ctr"/>
                      <a:endParaRPr lang="en-US" sz="1800" dirty="0"/>
                    </a:p>
                  </a:txBody>
                  <a:tcPr marT="45727" marB="45727"/>
                </a:tc>
                <a:extLst>
                  <a:ext uri="{0D108BD9-81ED-4DB2-BD59-A6C34878D82A}">
                    <a16:rowId xmlns:a16="http://schemas.microsoft.com/office/drawing/2014/main" val="10009"/>
                  </a:ext>
                </a:extLst>
              </a:tr>
            </a:tbl>
          </a:graphicData>
        </a:graphic>
      </p:graphicFrame>
    </p:spTree>
  </p:cSld>
  <p:clrMapOvr>
    <a:masterClrMapping/>
  </p:clrMapOvr>
  <p:transition>
    <p:wipe dir="r"/>
  </p:transition>
</p:sld>
</file>

<file path=ppt/slides/slide23131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E8463A09-CB0B-55AC-DB53-99CB6ED999A3}"/>
              </a:ext>
            </a:extLst>
          </p:cNvPr>
          <p:cNvSpPr>
            <a:spLocks noGrp="1"/>
          </p:cNvSpPr>
          <p:nvPr>
            <p:ph type="title"/>
          </p:nvPr>
        </p:nvSpPr>
        <p:spPr/>
        <p:txBody>
          <a:bodyPr/>
          <a:lstStyle/>
          <a:p>
            <a:r>
              <a:rPr lang="en-US" altLang="en-US"/>
              <a:t>MyMathLab实例</a:t>
            </a:r>
          </a:p>
        </p:txBody>
      </p:sp>
      <p:sp>
        <p:nvSpPr>
          <p:cNvPr id="32771" name="Slide Number Placeholder 2">
            <a:extLst>
              <a:ext uri="{FF2B5EF4-FFF2-40B4-BE49-F238E27FC236}">
                <a16:creationId xmlns:a16="http://schemas.microsoft.com/office/drawing/2014/main" id="{C76B4C75-9A5B-7D8E-B497-2CE48CEEF89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D7D24C05-6ED6-4C7E-8C9C-91652EF94AB1}" type="slidenum">
              <a:rPr lang="en-US" altLang="en-US" sz="1800">
                <a:solidFill>
                  <a:schemeClr val="tx2"/>
                </a:solidFill>
                <a:cs typeface="Arial" panose="020B0604020202020204" pitchFamily="34" charset="0"/>
              </a:rPr>
              <a:t>23</a:t>
            </a:fld>
            <a:endParaRPr lang="en-US" altLang="en-US" sz="1800">
              <a:solidFill>
                <a:schemeClr val="tx2"/>
              </a:solidFill>
              <a:cs typeface="Arial" panose="020B0604020202020204" pitchFamily="34" charset="0"/>
            </a:endParaRPr>
          </a:p>
        </p:txBody>
      </p:sp>
      <p:pic>
        <p:nvPicPr>
          <p:cNvPr id="32772" name="Picture 1">
            <a:extLst>
              <a:ext uri="{FF2B5EF4-FFF2-40B4-BE49-F238E27FC236}">
                <a16:creationId xmlns:a16="http://schemas.microsoft.com/office/drawing/2014/main" id="{A85B5E64-AF18-15E7-1AAD-829771AC29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84288"/>
            <a:ext cx="6765925" cy="2574925"/>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pic>
      <p:pic>
        <p:nvPicPr>
          <p:cNvPr id="32773" name="Picture 2">
            <a:extLst>
              <a:ext uri="{FF2B5EF4-FFF2-40B4-BE49-F238E27FC236}">
                <a16:creationId xmlns:a16="http://schemas.microsoft.com/office/drawing/2014/main" id="{BFB95D60-8A33-461E-AFCF-7E2F3CD651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975100"/>
            <a:ext cx="6765925" cy="2771775"/>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sld>
</file>

<file path=ppt/slides/slide2363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DE6A2C4-2310-4163-DE15-38E227893861}"/>
              </a:ext>
            </a:extLst>
          </p:cNvPr>
          <p:cNvSpPr>
            <a:spLocks noGrp="1"/>
          </p:cNvSpPr>
          <p:nvPr>
            <p:ph type="title"/>
          </p:nvPr>
        </p:nvSpPr>
        <p:spPr/>
        <p:txBody>
          <a:bodyPr/>
          <a:lstStyle/>
          <a:p>
            <a:pPr eaLnBrk="1" hangingPunct="1"/>
            <a:r>
              <a:rPr lang="en-US" altLang="en-US"/>
              <a:t>统计概况...</a:t>
            </a:r>
          </a:p>
        </p:txBody>
      </p:sp>
      <p:sp>
        <p:nvSpPr>
          <p:cNvPr id="11267" name="Content Placeholder 2">
            <a:extLst>
              <a:ext uri="{FF2B5EF4-FFF2-40B4-BE49-F238E27FC236}">
                <a16:creationId xmlns:a16="http://schemas.microsoft.com/office/drawing/2014/main" id="{919D148D-CB8D-8D5E-7359-C73376687B50}"/>
              </a:ext>
            </a:extLst>
          </p:cNvPr>
          <p:cNvSpPr>
            <a:spLocks noGrp="1"/>
          </p:cNvSpPr>
          <p:nvPr>
            <p:ph idx="1"/>
          </p:nvPr>
        </p:nvSpPr>
        <p:spPr>
          <a:xfrm>
            <a:off x="498475" y="1230313"/>
            <a:ext cx="8493125" cy="4525962"/>
          </a:xfrm>
        </p:spPr>
        <p:txBody>
          <a:bodyPr/>
          <a:lstStyle/>
          <a:p>
            <a:pPr eaLnBrk="1" hangingPunct="1"/>
            <a:r>
              <a:rPr lang="en-US" altLang="en-US" sz="2400" u="sng">
                <a:solidFill>
                  <a:schemeClr val="accent2"/>
                </a:solidFill>
              </a:rPr>
              <a:t>到处都是，我们被包围了</a:t>
            </a:r>
          </a:p>
          <a:p>
            <a:pPr lvl="1" eaLnBrk="1" hangingPunct="1"/>
            <a:r>
              <a:rPr lang="en-US" altLang="en-US" sz="2400"/>
              <a:t>调查、民意调查、登记卡、数据收集</a:t>
            </a:r>
          </a:p>
          <a:p>
            <a:pPr lvl="2" eaLnBrk="1" hangingPunct="1"/>
            <a:r>
              <a:rPr lang="en-US" altLang="en-US" sz="2400"/>
              <a:t>"......留在线上进行调查"。 </a:t>
            </a:r>
          </a:p>
          <a:p>
            <a:pPr lvl="2" eaLnBrk="1" hangingPunct="1"/>
            <a:r>
              <a:rPr lang="en-US" altLang="en-US" sz="2400"/>
              <a:t>"......为保证质量，您的电话可能会被监控"。 </a:t>
            </a:r>
          </a:p>
          <a:p>
            <a:pPr lvl="1" eaLnBrk="1" hangingPunct="1"/>
            <a:r>
              <a:rPr lang="en-US" altLang="en-US" sz="2400"/>
              <a:t>存在巨大的数据库来存储消费者信息和进行统计分析（隐私问题）。</a:t>
            </a:r>
          </a:p>
          <a:p>
            <a:pPr lvl="2" eaLnBrk="1" hangingPunct="1"/>
            <a:r>
              <a:rPr lang="en-US" altLang="en-US" sz="2400"/>
              <a:t>购物者忠诚卡--更复杂的东西即将到来</a:t>
            </a:r>
          </a:p>
          <a:p>
            <a:pPr lvl="2" eaLnBrk="1" hangingPunct="1"/>
            <a:r>
              <a:rPr lang="en-US" altLang="en-US" sz="2400"/>
              <a:t>网站和浏览跟踪 - 谷歌、亚马逊等。</a:t>
            </a:r>
          </a:p>
          <a:p>
            <a:pPr lvl="2" eaLnBrk="1" hangingPunct="1"/>
            <a:r>
              <a:rPr lang="en-US" altLang="en-US" sz="2400"/>
              <a:t>信用评分</a:t>
            </a:r>
          </a:p>
          <a:p>
            <a:pPr lvl="2" eaLnBrk="1" hangingPunct="1"/>
            <a:r>
              <a:rPr lang="en-US" altLang="en-US" sz="2400"/>
              <a:t>信用卡采购趋势</a:t>
            </a:r>
          </a:p>
        </p:txBody>
      </p:sp>
      <p:sp>
        <p:nvSpPr>
          <p:cNvPr id="11268" name="Slide Number Placeholder 3">
            <a:extLst>
              <a:ext uri="{FF2B5EF4-FFF2-40B4-BE49-F238E27FC236}">
                <a16:creationId xmlns:a16="http://schemas.microsoft.com/office/drawing/2014/main" id="{6DDA4F60-1BF1-F60D-F0EB-F67592C6A90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DB244AFB-455C-4CF6-B4B9-9A3896AF1810}" type="slidenum">
              <a:rPr lang="en-US" altLang="en-US" sz="1800">
                <a:solidFill>
                  <a:schemeClr val="tx2"/>
                </a:solidFill>
                <a:cs typeface="Arial" panose="020B0604020202020204" pitchFamily="34" charset="0"/>
              </a:rPr>
              <a:t>2</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24393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A9030B9A-AE9C-0FB0-69B0-84ECF2C4B898}"/>
              </a:ext>
            </a:extLst>
          </p:cNvPr>
          <p:cNvSpPr>
            <a:spLocks noGrp="1"/>
          </p:cNvSpPr>
          <p:nvPr>
            <p:ph type="title"/>
          </p:nvPr>
        </p:nvSpPr>
        <p:spPr>
          <a:xfrm>
            <a:off x="457200" y="274638"/>
            <a:ext cx="8229600" cy="436562"/>
          </a:xfrm>
        </p:spPr>
        <p:txBody>
          <a:bodyPr/>
          <a:lstStyle/>
          <a:p>
            <a:pPr algn="l"/>
            <a:r>
              <a:rPr lang="en-US" altLang="en-US"/>
              <a:t>量化数据</a:t>
            </a:r>
          </a:p>
        </p:txBody>
      </p:sp>
      <p:sp>
        <p:nvSpPr>
          <p:cNvPr id="33795" name="Content Placeholder 2">
            <a:extLst>
              <a:ext uri="{FF2B5EF4-FFF2-40B4-BE49-F238E27FC236}">
                <a16:creationId xmlns:a16="http://schemas.microsoft.com/office/drawing/2014/main" id="{087D416F-D8E3-8932-A54C-340BC3375FEA}"/>
              </a:ext>
            </a:extLst>
          </p:cNvPr>
          <p:cNvSpPr>
            <a:spLocks noGrp="1"/>
          </p:cNvSpPr>
          <p:nvPr>
            <p:ph idx="1"/>
          </p:nvPr>
        </p:nvSpPr>
        <p:spPr>
          <a:xfrm>
            <a:off x="123825" y="1466850"/>
            <a:ext cx="8732838" cy="4525963"/>
          </a:xfrm>
        </p:spPr>
        <p:txBody>
          <a:bodyPr/>
          <a:lstStyle/>
          <a:p>
            <a:r>
              <a:rPr lang="en-US" altLang="en-US" b="1" u="sng"/>
              <a:t>定量</a:t>
            </a:r>
            <a:r>
              <a:rPr lang="en-US" altLang="en-US"/>
              <a:t>数据可以分为两类。</a:t>
            </a:r>
            <a:endParaRPr lang="en-US" altLang="en-US" sz="2000"/>
          </a:p>
          <a:p>
            <a:r>
              <a:rPr lang="en-US" altLang="en-US" sz="2400" b="1"/>
              <a:t>离散。</a:t>
            </a:r>
          </a:p>
          <a:p>
            <a:pPr lvl="1"/>
            <a:r>
              <a:rPr lang="en-US" altLang="en-US" sz="2000"/>
              <a:t>可数的，</a:t>
            </a:r>
            <a:r>
              <a:rPr lang="en-US" altLang="en-US" sz="2000" u="sng"/>
              <a:t>有限的价值</a:t>
            </a:r>
            <a:r>
              <a:rPr lang="en-US" altLang="en-US" sz="2000"/>
              <a:t>，两类之间不存在价值。</a:t>
            </a:r>
          </a:p>
          <a:p>
            <a:pPr lvl="1"/>
            <a:r>
              <a:rPr lang="en-US" altLang="en-US" sz="2000"/>
              <a:t>例子。</a:t>
            </a:r>
          </a:p>
          <a:p>
            <a:pPr lvl="2"/>
            <a:r>
              <a:rPr lang="en-US" altLang="en-US" sz="1800"/>
              <a:t>停车场内的汽车数量。</a:t>
            </a:r>
          </a:p>
          <a:p>
            <a:pPr lvl="2"/>
            <a:r>
              <a:rPr lang="en-US" altLang="en-US" sz="1800"/>
              <a:t>家庭中的孩子数量。</a:t>
            </a:r>
          </a:p>
          <a:p>
            <a:pPr lvl="2"/>
            <a:r>
              <a:rPr lang="en-US" altLang="en-US" sz="1800"/>
              <a:t>生产线上生产的网球数量。</a:t>
            </a:r>
          </a:p>
          <a:p>
            <a:r>
              <a:rPr lang="en-US" altLang="en-US" sz="2400" b="1"/>
              <a:t>连续的。</a:t>
            </a:r>
          </a:p>
          <a:p>
            <a:pPr lvl="1"/>
            <a:r>
              <a:rPr lang="en-US" altLang="en-US" sz="2000"/>
              <a:t>可以承担</a:t>
            </a:r>
            <a:r>
              <a:rPr lang="en-US" altLang="en-US" sz="2000" u="sng"/>
              <a:t>无限多的价值。</a:t>
            </a:r>
          </a:p>
          <a:p>
            <a:pPr lvl="1"/>
            <a:r>
              <a:rPr lang="en-US" altLang="en-US" sz="2000"/>
              <a:t>可以测量到任何需要的精确程度</a:t>
            </a:r>
          </a:p>
          <a:p>
            <a:pPr lvl="1"/>
            <a:r>
              <a:rPr lang="en-US" altLang="en-US" sz="2000"/>
              <a:t>例子。</a:t>
            </a:r>
          </a:p>
          <a:p>
            <a:pPr lvl="2"/>
            <a:r>
              <a:rPr lang="en-US" altLang="en-US" sz="1800"/>
              <a:t>体重</a:t>
            </a:r>
          </a:p>
          <a:p>
            <a:pPr lvl="2"/>
            <a:r>
              <a:rPr lang="en-US" altLang="en-US" sz="1800"/>
              <a:t>完成比赛的时间</a:t>
            </a:r>
          </a:p>
          <a:p>
            <a:pPr lvl="2"/>
            <a:r>
              <a:rPr lang="en-US" altLang="en-US" sz="1800"/>
              <a:t>测量电路中两点之间的电阻。</a:t>
            </a:r>
          </a:p>
          <a:p>
            <a:endParaRPr lang="en-US" altLang="en-US"/>
          </a:p>
        </p:txBody>
      </p:sp>
      <p:sp>
        <p:nvSpPr>
          <p:cNvPr id="33796" name="Slide Number Placeholder 3">
            <a:extLst>
              <a:ext uri="{FF2B5EF4-FFF2-40B4-BE49-F238E27FC236}">
                <a16:creationId xmlns:a16="http://schemas.microsoft.com/office/drawing/2014/main" id="{123C31BE-E2F4-D7B8-262D-83635C9B9E9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E82C66DC-D960-4DFF-8C27-980E599A29E4}" type="slidenum">
              <a:rPr lang="en-US" altLang="en-US" sz="1800">
                <a:solidFill>
                  <a:schemeClr val="tx2"/>
                </a:solidFill>
                <a:cs typeface="Arial" panose="020B0604020202020204" pitchFamily="34" charset="0"/>
              </a:rPr>
              <a:t>24</a:t>
            </a:fld>
            <a:endParaRPr lang="en-US" altLang="en-US" sz="1800">
              <a:solidFill>
                <a:schemeClr val="tx2"/>
              </a:solidFill>
              <a:cs typeface="Arial" panose="020B0604020202020204" pitchFamily="34" charset="0"/>
            </a:endParaRPr>
          </a:p>
        </p:txBody>
      </p:sp>
      <p:pic>
        <p:nvPicPr>
          <p:cNvPr id="33797" name="Picture 4">
            <a:extLst>
              <a:ext uri="{FF2B5EF4-FFF2-40B4-BE49-F238E27FC236}">
                <a16:creationId xmlns:a16="http://schemas.microsoft.com/office/drawing/2014/main" id="{969CAA71-68C6-A995-057D-BCB619BACF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8313" y="130175"/>
            <a:ext cx="457835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Rectangle 1">
            <a:extLst>
              <a:ext uri="{FF2B5EF4-FFF2-40B4-BE49-F238E27FC236}">
                <a16:creationId xmlns:a16="http://schemas.microsoft.com/office/drawing/2014/main" id="{3626E199-99B1-D0D5-FCC7-6C9C29C23FC4}"/>
              </a:ext>
            </a:extLst>
          </p:cNvPr>
          <p:cNvSpPr>
            <a:spLocks noChangeArrowheads="1"/>
          </p:cNvSpPr>
          <p:nvPr/>
        </p:nvSpPr>
        <p:spPr bwMode="auto">
          <a:xfrm>
            <a:off x="6719888" y="3048000"/>
            <a:ext cx="2424112"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tabLst>
                <a:tab pos="457200"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tabLst>
                <a:tab pos="457200"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tabLst>
                <a:tab pos="457200"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tabLst>
                <a:tab pos="457200"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tabLst>
                <a:tab pos="457200"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tabLst>
                <a:tab pos="457200"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tabLst>
                <a:tab pos="457200"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tabLst>
                <a:tab pos="457200"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tabLst>
                <a:tab pos="457200"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sz="1600">
                <a:latin typeface="Arial" panose="020B0604020202020204" pitchFamily="34" charset="0"/>
                <a:cs typeface="Arial" panose="020B0604020202020204" pitchFamily="34" charset="0"/>
              </a:rPr>
              <a:t>注：离散和连续随机变量之间的区别很重要，因为与这两种随机变量相关的数学技术不同，我们将在课程的后面研究这两种随机变量</a:t>
            </a:r>
            <a:r>
              <a:rPr lang="en-US" altLang="en-US" sz="1800">
                <a:latin typeface="Arial" panose="020B0604020202020204" pitchFamily="34" charset="0"/>
                <a:cs typeface="Arial" panose="020B0604020202020204" pitchFamily="34" charset="0"/>
              </a:rPr>
              <a:t>。</a:t>
            </a:r>
          </a:p>
        </p:txBody>
      </p:sp>
    </p:spTree>
  </p:cSld>
  <p:clrMapOvr>
    <a:masterClrMapping/>
  </p:clrMapOvr>
  <p:transition>
    <p:wipe dir="r"/>
  </p:transition>
</p:sld>
</file>

<file path=ppt/slides/slide253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4F96206-7EE5-518F-FD7F-892506090694}"/>
              </a:ext>
            </a:extLst>
          </p:cNvPr>
          <p:cNvSpPr>
            <a:spLocks noGrp="1"/>
          </p:cNvSpPr>
          <p:nvPr>
            <p:ph type="title"/>
          </p:nvPr>
        </p:nvSpPr>
        <p:spPr/>
        <p:txBody>
          <a:bodyPr/>
          <a:lstStyle/>
          <a:p>
            <a:pPr eaLnBrk="1" hangingPunct="1"/>
            <a:r>
              <a:rPr lang="en-US" altLang="en-US"/>
              <a:t>离散随机变量</a:t>
            </a:r>
          </a:p>
        </p:txBody>
      </p:sp>
      <p:sp>
        <p:nvSpPr>
          <p:cNvPr id="4099" name="Rectangle 3">
            <a:extLst>
              <a:ext uri="{FF2B5EF4-FFF2-40B4-BE49-F238E27FC236}">
                <a16:creationId xmlns:a16="http://schemas.microsoft.com/office/drawing/2014/main" id="{536745A9-336A-4ACB-B9E8-8034A53C0FDB}"/>
              </a:ext>
            </a:extLst>
          </p:cNvPr>
          <p:cNvSpPr>
            <a:spLocks noGrp="1" noChangeArrowheads="1"/>
          </p:cNvSpPr>
          <p:nvPr>
            <p:ph type="body" idx="1"/>
          </p:nvPr>
        </p:nvSpPr>
        <p:spPr>
          <a:xfrm>
            <a:off x="381000" y="1371600"/>
            <a:ext cx="8229600" cy="4525963"/>
          </a:xfrm>
        </p:spPr>
        <p:txBody>
          <a:bodyPr/>
          <a:lstStyle/>
          <a:p>
            <a:pPr marL="0" indent="0" eaLnBrk="1" hangingPunct="1">
              <a:buFontTx/>
              <a:buNone/>
              <a:tabLst>
                <a:tab pos="457200" algn="l"/>
                <a:tab pos="1371600" algn="l"/>
                <a:tab pos="1547813" algn="l"/>
              </a:tabLst>
              <a:defRPr/>
            </a:pPr>
            <a:r>
              <a:rPr lang="en-US" altLang="en-US" dirty="0"/>
              <a:t>在我们要考虑的大多数情况下，</a:t>
            </a:r>
            <a:r>
              <a:rPr lang="en-US" altLang="en-US" b="1" i="1" u="sng" dirty="0">
                <a:solidFill>
                  <a:srgbClr val="FF0000"/>
                </a:solidFill>
              </a:rPr>
              <a:t>离散随机变量</a:t>
            </a:r>
            <a:r>
              <a:rPr lang="en-US" altLang="en-US" dirty="0"/>
              <a:t>将是一个计数的结果。 </a:t>
            </a:r>
          </a:p>
          <a:p>
            <a:pPr marL="0" indent="0" eaLnBrk="1" hangingPunct="1">
              <a:buFontTx/>
              <a:buNone/>
              <a:tabLst>
                <a:tab pos="457200" algn="l"/>
                <a:tab pos="1371600" algn="l"/>
                <a:tab pos="1547813" algn="l"/>
              </a:tabLst>
              <a:defRPr/>
            </a:pPr>
            <a:r>
              <a:rPr lang="en-US" altLang="en-US" dirty="0"/>
              <a:t>一个统计班的学生人数是一个离散的随机变量。 </a:t>
            </a:r>
          </a:p>
          <a:p>
            <a:pPr eaLnBrk="1" hangingPunct="1">
              <a:buFont typeface="Arial" charset="0"/>
              <a:buChar char="•"/>
              <a:tabLst>
                <a:tab pos="457200" algn="l"/>
                <a:tab pos="1371600" algn="l"/>
                <a:tab pos="1547813" algn="l"/>
              </a:tabLst>
              <a:defRPr/>
            </a:pPr>
            <a:r>
              <a:rPr lang="en-US" altLang="en-US" dirty="0"/>
              <a:t>15、25、50和250等值都是可能的。 </a:t>
            </a:r>
          </a:p>
          <a:p>
            <a:pPr eaLnBrk="1" hangingPunct="1">
              <a:buFont typeface="Arial" charset="0"/>
              <a:buChar char="•"/>
              <a:tabLst>
                <a:tab pos="457200" algn="l"/>
                <a:tab pos="1371600" algn="l"/>
                <a:tab pos="1547813" algn="l"/>
              </a:tabLst>
              <a:defRPr/>
            </a:pPr>
            <a:r>
              <a:rPr lang="en-US" altLang="en-US" dirty="0"/>
              <a:t>然而，</a:t>
            </a:r>
            <a:r>
              <a:rPr lang="en-US" altLang="en-US" dirty="0">
                <a:solidFill>
                  <a:srgbClr val="FF0000"/>
                </a:solidFill>
              </a:rPr>
              <a:t>25.7名</a:t>
            </a:r>
            <a:r>
              <a:rPr lang="en-US" altLang="en-US" dirty="0"/>
              <a:t>学生并</a:t>
            </a:r>
            <a:r>
              <a:rPr lang="en-US" altLang="en-US" b="1" u="sng" dirty="0"/>
              <a:t>不是</a:t>
            </a:r>
            <a:r>
              <a:rPr lang="en-US" altLang="en-US" dirty="0"/>
              <a:t>一个可能的学生人数的数值。</a:t>
            </a:r>
          </a:p>
        </p:txBody>
      </p:sp>
    </p:spTree>
  </p:cSld>
  <p:clrMapOvr>
    <a:masterClrMapping/>
  </p:clrMapOvr>
  <p:transition>
    <p:wipe dir="r"/>
  </p:transition>
</p:sld>
</file>

<file path=ppt/slides/slide263131.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E7217970-3BD3-8B62-37C6-A770B41BD489}"/>
              </a:ext>
            </a:extLst>
          </p:cNvPr>
          <p:cNvSpPr>
            <a:spLocks noGrp="1"/>
          </p:cNvSpPr>
          <p:nvPr>
            <p:ph type="title"/>
          </p:nvPr>
        </p:nvSpPr>
        <p:spPr/>
        <p:txBody>
          <a:bodyPr/>
          <a:lstStyle/>
          <a:p>
            <a:pPr eaLnBrk="1" hangingPunct="1"/>
            <a:r>
              <a:rPr lang="en-US" altLang="en-US"/>
              <a:t>连续随机变量</a:t>
            </a:r>
          </a:p>
        </p:txBody>
      </p:sp>
      <p:sp>
        <p:nvSpPr>
          <p:cNvPr id="35843" name="Rectangle 3">
            <a:extLst>
              <a:ext uri="{FF2B5EF4-FFF2-40B4-BE49-F238E27FC236}">
                <a16:creationId xmlns:a16="http://schemas.microsoft.com/office/drawing/2014/main" id="{1AC09FA7-50BD-F63B-A98E-44D97BAF33F2}"/>
              </a:ext>
            </a:extLst>
          </p:cNvPr>
          <p:cNvSpPr>
            <a:spLocks noGrp="1"/>
          </p:cNvSpPr>
          <p:nvPr>
            <p:ph type="body" idx="1"/>
          </p:nvPr>
        </p:nvSpPr>
        <p:spPr/>
        <p:txBody>
          <a:bodyPr/>
          <a:lstStyle/>
          <a:p>
            <a:pPr marL="0" indent="0" eaLnBrk="1" hangingPunct="1">
              <a:buFontTx/>
              <a:buNone/>
              <a:tabLst>
                <a:tab pos="457200" algn="l"/>
                <a:tab pos="1371600" algn="l"/>
                <a:tab pos="1547813" algn="l"/>
              </a:tabLst>
            </a:pPr>
            <a:r>
              <a:rPr lang="en-US" altLang="en-US"/>
              <a:t>我们将看到的</a:t>
            </a:r>
            <a:r>
              <a:rPr lang="en-US" altLang="en-US"/>
              <a:t>大多数</a:t>
            </a:r>
            <a:r>
              <a:rPr lang="en-US" altLang="en-US" b="1" i="1" u="sng">
                <a:solidFill>
                  <a:srgbClr val="FF0000"/>
                </a:solidFill>
              </a:rPr>
              <a:t>连续随机变量</a:t>
            </a:r>
            <a:r>
              <a:rPr lang="en-US" altLang="en-US"/>
              <a:t>将作为连续尺度上的测量结果而发生。</a:t>
            </a:r>
          </a:p>
          <a:p>
            <a:pPr marL="0" indent="0" eaLnBrk="1" hangingPunct="1">
              <a:tabLst>
                <a:tab pos="457200" algn="l"/>
                <a:tab pos="1371600" algn="l"/>
                <a:tab pos="1547813" algn="l"/>
              </a:tabLst>
            </a:pPr>
            <a:r>
              <a:rPr lang="en-US" altLang="en-US"/>
              <a:t> 例如，汽车轮胎的气压代表一个连续的随机变量。从</a:t>
            </a:r>
            <a:r>
              <a:rPr lang="en-US" altLang="en-US"/>
              <a:t>理论上讲，气压可以具有从0磅/英寸</a:t>
            </a:r>
            <a:r>
              <a:rPr lang="en-US" altLang="en-US" baseline="30000"/>
              <a:t>2</a:t>
            </a:r>
            <a:r>
              <a:rPr lang="en-US" altLang="en-US"/>
              <a:t> （psi）到轮胎爆裂压力的</a:t>
            </a:r>
            <a:r>
              <a:rPr lang="en-US" altLang="en-US"/>
              <a:t>任何数值。 </a:t>
            </a:r>
          </a:p>
          <a:p>
            <a:pPr lvl="1" eaLnBrk="1" hangingPunct="1">
              <a:tabLst>
                <a:tab pos="457200" algn="l"/>
                <a:tab pos="1371600" algn="l"/>
                <a:tab pos="1547813" algn="l"/>
              </a:tabLst>
            </a:pPr>
            <a:r>
              <a:rPr lang="en-US" altLang="en-US"/>
              <a:t>诸如20.126 psi、20.12678 psi等数值都是可能的。</a:t>
            </a:r>
          </a:p>
        </p:txBody>
      </p:sp>
    </p:spTree>
  </p:cSld>
  <p:clrMapOvr>
    <a:masterClrMapping/>
  </p:clrMapOvr>
  <p:transition>
    <p:wipe dir="r"/>
  </p:transition>
</p:sld>
</file>

<file path=ppt/slides/slide272121.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C452D3B4-A2AE-5AB3-B84A-51A186840D79}"/>
              </a:ext>
            </a:extLst>
          </p:cNvPr>
          <p:cNvSpPr>
            <a:spLocks noGrp="1"/>
          </p:cNvSpPr>
          <p:nvPr>
            <p:ph type="title"/>
          </p:nvPr>
        </p:nvSpPr>
        <p:spPr>
          <a:xfrm>
            <a:off x="457200" y="274638"/>
            <a:ext cx="8229600" cy="639762"/>
          </a:xfrm>
        </p:spPr>
        <p:txBody>
          <a:bodyPr/>
          <a:lstStyle/>
          <a:p>
            <a:r>
              <a:rPr lang="en-US" altLang="en-US"/>
              <a:t>离散与连续</a:t>
            </a:r>
          </a:p>
        </p:txBody>
      </p:sp>
      <p:sp>
        <p:nvSpPr>
          <p:cNvPr id="38915" name="Content Placeholder 2">
            <a:extLst>
              <a:ext uri="{FF2B5EF4-FFF2-40B4-BE49-F238E27FC236}">
                <a16:creationId xmlns:a16="http://schemas.microsoft.com/office/drawing/2014/main" id="{B4F97064-CFCF-4295-AA36-023DB1635DCB}"/>
              </a:ext>
            </a:extLst>
          </p:cNvPr>
          <p:cNvSpPr>
            <a:spLocks noGrp="1"/>
          </p:cNvSpPr>
          <p:nvPr>
            <p:ph idx="1"/>
          </p:nvPr>
        </p:nvSpPr>
        <p:spPr>
          <a:xfrm>
            <a:off x="228600" y="990600"/>
            <a:ext cx="8678863" cy="4525963"/>
          </a:xfrm>
        </p:spPr>
        <p:txBody>
          <a:bodyPr/>
          <a:lstStyle/>
          <a:p>
            <a:pPr>
              <a:buFontTx/>
              <a:buNone/>
              <a:defRPr/>
            </a:pPr>
            <a:r>
              <a:rPr lang="en-US" altLang="en-US" sz="2400" dirty="0">
                <a:solidFill>
                  <a:srgbClr val="FF0000"/>
                </a:solidFill>
              </a:rPr>
              <a:t>将这些变量中的每一个分类为离散变量或连续变量。</a:t>
            </a:r>
          </a:p>
          <a:p>
            <a:pPr marL="0" indent="0">
              <a:buFont typeface="Arial" panose="020B0604020202020204" pitchFamily="34" charset="0"/>
              <a:buNone/>
              <a:defRPr/>
            </a:pPr>
            <a:endParaRPr lang="en-US" altLang="en-US" sz="2000" dirty="0"/>
          </a:p>
          <a:p>
            <a:pPr>
              <a:buFontTx/>
              <a:buAutoNum type="alphaUcPeriod"/>
              <a:defRPr/>
            </a:pPr>
            <a:endParaRPr lang="en-US" altLang="en-US" dirty="0"/>
          </a:p>
        </p:txBody>
      </p:sp>
      <p:graphicFrame>
        <p:nvGraphicFramePr>
          <p:cNvPr id="2" name="Table 1">
            <a:extLst>
              <a:ext uri="{FF2B5EF4-FFF2-40B4-BE49-F238E27FC236}">
                <a16:creationId xmlns:a16="http://schemas.microsoft.com/office/drawing/2014/main" id="{BE155979-A487-4CB8-82E1-DA54C5FA3D2D}"/>
              </a:ext>
            </a:extLst>
          </p:cNvPr>
          <p:cNvGraphicFramePr>
            <a:graphicFrameLocks noGrp="1"/>
          </p:cNvGraphicFramePr>
          <p:nvPr/>
        </p:nvGraphicFramePr>
        <p:xfrm>
          <a:off x="355600" y="1493838"/>
          <a:ext cx="8415338" cy="5054600"/>
        </p:xfrm>
        <a:graphic>
          <a:graphicData uri="http://schemas.openxmlformats.org/drawingml/2006/table">
            <a:tbl>
              <a:tblPr firstRow="1" bandRow="1">
                <a:tableStyleId>{5C22544A-7EE6-4342-B048-85BDC9FD1C3A}</a:tableStyleId>
              </a:tblPr>
              <a:tblGrid>
                <a:gridCol w="1097360">
                  <a:extLst>
                    <a:ext uri="{9D8B030D-6E8A-4147-A177-3AD203B41FA5}">
                      <a16:colId xmlns:a16="http://schemas.microsoft.com/office/drawing/2014/main" val="232352949"/>
                    </a:ext>
                  </a:extLst>
                </a:gridCol>
                <a:gridCol w="5318494">
                  <a:extLst>
                    <a:ext uri="{9D8B030D-6E8A-4147-A177-3AD203B41FA5}">
                      <a16:colId xmlns:a16="http://schemas.microsoft.com/office/drawing/2014/main" val="1678785640"/>
                    </a:ext>
                  </a:extLst>
                </a:gridCol>
                <a:gridCol w="1999484">
                  <a:extLst>
                    <a:ext uri="{9D8B030D-6E8A-4147-A177-3AD203B41FA5}">
                      <a16:colId xmlns:a16="http://schemas.microsoft.com/office/drawing/2014/main" val="376260775"/>
                    </a:ext>
                  </a:extLst>
                </a:gridCol>
              </a:tblGrid>
              <a:tr h="370840">
                <a:tc>
                  <a:txBody>
                    <a:bodyPr/>
                    <a:lstStyle/>
                    <a:p>
                      <a:pPr algn="ctr"/>
                      <a:r>
                        <a:rPr lang="en-US" sz="1400" dirty="0"/>
                        <a:t>例子</a:t>
                      </a:r>
                    </a:p>
                  </a:txBody>
                  <a:tcPr marL="91434" marR="91434"/>
                </a:tc>
                <a:tc>
                  <a:txBody>
                    <a:bodyPr/>
                    <a:lstStyle/>
                    <a:p>
                      <a:pPr algn="ctr"/>
                      <a:r>
                        <a:rPr lang="en-US" dirty="0"/>
                        <a:t>变化的</a:t>
                      </a:r>
                    </a:p>
                  </a:txBody>
                  <a:tcPr marL="91434" marR="91434"/>
                </a:tc>
                <a:tc>
                  <a:txBody>
                    <a:bodyPr/>
                    <a:lstStyle/>
                    <a:p>
                      <a:pPr algn="ctr"/>
                      <a:r>
                        <a:rPr lang="en-US" dirty="0"/>
                        <a:t>离散的还是连续的？</a:t>
                      </a:r>
                    </a:p>
                  </a:txBody>
                  <a:tcPr marL="91434" marR="91434"/>
                </a:tc>
                <a:extLst>
                  <a:ext uri="{0D108BD9-81ED-4DB2-BD59-A6C34878D82A}">
                    <a16:rowId xmlns:a16="http://schemas.microsoft.com/office/drawing/2014/main" val="4072835816"/>
                  </a:ext>
                </a:extLst>
              </a:tr>
              <a:tr h="370840">
                <a:tc>
                  <a:txBody>
                    <a:bodyPr/>
                    <a:lstStyle/>
                    <a:p>
                      <a:r>
                        <a:rPr lang="en-US" dirty="0"/>
                        <a:t>A</a:t>
                      </a:r>
                    </a:p>
                  </a:txBody>
                  <a:tcPr marL="91434" marR="9143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t>鞋子尺寸，如6.5，7，7.5等。</a:t>
                      </a:r>
                      <a:endParaRPr lang="en-US" dirty="0"/>
                    </a:p>
                  </a:txBody>
                  <a:tcPr marL="91434" marR="91434"/>
                </a:tc>
                <a:tc>
                  <a:txBody>
                    <a:bodyPr/>
                    <a:lstStyle/>
                    <a:p>
                      <a:endParaRPr lang="en-US"/>
                    </a:p>
                  </a:txBody>
                  <a:tcPr marL="91434" marR="91434"/>
                </a:tc>
                <a:extLst>
                  <a:ext uri="{0D108BD9-81ED-4DB2-BD59-A6C34878D82A}">
                    <a16:rowId xmlns:a16="http://schemas.microsoft.com/office/drawing/2014/main" val="1251061312"/>
                  </a:ext>
                </a:extLst>
              </a:tr>
              <a:tr h="370840">
                <a:tc>
                  <a:txBody>
                    <a:bodyPr/>
                    <a:lstStyle/>
                    <a:p>
                      <a:r>
                        <a:rPr lang="en-US" dirty="0"/>
                        <a:t>B</a:t>
                      </a:r>
                    </a:p>
                  </a:txBody>
                  <a:tcPr marL="91434" marR="9143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t>在湖边捕获的鱼的长度</a:t>
                      </a:r>
                      <a:endParaRPr lang="en-US" dirty="0"/>
                    </a:p>
                  </a:txBody>
                  <a:tcPr marL="91434" marR="91434"/>
                </a:tc>
                <a:tc>
                  <a:txBody>
                    <a:bodyPr/>
                    <a:lstStyle/>
                    <a:p>
                      <a:endParaRPr lang="en-US"/>
                    </a:p>
                  </a:txBody>
                  <a:tcPr marL="91434" marR="91434"/>
                </a:tc>
                <a:extLst>
                  <a:ext uri="{0D108BD9-81ED-4DB2-BD59-A6C34878D82A}">
                    <a16:rowId xmlns:a16="http://schemas.microsoft.com/office/drawing/2014/main" val="3375385922"/>
                  </a:ext>
                </a:extLst>
              </a:tr>
              <a:tr h="370840">
                <a:tc>
                  <a:txBody>
                    <a:bodyPr/>
                    <a:lstStyle/>
                    <a:p>
                      <a:r>
                        <a:rPr lang="en-US" dirty="0"/>
                        <a:t>C</a:t>
                      </a:r>
                    </a:p>
                  </a:txBody>
                  <a:tcPr marL="91434" marR="9143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t>新车的可用发动机选项，如3.0升、3.5升、4.0升等。</a:t>
                      </a:r>
                      <a:endParaRPr lang="en-US" dirty="0"/>
                    </a:p>
                  </a:txBody>
                  <a:tcPr marL="91434" marR="91434"/>
                </a:tc>
                <a:tc>
                  <a:txBody>
                    <a:bodyPr/>
                    <a:lstStyle/>
                    <a:p>
                      <a:endParaRPr lang="en-US"/>
                    </a:p>
                  </a:txBody>
                  <a:tcPr marL="91434" marR="91434"/>
                </a:tc>
                <a:extLst>
                  <a:ext uri="{0D108BD9-81ED-4DB2-BD59-A6C34878D82A}">
                    <a16:rowId xmlns:a16="http://schemas.microsoft.com/office/drawing/2014/main" val="345714149"/>
                  </a:ext>
                </a:extLst>
              </a:tr>
              <a:tr h="370840">
                <a:tc>
                  <a:txBody>
                    <a:bodyPr/>
                    <a:lstStyle/>
                    <a:p>
                      <a:r>
                        <a:rPr lang="en-US" dirty="0"/>
                        <a:t>D</a:t>
                      </a:r>
                    </a:p>
                  </a:txBody>
                  <a:tcPr marL="91434" marR="9143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t>社区内每个家庭的孩子数量</a:t>
                      </a:r>
                      <a:endParaRPr lang="en-US" dirty="0"/>
                    </a:p>
                  </a:txBody>
                  <a:tcPr marL="91434" marR="91434"/>
                </a:tc>
                <a:tc>
                  <a:txBody>
                    <a:bodyPr/>
                    <a:lstStyle/>
                    <a:p>
                      <a:endParaRPr lang="en-US"/>
                    </a:p>
                  </a:txBody>
                  <a:tcPr marL="91434" marR="91434"/>
                </a:tc>
                <a:extLst>
                  <a:ext uri="{0D108BD9-81ED-4DB2-BD59-A6C34878D82A}">
                    <a16:rowId xmlns:a16="http://schemas.microsoft.com/office/drawing/2014/main" val="2620610469"/>
                  </a:ext>
                </a:extLst>
              </a:tr>
              <a:tr h="370840">
                <a:tc>
                  <a:txBody>
                    <a:bodyPr/>
                    <a:lstStyle/>
                    <a:p>
                      <a:r>
                        <a:rPr lang="en-US" dirty="0"/>
                        <a:t>E</a:t>
                      </a:r>
                    </a:p>
                  </a:txBody>
                  <a:tcPr marL="91434" marR="9143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t>美国成年男性的身高</a:t>
                      </a:r>
                      <a:endParaRPr lang="en-US" dirty="0"/>
                    </a:p>
                  </a:txBody>
                  <a:tcPr marL="91434" marR="91434"/>
                </a:tc>
                <a:tc>
                  <a:txBody>
                    <a:bodyPr/>
                    <a:lstStyle/>
                    <a:p>
                      <a:endParaRPr lang="en-US"/>
                    </a:p>
                  </a:txBody>
                  <a:tcPr marL="91434" marR="91434"/>
                </a:tc>
                <a:extLst>
                  <a:ext uri="{0D108BD9-81ED-4DB2-BD59-A6C34878D82A}">
                    <a16:rowId xmlns:a16="http://schemas.microsoft.com/office/drawing/2014/main" val="4104890428"/>
                  </a:ext>
                </a:extLst>
              </a:tr>
              <a:tr h="370840">
                <a:tc>
                  <a:txBody>
                    <a:bodyPr/>
                    <a:lstStyle/>
                    <a:p>
                      <a:r>
                        <a:rPr lang="en-US" dirty="0"/>
                        <a:t>F</a:t>
                      </a:r>
                    </a:p>
                  </a:txBody>
                  <a:tcPr marL="91434" marR="9143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t>完成</a:t>
                      </a:r>
                      <a:r>
                        <a:rPr lang="en-US" altLang="en-US" sz="1800" dirty="0" err="1"/>
                        <a:t>MyMathLab</a:t>
                      </a:r>
                      <a:r>
                        <a:rPr lang="en-US" altLang="en-US" sz="1800" dirty="0"/>
                        <a:t>作业#5所需的</a:t>
                      </a:r>
                      <a:r>
                        <a:rPr lang="en-US" altLang="en-US" sz="1800" dirty="0"/>
                        <a:t>时间</a:t>
                      </a:r>
                      <a:endParaRPr lang="en-US" dirty="0"/>
                    </a:p>
                  </a:txBody>
                  <a:tcPr marL="91434" marR="91434"/>
                </a:tc>
                <a:tc>
                  <a:txBody>
                    <a:bodyPr/>
                    <a:lstStyle/>
                    <a:p>
                      <a:endParaRPr lang="en-US"/>
                    </a:p>
                  </a:txBody>
                  <a:tcPr marL="91434" marR="91434"/>
                </a:tc>
                <a:extLst>
                  <a:ext uri="{0D108BD9-81ED-4DB2-BD59-A6C34878D82A}">
                    <a16:rowId xmlns:a16="http://schemas.microsoft.com/office/drawing/2014/main" val="3645036419"/>
                  </a:ext>
                </a:extLst>
              </a:tr>
              <a:tr h="370840">
                <a:tc>
                  <a:txBody>
                    <a:bodyPr/>
                    <a:lstStyle/>
                    <a:p>
                      <a:r>
                        <a:rPr lang="en-US" dirty="0"/>
                        <a:t>G</a:t>
                      </a:r>
                    </a:p>
                  </a:txBody>
                  <a:tcPr marL="91434" marR="9143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t>在医院的某一天，成功的膝关节手术数量</a:t>
                      </a:r>
                      <a:endParaRPr lang="en-US" dirty="0"/>
                    </a:p>
                  </a:txBody>
                  <a:tcPr marL="91434" marR="91434"/>
                </a:tc>
                <a:tc>
                  <a:txBody>
                    <a:bodyPr/>
                    <a:lstStyle/>
                    <a:p>
                      <a:endParaRPr lang="en-US" dirty="0"/>
                    </a:p>
                  </a:txBody>
                  <a:tcPr marL="91434" marR="91434"/>
                </a:tc>
                <a:extLst>
                  <a:ext uri="{0D108BD9-81ED-4DB2-BD59-A6C34878D82A}">
                    <a16:rowId xmlns:a16="http://schemas.microsoft.com/office/drawing/2014/main" val="464149522"/>
                  </a:ext>
                </a:extLst>
              </a:tr>
              <a:tr h="370840">
                <a:tc>
                  <a:txBody>
                    <a:bodyPr/>
                    <a:lstStyle/>
                    <a:p>
                      <a:r>
                        <a:rPr lang="en-US" dirty="0"/>
                        <a:t>H</a:t>
                      </a:r>
                    </a:p>
                  </a:txBody>
                  <a:tcPr marL="91434" marR="91434"/>
                </a:tc>
                <a:tc>
                  <a:txBody>
                    <a:bodyPr/>
                    <a:lstStyle/>
                    <a:p>
                      <a:pPr>
                        <a:buFontTx/>
                        <a:buNone/>
                      </a:pPr>
                      <a:r>
                        <a:rPr lang="en-US" altLang="en-US" sz="1800" dirty="0"/>
                        <a:t>下午12点至1点，通过麦当劳快餐店的车辆数量</a:t>
                      </a:r>
                    </a:p>
                  </a:txBody>
                  <a:tcPr marL="91434" marR="91434"/>
                </a:tc>
                <a:tc>
                  <a:txBody>
                    <a:bodyPr/>
                    <a:lstStyle/>
                    <a:p>
                      <a:endParaRPr lang="en-US" dirty="0"/>
                    </a:p>
                  </a:txBody>
                  <a:tcPr marL="91434" marR="91434"/>
                </a:tc>
                <a:extLst>
                  <a:ext uri="{0D108BD9-81ED-4DB2-BD59-A6C34878D82A}">
                    <a16:rowId xmlns:a16="http://schemas.microsoft.com/office/drawing/2014/main" val="1638086696"/>
                  </a:ext>
                </a:extLst>
              </a:tr>
              <a:tr h="370840">
                <a:tc>
                  <a:txBody>
                    <a:bodyPr/>
                    <a:lstStyle/>
                    <a:p>
                      <a:r>
                        <a:rPr lang="en-US" dirty="0"/>
                        <a:t>I</a:t>
                      </a:r>
                    </a:p>
                  </a:txBody>
                  <a:tcPr marL="91434" marR="9143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t>全谷物的每日摄入量（以每天的克数计算）</a:t>
                      </a:r>
                      <a:endParaRPr lang="en-US" dirty="0"/>
                    </a:p>
                  </a:txBody>
                  <a:tcPr marL="91434" marR="91434"/>
                </a:tc>
                <a:tc>
                  <a:txBody>
                    <a:bodyPr/>
                    <a:lstStyle/>
                    <a:p>
                      <a:endParaRPr lang="en-US" dirty="0"/>
                    </a:p>
                  </a:txBody>
                  <a:tcPr marL="91434" marR="91434"/>
                </a:tc>
                <a:extLst>
                  <a:ext uri="{0D108BD9-81ED-4DB2-BD59-A6C34878D82A}">
                    <a16:rowId xmlns:a16="http://schemas.microsoft.com/office/drawing/2014/main" val="1482017359"/>
                  </a:ext>
                </a:extLst>
              </a:tr>
            </a:tbl>
          </a:graphicData>
        </a:graphic>
      </p:graphicFrame>
    </p:spTree>
  </p:cSld>
  <p:clrMapOvr>
    <a:masterClrMapping/>
  </p:clrMapOvr>
  <p:transition>
    <p:wipe dir="r"/>
  </p:transition>
</p:sld>
</file>

<file path=ppt/slides/slide28111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932E2829-CE7A-1404-D5FC-681AB5965B25}"/>
              </a:ext>
            </a:extLst>
          </p:cNvPr>
          <p:cNvSpPr>
            <a:spLocks noGrp="1"/>
          </p:cNvSpPr>
          <p:nvPr>
            <p:ph type="title"/>
          </p:nvPr>
        </p:nvSpPr>
        <p:spPr/>
        <p:txBody>
          <a:bodyPr/>
          <a:lstStyle/>
          <a:p>
            <a:r>
              <a:rPr lang="en-US" altLang="en-US"/>
              <a:t>即将到来的景点</a:t>
            </a:r>
          </a:p>
        </p:txBody>
      </p:sp>
      <p:sp>
        <p:nvSpPr>
          <p:cNvPr id="37891" name="Slide Number Placeholder 3">
            <a:extLst>
              <a:ext uri="{FF2B5EF4-FFF2-40B4-BE49-F238E27FC236}">
                <a16:creationId xmlns:a16="http://schemas.microsoft.com/office/drawing/2014/main" id="{DF24B521-85B7-7CDA-2AB3-3049FB322CA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C6DFF59F-397F-434C-A94E-E5269606D876}" type="slidenum">
              <a:rPr lang="en-US" altLang="en-US" sz="1800">
                <a:solidFill>
                  <a:schemeClr val="tx2"/>
                </a:solidFill>
                <a:cs typeface="Arial" panose="020B0604020202020204" pitchFamily="34" charset="0"/>
              </a:rPr>
              <a:t>28</a:t>
            </a:fld>
            <a:endParaRPr lang="en-US" altLang="en-US" sz="1800">
              <a:solidFill>
                <a:schemeClr val="tx2"/>
              </a:solidFill>
              <a:cs typeface="Arial" panose="020B0604020202020204" pitchFamily="34" charset="0"/>
            </a:endParaRPr>
          </a:p>
        </p:txBody>
      </p:sp>
      <p:sp>
        <p:nvSpPr>
          <p:cNvPr id="5" name="TextBox 4">
            <a:extLst>
              <a:ext uri="{FF2B5EF4-FFF2-40B4-BE49-F238E27FC236}">
                <a16:creationId xmlns:a16="http://schemas.microsoft.com/office/drawing/2014/main" id="{1ACA53DC-0C0F-4F53-B4BE-16FC69527111}"/>
              </a:ext>
            </a:extLst>
          </p:cNvPr>
          <p:cNvSpPr txBox="1"/>
          <p:nvPr/>
        </p:nvSpPr>
        <p:spPr>
          <a:xfrm>
            <a:off x="333375" y="1801813"/>
            <a:ext cx="3973513" cy="523875"/>
          </a:xfrm>
          <a:prstGeom prst="rect">
            <a:avLst/>
          </a:prstGeom>
          <a:noFill/>
          <a:ln w="44450">
            <a:solidFill>
              <a:srgbClr val="002060"/>
            </a:solidFill>
          </a:ln>
        </p:spPr>
        <p:txBody>
          <a:bodyPr>
            <a:spAutoFit/>
          </a:bodyPr>
          <a:lstStyle/>
          <a:p>
            <a:pPr>
              <a:defRPr/>
            </a:pPr>
            <a:r>
              <a:rPr lang="en-US" sz="2800" dirty="0">
                <a:solidFill>
                  <a:srgbClr val="FF0000"/>
                </a:solidFill>
                <a:latin typeface="+mn-lt"/>
              </a:rPr>
              <a:t>离散随机变量</a:t>
            </a:r>
          </a:p>
        </p:txBody>
      </p:sp>
      <p:sp>
        <p:nvSpPr>
          <p:cNvPr id="6" name="TextBox 5">
            <a:extLst>
              <a:ext uri="{FF2B5EF4-FFF2-40B4-BE49-F238E27FC236}">
                <a16:creationId xmlns:a16="http://schemas.microsoft.com/office/drawing/2014/main" id="{ECF976AD-2E6F-4E2D-9990-BB32F3487912}"/>
              </a:ext>
            </a:extLst>
          </p:cNvPr>
          <p:cNvSpPr txBox="1"/>
          <p:nvPr/>
        </p:nvSpPr>
        <p:spPr>
          <a:xfrm>
            <a:off x="4560888" y="1801813"/>
            <a:ext cx="4430712" cy="523875"/>
          </a:xfrm>
          <a:prstGeom prst="rect">
            <a:avLst/>
          </a:prstGeom>
          <a:noFill/>
          <a:ln w="44450">
            <a:solidFill>
              <a:srgbClr val="002060"/>
            </a:solidFill>
          </a:ln>
        </p:spPr>
        <p:txBody>
          <a:bodyPr>
            <a:spAutoFit/>
          </a:bodyPr>
          <a:lstStyle/>
          <a:p>
            <a:pPr>
              <a:defRPr/>
            </a:pPr>
            <a:r>
              <a:rPr lang="en-US" sz="2800" dirty="0">
                <a:solidFill>
                  <a:srgbClr val="FF0000"/>
                </a:solidFill>
                <a:latin typeface="+mn-lt"/>
              </a:rPr>
              <a:t>连续随机变量</a:t>
            </a:r>
          </a:p>
        </p:txBody>
      </p:sp>
      <p:sp>
        <p:nvSpPr>
          <p:cNvPr id="7" name="Arrow: Striped Right 6">
            <a:extLst>
              <a:ext uri="{FF2B5EF4-FFF2-40B4-BE49-F238E27FC236}">
                <a16:creationId xmlns:a16="http://schemas.microsoft.com/office/drawing/2014/main" id="{BA18E5C7-1335-4E66-92E5-7FED504D6BE3}"/>
              </a:ext>
            </a:extLst>
          </p:cNvPr>
          <p:cNvSpPr/>
          <p:nvPr/>
        </p:nvSpPr>
        <p:spPr>
          <a:xfrm rot="5400000">
            <a:off x="1857376" y="2506662"/>
            <a:ext cx="925512" cy="72231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Arrow: Striped Right 7">
            <a:extLst>
              <a:ext uri="{FF2B5EF4-FFF2-40B4-BE49-F238E27FC236}">
                <a16:creationId xmlns:a16="http://schemas.microsoft.com/office/drawing/2014/main" id="{ECAF96CB-13CF-42DC-B41F-09059921AC7E}"/>
              </a:ext>
            </a:extLst>
          </p:cNvPr>
          <p:cNvSpPr/>
          <p:nvPr/>
        </p:nvSpPr>
        <p:spPr>
          <a:xfrm rot="5400000">
            <a:off x="6313487" y="2495551"/>
            <a:ext cx="925513" cy="72231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8">
            <a:extLst>
              <a:ext uri="{FF2B5EF4-FFF2-40B4-BE49-F238E27FC236}">
                <a16:creationId xmlns:a16="http://schemas.microsoft.com/office/drawing/2014/main" id="{D0198BF6-BBA8-4462-A6CA-46BBB94ADD2F}"/>
              </a:ext>
            </a:extLst>
          </p:cNvPr>
          <p:cNvSpPr txBox="1"/>
          <p:nvPr/>
        </p:nvSpPr>
        <p:spPr>
          <a:xfrm>
            <a:off x="333375" y="3400425"/>
            <a:ext cx="4227513" cy="3416300"/>
          </a:xfrm>
          <a:prstGeom prst="rect">
            <a:avLst/>
          </a:prstGeom>
          <a:noFill/>
          <a:ln w="44450">
            <a:solidFill>
              <a:srgbClr val="002060"/>
            </a:solidFill>
          </a:ln>
        </p:spPr>
        <p:txBody>
          <a:bodyPr>
            <a:spAutoFit/>
          </a:bodyPr>
          <a:lstStyle/>
          <a:p>
            <a:pPr>
              <a:defRPr/>
            </a:pPr>
            <a:r>
              <a:rPr lang="en-US" sz="2400" dirty="0">
                <a:solidFill>
                  <a:srgbClr val="FF0000"/>
                </a:solidFill>
                <a:latin typeface="+mn-lt"/>
              </a:rPr>
              <a:t>第四章</a:t>
            </a:r>
          </a:p>
          <a:p>
            <a:pPr marL="457200" indent="-457200">
              <a:buFont typeface="Arial" panose="020B0604020202020204" pitchFamily="34" charset="0"/>
              <a:buChar char="•"/>
              <a:defRPr/>
            </a:pPr>
            <a:r>
              <a:rPr lang="en-US" sz="2400" dirty="0">
                <a:solidFill>
                  <a:srgbClr val="FF0000"/>
                </a:solidFill>
                <a:latin typeface="+mn-lt"/>
              </a:rPr>
              <a:t>二项式分布</a:t>
            </a:r>
          </a:p>
          <a:p>
            <a:pPr marL="457200" indent="-457200">
              <a:buFont typeface="Arial" panose="020B0604020202020204" pitchFamily="34" charset="0"/>
              <a:buChar char="•"/>
              <a:defRPr/>
            </a:pPr>
            <a:r>
              <a:rPr lang="en-US" sz="2400" dirty="0">
                <a:solidFill>
                  <a:srgbClr val="FF0000"/>
                </a:solidFill>
                <a:latin typeface="+mn-lt"/>
              </a:rPr>
              <a:t>泊松分布</a:t>
            </a:r>
          </a:p>
          <a:p>
            <a:pPr>
              <a:defRPr/>
            </a:pPr>
            <a:endParaRPr lang="en-US" sz="2400" dirty="0">
              <a:solidFill>
                <a:srgbClr val="FF0000"/>
              </a:solidFill>
              <a:latin typeface="+mn-lt"/>
            </a:endParaRPr>
          </a:p>
          <a:p>
            <a:pPr>
              <a:defRPr/>
            </a:pPr>
            <a:endParaRPr lang="en-US" sz="2400" dirty="0">
              <a:solidFill>
                <a:srgbClr val="FF0000"/>
              </a:solidFill>
              <a:latin typeface="+mn-lt"/>
            </a:endParaRPr>
          </a:p>
          <a:p>
            <a:pPr>
              <a:defRPr/>
            </a:pPr>
            <a:r>
              <a:rPr lang="en-US" sz="2400" dirty="0">
                <a:latin typeface="+mn-lt"/>
              </a:rPr>
              <a:t>其他的我们就不讨论了。</a:t>
            </a:r>
          </a:p>
          <a:p>
            <a:pPr marL="457200" indent="-457200">
              <a:buFont typeface="Arial" panose="020B0604020202020204" pitchFamily="34" charset="0"/>
              <a:buChar char="•"/>
              <a:defRPr/>
            </a:pPr>
            <a:r>
              <a:rPr lang="en-US" sz="2400" dirty="0">
                <a:latin typeface="+mn-lt"/>
              </a:rPr>
              <a:t>几何分布</a:t>
            </a:r>
          </a:p>
          <a:p>
            <a:pPr marL="457200" indent="-457200">
              <a:buFont typeface="Arial" panose="020B0604020202020204" pitchFamily="34" charset="0"/>
              <a:buChar char="•"/>
              <a:defRPr/>
            </a:pPr>
            <a:r>
              <a:rPr lang="en-US" sz="2400" dirty="0">
                <a:latin typeface="+mn-lt"/>
              </a:rPr>
              <a:t>多项式分布</a:t>
            </a:r>
          </a:p>
          <a:p>
            <a:pPr marL="457200" indent="-457200">
              <a:buFont typeface="Arial" panose="020B0604020202020204" pitchFamily="34" charset="0"/>
              <a:buChar char="•"/>
              <a:defRPr/>
            </a:pPr>
            <a:r>
              <a:rPr lang="en-US" sz="2400" dirty="0">
                <a:latin typeface="+mn-lt"/>
              </a:rPr>
              <a:t>等等。</a:t>
            </a:r>
            <a:endParaRPr lang="en-US" sz="2400" dirty="0">
              <a:solidFill>
                <a:srgbClr val="FF0000"/>
              </a:solidFill>
              <a:latin typeface="+mn-lt"/>
            </a:endParaRPr>
          </a:p>
        </p:txBody>
      </p:sp>
      <p:sp>
        <p:nvSpPr>
          <p:cNvPr id="10" name="TextBox 9">
            <a:extLst>
              <a:ext uri="{FF2B5EF4-FFF2-40B4-BE49-F238E27FC236}">
                <a16:creationId xmlns:a16="http://schemas.microsoft.com/office/drawing/2014/main" id="{2D8F535C-B037-464D-BD21-0C858E1267E2}"/>
              </a:ext>
            </a:extLst>
          </p:cNvPr>
          <p:cNvSpPr txBox="1"/>
          <p:nvPr/>
        </p:nvSpPr>
        <p:spPr>
          <a:xfrm>
            <a:off x="4713288" y="3400425"/>
            <a:ext cx="4278312" cy="3416300"/>
          </a:xfrm>
          <a:prstGeom prst="rect">
            <a:avLst/>
          </a:prstGeom>
          <a:noFill/>
          <a:ln w="44450">
            <a:solidFill>
              <a:srgbClr val="002060"/>
            </a:solidFill>
          </a:ln>
        </p:spPr>
        <p:txBody>
          <a:bodyPr>
            <a:spAutoFit/>
          </a:bodyPr>
          <a:lstStyle/>
          <a:p>
            <a:pPr>
              <a:defRPr/>
            </a:pPr>
            <a:r>
              <a:rPr lang="en-US" sz="2400" dirty="0">
                <a:solidFill>
                  <a:srgbClr val="FF0000"/>
                </a:solidFill>
                <a:latin typeface="+mn-lt"/>
              </a:rPr>
              <a:t>第五章</a:t>
            </a:r>
          </a:p>
          <a:p>
            <a:pPr marL="457200" indent="-457200">
              <a:buFont typeface="Arial" panose="020B0604020202020204" pitchFamily="34" charset="0"/>
              <a:buChar char="•"/>
              <a:defRPr/>
            </a:pPr>
            <a:r>
              <a:rPr lang="en-US" sz="2400" dirty="0">
                <a:solidFill>
                  <a:srgbClr val="FF0000"/>
                </a:solidFill>
                <a:latin typeface="+mn-lt"/>
              </a:rPr>
              <a:t>正态分布</a:t>
            </a:r>
          </a:p>
          <a:p>
            <a:pPr>
              <a:defRPr/>
            </a:pPr>
            <a:r>
              <a:rPr lang="en-US" sz="2400" dirty="0">
                <a:solidFill>
                  <a:srgbClr val="FF0000"/>
                </a:solidFill>
                <a:latin typeface="+mn-lt"/>
              </a:rPr>
              <a:t>第十章</a:t>
            </a:r>
          </a:p>
          <a:p>
            <a:pPr marL="342900" indent="-342900">
              <a:buFont typeface="Arial" panose="020B0604020202020204" pitchFamily="34" charset="0"/>
              <a:buChar char="•"/>
              <a:defRPr/>
            </a:pPr>
            <a:r>
              <a:rPr lang="en-US" sz="2400" dirty="0">
                <a:solidFill>
                  <a:srgbClr val="FF0000"/>
                </a:solidFill>
                <a:latin typeface="+mn-lt"/>
              </a:rPr>
              <a:t>智平方分布</a:t>
            </a:r>
          </a:p>
          <a:p>
            <a:pPr marL="457200" indent="-457200">
              <a:buFont typeface="Arial" panose="020B0604020202020204" pitchFamily="34" charset="0"/>
              <a:buChar char="•"/>
              <a:defRPr/>
            </a:pPr>
            <a:endParaRPr lang="en-US" sz="2400" dirty="0">
              <a:solidFill>
                <a:srgbClr val="FF0000"/>
              </a:solidFill>
              <a:latin typeface="+mn-lt"/>
            </a:endParaRPr>
          </a:p>
          <a:p>
            <a:pPr>
              <a:defRPr/>
            </a:pPr>
            <a:r>
              <a:rPr lang="en-US" sz="2400" dirty="0">
                <a:latin typeface="+mn-lt"/>
              </a:rPr>
              <a:t>其他的我们就不讨论了。</a:t>
            </a:r>
          </a:p>
          <a:p>
            <a:pPr marL="457200" indent="-457200">
              <a:buFont typeface="Arial" panose="020B0604020202020204" pitchFamily="34" charset="0"/>
              <a:buChar char="•"/>
              <a:defRPr/>
            </a:pPr>
            <a:r>
              <a:rPr lang="en-US" sz="2400" dirty="0">
                <a:latin typeface="+mn-lt"/>
              </a:rPr>
              <a:t>指数分布</a:t>
            </a:r>
          </a:p>
          <a:p>
            <a:pPr marL="457200" indent="-457200">
              <a:buFont typeface="Arial" panose="020B0604020202020204" pitchFamily="34" charset="0"/>
              <a:buChar char="•"/>
              <a:defRPr/>
            </a:pPr>
            <a:r>
              <a:rPr lang="en-US" sz="2400" dirty="0">
                <a:latin typeface="+mn-lt"/>
              </a:rPr>
              <a:t>魏布尔分布</a:t>
            </a:r>
          </a:p>
          <a:p>
            <a:pPr marL="457200" indent="-457200">
              <a:buFont typeface="Arial" panose="020B0604020202020204" pitchFamily="34" charset="0"/>
              <a:buChar char="•"/>
              <a:defRPr/>
            </a:pPr>
            <a:r>
              <a:rPr lang="en-US" sz="2400" dirty="0">
                <a:latin typeface="+mn-lt"/>
              </a:rPr>
              <a:t>等等。 </a:t>
            </a:r>
          </a:p>
        </p:txBody>
      </p:sp>
    </p:spTree>
  </p:cSld>
  <p:clrMapOvr>
    <a:masterClrMapping/>
  </p:clrMapOvr>
  <p:transition>
    <p:wipe dir="r"/>
  </p:transition>
</p:sld>
</file>

<file path=ppt/slides/slide29323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3E1A8982-342E-996F-A4F4-2ED0A09B1D1B}"/>
              </a:ext>
            </a:extLst>
          </p:cNvPr>
          <p:cNvSpPr>
            <a:spLocks noGrp="1"/>
          </p:cNvSpPr>
          <p:nvPr>
            <p:ph type="title"/>
          </p:nvPr>
        </p:nvSpPr>
        <p:spPr/>
        <p:txBody>
          <a:bodyPr/>
          <a:lstStyle/>
          <a:p>
            <a:pPr eaLnBrk="1" hangingPunct="1"/>
            <a:r>
              <a:rPr lang="en-US" altLang="en-US"/>
              <a:t>第1.3节 - 实验设计</a:t>
            </a:r>
            <a:br>
              <a:rPr lang="en-US" altLang="en-US"/>
            </a:br>
            <a:r>
              <a:rPr lang="en-US" altLang="en-US"/>
              <a:t>设计一个统计学研究</a:t>
            </a:r>
          </a:p>
        </p:txBody>
      </p:sp>
      <p:sp>
        <p:nvSpPr>
          <p:cNvPr id="41987" name="Content Placeholder 3">
            <a:extLst>
              <a:ext uri="{FF2B5EF4-FFF2-40B4-BE49-F238E27FC236}">
                <a16:creationId xmlns:a16="http://schemas.microsoft.com/office/drawing/2014/main" id="{995E6357-D913-1E6B-70A3-37453305E176}"/>
              </a:ext>
            </a:extLst>
          </p:cNvPr>
          <p:cNvSpPr>
            <a:spLocks noGrp="1"/>
          </p:cNvSpPr>
          <p:nvPr>
            <p:ph sz="half" idx="2"/>
          </p:nvPr>
        </p:nvSpPr>
        <p:spPr>
          <a:xfrm>
            <a:off x="4760913" y="1487488"/>
            <a:ext cx="4038600" cy="4525962"/>
          </a:xfrm>
        </p:spPr>
        <p:txBody>
          <a:bodyPr/>
          <a:lstStyle/>
          <a:p>
            <a:pPr marL="393700" indent="-393700" eaLnBrk="1" hangingPunct="1">
              <a:buFont typeface="Arial" panose="020B0604020202020204" pitchFamily="34" charset="0"/>
              <a:buAutoNum type="arabicPeriod" startAt="3"/>
            </a:pPr>
            <a:r>
              <a:rPr lang="en-US" altLang="en-US"/>
              <a:t>收集数据。</a:t>
            </a:r>
          </a:p>
          <a:p>
            <a:pPr marL="393700" indent="-393700" eaLnBrk="1" hangingPunct="1">
              <a:buFont typeface="Arial" panose="020B0604020202020204" pitchFamily="34" charset="0"/>
              <a:buAutoNum type="arabicPeriod" startAt="3"/>
            </a:pPr>
            <a:r>
              <a:rPr lang="en-US" altLang="en-US"/>
              <a:t>使用描述性统计技术描述数据。</a:t>
            </a:r>
          </a:p>
          <a:p>
            <a:pPr marL="393700" indent="-393700" eaLnBrk="1" hangingPunct="1">
              <a:buFont typeface="Arial" panose="020B0604020202020204" pitchFamily="34" charset="0"/>
              <a:buAutoNum type="arabicPeriod" startAt="3"/>
            </a:pPr>
            <a:r>
              <a:rPr lang="en-US" altLang="en-US"/>
              <a:t>解释数据，并使用推断统计学对人口进行决策。</a:t>
            </a:r>
          </a:p>
          <a:p>
            <a:pPr marL="393700" indent="-393700" eaLnBrk="1" hangingPunct="1">
              <a:buFont typeface="Arial" panose="020B0604020202020204" pitchFamily="34" charset="0"/>
              <a:buAutoNum type="arabicPeriod" startAt="3"/>
            </a:pPr>
            <a:r>
              <a:rPr lang="en-US" altLang="en-US"/>
              <a:t>找出任何可能的错误。</a:t>
            </a:r>
          </a:p>
        </p:txBody>
      </p:sp>
      <p:sp>
        <p:nvSpPr>
          <p:cNvPr id="41988" name="Content Placeholder 4">
            <a:extLst>
              <a:ext uri="{FF2B5EF4-FFF2-40B4-BE49-F238E27FC236}">
                <a16:creationId xmlns:a16="http://schemas.microsoft.com/office/drawing/2014/main" id="{259C1526-7ADA-50BF-3970-28DCD3B1E7C8}"/>
              </a:ext>
            </a:extLst>
          </p:cNvPr>
          <p:cNvSpPr>
            <a:spLocks noGrp="1"/>
          </p:cNvSpPr>
          <p:nvPr>
            <p:ph sz="half" idx="1"/>
          </p:nvPr>
        </p:nvSpPr>
        <p:spPr>
          <a:xfrm>
            <a:off x="344488" y="1487488"/>
            <a:ext cx="4038600" cy="4525962"/>
          </a:xfrm>
        </p:spPr>
        <p:txBody>
          <a:bodyPr/>
          <a:lstStyle/>
          <a:p>
            <a:pPr marL="393700" indent="-393700" eaLnBrk="1" hangingPunct="1">
              <a:buFont typeface="Arial" panose="020B0604020202020204" pitchFamily="34" charset="0"/>
              <a:buAutoNum type="arabicPeriod"/>
            </a:pPr>
            <a:r>
              <a:rPr lang="en-US" altLang="en-US"/>
              <a:t>确定感兴趣的变量（重点）和研究的人群。</a:t>
            </a:r>
          </a:p>
          <a:p>
            <a:pPr marL="393700" indent="-393700" eaLnBrk="1" hangingPunct="1">
              <a:buFont typeface="Arial" panose="020B0604020202020204" pitchFamily="34" charset="0"/>
              <a:buAutoNum type="arabicPeriod"/>
            </a:pPr>
            <a:r>
              <a:rPr lang="en-US" altLang="en-US"/>
              <a:t>制定一个收集数据的详细计划。如果你使用样本，确保样本能代表人口。</a:t>
            </a:r>
          </a:p>
        </p:txBody>
      </p:sp>
      <p:sp>
        <p:nvSpPr>
          <p:cNvPr id="38917" name="Slide Number Placeholder 4">
            <a:extLst>
              <a:ext uri="{FF2B5EF4-FFF2-40B4-BE49-F238E27FC236}">
                <a16:creationId xmlns:a16="http://schemas.microsoft.com/office/drawing/2014/main" id="{0BF83A2D-FAC1-FC6D-33D8-B655C4710AF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08F44F2B-FC7A-4126-A6B5-51CA393871A0}" type="slidenum">
              <a:rPr lang="en-US" altLang="en-US" sz="1800">
                <a:solidFill>
                  <a:schemeClr val="tx2"/>
                </a:solidFill>
                <a:cs typeface="Arial" panose="020B0604020202020204" pitchFamily="34" charset="0"/>
              </a:rPr>
              <a:t>29</a:t>
            </a:fld>
            <a:endParaRPr lang="en-US" altLang="en-US" sz="1800">
              <a:solidFill>
                <a:schemeClr val="tx2"/>
              </a:solidFill>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P spid="41988" grpId="0" build="p"/>
    </p:bldLst>
  </p:timing>
</p:sld>
</file>

<file path=ppt/slides/slide30252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4">
            <a:extLst>
              <a:ext uri="{FF2B5EF4-FFF2-40B4-BE49-F238E27FC236}">
                <a16:creationId xmlns:a16="http://schemas.microsoft.com/office/drawing/2014/main" id="{E332099E-58D2-E22B-06DF-6FE96370550D}"/>
              </a:ext>
            </a:extLst>
          </p:cNvPr>
          <p:cNvSpPr>
            <a:spLocks noGrp="1"/>
          </p:cNvSpPr>
          <p:nvPr>
            <p:ph type="title"/>
          </p:nvPr>
        </p:nvSpPr>
        <p:spPr/>
        <p:txBody>
          <a:bodyPr/>
          <a:lstStyle/>
          <a:p>
            <a:pPr eaLnBrk="1" hangingPunct="1"/>
            <a:r>
              <a:rPr lang="en-US" altLang="en-US"/>
              <a:t>数据收集</a:t>
            </a:r>
          </a:p>
        </p:txBody>
      </p:sp>
      <p:sp>
        <p:nvSpPr>
          <p:cNvPr id="43011" name="Content Placeholder 5">
            <a:extLst>
              <a:ext uri="{FF2B5EF4-FFF2-40B4-BE49-F238E27FC236}">
                <a16:creationId xmlns:a16="http://schemas.microsoft.com/office/drawing/2014/main" id="{FA339F47-E43E-F198-E3DB-CF5D98F5C6B0}"/>
              </a:ext>
            </a:extLst>
          </p:cNvPr>
          <p:cNvSpPr>
            <a:spLocks noGrp="1"/>
          </p:cNvSpPr>
          <p:nvPr>
            <p:ph idx="1"/>
          </p:nvPr>
        </p:nvSpPr>
        <p:spPr/>
        <p:txBody>
          <a:bodyPr/>
          <a:lstStyle/>
          <a:p>
            <a:pPr eaLnBrk="1" hangingPunct="1">
              <a:buFont typeface="Arial" panose="020B0604020202020204" pitchFamily="34" charset="0"/>
              <a:buNone/>
            </a:pPr>
            <a:r>
              <a:rPr lang="en-US" altLang="en-US" b="1">
                <a:solidFill>
                  <a:schemeClr val="accent2"/>
                </a:solidFill>
              </a:rPr>
              <a:t>观察性研究 </a:t>
            </a:r>
          </a:p>
          <a:p>
            <a:pPr eaLnBrk="1" hangingPunct="1"/>
            <a:r>
              <a:rPr lang="en-US" altLang="en-US"/>
              <a:t>研究人员观察并测量部分人群的相关特征。</a:t>
            </a:r>
          </a:p>
          <a:p>
            <a:pPr eaLnBrk="1" hangingPunct="1"/>
            <a:endParaRPr lang="en-US" altLang="en-US"/>
          </a:p>
          <a:p>
            <a:pPr eaLnBrk="1" hangingPunct="1"/>
            <a:r>
              <a:rPr lang="en-US" altLang="en-US"/>
              <a:t>研究人员观察并记录了三岁以下儿童对非食物物体的口含行为。 </a:t>
            </a:r>
            <a:r>
              <a:rPr lang="en-US" altLang="en-US" sz="2400" i="1">
                <a:solidFill>
                  <a:schemeClr val="tx2"/>
                </a:solidFill>
              </a:rPr>
              <a:t>(来源: 儿科杂志)</a:t>
            </a:r>
          </a:p>
          <a:p>
            <a:pPr eaLnBrk="1" hangingPunct="1"/>
            <a:endParaRPr lang="en-US" altLang="en-US"/>
          </a:p>
        </p:txBody>
      </p:sp>
      <p:sp>
        <p:nvSpPr>
          <p:cNvPr id="39940" name="Slide Number Placeholder 3">
            <a:extLst>
              <a:ext uri="{FF2B5EF4-FFF2-40B4-BE49-F238E27FC236}">
                <a16:creationId xmlns:a16="http://schemas.microsoft.com/office/drawing/2014/main" id="{4422623E-342C-9656-239E-622AB5BC953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1F8D2F21-D445-4EA1-B87E-D6152F22970E}" type="slidenum">
              <a:rPr lang="en-US" altLang="en-US" sz="1800">
                <a:solidFill>
                  <a:schemeClr val="tx2"/>
                </a:solidFill>
                <a:cs typeface="Arial" panose="020B0604020202020204" pitchFamily="34" charset="0"/>
              </a:rPr>
              <a:t>30</a:t>
            </a:fld>
            <a:endParaRPr lang="en-US" altLang="en-US" sz="1800">
              <a:solidFill>
                <a:schemeClr val="tx2"/>
              </a:solidFill>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31141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4">
            <a:extLst>
              <a:ext uri="{FF2B5EF4-FFF2-40B4-BE49-F238E27FC236}">
                <a16:creationId xmlns:a16="http://schemas.microsoft.com/office/drawing/2014/main" id="{290498A9-3456-2FB4-2FD6-5E10967A8814}"/>
              </a:ext>
            </a:extLst>
          </p:cNvPr>
          <p:cNvSpPr>
            <a:spLocks noGrp="1"/>
          </p:cNvSpPr>
          <p:nvPr>
            <p:ph type="title"/>
          </p:nvPr>
        </p:nvSpPr>
        <p:spPr/>
        <p:txBody>
          <a:bodyPr/>
          <a:lstStyle/>
          <a:p>
            <a:pPr eaLnBrk="1" hangingPunct="1"/>
            <a:r>
              <a:rPr lang="en-US" altLang="en-US"/>
              <a:t>数据收集</a:t>
            </a:r>
          </a:p>
        </p:txBody>
      </p:sp>
      <p:sp>
        <p:nvSpPr>
          <p:cNvPr id="44035" name="Content Placeholder 5">
            <a:extLst>
              <a:ext uri="{FF2B5EF4-FFF2-40B4-BE49-F238E27FC236}">
                <a16:creationId xmlns:a16="http://schemas.microsoft.com/office/drawing/2014/main" id="{D4B90FE3-01CD-8E1A-FDAA-3656C819A771}"/>
              </a:ext>
            </a:extLst>
          </p:cNvPr>
          <p:cNvSpPr>
            <a:spLocks noGrp="1"/>
          </p:cNvSpPr>
          <p:nvPr>
            <p:ph idx="1"/>
          </p:nvPr>
        </p:nvSpPr>
        <p:spPr>
          <a:xfrm>
            <a:off x="446088" y="1241425"/>
            <a:ext cx="8229600" cy="4525963"/>
          </a:xfrm>
        </p:spPr>
        <p:txBody>
          <a:bodyPr/>
          <a:lstStyle/>
          <a:p>
            <a:pPr eaLnBrk="1" hangingPunct="1">
              <a:buFont typeface="Arial" panose="020B0604020202020204" pitchFamily="34" charset="0"/>
              <a:buNone/>
            </a:pPr>
            <a:r>
              <a:rPr lang="en-US" altLang="en-US" b="1">
                <a:solidFill>
                  <a:schemeClr val="accent2"/>
                </a:solidFill>
              </a:rPr>
              <a:t>实验</a:t>
            </a:r>
          </a:p>
          <a:p>
            <a:pPr eaLnBrk="1" hangingPunct="1"/>
            <a:r>
              <a:rPr lang="en-US" altLang="en-US"/>
              <a:t>将一种治疗方法应用于部分人群并观察其反应。</a:t>
            </a:r>
          </a:p>
          <a:p>
            <a:pPr eaLnBrk="1" hangingPunct="1"/>
            <a:endParaRPr lang="en-US" altLang="en-US"/>
          </a:p>
          <a:p>
            <a:pPr eaLnBrk="1" hangingPunct="1"/>
            <a:r>
              <a:rPr lang="en-US" altLang="en-US"/>
              <a:t>在一项实验中，糖尿病患者每天服用肉桂提取物，而对照组则不服用。40天后，服用肉桂的糖尿病患者降低了他们患心脏病的风险，而对照组则没有变化。</a:t>
            </a:r>
            <a:r>
              <a:rPr lang="en-US" altLang="en-US" sz="2400" i="1">
                <a:solidFill>
                  <a:schemeClr val="tx2"/>
                </a:solidFill>
              </a:rPr>
              <a:t>(来源: 糖尿病护理)</a:t>
            </a:r>
            <a:endParaRPr lang="en-US" altLang="en-US"/>
          </a:p>
        </p:txBody>
      </p:sp>
      <p:sp>
        <p:nvSpPr>
          <p:cNvPr id="40964" name="Slide Number Placeholder 3">
            <a:extLst>
              <a:ext uri="{FF2B5EF4-FFF2-40B4-BE49-F238E27FC236}">
                <a16:creationId xmlns:a16="http://schemas.microsoft.com/office/drawing/2014/main" id="{99D0E051-84F3-E7FD-5169-5D447B968FF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979C8AE6-9B38-4BFA-B072-1580C2706838}" type="slidenum">
              <a:rPr lang="en-US" altLang="en-US" sz="1800">
                <a:solidFill>
                  <a:schemeClr val="tx2"/>
                </a:solidFill>
                <a:cs typeface="Arial" panose="020B0604020202020204" pitchFamily="34" charset="0"/>
              </a:rPr>
              <a:t>31</a:t>
            </a:fld>
            <a:endParaRPr lang="en-US" altLang="en-US" sz="1800">
              <a:solidFill>
                <a:schemeClr val="tx2"/>
              </a:solidFill>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32404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4">
            <a:extLst>
              <a:ext uri="{FF2B5EF4-FFF2-40B4-BE49-F238E27FC236}">
                <a16:creationId xmlns:a16="http://schemas.microsoft.com/office/drawing/2014/main" id="{6BF42371-04D0-30A6-4FB1-68FA0F24D842}"/>
              </a:ext>
            </a:extLst>
          </p:cNvPr>
          <p:cNvSpPr>
            <a:spLocks noGrp="1"/>
          </p:cNvSpPr>
          <p:nvPr>
            <p:ph type="title"/>
          </p:nvPr>
        </p:nvSpPr>
        <p:spPr/>
        <p:txBody>
          <a:bodyPr/>
          <a:lstStyle/>
          <a:p>
            <a:pPr eaLnBrk="1" hangingPunct="1"/>
            <a:r>
              <a:rPr lang="en-US" altLang="en-US"/>
              <a:t>数据收集</a:t>
            </a:r>
          </a:p>
        </p:txBody>
      </p:sp>
      <p:sp>
        <p:nvSpPr>
          <p:cNvPr id="45059" name="Content Placeholder 5">
            <a:extLst>
              <a:ext uri="{FF2B5EF4-FFF2-40B4-BE49-F238E27FC236}">
                <a16:creationId xmlns:a16="http://schemas.microsoft.com/office/drawing/2014/main" id="{C82D3860-47B6-9B1E-1CEA-F8F9D5417E18}"/>
              </a:ext>
            </a:extLst>
          </p:cNvPr>
          <p:cNvSpPr>
            <a:spLocks noGrp="1"/>
          </p:cNvSpPr>
          <p:nvPr>
            <p:ph idx="1"/>
          </p:nvPr>
        </p:nvSpPr>
        <p:spPr/>
        <p:txBody>
          <a:bodyPr/>
          <a:lstStyle/>
          <a:p>
            <a:pPr eaLnBrk="1" hangingPunct="1">
              <a:buFont typeface="Arial" panose="020B0604020202020204" pitchFamily="34" charset="0"/>
              <a:buNone/>
            </a:pPr>
            <a:r>
              <a:rPr lang="en-US" altLang="en-US" b="1">
                <a:solidFill>
                  <a:schemeClr val="accent2"/>
                </a:solidFill>
              </a:rPr>
              <a:t>仿真度</a:t>
            </a:r>
          </a:p>
          <a:p>
            <a:pPr eaLnBrk="1" hangingPunct="1"/>
            <a:r>
              <a:rPr lang="en-US" altLang="en-US"/>
              <a:t>使用数学或物理模型来重现某种情况或过程的条件。</a:t>
            </a:r>
          </a:p>
          <a:p>
            <a:pPr eaLnBrk="1" hangingPunct="1"/>
            <a:r>
              <a:rPr lang="en-US" altLang="en-US"/>
              <a:t>通常涉及计算机的使用。</a:t>
            </a:r>
          </a:p>
          <a:p>
            <a:pPr eaLnBrk="1" hangingPunct="1"/>
            <a:endParaRPr lang="en-US" altLang="en-US"/>
          </a:p>
          <a:p>
            <a:pPr eaLnBrk="1" hangingPunct="1"/>
            <a:r>
              <a:rPr lang="en-US" altLang="en-US"/>
              <a:t>汽车制造商使用假人进行模拟，研究碰撞对人类的影响。</a:t>
            </a:r>
          </a:p>
        </p:txBody>
      </p:sp>
      <p:sp>
        <p:nvSpPr>
          <p:cNvPr id="41988" name="Slide Number Placeholder 3">
            <a:extLst>
              <a:ext uri="{FF2B5EF4-FFF2-40B4-BE49-F238E27FC236}">
                <a16:creationId xmlns:a16="http://schemas.microsoft.com/office/drawing/2014/main" id="{FFAA7316-A9A3-0511-CB78-FF00FF448CE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8CD1DB46-7CFC-41EB-8D40-9259512B976B}" type="slidenum">
              <a:rPr lang="en-US" altLang="en-US" sz="1800">
                <a:solidFill>
                  <a:schemeClr val="tx2"/>
                </a:solidFill>
                <a:cs typeface="Arial" panose="020B0604020202020204" pitchFamily="34" charset="0"/>
              </a:rPr>
              <a:t>32</a:t>
            </a:fld>
            <a:endParaRPr lang="en-US" altLang="en-US" sz="1800">
              <a:solidFill>
                <a:schemeClr val="tx2"/>
              </a:solidFill>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32727.xml><?xml version="1.0" encoding="utf-8"?>
<p:sld xmlns:a16="http://schemas.microsoft.com/office/drawing/2014/main" xmlns:a14="http://schemas.microsoft.com/office/drawing/2010/main" xmlns:c="http://schemas.openxmlformats.org/drawingml/2006/char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A3C50320-CF18-3708-CF81-9289BD7B9F1E}"/>
              </a:ext>
            </a:extLst>
          </p:cNvPr>
          <p:cNvSpPr>
            <a:spLocks noGrp="1"/>
          </p:cNvSpPr>
          <p:nvPr>
            <p:ph type="title" idx="4294967295"/>
          </p:nvPr>
        </p:nvSpPr>
        <p:spPr>
          <a:xfrm>
            <a:off x="457200" y="274638"/>
            <a:ext cx="8229600" cy="579437"/>
          </a:xfrm>
        </p:spPr>
        <p:txBody>
          <a:bodyPr/>
          <a:lstStyle/>
          <a:p>
            <a:pPr eaLnBrk="1" hangingPunct="1"/>
            <a:r>
              <a:rPr lang="en-US" altLang="en-US" sz="3200"/>
              <a:t>统计数据 - 滥用和误用！！。</a:t>
            </a:r>
          </a:p>
        </p:txBody>
      </p:sp>
      <p:sp>
        <p:nvSpPr>
          <p:cNvPr id="12291" name="Content Placeholder 2">
            <a:extLst>
              <a:ext uri="{FF2B5EF4-FFF2-40B4-BE49-F238E27FC236}">
                <a16:creationId xmlns:a16="http://schemas.microsoft.com/office/drawing/2014/main" id="{0CDA37E7-1885-998C-4BC2-2139A0D4552E}"/>
              </a:ext>
            </a:extLst>
          </p:cNvPr>
          <p:cNvSpPr>
            <a:spLocks noGrp="1"/>
          </p:cNvSpPr>
          <p:nvPr>
            <p:ph idx="4294967295"/>
          </p:nvPr>
        </p:nvSpPr>
        <p:spPr>
          <a:xfrm>
            <a:off x="377825" y="771525"/>
            <a:ext cx="8229600" cy="4525963"/>
          </a:xfrm>
        </p:spPr>
        <p:txBody>
          <a:bodyPr/>
          <a:lstStyle/>
          <a:p>
            <a:pPr eaLnBrk="1" hangingPunct="1"/>
            <a:r>
              <a:rPr lang="en-US" altLang="en-US" sz="2000"/>
              <a:t>误导性的图表和图形！!</a:t>
            </a:r>
          </a:p>
          <a:p>
            <a:pPr lvl="1" eaLnBrk="1" hangingPunct="1"/>
            <a:r>
              <a:rPr lang="en-US" altLang="en-US" sz="2000"/>
              <a:t>改变图表上的刻度会影响读者的解读!</a:t>
            </a:r>
          </a:p>
          <a:p>
            <a:pPr eaLnBrk="1" hangingPunct="1">
              <a:buFont typeface="Arial" panose="020B0604020202020204" pitchFamily="34" charset="0"/>
              <a:buNone/>
            </a:pPr>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r>
              <a:rPr lang="en-US" altLang="en-US" sz="2000"/>
              <a:t>有选择地分析或有选择地陈述数据以支持自己的立场。</a:t>
            </a:r>
          </a:p>
          <a:p>
            <a:pPr lvl="1" eaLnBrk="1" hangingPunct="1"/>
            <a:r>
              <a:rPr lang="en-US" altLang="en-US" sz="2000"/>
              <a:t>片面的摘录是由其他研究发表的...</a:t>
            </a:r>
          </a:p>
          <a:p>
            <a:pPr lvl="1" eaLnBrk="1" hangingPunct="1"/>
            <a:r>
              <a:rPr lang="en-US" altLang="en-US" sz="2000"/>
              <a:t>请阅读并评论题为《期刊》的文章。</a:t>
            </a:r>
          </a:p>
          <a:p>
            <a:pPr lvl="2" eaLnBrk="1" hangingPunct="1"/>
            <a:r>
              <a:rPr lang="en-US" altLang="en-US" sz="2000"/>
              <a:t>发表于《新英格兰医学杂志》的 "对含糖饮料征税的公共政策案例"。</a:t>
            </a:r>
          </a:p>
          <a:p>
            <a:pPr eaLnBrk="1" hangingPunct="1"/>
            <a:endParaRPr lang="en-US" altLang="en-US" sz="2000"/>
          </a:p>
        </p:txBody>
      </p:sp>
      <p:sp>
        <p:nvSpPr>
          <p:cNvPr id="12292" name="Slide Number Placeholder 3">
            <a:extLst>
              <a:ext uri="{FF2B5EF4-FFF2-40B4-BE49-F238E27FC236}">
                <a16:creationId xmlns:a16="http://schemas.microsoft.com/office/drawing/2014/main" id="{6E850662-D2CF-B19A-0775-F654C0BA0B51}"/>
              </a:ext>
            </a:extLst>
          </p:cNvPr>
          <p:cNvSpPr txBox="1">
            <a:spLocks noGrp="1"/>
          </p:cNvSpPr>
          <p:nvPr/>
        </p:nvSpPr>
        <p:spPr bwMode="auto">
          <a:xfrm>
            <a:off x="6858000"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463731B6-0939-4525-8AEB-D97F2AD458B1}" type="slidenum">
              <a:rPr lang="en-US" altLang="en-US" sz="1800">
                <a:solidFill>
                  <a:schemeClr val="tx2"/>
                </a:solidFill>
                <a:cs typeface="Arial" panose="020B0604020202020204" pitchFamily="34" charset="0"/>
              </a:rPr>
              <a:t>3</a:t>
            </a:fld>
            <a:endParaRPr lang="en-US" altLang="en-US" sz="1800">
              <a:solidFill>
                <a:schemeClr val="tx2"/>
              </a:solidFill>
              <a:cs typeface="Arial" panose="020B0604020202020204" pitchFamily="34" charset="0"/>
            </a:endParaRPr>
          </a:p>
        </p:txBody>
      </p:sp>
      <p:sp>
        <p:nvSpPr>
          <p:cNvPr id="12293" name="Slide Number Placeholder 4">
            <a:extLst>
              <a:ext uri="{FF2B5EF4-FFF2-40B4-BE49-F238E27FC236}">
                <a16:creationId xmlns:a16="http://schemas.microsoft.com/office/drawing/2014/main" id="{CD50BA00-EEE6-46E6-CF49-B7BD3DC98ED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E521BE8E-2B10-4D46-9517-4FD65F93BC9A}" type="slidenum">
              <a:rPr lang="en-US" altLang="en-US" sz="1800">
                <a:solidFill>
                  <a:schemeClr val="tx2"/>
                </a:solidFill>
                <a:cs typeface="Arial" panose="020B0604020202020204" pitchFamily="34" charset="0"/>
              </a:rPr>
              <a:t>3</a:t>
            </a:fld>
            <a:endParaRPr lang="en-US" altLang="en-US" sz="1800">
              <a:solidFill>
                <a:schemeClr val="tx2"/>
              </a:solidFill>
              <a:cs typeface="Arial" panose="020B0604020202020204" pitchFamily="34" charset="0"/>
            </a:endParaRPr>
          </a:p>
        </p:txBody>
      </p:sp>
      <p:graphicFrame>
        <p:nvGraphicFramePr>
          <p:cNvPr id="7" name="Chart 6">
            <a:extLst>
              <a:ext uri="{FF2B5EF4-FFF2-40B4-BE49-F238E27FC236}">
                <a16:creationId xmlns:a16="http://schemas.microsoft.com/office/drawing/2014/main" id="{701AFE51-626D-4C30-A8F4-C4F19F0B4C46}"/>
              </a:ext>
            </a:extLst>
          </p:cNvPr>
          <p:cNvGraphicFramePr/>
          <p:nvPr/>
        </p:nvGraphicFramePr>
        <p:xfrm>
          <a:off x="1103211" y="1457945"/>
          <a:ext cx="3213955" cy="296415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A62A2439-4C9E-495E-97D0-684499F750CD}"/>
              </a:ext>
            </a:extLst>
          </p:cNvPr>
          <p:cNvGraphicFramePr/>
          <p:nvPr/>
        </p:nvGraphicFramePr>
        <p:xfrm>
          <a:off x="4687956" y="1487417"/>
          <a:ext cx="3256832" cy="288971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wipe dir="r"/>
  </p:transition>
</p:sld>
</file>

<file path=ppt/slides/slide336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4">
            <a:extLst>
              <a:ext uri="{FF2B5EF4-FFF2-40B4-BE49-F238E27FC236}">
                <a16:creationId xmlns:a16="http://schemas.microsoft.com/office/drawing/2014/main" id="{81F4182A-F8EC-D100-DF2B-3B19D58A8A1E}"/>
              </a:ext>
            </a:extLst>
          </p:cNvPr>
          <p:cNvSpPr>
            <a:spLocks noGrp="1"/>
          </p:cNvSpPr>
          <p:nvPr>
            <p:ph type="title"/>
          </p:nvPr>
        </p:nvSpPr>
        <p:spPr/>
        <p:txBody>
          <a:bodyPr/>
          <a:lstStyle/>
          <a:p>
            <a:pPr eaLnBrk="1" hangingPunct="1"/>
            <a:r>
              <a:rPr lang="en-US" altLang="en-US"/>
              <a:t>数据收集</a:t>
            </a:r>
          </a:p>
        </p:txBody>
      </p:sp>
      <p:sp>
        <p:nvSpPr>
          <p:cNvPr id="46083" name="Content Placeholder 5">
            <a:extLst>
              <a:ext uri="{FF2B5EF4-FFF2-40B4-BE49-F238E27FC236}">
                <a16:creationId xmlns:a16="http://schemas.microsoft.com/office/drawing/2014/main" id="{24246487-E8BE-CE56-B5B0-698CB3ED07D2}"/>
              </a:ext>
            </a:extLst>
          </p:cNvPr>
          <p:cNvSpPr>
            <a:spLocks noGrp="1"/>
          </p:cNvSpPr>
          <p:nvPr>
            <p:ph idx="1"/>
          </p:nvPr>
        </p:nvSpPr>
        <p:spPr/>
        <p:txBody>
          <a:bodyPr/>
          <a:lstStyle/>
          <a:p>
            <a:pPr eaLnBrk="1" hangingPunct="1">
              <a:buFont typeface="Arial" panose="020B0604020202020204" pitchFamily="34" charset="0"/>
              <a:buNone/>
            </a:pPr>
            <a:r>
              <a:rPr lang="en-US" altLang="en-US" b="1">
                <a:solidFill>
                  <a:schemeClr val="accent2"/>
                </a:solidFill>
              </a:rPr>
              <a:t>调查</a:t>
            </a:r>
          </a:p>
          <a:p>
            <a:pPr eaLnBrk="1" hangingPunct="1"/>
            <a:r>
              <a:rPr lang="en-US" altLang="en-US"/>
              <a:t>对一个群体的一个或多个特征的调查。</a:t>
            </a:r>
          </a:p>
          <a:p>
            <a:pPr eaLnBrk="1" hangingPunct="1"/>
            <a:r>
              <a:rPr lang="en-US" altLang="en-US"/>
              <a:t>通常通过采访、邮寄或电话对人口的样本进行调查。</a:t>
            </a:r>
          </a:p>
          <a:p>
            <a:pPr eaLnBrk="1" hangingPunct="1"/>
            <a:endParaRPr lang="en-US" altLang="en-US"/>
          </a:p>
          <a:p>
            <a:pPr eaLnBrk="1" hangingPunct="1"/>
            <a:r>
              <a:rPr lang="en-US" altLang="en-US"/>
              <a:t>对女医生的样本进行了调查，以确定其职业选择的主要原因是否是经济稳定。</a:t>
            </a:r>
          </a:p>
        </p:txBody>
      </p:sp>
      <p:sp>
        <p:nvSpPr>
          <p:cNvPr id="43012" name="Slide Number Placeholder 3">
            <a:extLst>
              <a:ext uri="{FF2B5EF4-FFF2-40B4-BE49-F238E27FC236}">
                <a16:creationId xmlns:a16="http://schemas.microsoft.com/office/drawing/2014/main" id="{D83C913F-0FC6-1B8A-E934-353F254E296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B63FB3C6-8919-46FB-86D2-3B84D8B3326D}" type="slidenum">
              <a:rPr lang="en-US" altLang="en-US" sz="1800">
                <a:solidFill>
                  <a:schemeClr val="tx2"/>
                </a:solidFill>
                <a:cs typeface="Arial" panose="020B0604020202020204" pitchFamily="34" charset="0"/>
              </a:rPr>
              <a:t>33</a:t>
            </a:fld>
            <a:endParaRPr lang="en-US" altLang="en-US" sz="1800">
              <a:solidFill>
                <a:schemeClr val="tx2"/>
              </a:solidFill>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34333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D6E06744-70FF-3717-AFA5-1EEB985D0F7F}"/>
              </a:ext>
            </a:extLst>
          </p:cNvPr>
          <p:cNvSpPr>
            <a:spLocks noGrp="1"/>
          </p:cNvSpPr>
          <p:nvPr>
            <p:ph type="title"/>
          </p:nvPr>
        </p:nvSpPr>
        <p:spPr/>
        <p:txBody>
          <a:bodyPr/>
          <a:lstStyle/>
          <a:p>
            <a:pPr eaLnBrk="1" hangingPunct="1"/>
            <a:r>
              <a:rPr lang="en-US" altLang="en-US"/>
              <a:t>实验设计的关键要素。控制</a:t>
            </a:r>
          </a:p>
        </p:txBody>
      </p:sp>
      <p:sp>
        <p:nvSpPr>
          <p:cNvPr id="45059" name="Content Placeholder 2">
            <a:extLst>
              <a:ext uri="{FF2B5EF4-FFF2-40B4-BE49-F238E27FC236}">
                <a16:creationId xmlns:a16="http://schemas.microsoft.com/office/drawing/2014/main" id="{6914CAD1-E17C-0D19-AEAA-93EC6D63D9AD}"/>
              </a:ext>
            </a:extLst>
          </p:cNvPr>
          <p:cNvSpPr>
            <a:spLocks noGrp="1"/>
          </p:cNvSpPr>
          <p:nvPr>
            <p:ph idx="1"/>
          </p:nvPr>
        </p:nvSpPr>
        <p:spPr>
          <a:xfrm>
            <a:off x="322263" y="1600200"/>
            <a:ext cx="8686800" cy="4525963"/>
          </a:xfrm>
        </p:spPr>
        <p:txBody>
          <a:bodyPr/>
          <a:lstStyle/>
          <a:p>
            <a:pPr eaLnBrk="1" hangingPunct="1"/>
            <a:r>
              <a:rPr lang="en-US" altLang="en-US" b="1">
                <a:solidFill>
                  <a:schemeClr val="accent2"/>
                </a:solidFill>
              </a:rPr>
              <a:t>控制</a:t>
            </a:r>
            <a:r>
              <a:rPr lang="en-US" altLang="en-US"/>
              <a:t>被测量的效果以外的效果。</a:t>
            </a:r>
          </a:p>
          <a:p>
            <a:pPr eaLnBrk="1" hangingPunct="1"/>
            <a:r>
              <a:rPr lang="en-US" altLang="en-US" b="1">
                <a:solidFill>
                  <a:schemeClr val="accent2"/>
                </a:solidFill>
              </a:rPr>
              <a:t>混杂变量</a:t>
            </a:r>
          </a:p>
          <a:p>
            <a:pPr lvl="1" eaLnBrk="1" hangingPunct="1"/>
            <a:r>
              <a:rPr lang="en-US" altLang="en-US"/>
              <a:t>当实验者无法区分不同因素对一个变量的影响时，就会出现这种情况。</a:t>
            </a:r>
          </a:p>
          <a:p>
            <a:pPr lvl="2" eaLnBrk="1" hangingPunct="1"/>
            <a:r>
              <a:rPr lang="en-US" altLang="en-US"/>
              <a:t>一家咖啡店的老板在附近的一家商场开业的同时，对她的店铺进行了改造。如果咖啡店的生意增加，无法确定是由于改造还是新商场的原因。</a:t>
            </a:r>
          </a:p>
        </p:txBody>
      </p:sp>
      <p:sp>
        <p:nvSpPr>
          <p:cNvPr id="44036" name="Slide Number Placeholder 3">
            <a:extLst>
              <a:ext uri="{FF2B5EF4-FFF2-40B4-BE49-F238E27FC236}">
                <a16:creationId xmlns:a16="http://schemas.microsoft.com/office/drawing/2014/main" id="{4F95F177-A39D-658B-2F1F-7505BC59862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D847525D-14D7-4841-A88D-89B120D84FEF}" type="slidenum">
              <a:rPr lang="en-US" altLang="en-US" sz="1800">
                <a:solidFill>
                  <a:schemeClr val="tx2"/>
                </a:solidFill>
                <a:cs typeface="Arial" panose="020B0604020202020204" pitchFamily="34" charset="0"/>
              </a:rPr>
              <a:t>34</a:t>
            </a:fld>
            <a:endParaRPr lang="en-US" altLang="en-US" sz="1800">
              <a:solidFill>
                <a:schemeClr val="tx2"/>
              </a:solidFill>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35222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35EB14E7-B7BB-6591-BE39-5E175C4A7BB9}"/>
              </a:ext>
            </a:extLst>
          </p:cNvPr>
          <p:cNvSpPr>
            <a:spLocks noGrp="1"/>
          </p:cNvSpPr>
          <p:nvPr>
            <p:ph type="title"/>
          </p:nvPr>
        </p:nvSpPr>
        <p:spPr/>
        <p:txBody>
          <a:bodyPr/>
          <a:lstStyle/>
          <a:p>
            <a:pPr eaLnBrk="1" hangingPunct="1"/>
            <a:r>
              <a:rPr lang="en-US" altLang="en-US"/>
              <a:t>实验设计的关键因素。控制</a:t>
            </a:r>
          </a:p>
        </p:txBody>
      </p:sp>
      <p:sp>
        <p:nvSpPr>
          <p:cNvPr id="46083" name="Content Placeholder 2">
            <a:extLst>
              <a:ext uri="{FF2B5EF4-FFF2-40B4-BE49-F238E27FC236}">
                <a16:creationId xmlns:a16="http://schemas.microsoft.com/office/drawing/2014/main" id="{DB07CC84-902C-94B7-3017-58E43E041716}"/>
              </a:ext>
            </a:extLst>
          </p:cNvPr>
          <p:cNvSpPr>
            <a:spLocks noGrp="1"/>
          </p:cNvSpPr>
          <p:nvPr>
            <p:ph idx="1"/>
          </p:nvPr>
        </p:nvSpPr>
        <p:spPr/>
        <p:txBody>
          <a:bodyPr/>
          <a:lstStyle/>
          <a:p>
            <a:pPr eaLnBrk="1" hangingPunct="1"/>
            <a:r>
              <a:rPr lang="en-US" altLang="en-US" b="1">
                <a:solidFill>
                  <a:schemeClr val="accent2"/>
                </a:solidFill>
              </a:rPr>
              <a:t>安慰剂效应</a:t>
            </a:r>
          </a:p>
          <a:p>
            <a:pPr lvl="1" eaLnBrk="1" hangingPunct="1"/>
            <a:r>
              <a:rPr lang="en-US" altLang="en-US"/>
              <a:t>一个受试者对安慰剂有良好的反应，而事实上他或她根本没有得到任何医疗服务。</a:t>
            </a:r>
          </a:p>
          <a:p>
            <a:pPr lvl="1" eaLnBrk="1" hangingPunct="1"/>
            <a:r>
              <a:rPr lang="en-US" altLang="en-US" b="1"/>
              <a:t>盲法</a:t>
            </a:r>
            <a:r>
              <a:rPr lang="en-US" altLang="en-US"/>
              <a:t>是一种技术，受试者不知道他或她是在接受治疗还是安慰剂。</a:t>
            </a:r>
          </a:p>
          <a:p>
            <a:pPr lvl="1" eaLnBrk="1" hangingPunct="1"/>
            <a:r>
              <a:rPr lang="en-US" altLang="en-US"/>
              <a:t>双盲实验受试者和实验者都不知道受试者是接受治疗还是安慰剂。</a:t>
            </a:r>
          </a:p>
        </p:txBody>
      </p:sp>
      <p:sp>
        <p:nvSpPr>
          <p:cNvPr id="45060" name="Slide Number Placeholder 3">
            <a:extLst>
              <a:ext uri="{FF2B5EF4-FFF2-40B4-BE49-F238E27FC236}">
                <a16:creationId xmlns:a16="http://schemas.microsoft.com/office/drawing/2014/main" id="{95D9FBF9-3A61-EBE1-41AE-03283FFE59E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F3E1DD28-EFA6-43A8-B699-3ED242ACF30B}" type="slidenum">
              <a:rPr lang="en-US" altLang="en-US" sz="1800">
                <a:solidFill>
                  <a:schemeClr val="tx2"/>
                </a:solidFill>
                <a:cs typeface="Arial" panose="020B0604020202020204" pitchFamily="34" charset="0"/>
              </a:rPr>
              <a:t>35</a:t>
            </a:fld>
            <a:endParaRPr lang="en-US" altLang="en-US" sz="1800">
              <a:solidFill>
                <a:schemeClr val="tx2"/>
              </a:solidFill>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36151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A8A622FD-9973-A7D1-962D-6AA22D451D4E}"/>
              </a:ext>
            </a:extLst>
          </p:cNvPr>
          <p:cNvSpPr>
            <a:spLocks noGrp="1"/>
          </p:cNvSpPr>
          <p:nvPr>
            <p:ph type="title"/>
          </p:nvPr>
        </p:nvSpPr>
        <p:spPr/>
        <p:txBody>
          <a:bodyPr/>
          <a:lstStyle/>
          <a:p>
            <a:pPr eaLnBrk="1" hangingPunct="1"/>
            <a:r>
              <a:rPr lang="en-US" altLang="en-US"/>
              <a:t>采样技术</a:t>
            </a:r>
          </a:p>
        </p:txBody>
      </p:sp>
      <p:sp>
        <p:nvSpPr>
          <p:cNvPr id="3" name="Content Placeholder 2">
            <a:extLst>
              <a:ext uri="{FF2B5EF4-FFF2-40B4-BE49-F238E27FC236}">
                <a16:creationId xmlns:a16="http://schemas.microsoft.com/office/drawing/2014/main" id="{E7E741EE-6C1C-45D6-B683-6463A8384171}"/>
              </a:ext>
            </a:extLst>
          </p:cNvPr>
          <p:cNvSpPr>
            <a:spLocks noGrp="1"/>
          </p:cNvSpPr>
          <p:nvPr>
            <p:ph idx="1"/>
          </p:nvPr>
        </p:nvSpPr>
        <p:spPr>
          <a:xfrm>
            <a:off x="457200" y="1262063"/>
            <a:ext cx="8229600" cy="2119312"/>
          </a:xfrm>
        </p:spPr>
        <p:txBody>
          <a:bodyPr/>
          <a:lstStyle/>
          <a:p>
            <a:pPr eaLnBrk="1" hangingPunct="1">
              <a:buFont typeface="Arial" charset="0"/>
              <a:buNone/>
              <a:defRPr/>
            </a:pPr>
            <a:r>
              <a:rPr lang="en-US" b="1" dirty="0">
                <a:solidFill>
                  <a:schemeClr val="accent2"/>
                </a:solidFill>
              </a:rPr>
              <a:t>简单随机抽样</a:t>
            </a:r>
            <a:endParaRPr lang="en-US" b="1" dirty="0">
              <a:solidFill>
                <a:schemeClr val="accent2"/>
              </a:solidFill>
              <a:latin typeface="Arrus BT" pitchFamily="18" charset="0"/>
            </a:endParaRPr>
          </a:p>
          <a:p>
            <a:pPr marL="0" indent="0" eaLnBrk="1" hangingPunct="1">
              <a:buFont typeface="Arial" charset="0"/>
              <a:buNone/>
              <a:defRPr/>
            </a:pPr>
            <a:r>
              <a:rPr lang="en-US" dirty="0"/>
              <a:t>每一个相同大小的可能样本都有相同的机会被选中。</a:t>
            </a:r>
          </a:p>
          <a:p>
            <a:pPr marL="0" indent="0" eaLnBrk="1" hangingPunct="1">
              <a:buFont typeface="Arial" charset="0"/>
              <a:buNone/>
              <a:defRPr/>
            </a:pPr>
            <a:r>
              <a:rPr lang="en-US" dirty="0"/>
              <a:t>人口中的每个成员都有同样的机会被选入样本中</a:t>
            </a:r>
          </a:p>
          <a:p>
            <a:pPr eaLnBrk="1" hangingPunct="1">
              <a:buFont typeface="Arial" charset="0"/>
              <a:buChar char="•"/>
              <a:defRPr/>
            </a:pPr>
            <a:endParaRPr lang="en-US" dirty="0"/>
          </a:p>
        </p:txBody>
      </p:sp>
      <p:grpSp>
        <p:nvGrpSpPr>
          <p:cNvPr id="46084" name="Group 140">
            <a:extLst>
              <a:ext uri="{FF2B5EF4-FFF2-40B4-BE49-F238E27FC236}">
                <a16:creationId xmlns:a16="http://schemas.microsoft.com/office/drawing/2014/main" id="{D32FD3F4-86E3-058A-90F6-3FD113F1ABE0}"/>
              </a:ext>
            </a:extLst>
          </p:cNvPr>
          <p:cNvGrpSpPr>
            <a:grpSpLocks/>
          </p:cNvGrpSpPr>
          <p:nvPr/>
        </p:nvGrpSpPr>
        <p:grpSpPr bwMode="auto">
          <a:xfrm>
            <a:off x="1231900" y="3675063"/>
            <a:ext cx="6526213" cy="1965325"/>
            <a:chOff x="624" y="1044"/>
            <a:chExt cx="4111" cy="1238"/>
          </a:xfrm>
        </p:grpSpPr>
        <p:grpSp>
          <p:nvGrpSpPr>
            <p:cNvPr id="46086" name="Group 11">
              <a:extLst>
                <a:ext uri="{FF2B5EF4-FFF2-40B4-BE49-F238E27FC236}">
                  <a16:creationId xmlns:a16="http://schemas.microsoft.com/office/drawing/2014/main" id="{8F30EE36-366D-6B69-A6B0-4ED2A6C20921}"/>
                </a:ext>
              </a:extLst>
            </p:cNvPr>
            <p:cNvGrpSpPr>
              <a:grpSpLocks/>
            </p:cNvGrpSpPr>
            <p:nvPr/>
          </p:nvGrpSpPr>
          <p:grpSpPr bwMode="auto">
            <a:xfrm>
              <a:off x="1885" y="1134"/>
              <a:ext cx="2850" cy="1104"/>
              <a:chOff x="1489" y="1681"/>
              <a:chExt cx="2638" cy="1870"/>
            </a:xfrm>
          </p:grpSpPr>
          <p:sp>
            <p:nvSpPr>
              <p:cNvPr id="46202" name="Oval 2">
                <a:extLst>
                  <a:ext uri="{FF2B5EF4-FFF2-40B4-BE49-F238E27FC236}">
                    <a16:creationId xmlns:a16="http://schemas.microsoft.com/office/drawing/2014/main" id="{E6D2B04B-3E44-1033-8B38-DB21D3DCE1EB}"/>
                  </a:ext>
                </a:extLst>
              </p:cNvPr>
              <p:cNvSpPr>
                <a:spLocks noChangeArrowheads="1"/>
              </p:cNvSpPr>
              <p:nvPr/>
            </p:nvSpPr>
            <p:spPr bwMode="auto">
              <a:xfrm>
                <a:off x="1489" y="1681"/>
                <a:ext cx="2638" cy="1870"/>
              </a:xfrm>
              <a:prstGeom prst="ellipse">
                <a:avLst/>
              </a:prstGeom>
              <a:solidFill>
                <a:srgbClr val="FFFFD1"/>
              </a:solidFill>
              <a:ln w="12700">
                <a:solidFill>
                  <a:schemeClr val="tx2"/>
                </a:solidFill>
                <a:round/>
                <a:headEnd/>
                <a:tailEnd/>
              </a:ln>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sp>
            <p:nvSpPr>
              <p:cNvPr id="46203" name="Rectangle 3">
                <a:extLst>
                  <a:ext uri="{FF2B5EF4-FFF2-40B4-BE49-F238E27FC236}">
                    <a16:creationId xmlns:a16="http://schemas.microsoft.com/office/drawing/2014/main" id="{60300EFE-1122-C424-927E-E8E3F1A5C195}"/>
                  </a:ext>
                </a:extLst>
              </p:cNvPr>
              <p:cNvSpPr>
                <a:spLocks noChangeArrowheads="1"/>
              </p:cNvSpPr>
              <p:nvPr/>
            </p:nvSpPr>
            <p:spPr bwMode="auto">
              <a:xfrm>
                <a:off x="1918" y="1977"/>
                <a:ext cx="1780" cy="1278"/>
              </a:xfrm>
              <a:prstGeom prst="rect">
                <a:avLst/>
              </a:prstGeom>
              <a:solidFill>
                <a:srgbClr val="FFFFD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FontTx/>
                  <a:buNone/>
                </a:pPr>
                <a:endParaRPr lang="en-US" altLang="en-US" sz="1800">
                  <a:cs typeface="Arial" panose="020B0604020202020204" pitchFamily="34" charset="0"/>
                </a:endParaRPr>
              </a:p>
            </p:txBody>
          </p:sp>
          <p:grpSp>
            <p:nvGrpSpPr>
              <p:cNvPr id="46204" name="Group 10">
                <a:extLst>
                  <a:ext uri="{FF2B5EF4-FFF2-40B4-BE49-F238E27FC236}">
                    <a16:creationId xmlns:a16="http://schemas.microsoft.com/office/drawing/2014/main" id="{F6D5B1A4-1305-58F4-1834-331FFE2F989E}"/>
                  </a:ext>
                </a:extLst>
              </p:cNvPr>
              <p:cNvGrpSpPr>
                <a:grpSpLocks/>
              </p:cNvGrpSpPr>
              <p:nvPr/>
            </p:nvGrpSpPr>
            <p:grpSpPr bwMode="auto">
              <a:xfrm>
                <a:off x="2160" y="2400"/>
                <a:ext cx="672" cy="774"/>
                <a:chOff x="2160" y="2400"/>
                <a:chExt cx="672" cy="774"/>
              </a:xfrm>
            </p:grpSpPr>
            <p:sp>
              <p:nvSpPr>
                <p:cNvPr id="46205" name="Oval 4">
                  <a:extLst>
                    <a:ext uri="{FF2B5EF4-FFF2-40B4-BE49-F238E27FC236}">
                      <a16:creationId xmlns:a16="http://schemas.microsoft.com/office/drawing/2014/main" id="{1E5B2704-9903-BBEE-175B-136616B8BD27}"/>
                    </a:ext>
                  </a:extLst>
                </p:cNvPr>
                <p:cNvSpPr>
                  <a:spLocks noChangeArrowheads="1"/>
                </p:cNvSpPr>
                <p:nvPr/>
              </p:nvSpPr>
              <p:spPr bwMode="auto">
                <a:xfrm>
                  <a:off x="2160" y="2400"/>
                  <a:ext cx="672" cy="624"/>
                </a:xfrm>
                <a:prstGeom prst="ellipse">
                  <a:avLst/>
                </a:prstGeom>
                <a:solidFill>
                  <a:srgbClr val="FFFFD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FontTx/>
                    <a:buNone/>
                  </a:pPr>
                  <a:endParaRPr lang="en-US" altLang="en-US" sz="1800">
                    <a:cs typeface="Arial" panose="020B0604020202020204" pitchFamily="34" charset="0"/>
                  </a:endParaRPr>
                </a:p>
              </p:txBody>
            </p:sp>
            <p:sp>
              <p:nvSpPr>
                <p:cNvPr id="46206" name="Rectangle 5">
                  <a:extLst>
                    <a:ext uri="{FF2B5EF4-FFF2-40B4-BE49-F238E27FC236}">
                      <a16:creationId xmlns:a16="http://schemas.microsoft.com/office/drawing/2014/main" id="{98E2FEF3-2790-F1EB-C25C-3FC641AF3007}"/>
                    </a:ext>
                  </a:extLst>
                </p:cNvPr>
                <p:cNvSpPr>
                  <a:spLocks noChangeArrowheads="1"/>
                </p:cNvSpPr>
                <p:nvPr/>
              </p:nvSpPr>
              <p:spPr bwMode="auto">
                <a:xfrm>
                  <a:off x="2351" y="2542"/>
                  <a:ext cx="196" cy="488"/>
                </a:xfrm>
                <a:prstGeom prst="rect">
                  <a:avLst/>
                </a:prstGeom>
                <a:solidFill>
                  <a:srgbClr val="FFFFD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207" name="Rectangle 6">
                  <a:extLst>
                    <a:ext uri="{FF2B5EF4-FFF2-40B4-BE49-F238E27FC236}">
                      <a16:creationId xmlns:a16="http://schemas.microsoft.com/office/drawing/2014/main" id="{A864CB15-D061-B0CF-8F6B-3D1CCE4AF547}"/>
                    </a:ext>
                  </a:extLst>
                </p:cNvPr>
                <p:cNvSpPr>
                  <a:spLocks noChangeArrowheads="1"/>
                </p:cNvSpPr>
                <p:nvPr/>
              </p:nvSpPr>
              <p:spPr bwMode="auto">
                <a:xfrm>
                  <a:off x="2544" y="2542"/>
                  <a:ext cx="196" cy="488"/>
                </a:xfrm>
                <a:prstGeom prst="rect">
                  <a:avLst/>
                </a:prstGeom>
                <a:solidFill>
                  <a:srgbClr val="FFFFD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hlink"/>
                      </a:solidFill>
                      <a:cs typeface="Arial" panose="020B0604020202020204" pitchFamily="34" charset="0"/>
                    </a:rPr>
                    <a:t>x</a:t>
                  </a:r>
                </a:p>
              </p:txBody>
            </p:sp>
            <p:sp>
              <p:nvSpPr>
                <p:cNvPr id="46208" name="Rectangle 7">
                  <a:extLst>
                    <a:ext uri="{FF2B5EF4-FFF2-40B4-BE49-F238E27FC236}">
                      <a16:creationId xmlns:a16="http://schemas.microsoft.com/office/drawing/2014/main" id="{1214613F-59C6-4644-B984-D79222489A8A}"/>
                    </a:ext>
                  </a:extLst>
                </p:cNvPr>
                <p:cNvSpPr>
                  <a:spLocks noChangeArrowheads="1"/>
                </p:cNvSpPr>
                <p:nvPr/>
              </p:nvSpPr>
              <p:spPr bwMode="auto">
                <a:xfrm>
                  <a:off x="2304" y="2400"/>
                  <a:ext cx="197" cy="488"/>
                </a:xfrm>
                <a:prstGeom prst="rect">
                  <a:avLst/>
                </a:prstGeom>
                <a:solidFill>
                  <a:srgbClr val="FFFFD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bg2"/>
                      </a:solidFill>
                      <a:cs typeface="Arial" panose="020B0604020202020204" pitchFamily="34" charset="0"/>
                    </a:rPr>
                    <a:t>x</a:t>
                  </a:r>
                </a:p>
              </p:txBody>
            </p:sp>
            <p:sp>
              <p:nvSpPr>
                <p:cNvPr id="46209" name="Rectangle 8">
                  <a:extLst>
                    <a:ext uri="{FF2B5EF4-FFF2-40B4-BE49-F238E27FC236}">
                      <a16:creationId xmlns:a16="http://schemas.microsoft.com/office/drawing/2014/main" id="{85715A75-B9D8-14B4-8BFE-A4D004BEBA74}"/>
                    </a:ext>
                  </a:extLst>
                </p:cNvPr>
                <p:cNvSpPr>
                  <a:spLocks noChangeArrowheads="1"/>
                </p:cNvSpPr>
                <p:nvPr/>
              </p:nvSpPr>
              <p:spPr bwMode="auto">
                <a:xfrm>
                  <a:off x="2399" y="2687"/>
                  <a:ext cx="196" cy="487"/>
                </a:xfrm>
                <a:prstGeom prst="rect">
                  <a:avLst/>
                </a:prstGeom>
                <a:solidFill>
                  <a:srgbClr val="FFFFD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rgbClr val="CC0000"/>
                      </a:solidFill>
                      <a:cs typeface="Arial" panose="020B0604020202020204" pitchFamily="34" charset="0"/>
                    </a:rPr>
                    <a:t>x</a:t>
                  </a:r>
                </a:p>
              </p:txBody>
            </p:sp>
            <p:sp>
              <p:nvSpPr>
                <p:cNvPr id="46210" name="Rectangle 9">
                  <a:extLst>
                    <a:ext uri="{FF2B5EF4-FFF2-40B4-BE49-F238E27FC236}">
                      <a16:creationId xmlns:a16="http://schemas.microsoft.com/office/drawing/2014/main" id="{A0939249-ED43-CC92-636C-CE99F92152D2}"/>
                    </a:ext>
                  </a:extLst>
                </p:cNvPr>
                <p:cNvSpPr>
                  <a:spLocks noChangeArrowheads="1"/>
                </p:cNvSpPr>
                <p:nvPr/>
              </p:nvSpPr>
              <p:spPr bwMode="auto">
                <a:xfrm>
                  <a:off x="2208" y="2640"/>
                  <a:ext cx="196" cy="487"/>
                </a:xfrm>
                <a:prstGeom prst="rect">
                  <a:avLst/>
                </a:prstGeom>
                <a:solidFill>
                  <a:srgbClr val="FFFFD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grpSp>
        </p:grpSp>
        <p:grpSp>
          <p:nvGrpSpPr>
            <p:cNvPr id="46087" name="Group 120">
              <a:extLst>
                <a:ext uri="{FF2B5EF4-FFF2-40B4-BE49-F238E27FC236}">
                  <a16:creationId xmlns:a16="http://schemas.microsoft.com/office/drawing/2014/main" id="{22DDEBF3-85C8-B084-4E7C-99A213A2BD5C}"/>
                </a:ext>
              </a:extLst>
            </p:cNvPr>
            <p:cNvGrpSpPr>
              <a:grpSpLocks/>
            </p:cNvGrpSpPr>
            <p:nvPr/>
          </p:nvGrpSpPr>
          <p:grpSpPr bwMode="auto">
            <a:xfrm>
              <a:off x="1939" y="1159"/>
              <a:ext cx="2649" cy="1051"/>
              <a:chOff x="1537" y="1728"/>
              <a:chExt cx="2450" cy="1784"/>
            </a:xfrm>
          </p:grpSpPr>
          <p:grpSp>
            <p:nvGrpSpPr>
              <p:cNvPr id="46101" name="Group 24">
                <a:extLst>
                  <a:ext uri="{FF2B5EF4-FFF2-40B4-BE49-F238E27FC236}">
                    <a16:creationId xmlns:a16="http://schemas.microsoft.com/office/drawing/2014/main" id="{765A1660-6CA0-AF9B-8F2E-CEAF88237CE9}"/>
                  </a:ext>
                </a:extLst>
              </p:cNvPr>
              <p:cNvGrpSpPr>
                <a:grpSpLocks/>
              </p:cNvGrpSpPr>
              <p:nvPr/>
            </p:nvGrpSpPr>
            <p:grpSpPr bwMode="auto">
              <a:xfrm>
                <a:off x="1680" y="1824"/>
                <a:ext cx="1716" cy="1496"/>
                <a:chOff x="1680" y="1824"/>
                <a:chExt cx="1716" cy="1496"/>
              </a:xfrm>
            </p:grpSpPr>
            <p:sp>
              <p:nvSpPr>
                <p:cNvPr id="46197" name="Rectangle 19">
                  <a:extLst>
                    <a:ext uri="{FF2B5EF4-FFF2-40B4-BE49-F238E27FC236}">
                      <a16:creationId xmlns:a16="http://schemas.microsoft.com/office/drawing/2014/main" id="{1C543079-1348-BBE4-3100-27BFEEF7BCED}"/>
                    </a:ext>
                  </a:extLst>
                </p:cNvPr>
                <p:cNvSpPr>
                  <a:spLocks noChangeArrowheads="1"/>
                </p:cNvSpPr>
                <p:nvPr/>
              </p:nvSpPr>
              <p:spPr bwMode="auto">
                <a:xfrm>
                  <a:off x="1680" y="2065"/>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98" name="Rectangle 20">
                  <a:extLst>
                    <a:ext uri="{FF2B5EF4-FFF2-40B4-BE49-F238E27FC236}">
                      <a16:creationId xmlns:a16="http://schemas.microsoft.com/office/drawing/2014/main" id="{91BC2D4F-0821-400D-7387-C50AF9DCD390}"/>
                    </a:ext>
                  </a:extLst>
                </p:cNvPr>
                <p:cNvSpPr>
                  <a:spLocks noChangeArrowheads="1"/>
                </p:cNvSpPr>
                <p:nvPr/>
              </p:nvSpPr>
              <p:spPr bwMode="auto">
                <a:xfrm>
                  <a:off x="2440" y="1824"/>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rgbClr val="FF0066"/>
                      </a:solidFill>
                      <a:cs typeface="Arial" panose="020B0604020202020204" pitchFamily="34" charset="0"/>
                    </a:rPr>
                    <a:t>x</a:t>
                  </a:r>
                </a:p>
              </p:txBody>
            </p:sp>
            <p:sp>
              <p:nvSpPr>
                <p:cNvPr id="46199" name="Rectangle 21">
                  <a:extLst>
                    <a:ext uri="{FF2B5EF4-FFF2-40B4-BE49-F238E27FC236}">
                      <a16:creationId xmlns:a16="http://schemas.microsoft.com/office/drawing/2014/main" id="{611FAED5-CB5A-5A0F-A0DA-D61E34F36854}"/>
                    </a:ext>
                  </a:extLst>
                </p:cNvPr>
                <p:cNvSpPr>
                  <a:spLocks noChangeArrowheads="1"/>
                </p:cNvSpPr>
                <p:nvPr/>
              </p:nvSpPr>
              <p:spPr bwMode="auto">
                <a:xfrm>
                  <a:off x="2060" y="2256"/>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rgbClr val="CC0000"/>
                      </a:solidFill>
                      <a:cs typeface="Arial" panose="020B0604020202020204" pitchFamily="34" charset="0"/>
                    </a:rPr>
                    <a:t>x</a:t>
                  </a:r>
                </a:p>
              </p:txBody>
            </p:sp>
            <p:sp>
              <p:nvSpPr>
                <p:cNvPr id="46200" name="Rectangle 22">
                  <a:extLst>
                    <a:ext uri="{FF2B5EF4-FFF2-40B4-BE49-F238E27FC236}">
                      <a16:creationId xmlns:a16="http://schemas.microsoft.com/office/drawing/2014/main" id="{E7886F9C-5EA9-5ED1-7AFF-AC4A26694F8B}"/>
                    </a:ext>
                  </a:extLst>
                </p:cNvPr>
                <p:cNvSpPr>
                  <a:spLocks noChangeArrowheads="1"/>
                </p:cNvSpPr>
                <p:nvPr/>
              </p:nvSpPr>
              <p:spPr bwMode="auto">
                <a:xfrm>
                  <a:off x="3200" y="230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rgbClr val="FF0066"/>
                      </a:solidFill>
                      <a:cs typeface="Arial" panose="020B0604020202020204" pitchFamily="34" charset="0"/>
                    </a:rPr>
                    <a:t>x</a:t>
                  </a:r>
                </a:p>
              </p:txBody>
            </p:sp>
            <p:sp>
              <p:nvSpPr>
                <p:cNvPr id="46201" name="Rectangle 23">
                  <a:extLst>
                    <a:ext uri="{FF2B5EF4-FFF2-40B4-BE49-F238E27FC236}">
                      <a16:creationId xmlns:a16="http://schemas.microsoft.com/office/drawing/2014/main" id="{A783FF3F-B68C-F95A-9C13-79160F63332C}"/>
                    </a:ext>
                  </a:extLst>
                </p:cNvPr>
                <p:cNvSpPr>
                  <a:spLocks noChangeArrowheads="1"/>
                </p:cNvSpPr>
                <p:nvPr/>
              </p:nvSpPr>
              <p:spPr bwMode="auto">
                <a:xfrm>
                  <a:off x="2962" y="2832"/>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rgbClr val="FF0066"/>
                      </a:solidFill>
                      <a:cs typeface="Arial" panose="020B0604020202020204" pitchFamily="34" charset="0"/>
                    </a:rPr>
                    <a:t>x</a:t>
                  </a:r>
                </a:p>
              </p:txBody>
            </p:sp>
          </p:grpSp>
          <p:grpSp>
            <p:nvGrpSpPr>
              <p:cNvPr id="46102" name="Group 49">
                <a:extLst>
                  <a:ext uri="{FF2B5EF4-FFF2-40B4-BE49-F238E27FC236}">
                    <a16:creationId xmlns:a16="http://schemas.microsoft.com/office/drawing/2014/main" id="{F722ED50-77C5-9204-733A-AB4508DD044D}"/>
                  </a:ext>
                </a:extLst>
              </p:cNvPr>
              <p:cNvGrpSpPr>
                <a:grpSpLocks/>
              </p:cNvGrpSpPr>
              <p:nvPr/>
            </p:nvGrpSpPr>
            <p:grpSpPr bwMode="auto">
              <a:xfrm>
                <a:off x="1680" y="1919"/>
                <a:ext cx="2307" cy="1593"/>
                <a:chOff x="1680" y="1919"/>
                <a:chExt cx="2307" cy="1593"/>
              </a:xfrm>
            </p:grpSpPr>
            <p:grpSp>
              <p:nvGrpSpPr>
                <p:cNvPr id="46173" name="Group 42">
                  <a:extLst>
                    <a:ext uri="{FF2B5EF4-FFF2-40B4-BE49-F238E27FC236}">
                      <a16:creationId xmlns:a16="http://schemas.microsoft.com/office/drawing/2014/main" id="{930A2CAA-C670-9E2E-629D-E2FD408A865E}"/>
                    </a:ext>
                  </a:extLst>
                </p:cNvPr>
                <p:cNvGrpSpPr>
                  <a:grpSpLocks/>
                </p:cNvGrpSpPr>
                <p:nvPr/>
              </p:nvGrpSpPr>
              <p:grpSpPr bwMode="auto">
                <a:xfrm>
                  <a:off x="1680" y="2038"/>
                  <a:ext cx="2116" cy="1474"/>
                  <a:chOff x="1680" y="2038"/>
                  <a:chExt cx="2116" cy="1474"/>
                </a:xfrm>
              </p:grpSpPr>
              <p:sp>
                <p:nvSpPr>
                  <p:cNvPr id="46180" name="Rectangle 25">
                    <a:extLst>
                      <a:ext uri="{FF2B5EF4-FFF2-40B4-BE49-F238E27FC236}">
                        <a16:creationId xmlns:a16="http://schemas.microsoft.com/office/drawing/2014/main" id="{C28C48E6-D6CC-4289-8A50-BD5AF9FEA92C}"/>
                      </a:ext>
                    </a:extLst>
                  </p:cNvPr>
                  <p:cNvSpPr>
                    <a:spLocks noChangeArrowheads="1"/>
                  </p:cNvSpPr>
                  <p:nvPr/>
                </p:nvSpPr>
                <p:spPr bwMode="auto">
                  <a:xfrm>
                    <a:off x="2399" y="206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81" name="Rectangle 26">
                    <a:extLst>
                      <a:ext uri="{FF2B5EF4-FFF2-40B4-BE49-F238E27FC236}">
                        <a16:creationId xmlns:a16="http://schemas.microsoft.com/office/drawing/2014/main" id="{24F3117D-C98F-1322-FF88-E48EB9B807CF}"/>
                      </a:ext>
                    </a:extLst>
                  </p:cNvPr>
                  <p:cNvSpPr>
                    <a:spLocks noChangeArrowheads="1"/>
                  </p:cNvSpPr>
                  <p:nvPr/>
                </p:nvSpPr>
                <p:spPr bwMode="auto">
                  <a:xfrm>
                    <a:off x="2976" y="230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82" name="Rectangle 27">
                    <a:extLst>
                      <a:ext uri="{FF2B5EF4-FFF2-40B4-BE49-F238E27FC236}">
                        <a16:creationId xmlns:a16="http://schemas.microsoft.com/office/drawing/2014/main" id="{4177C79A-6E05-DBBF-6560-97F733F7E650}"/>
                      </a:ext>
                    </a:extLst>
                  </p:cNvPr>
                  <p:cNvSpPr>
                    <a:spLocks noChangeArrowheads="1"/>
                  </p:cNvSpPr>
                  <p:nvPr/>
                </p:nvSpPr>
                <p:spPr bwMode="auto">
                  <a:xfrm>
                    <a:off x="2015" y="259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83" name="Rectangle 28">
                    <a:extLst>
                      <a:ext uri="{FF2B5EF4-FFF2-40B4-BE49-F238E27FC236}">
                        <a16:creationId xmlns:a16="http://schemas.microsoft.com/office/drawing/2014/main" id="{1F12A796-6E12-44C0-CEFD-4C096D042963}"/>
                      </a:ext>
                    </a:extLst>
                  </p:cNvPr>
                  <p:cNvSpPr>
                    <a:spLocks noChangeArrowheads="1"/>
                  </p:cNvSpPr>
                  <p:nvPr/>
                </p:nvSpPr>
                <p:spPr bwMode="auto">
                  <a:xfrm>
                    <a:off x="2688" y="2734"/>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84" name="Rectangle 29">
                    <a:extLst>
                      <a:ext uri="{FF2B5EF4-FFF2-40B4-BE49-F238E27FC236}">
                        <a16:creationId xmlns:a16="http://schemas.microsoft.com/office/drawing/2014/main" id="{DE524FCA-3A63-3AC3-3B16-3C724CD877A0}"/>
                      </a:ext>
                    </a:extLst>
                  </p:cNvPr>
                  <p:cNvSpPr>
                    <a:spLocks noChangeArrowheads="1"/>
                  </p:cNvSpPr>
                  <p:nvPr/>
                </p:nvSpPr>
                <p:spPr bwMode="auto">
                  <a:xfrm>
                    <a:off x="3408" y="2257"/>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85" name="Rectangle 30">
                    <a:extLst>
                      <a:ext uri="{FF2B5EF4-FFF2-40B4-BE49-F238E27FC236}">
                        <a16:creationId xmlns:a16="http://schemas.microsoft.com/office/drawing/2014/main" id="{4DF8E451-ABB5-FAB8-465F-6793A0823D43}"/>
                      </a:ext>
                    </a:extLst>
                  </p:cNvPr>
                  <p:cNvSpPr>
                    <a:spLocks noChangeArrowheads="1"/>
                  </p:cNvSpPr>
                  <p:nvPr/>
                </p:nvSpPr>
                <p:spPr bwMode="auto">
                  <a:xfrm>
                    <a:off x="3072" y="2689"/>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86" name="Rectangle 31">
                    <a:extLst>
                      <a:ext uri="{FF2B5EF4-FFF2-40B4-BE49-F238E27FC236}">
                        <a16:creationId xmlns:a16="http://schemas.microsoft.com/office/drawing/2014/main" id="{15A0B9C9-E461-16AC-80DE-D3E4327210BF}"/>
                      </a:ext>
                    </a:extLst>
                  </p:cNvPr>
                  <p:cNvSpPr>
                    <a:spLocks noChangeArrowheads="1"/>
                  </p:cNvSpPr>
                  <p:nvPr/>
                </p:nvSpPr>
                <p:spPr bwMode="auto">
                  <a:xfrm>
                    <a:off x="3456" y="2734"/>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bg2"/>
                        </a:solidFill>
                        <a:cs typeface="Arial" panose="020B0604020202020204" pitchFamily="34" charset="0"/>
                      </a:rPr>
                      <a:t>x</a:t>
                    </a:r>
                  </a:p>
                </p:txBody>
              </p:sp>
              <p:sp>
                <p:nvSpPr>
                  <p:cNvPr id="46187" name="Rectangle 32">
                    <a:extLst>
                      <a:ext uri="{FF2B5EF4-FFF2-40B4-BE49-F238E27FC236}">
                        <a16:creationId xmlns:a16="http://schemas.microsoft.com/office/drawing/2014/main" id="{695CFF6E-89BB-B0CE-A96E-6967F72B1C3A}"/>
                      </a:ext>
                    </a:extLst>
                  </p:cNvPr>
                  <p:cNvSpPr>
                    <a:spLocks noChangeArrowheads="1"/>
                  </p:cNvSpPr>
                  <p:nvPr/>
                </p:nvSpPr>
                <p:spPr bwMode="auto">
                  <a:xfrm>
                    <a:off x="3168" y="206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88" name="Rectangle 33">
                    <a:extLst>
                      <a:ext uri="{FF2B5EF4-FFF2-40B4-BE49-F238E27FC236}">
                        <a16:creationId xmlns:a16="http://schemas.microsoft.com/office/drawing/2014/main" id="{A9CC2EAB-3650-7C5B-0B8B-698F2BECC950}"/>
                      </a:ext>
                    </a:extLst>
                  </p:cNvPr>
                  <p:cNvSpPr>
                    <a:spLocks noChangeArrowheads="1"/>
                  </p:cNvSpPr>
                  <p:nvPr/>
                </p:nvSpPr>
                <p:spPr bwMode="auto">
                  <a:xfrm>
                    <a:off x="2015" y="206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89" name="Rectangle 34">
                    <a:extLst>
                      <a:ext uri="{FF2B5EF4-FFF2-40B4-BE49-F238E27FC236}">
                        <a16:creationId xmlns:a16="http://schemas.microsoft.com/office/drawing/2014/main" id="{7D127EF1-D42C-39E3-F201-4578D65E4B87}"/>
                      </a:ext>
                    </a:extLst>
                  </p:cNvPr>
                  <p:cNvSpPr>
                    <a:spLocks noChangeArrowheads="1"/>
                  </p:cNvSpPr>
                  <p:nvPr/>
                </p:nvSpPr>
                <p:spPr bwMode="auto">
                  <a:xfrm>
                    <a:off x="1680" y="2401"/>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90" name="Rectangle 35">
                    <a:extLst>
                      <a:ext uri="{FF2B5EF4-FFF2-40B4-BE49-F238E27FC236}">
                        <a16:creationId xmlns:a16="http://schemas.microsoft.com/office/drawing/2014/main" id="{8FF11705-6FD2-AD53-2165-2367E0EB31CC}"/>
                      </a:ext>
                    </a:extLst>
                  </p:cNvPr>
                  <p:cNvSpPr>
                    <a:spLocks noChangeArrowheads="1"/>
                  </p:cNvSpPr>
                  <p:nvPr/>
                </p:nvSpPr>
                <p:spPr bwMode="auto">
                  <a:xfrm>
                    <a:off x="2985" y="2038"/>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91" name="Rectangle 36">
                    <a:extLst>
                      <a:ext uri="{FF2B5EF4-FFF2-40B4-BE49-F238E27FC236}">
                        <a16:creationId xmlns:a16="http://schemas.microsoft.com/office/drawing/2014/main" id="{1959F03A-FF6A-963D-79D8-68C7DC1488EA}"/>
                      </a:ext>
                    </a:extLst>
                  </p:cNvPr>
                  <p:cNvSpPr>
                    <a:spLocks noChangeArrowheads="1"/>
                  </p:cNvSpPr>
                  <p:nvPr/>
                </p:nvSpPr>
                <p:spPr bwMode="auto">
                  <a:xfrm>
                    <a:off x="3216" y="2401"/>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92" name="Rectangle 37">
                    <a:extLst>
                      <a:ext uri="{FF2B5EF4-FFF2-40B4-BE49-F238E27FC236}">
                        <a16:creationId xmlns:a16="http://schemas.microsoft.com/office/drawing/2014/main" id="{99899433-B839-358B-9829-93D4A8A6442E}"/>
                      </a:ext>
                    </a:extLst>
                  </p:cNvPr>
                  <p:cNvSpPr>
                    <a:spLocks noChangeArrowheads="1"/>
                  </p:cNvSpPr>
                  <p:nvPr/>
                </p:nvSpPr>
                <p:spPr bwMode="auto">
                  <a:xfrm>
                    <a:off x="3600" y="2111"/>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93" name="Rectangle 38">
                    <a:extLst>
                      <a:ext uri="{FF2B5EF4-FFF2-40B4-BE49-F238E27FC236}">
                        <a16:creationId xmlns:a16="http://schemas.microsoft.com/office/drawing/2014/main" id="{EB301138-6133-B766-CC45-0A289C7560A7}"/>
                      </a:ext>
                    </a:extLst>
                  </p:cNvPr>
                  <p:cNvSpPr>
                    <a:spLocks noChangeArrowheads="1"/>
                  </p:cNvSpPr>
                  <p:nvPr/>
                </p:nvSpPr>
                <p:spPr bwMode="auto">
                  <a:xfrm>
                    <a:off x="2352" y="278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94" name="Rectangle 39">
                    <a:extLst>
                      <a:ext uri="{FF2B5EF4-FFF2-40B4-BE49-F238E27FC236}">
                        <a16:creationId xmlns:a16="http://schemas.microsoft.com/office/drawing/2014/main" id="{0610ED3F-7B8F-2FFA-8761-F786D3AFCA4B}"/>
                      </a:ext>
                    </a:extLst>
                  </p:cNvPr>
                  <p:cNvSpPr>
                    <a:spLocks noChangeArrowheads="1"/>
                  </p:cNvSpPr>
                  <p:nvPr/>
                </p:nvSpPr>
                <p:spPr bwMode="auto">
                  <a:xfrm>
                    <a:off x="2688" y="3024"/>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95" name="Rectangle 40">
                    <a:extLst>
                      <a:ext uri="{FF2B5EF4-FFF2-40B4-BE49-F238E27FC236}">
                        <a16:creationId xmlns:a16="http://schemas.microsoft.com/office/drawing/2014/main" id="{0CB0B524-03EC-F418-032A-8D6FD719018C}"/>
                      </a:ext>
                    </a:extLst>
                  </p:cNvPr>
                  <p:cNvSpPr>
                    <a:spLocks noChangeArrowheads="1"/>
                  </p:cNvSpPr>
                  <p:nvPr/>
                </p:nvSpPr>
                <p:spPr bwMode="auto">
                  <a:xfrm>
                    <a:off x="3024" y="3024"/>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96" name="Rectangle 41">
                    <a:extLst>
                      <a:ext uri="{FF2B5EF4-FFF2-40B4-BE49-F238E27FC236}">
                        <a16:creationId xmlns:a16="http://schemas.microsoft.com/office/drawing/2014/main" id="{62B864EB-16D6-78A1-95CF-E3FCEC0CFFC9}"/>
                      </a:ext>
                    </a:extLst>
                  </p:cNvPr>
                  <p:cNvSpPr>
                    <a:spLocks noChangeArrowheads="1"/>
                  </p:cNvSpPr>
                  <p:nvPr/>
                </p:nvSpPr>
                <p:spPr bwMode="auto">
                  <a:xfrm>
                    <a:off x="1967" y="2975"/>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grpSp>
            <p:sp>
              <p:nvSpPr>
                <p:cNvPr id="46174" name="Rectangle 43">
                  <a:extLst>
                    <a:ext uri="{FF2B5EF4-FFF2-40B4-BE49-F238E27FC236}">
                      <a16:creationId xmlns:a16="http://schemas.microsoft.com/office/drawing/2014/main" id="{9C6C0B5F-E708-FC1E-1EA4-8C54CC89E394}"/>
                    </a:ext>
                  </a:extLst>
                </p:cNvPr>
                <p:cNvSpPr>
                  <a:spLocks noChangeArrowheads="1"/>
                </p:cNvSpPr>
                <p:nvPr/>
              </p:nvSpPr>
              <p:spPr bwMode="auto">
                <a:xfrm>
                  <a:off x="2160" y="3024"/>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75" name="Rectangle 44">
                  <a:extLst>
                    <a:ext uri="{FF2B5EF4-FFF2-40B4-BE49-F238E27FC236}">
                      <a16:creationId xmlns:a16="http://schemas.microsoft.com/office/drawing/2014/main" id="{C1B3A4FB-C969-D773-A3C5-99CFB32E4046}"/>
                    </a:ext>
                  </a:extLst>
                </p:cNvPr>
                <p:cNvSpPr>
                  <a:spLocks noChangeArrowheads="1"/>
                </p:cNvSpPr>
                <p:nvPr/>
              </p:nvSpPr>
              <p:spPr bwMode="auto">
                <a:xfrm>
                  <a:off x="1728" y="278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76" name="Rectangle 45">
                  <a:extLst>
                    <a:ext uri="{FF2B5EF4-FFF2-40B4-BE49-F238E27FC236}">
                      <a16:creationId xmlns:a16="http://schemas.microsoft.com/office/drawing/2014/main" id="{42FBF56A-6AA5-E577-3F61-EF6C5870361A}"/>
                    </a:ext>
                  </a:extLst>
                </p:cNvPr>
                <p:cNvSpPr>
                  <a:spLocks noChangeArrowheads="1"/>
                </p:cNvSpPr>
                <p:nvPr/>
              </p:nvSpPr>
              <p:spPr bwMode="auto">
                <a:xfrm>
                  <a:off x="3791" y="254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77" name="Rectangle 46">
                  <a:extLst>
                    <a:ext uri="{FF2B5EF4-FFF2-40B4-BE49-F238E27FC236}">
                      <a16:creationId xmlns:a16="http://schemas.microsoft.com/office/drawing/2014/main" id="{743AAB81-212A-804C-061C-8B6B7DF9B0F6}"/>
                    </a:ext>
                  </a:extLst>
                </p:cNvPr>
                <p:cNvSpPr>
                  <a:spLocks noChangeArrowheads="1"/>
                </p:cNvSpPr>
                <p:nvPr/>
              </p:nvSpPr>
              <p:spPr bwMode="auto">
                <a:xfrm>
                  <a:off x="3695" y="2832"/>
                  <a:ext cx="196"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78" name="Rectangle 47">
                  <a:extLst>
                    <a:ext uri="{FF2B5EF4-FFF2-40B4-BE49-F238E27FC236}">
                      <a16:creationId xmlns:a16="http://schemas.microsoft.com/office/drawing/2014/main" id="{CA327DCF-658C-F1BF-EA06-9F801CEC4040}"/>
                    </a:ext>
                  </a:extLst>
                </p:cNvPr>
                <p:cNvSpPr>
                  <a:spLocks noChangeArrowheads="1"/>
                </p:cNvSpPr>
                <p:nvPr/>
              </p:nvSpPr>
              <p:spPr bwMode="auto">
                <a:xfrm>
                  <a:off x="2640" y="2304"/>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79" name="Rectangle 48">
                  <a:extLst>
                    <a:ext uri="{FF2B5EF4-FFF2-40B4-BE49-F238E27FC236}">
                      <a16:creationId xmlns:a16="http://schemas.microsoft.com/office/drawing/2014/main" id="{463617F1-A78A-F03F-E487-19953048D9DD}"/>
                    </a:ext>
                  </a:extLst>
                </p:cNvPr>
                <p:cNvSpPr>
                  <a:spLocks noChangeArrowheads="1"/>
                </p:cNvSpPr>
                <p:nvPr/>
              </p:nvSpPr>
              <p:spPr bwMode="auto">
                <a:xfrm>
                  <a:off x="2544" y="1919"/>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grpSp>
          <p:grpSp>
            <p:nvGrpSpPr>
              <p:cNvPr id="46103" name="Group 74">
                <a:extLst>
                  <a:ext uri="{FF2B5EF4-FFF2-40B4-BE49-F238E27FC236}">
                    <a16:creationId xmlns:a16="http://schemas.microsoft.com/office/drawing/2014/main" id="{58E63B1B-9D8B-618D-B286-6642DEEBE9BD}"/>
                  </a:ext>
                </a:extLst>
              </p:cNvPr>
              <p:cNvGrpSpPr>
                <a:grpSpLocks/>
              </p:cNvGrpSpPr>
              <p:nvPr/>
            </p:nvGrpSpPr>
            <p:grpSpPr bwMode="auto">
              <a:xfrm>
                <a:off x="1537" y="1776"/>
                <a:ext cx="2307" cy="1592"/>
                <a:chOff x="1537" y="1776"/>
                <a:chExt cx="2307" cy="1592"/>
              </a:xfrm>
            </p:grpSpPr>
            <p:grpSp>
              <p:nvGrpSpPr>
                <p:cNvPr id="46149" name="Group 67">
                  <a:extLst>
                    <a:ext uri="{FF2B5EF4-FFF2-40B4-BE49-F238E27FC236}">
                      <a16:creationId xmlns:a16="http://schemas.microsoft.com/office/drawing/2014/main" id="{7E6F7270-B7C0-9931-4D80-A29C7269D3B3}"/>
                    </a:ext>
                  </a:extLst>
                </p:cNvPr>
                <p:cNvGrpSpPr>
                  <a:grpSpLocks/>
                </p:cNvGrpSpPr>
                <p:nvPr/>
              </p:nvGrpSpPr>
              <p:grpSpPr bwMode="auto">
                <a:xfrm>
                  <a:off x="1537" y="1894"/>
                  <a:ext cx="2115" cy="1474"/>
                  <a:chOff x="1537" y="1894"/>
                  <a:chExt cx="2115" cy="1474"/>
                </a:xfrm>
              </p:grpSpPr>
              <p:sp>
                <p:nvSpPr>
                  <p:cNvPr id="46156" name="Rectangle 50">
                    <a:extLst>
                      <a:ext uri="{FF2B5EF4-FFF2-40B4-BE49-F238E27FC236}">
                        <a16:creationId xmlns:a16="http://schemas.microsoft.com/office/drawing/2014/main" id="{E9CEFBAD-B18A-7302-D73C-EA88AF3B3A6F}"/>
                      </a:ext>
                    </a:extLst>
                  </p:cNvPr>
                  <p:cNvSpPr>
                    <a:spLocks noChangeArrowheads="1"/>
                  </p:cNvSpPr>
                  <p:nvPr/>
                </p:nvSpPr>
                <p:spPr bwMode="auto">
                  <a:xfrm>
                    <a:off x="2256" y="1919"/>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57" name="Rectangle 51">
                    <a:extLst>
                      <a:ext uri="{FF2B5EF4-FFF2-40B4-BE49-F238E27FC236}">
                        <a16:creationId xmlns:a16="http://schemas.microsoft.com/office/drawing/2014/main" id="{9B2C534F-B642-625A-38F3-D69708579F7E}"/>
                      </a:ext>
                    </a:extLst>
                  </p:cNvPr>
                  <p:cNvSpPr>
                    <a:spLocks noChangeArrowheads="1"/>
                  </p:cNvSpPr>
                  <p:nvPr/>
                </p:nvSpPr>
                <p:spPr bwMode="auto">
                  <a:xfrm>
                    <a:off x="2832" y="2160"/>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58" name="Rectangle 52">
                    <a:extLst>
                      <a:ext uri="{FF2B5EF4-FFF2-40B4-BE49-F238E27FC236}">
                        <a16:creationId xmlns:a16="http://schemas.microsoft.com/office/drawing/2014/main" id="{180065A1-11A5-3EDB-D467-EBD4DBEF59C9}"/>
                      </a:ext>
                    </a:extLst>
                  </p:cNvPr>
                  <p:cNvSpPr>
                    <a:spLocks noChangeArrowheads="1"/>
                  </p:cNvSpPr>
                  <p:nvPr/>
                </p:nvSpPr>
                <p:spPr bwMode="auto">
                  <a:xfrm>
                    <a:off x="1872" y="2448"/>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59" name="Rectangle 53">
                    <a:extLst>
                      <a:ext uri="{FF2B5EF4-FFF2-40B4-BE49-F238E27FC236}">
                        <a16:creationId xmlns:a16="http://schemas.microsoft.com/office/drawing/2014/main" id="{395899FE-DCB3-B4C8-1005-16BCFA89253E}"/>
                      </a:ext>
                    </a:extLst>
                  </p:cNvPr>
                  <p:cNvSpPr>
                    <a:spLocks noChangeArrowheads="1"/>
                  </p:cNvSpPr>
                  <p:nvPr/>
                </p:nvSpPr>
                <p:spPr bwMode="auto">
                  <a:xfrm>
                    <a:off x="2544" y="259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60" name="Rectangle 54">
                    <a:extLst>
                      <a:ext uri="{FF2B5EF4-FFF2-40B4-BE49-F238E27FC236}">
                        <a16:creationId xmlns:a16="http://schemas.microsoft.com/office/drawing/2014/main" id="{B2F105DC-0F5D-06F1-2E83-B8A8E9324018}"/>
                      </a:ext>
                    </a:extLst>
                  </p:cNvPr>
                  <p:cNvSpPr>
                    <a:spLocks noChangeArrowheads="1"/>
                  </p:cNvSpPr>
                  <p:nvPr/>
                </p:nvSpPr>
                <p:spPr bwMode="auto">
                  <a:xfrm>
                    <a:off x="3264" y="211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61" name="Rectangle 55">
                    <a:extLst>
                      <a:ext uri="{FF2B5EF4-FFF2-40B4-BE49-F238E27FC236}">
                        <a16:creationId xmlns:a16="http://schemas.microsoft.com/office/drawing/2014/main" id="{D1AECB62-7CE0-53F8-FC55-0A37A6765C79}"/>
                      </a:ext>
                    </a:extLst>
                  </p:cNvPr>
                  <p:cNvSpPr>
                    <a:spLocks noChangeArrowheads="1"/>
                  </p:cNvSpPr>
                  <p:nvPr/>
                </p:nvSpPr>
                <p:spPr bwMode="auto">
                  <a:xfrm>
                    <a:off x="2927" y="2545"/>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62" name="Rectangle 56">
                    <a:extLst>
                      <a:ext uri="{FF2B5EF4-FFF2-40B4-BE49-F238E27FC236}">
                        <a16:creationId xmlns:a16="http://schemas.microsoft.com/office/drawing/2014/main" id="{377A8179-1AD0-BC4B-11DA-DCB6A5C06EC4}"/>
                      </a:ext>
                    </a:extLst>
                  </p:cNvPr>
                  <p:cNvSpPr>
                    <a:spLocks noChangeArrowheads="1"/>
                  </p:cNvSpPr>
                  <p:nvPr/>
                </p:nvSpPr>
                <p:spPr bwMode="auto">
                  <a:xfrm>
                    <a:off x="3312" y="2592"/>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rgbClr val="0033CC"/>
                        </a:solidFill>
                        <a:cs typeface="Arial" panose="020B0604020202020204" pitchFamily="34" charset="0"/>
                      </a:rPr>
                      <a:t>x</a:t>
                    </a:r>
                  </a:p>
                </p:txBody>
              </p:sp>
              <p:sp>
                <p:nvSpPr>
                  <p:cNvPr id="46163" name="Rectangle 57">
                    <a:extLst>
                      <a:ext uri="{FF2B5EF4-FFF2-40B4-BE49-F238E27FC236}">
                        <a16:creationId xmlns:a16="http://schemas.microsoft.com/office/drawing/2014/main" id="{70B8938B-F5EE-F7FD-1C04-2363B2CDF703}"/>
                      </a:ext>
                    </a:extLst>
                  </p:cNvPr>
                  <p:cNvSpPr>
                    <a:spLocks noChangeArrowheads="1"/>
                  </p:cNvSpPr>
                  <p:nvPr/>
                </p:nvSpPr>
                <p:spPr bwMode="auto">
                  <a:xfrm>
                    <a:off x="3024" y="1919"/>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64" name="Rectangle 58">
                    <a:extLst>
                      <a:ext uri="{FF2B5EF4-FFF2-40B4-BE49-F238E27FC236}">
                        <a16:creationId xmlns:a16="http://schemas.microsoft.com/office/drawing/2014/main" id="{77F96391-D771-2AD2-A889-F413932D76AF}"/>
                      </a:ext>
                    </a:extLst>
                  </p:cNvPr>
                  <p:cNvSpPr>
                    <a:spLocks noChangeArrowheads="1"/>
                  </p:cNvSpPr>
                  <p:nvPr/>
                </p:nvSpPr>
                <p:spPr bwMode="auto">
                  <a:xfrm>
                    <a:off x="1872" y="1919"/>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bg1"/>
                        </a:solidFill>
                        <a:cs typeface="Arial" panose="020B0604020202020204" pitchFamily="34" charset="0"/>
                      </a:rPr>
                      <a:t>x</a:t>
                    </a:r>
                  </a:p>
                </p:txBody>
              </p:sp>
              <p:sp>
                <p:nvSpPr>
                  <p:cNvPr id="46165" name="Rectangle 59">
                    <a:extLst>
                      <a:ext uri="{FF2B5EF4-FFF2-40B4-BE49-F238E27FC236}">
                        <a16:creationId xmlns:a16="http://schemas.microsoft.com/office/drawing/2014/main" id="{91878138-C8EB-DB41-5AA0-65669960FE99}"/>
                      </a:ext>
                    </a:extLst>
                  </p:cNvPr>
                  <p:cNvSpPr>
                    <a:spLocks noChangeArrowheads="1"/>
                  </p:cNvSpPr>
                  <p:nvPr/>
                </p:nvSpPr>
                <p:spPr bwMode="auto">
                  <a:xfrm>
                    <a:off x="1537" y="2257"/>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bg2"/>
                        </a:solidFill>
                        <a:cs typeface="Arial" panose="020B0604020202020204" pitchFamily="34" charset="0"/>
                      </a:rPr>
                      <a:t>x</a:t>
                    </a:r>
                  </a:p>
                </p:txBody>
              </p:sp>
              <p:sp>
                <p:nvSpPr>
                  <p:cNvPr id="46166" name="Rectangle 60">
                    <a:extLst>
                      <a:ext uri="{FF2B5EF4-FFF2-40B4-BE49-F238E27FC236}">
                        <a16:creationId xmlns:a16="http://schemas.microsoft.com/office/drawing/2014/main" id="{4B2B3C36-5B2E-B9DE-CD32-6C8E89AE5236}"/>
                      </a:ext>
                    </a:extLst>
                  </p:cNvPr>
                  <p:cNvSpPr>
                    <a:spLocks noChangeArrowheads="1"/>
                  </p:cNvSpPr>
                  <p:nvPr/>
                </p:nvSpPr>
                <p:spPr bwMode="auto">
                  <a:xfrm>
                    <a:off x="2842" y="1894"/>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bg2"/>
                        </a:solidFill>
                        <a:cs typeface="Arial" panose="020B0604020202020204" pitchFamily="34" charset="0"/>
                      </a:rPr>
                      <a:t>x</a:t>
                    </a:r>
                  </a:p>
                </p:txBody>
              </p:sp>
              <p:sp>
                <p:nvSpPr>
                  <p:cNvPr id="46167" name="Rectangle 61">
                    <a:extLst>
                      <a:ext uri="{FF2B5EF4-FFF2-40B4-BE49-F238E27FC236}">
                        <a16:creationId xmlns:a16="http://schemas.microsoft.com/office/drawing/2014/main" id="{A6261384-6B6F-1015-818D-24967588711C}"/>
                      </a:ext>
                    </a:extLst>
                  </p:cNvPr>
                  <p:cNvSpPr>
                    <a:spLocks noChangeArrowheads="1"/>
                  </p:cNvSpPr>
                  <p:nvPr/>
                </p:nvSpPr>
                <p:spPr bwMode="auto">
                  <a:xfrm>
                    <a:off x="3072" y="2257"/>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68" name="Rectangle 62">
                    <a:extLst>
                      <a:ext uri="{FF2B5EF4-FFF2-40B4-BE49-F238E27FC236}">
                        <a16:creationId xmlns:a16="http://schemas.microsoft.com/office/drawing/2014/main" id="{CDF815F0-5716-C244-99E7-A8FFFAB1C640}"/>
                      </a:ext>
                    </a:extLst>
                  </p:cNvPr>
                  <p:cNvSpPr>
                    <a:spLocks noChangeArrowheads="1"/>
                  </p:cNvSpPr>
                  <p:nvPr/>
                </p:nvSpPr>
                <p:spPr bwMode="auto">
                  <a:xfrm>
                    <a:off x="3456" y="1969"/>
                    <a:ext cx="196"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69" name="Rectangle 63">
                    <a:extLst>
                      <a:ext uri="{FF2B5EF4-FFF2-40B4-BE49-F238E27FC236}">
                        <a16:creationId xmlns:a16="http://schemas.microsoft.com/office/drawing/2014/main" id="{88083D08-6720-B231-5664-392FE10BEC24}"/>
                      </a:ext>
                    </a:extLst>
                  </p:cNvPr>
                  <p:cNvSpPr>
                    <a:spLocks noChangeArrowheads="1"/>
                  </p:cNvSpPr>
                  <p:nvPr/>
                </p:nvSpPr>
                <p:spPr bwMode="auto">
                  <a:xfrm>
                    <a:off x="2208" y="2639"/>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70" name="Rectangle 64">
                    <a:extLst>
                      <a:ext uri="{FF2B5EF4-FFF2-40B4-BE49-F238E27FC236}">
                        <a16:creationId xmlns:a16="http://schemas.microsoft.com/office/drawing/2014/main" id="{2A4B2292-5454-3C0C-1809-6965BC9D9F33}"/>
                      </a:ext>
                    </a:extLst>
                  </p:cNvPr>
                  <p:cNvSpPr>
                    <a:spLocks noChangeArrowheads="1"/>
                  </p:cNvSpPr>
                  <p:nvPr/>
                </p:nvSpPr>
                <p:spPr bwMode="auto">
                  <a:xfrm>
                    <a:off x="2545" y="2880"/>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71" name="Rectangle 65">
                    <a:extLst>
                      <a:ext uri="{FF2B5EF4-FFF2-40B4-BE49-F238E27FC236}">
                        <a16:creationId xmlns:a16="http://schemas.microsoft.com/office/drawing/2014/main" id="{9F7FF409-570C-CF08-97C1-CDEAD4FE9B28}"/>
                      </a:ext>
                    </a:extLst>
                  </p:cNvPr>
                  <p:cNvSpPr>
                    <a:spLocks noChangeArrowheads="1"/>
                  </p:cNvSpPr>
                  <p:nvPr/>
                </p:nvSpPr>
                <p:spPr bwMode="auto">
                  <a:xfrm>
                    <a:off x="2881" y="2880"/>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72" name="Rectangle 66">
                    <a:extLst>
                      <a:ext uri="{FF2B5EF4-FFF2-40B4-BE49-F238E27FC236}">
                        <a16:creationId xmlns:a16="http://schemas.microsoft.com/office/drawing/2014/main" id="{FC97A25F-4CD5-936D-3E80-C7D9AB625BC7}"/>
                      </a:ext>
                    </a:extLst>
                  </p:cNvPr>
                  <p:cNvSpPr>
                    <a:spLocks noChangeArrowheads="1"/>
                  </p:cNvSpPr>
                  <p:nvPr/>
                </p:nvSpPr>
                <p:spPr bwMode="auto">
                  <a:xfrm>
                    <a:off x="1824" y="283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grpSp>
            <p:sp>
              <p:nvSpPr>
                <p:cNvPr id="46150" name="Rectangle 68">
                  <a:extLst>
                    <a:ext uri="{FF2B5EF4-FFF2-40B4-BE49-F238E27FC236}">
                      <a16:creationId xmlns:a16="http://schemas.microsoft.com/office/drawing/2014/main" id="{780EC6F7-237E-9223-E1D1-9B73B98A2BBF}"/>
                    </a:ext>
                  </a:extLst>
                </p:cNvPr>
                <p:cNvSpPr>
                  <a:spLocks noChangeArrowheads="1"/>
                </p:cNvSpPr>
                <p:nvPr/>
              </p:nvSpPr>
              <p:spPr bwMode="auto">
                <a:xfrm>
                  <a:off x="2017" y="2880"/>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51" name="Rectangle 69">
                  <a:extLst>
                    <a:ext uri="{FF2B5EF4-FFF2-40B4-BE49-F238E27FC236}">
                      <a16:creationId xmlns:a16="http://schemas.microsoft.com/office/drawing/2014/main" id="{85C4C9FD-D4D0-5CEF-31F2-09D3808D531D}"/>
                    </a:ext>
                  </a:extLst>
                </p:cNvPr>
                <p:cNvSpPr>
                  <a:spLocks noChangeArrowheads="1"/>
                </p:cNvSpPr>
                <p:nvPr/>
              </p:nvSpPr>
              <p:spPr bwMode="auto">
                <a:xfrm>
                  <a:off x="1585" y="2640"/>
                  <a:ext cx="196"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52" name="Rectangle 70">
                  <a:extLst>
                    <a:ext uri="{FF2B5EF4-FFF2-40B4-BE49-F238E27FC236}">
                      <a16:creationId xmlns:a16="http://schemas.microsoft.com/office/drawing/2014/main" id="{9A9E2CB4-9895-DCC7-6F48-27D870694C0E}"/>
                    </a:ext>
                  </a:extLst>
                </p:cNvPr>
                <p:cNvSpPr>
                  <a:spLocks noChangeArrowheads="1"/>
                </p:cNvSpPr>
                <p:nvPr/>
              </p:nvSpPr>
              <p:spPr bwMode="auto">
                <a:xfrm>
                  <a:off x="3648" y="2399"/>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53" name="Rectangle 71">
                  <a:extLst>
                    <a:ext uri="{FF2B5EF4-FFF2-40B4-BE49-F238E27FC236}">
                      <a16:creationId xmlns:a16="http://schemas.microsoft.com/office/drawing/2014/main" id="{D493C64E-C24F-41ED-65CA-3F0DCFE6A416}"/>
                    </a:ext>
                  </a:extLst>
                </p:cNvPr>
                <p:cNvSpPr>
                  <a:spLocks noChangeArrowheads="1"/>
                </p:cNvSpPr>
                <p:nvPr/>
              </p:nvSpPr>
              <p:spPr bwMode="auto">
                <a:xfrm>
                  <a:off x="3552" y="2689"/>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54" name="Rectangle 72">
                  <a:extLst>
                    <a:ext uri="{FF2B5EF4-FFF2-40B4-BE49-F238E27FC236}">
                      <a16:creationId xmlns:a16="http://schemas.microsoft.com/office/drawing/2014/main" id="{454391CB-83B4-3FF7-4B41-A7CEC4D2BB3E}"/>
                    </a:ext>
                  </a:extLst>
                </p:cNvPr>
                <p:cNvSpPr>
                  <a:spLocks noChangeArrowheads="1"/>
                </p:cNvSpPr>
                <p:nvPr/>
              </p:nvSpPr>
              <p:spPr bwMode="auto">
                <a:xfrm>
                  <a:off x="2497" y="2160"/>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55" name="Rectangle 73">
                  <a:extLst>
                    <a:ext uri="{FF2B5EF4-FFF2-40B4-BE49-F238E27FC236}">
                      <a16:creationId xmlns:a16="http://schemas.microsoft.com/office/drawing/2014/main" id="{D4041CF8-7914-D6A2-8269-C09A5F3830D5}"/>
                    </a:ext>
                  </a:extLst>
                </p:cNvPr>
                <p:cNvSpPr>
                  <a:spLocks noChangeArrowheads="1"/>
                </p:cNvSpPr>
                <p:nvPr/>
              </p:nvSpPr>
              <p:spPr bwMode="auto">
                <a:xfrm>
                  <a:off x="2400" y="1776"/>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grpSp>
          <p:grpSp>
            <p:nvGrpSpPr>
              <p:cNvPr id="46104" name="Group 92">
                <a:extLst>
                  <a:ext uri="{FF2B5EF4-FFF2-40B4-BE49-F238E27FC236}">
                    <a16:creationId xmlns:a16="http://schemas.microsoft.com/office/drawing/2014/main" id="{9901ECD4-9768-71F7-BD49-C5C3CE0633FA}"/>
                  </a:ext>
                </a:extLst>
              </p:cNvPr>
              <p:cNvGrpSpPr>
                <a:grpSpLocks/>
              </p:cNvGrpSpPr>
              <p:nvPr/>
            </p:nvGrpSpPr>
            <p:grpSpPr bwMode="auto">
              <a:xfrm>
                <a:off x="1776" y="2016"/>
                <a:ext cx="2116" cy="1474"/>
                <a:chOff x="1776" y="2016"/>
                <a:chExt cx="2116" cy="1474"/>
              </a:xfrm>
            </p:grpSpPr>
            <p:sp>
              <p:nvSpPr>
                <p:cNvPr id="46132" name="Rectangle 75">
                  <a:extLst>
                    <a:ext uri="{FF2B5EF4-FFF2-40B4-BE49-F238E27FC236}">
                      <a16:creationId xmlns:a16="http://schemas.microsoft.com/office/drawing/2014/main" id="{A56191C3-FF01-2DC3-6EC0-B009CC6D1A3A}"/>
                    </a:ext>
                  </a:extLst>
                </p:cNvPr>
                <p:cNvSpPr>
                  <a:spLocks noChangeArrowheads="1"/>
                </p:cNvSpPr>
                <p:nvPr/>
              </p:nvSpPr>
              <p:spPr bwMode="auto">
                <a:xfrm>
                  <a:off x="2495" y="2041"/>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sp>
              <p:nvSpPr>
                <p:cNvPr id="46133" name="Rectangle 76">
                  <a:extLst>
                    <a:ext uri="{FF2B5EF4-FFF2-40B4-BE49-F238E27FC236}">
                      <a16:creationId xmlns:a16="http://schemas.microsoft.com/office/drawing/2014/main" id="{858230ED-ED4C-D11E-2838-4614B02CE663}"/>
                    </a:ext>
                  </a:extLst>
                </p:cNvPr>
                <p:cNvSpPr>
                  <a:spLocks noChangeArrowheads="1"/>
                </p:cNvSpPr>
                <p:nvPr/>
              </p:nvSpPr>
              <p:spPr bwMode="auto">
                <a:xfrm>
                  <a:off x="3072" y="228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sp>
              <p:nvSpPr>
                <p:cNvPr id="46134" name="Rectangle 77">
                  <a:extLst>
                    <a:ext uri="{FF2B5EF4-FFF2-40B4-BE49-F238E27FC236}">
                      <a16:creationId xmlns:a16="http://schemas.microsoft.com/office/drawing/2014/main" id="{F7EE455E-B57A-7A31-3737-80C67D2DD554}"/>
                    </a:ext>
                  </a:extLst>
                </p:cNvPr>
                <p:cNvSpPr>
                  <a:spLocks noChangeArrowheads="1"/>
                </p:cNvSpPr>
                <p:nvPr/>
              </p:nvSpPr>
              <p:spPr bwMode="auto">
                <a:xfrm>
                  <a:off x="2112" y="2570"/>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sp>
              <p:nvSpPr>
                <p:cNvPr id="46135" name="Rectangle 78">
                  <a:extLst>
                    <a:ext uri="{FF2B5EF4-FFF2-40B4-BE49-F238E27FC236}">
                      <a16:creationId xmlns:a16="http://schemas.microsoft.com/office/drawing/2014/main" id="{B988CC94-E8BE-0A90-01BF-9A10517B89B9}"/>
                    </a:ext>
                  </a:extLst>
                </p:cNvPr>
                <p:cNvSpPr>
                  <a:spLocks noChangeArrowheads="1"/>
                </p:cNvSpPr>
                <p:nvPr/>
              </p:nvSpPr>
              <p:spPr bwMode="auto">
                <a:xfrm>
                  <a:off x="2784" y="2714"/>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sp>
              <p:nvSpPr>
                <p:cNvPr id="46136" name="Rectangle 79">
                  <a:extLst>
                    <a:ext uri="{FF2B5EF4-FFF2-40B4-BE49-F238E27FC236}">
                      <a16:creationId xmlns:a16="http://schemas.microsoft.com/office/drawing/2014/main" id="{13ED4381-71F2-9CAA-9012-D2C2146C55B3}"/>
                    </a:ext>
                  </a:extLst>
                </p:cNvPr>
                <p:cNvSpPr>
                  <a:spLocks noChangeArrowheads="1"/>
                </p:cNvSpPr>
                <p:nvPr/>
              </p:nvSpPr>
              <p:spPr bwMode="auto">
                <a:xfrm>
                  <a:off x="3504" y="2235"/>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sp>
              <p:nvSpPr>
                <p:cNvPr id="46137" name="Rectangle 80">
                  <a:extLst>
                    <a:ext uri="{FF2B5EF4-FFF2-40B4-BE49-F238E27FC236}">
                      <a16:creationId xmlns:a16="http://schemas.microsoft.com/office/drawing/2014/main" id="{B15BAA95-4C85-002B-7412-B9E7D362EC0D}"/>
                    </a:ext>
                  </a:extLst>
                </p:cNvPr>
                <p:cNvSpPr>
                  <a:spLocks noChangeArrowheads="1"/>
                </p:cNvSpPr>
                <p:nvPr/>
              </p:nvSpPr>
              <p:spPr bwMode="auto">
                <a:xfrm>
                  <a:off x="3168" y="2667"/>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sp>
              <p:nvSpPr>
                <p:cNvPr id="46138" name="Rectangle 81">
                  <a:extLst>
                    <a:ext uri="{FF2B5EF4-FFF2-40B4-BE49-F238E27FC236}">
                      <a16:creationId xmlns:a16="http://schemas.microsoft.com/office/drawing/2014/main" id="{AE0BC65D-F651-712C-4D39-7988DDCFB635}"/>
                    </a:ext>
                  </a:extLst>
                </p:cNvPr>
                <p:cNvSpPr>
                  <a:spLocks noChangeArrowheads="1"/>
                </p:cNvSpPr>
                <p:nvPr/>
              </p:nvSpPr>
              <p:spPr bwMode="auto">
                <a:xfrm>
                  <a:off x="3552" y="2714"/>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sp>
              <p:nvSpPr>
                <p:cNvPr id="46139" name="Rectangle 82">
                  <a:extLst>
                    <a:ext uri="{FF2B5EF4-FFF2-40B4-BE49-F238E27FC236}">
                      <a16:creationId xmlns:a16="http://schemas.microsoft.com/office/drawing/2014/main" id="{91AD5824-0981-950C-AF48-558711794467}"/>
                    </a:ext>
                  </a:extLst>
                </p:cNvPr>
                <p:cNvSpPr>
                  <a:spLocks noChangeArrowheads="1"/>
                </p:cNvSpPr>
                <p:nvPr/>
              </p:nvSpPr>
              <p:spPr bwMode="auto">
                <a:xfrm>
                  <a:off x="3264" y="2041"/>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sp>
              <p:nvSpPr>
                <p:cNvPr id="46140" name="Rectangle 83">
                  <a:extLst>
                    <a:ext uri="{FF2B5EF4-FFF2-40B4-BE49-F238E27FC236}">
                      <a16:creationId xmlns:a16="http://schemas.microsoft.com/office/drawing/2014/main" id="{4F964391-A75E-F802-BDEB-36D54B7268A5}"/>
                    </a:ext>
                  </a:extLst>
                </p:cNvPr>
                <p:cNvSpPr>
                  <a:spLocks noChangeArrowheads="1"/>
                </p:cNvSpPr>
                <p:nvPr/>
              </p:nvSpPr>
              <p:spPr bwMode="auto">
                <a:xfrm>
                  <a:off x="2112" y="2041"/>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sp>
              <p:nvSpPr>
                <p:cNvPr id="46141" name="Rectangle 84">
                  <a:extLst>
                    <a:ext uri="{FF2B5EF4-FFF2-40B4-BE49-F238E27FC236}">
                      <a16:creationId xmlns:a16="http://schemas.microsoft.com/office/drawing/2014/main" id="{B3265FD7-6798-5BF5-A97C-D34FAF62693F}"/>
                    </a:ext>
                  </a:extLst>
                </p:cNvPr>
                <p:cNvSpPr>
                  <a:spLocks noChangeArrowheads="1"/>
                </p:cNvSpPr>
                <p:nvPr/>
              </p:nvSpPr>
              <p:spPr bwMode="auto">
                <a:xfrm>
                  <a:off x="1776" y="2379"/>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sp>
              <p:nvSpPr>
                <p:cNvPr id="46142" name="Rectangle 85">
                  <a:extLst>
                    <a:ext uri="{FF2B5EF4-FFF2-40B4-BE49-F238E27FC236}">
                      <a16:creationId xmlns:a16="http://schemas.microsoft.com/office/drawing/2014/main" id="{4BEFD2AB-A874-09E7-9E0A-A3C06951DAC2}"/>
                    </a:ext>
                  </a:extLst>
                </p:cNvPr>
                <p:cNvSpPr>
                  <a:spLocks noChangeArrowheads="1"/>
                </p:cNvSpPr>
                <p:nvPr/>
              </p:nvSpPr>
              <p:spPr bwMode="auto">
                <a:xfrm>
                  <a:off x="3082" y="2016"/>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sp>
              <p:nvSpPr>
                <p:cNvPr id="46143" name="Rectangle 86">
                  <a:extLst>
                    <a:ext uri="{FF2B5EF4-FFF2-40B4-BE49-F238E27FC236}">
                      <a16:creationId xmlns:a16="http://schemas.microsoft.com/office/drawing/2014/main" id="{E41B5950-38F6-A640-641C-26A9649283CA}"/>
                    </a:ext>
                  </a:extLst>
                </p:cNvPr>
                <p:cNvSpPr>
                  <a:spLocks noChangeArrowheads="1"/>
                </p:cNvSpPr>
                <p:nvPr/>
              </p:nvSpPr>
              <p:spPr bwMode="auto">
                <a:xfrm>
                  <a:off x="3312" y="2379"/>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sp>
              <p:nvSpPr>
                <p:cNvPr id="46144" name="Rectangle 87">
                  <a:extLst>
                    <a:ext uri="{FF2B5EF4-FFF2-40B4-BE49-F238E27FC236}">
                      <a16:creationId xmlns:a16="http://schemas.microsoft.com/office/drawing/2014/main" id="{A6BB0975-517D-E4A5-8589-9E62DF74A075}"/>
                    </a:ext>
                  </a:extLst>
                </p:cNvPr>
                <p:cNvSpPr>
                  <a:spLocks noChangeArrowheads="1"/>
                </p:cNvSpPr>
                <p:nvPr/>
              </p:nvSpPr>
              <p:spPr bwMode="auto">
                <a:xfrm>
                  <a:off x="3696" y="2091"/>
                  <a:ext cx="196"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sp>
              <p:nvSpPr>
                <p:cNvPr id="46145" name="Rectangle 88">
                  <a:extLst>
                    <a:ext uri="{FF2B5EF4-FFF2-40B4-BE49-F238E27FC236}">
                      <a16:creationId xmlns:a16="http://schemas.microsoft.com/office/drawing/2014/main" id="{F7090DF4-0FA9-E918-3B46-A36F2E8222A2}"/>
                    </a:ext>
                  </a:extLst>
                </p:cNvPr>
                <p:cNvSpPr>
                  <a:spLocks noChangeArrowheads="1"/>
                </p:cNvSpPr>
                <p:nvPr/>
              </p:nvSpPr>
              <p:spPr bwMode="auto">
                <a:xfrm>
                  <a:off x="2449" y="2761"/>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sp>
              <p:nvSpPr>
                <p:cNvPr id="46146" name="Rectangle 89">
                  <a:extLst>
                    <a:ext uri="{FF2B5EF4-FFF2-40B4-BE49-F238E27FC236}">
                      <a16:creationId xmlns:a16="http://schemas.microsoft.com/office/drawing/2014/main" id="{B8E80134-ABF1-8957-F25D-94402CBA4F76}"/>
                    </a:ext>
                  </a:extLst>
                </p:cNvPr>
                <p:cNvSpPr>
                  <a:spLocks noChangeArrowheads="1"/>
                </p:cNvSpPr>
                <p:nvPr/>
              </p:nvSpPr>
              <p:spPr bwMode="auto">
                <a:xfrm>
                  <a:off x="2784" y="300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sp>
              <p:nvSpPr>
                <p:cNvPr id="46147" name="Rectangle 90">
                  <a:extLst>
                    <a:ext uri="{FF2B5EF4-FFF2-40B4-BE49-F238E27FC236}">
                      <a16:creationId xmlns:a16="http://schemas.microsoft.com/office/drawing/2014/main" id="{1C1B146F-FC6E-6BB6-3215-BD33181EC240}"/>
                    </a:ext>
                  </a:extLst>
                </p:cNvPr>
                <p:cNvSpPr>
                  <a:spLocks noChangeArrowheads="1"/>
                </p:cNvSpPr>
                <p:nvPr/>
              </p:nvSpPr>
              <p:spPr bwMode="auto">
                <a:xfrm>
                  <a:off x="3120" y="300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sp>
              <p:nvSpPr>
                <p:cNvPr id="46148" name="Rectangle 91">
                  <a:extLst>
                    <a:ext uri="{FF2B5EF4-FFF2-40B4-BE49-F238E27FC236}">
                      <a16:creationId xmlns:a16="http://schemas.microsoft.com/office/drawing/2014/main" id="{F8E65196-ED22-FC27-C872-B766C2ACFEAE}"/>
                    </a:ext>
                  </a:extLst>
                </p:cNvPr>
                <p:cNvSpPr>
                  <a:spLocks noChangeArrowheads="1"/>
                </p:cNvSpPr>
                <p:nvPr/>
              </p:nvSpPr>
              <p:spPr bwMode="auto">
                <a:xfrm>
                  <a:off x="2064" y="2955"/>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tx2"/>
                      </a:solidFill>
                      <a:cs typeface="Arial" panose="020B0604020202020204" pitchFamily="34" charset="0"/>
                    </a:rPr>
                    <a:t>x</a:t>
                  </a:r>
                </a:p>
              </p:txBody>
            </p:sp>
          </p:grpSp>
          <p:sp>
            <p:nvSpPr>
              <p:cNvPr id="46105" name="Rectangle 93">
                <a:extLst>
                  <a:ext uri="{FF2B5EF4-FFF2-40B4-BE49-F238E27FC236}">
                    <a16:creationId xmlns:a16="http://schemas.microsoft.com/office/drawing/2014/main" id="{5112E74B-CCCB-6B3A-D8F0-EFAFF029E7FB}"/>
                  </a:ext>
                </a:extLst>
              </p:cNvPr>
              <p:cNvSpPr>
                <a:spLocks noChangeArrowheads="1"/>
              </p:cNvSpPr>
              <p:nvPr/>
            </p:nvSpPr>
            <p:spPr bwMode="auto">
              <a:xfrm>
                <a:off x="2208" y="2975"/>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rgbClr val="99CCFF"/>
                    </a:solidFill>
                    <a:cs typeface="Arial" panose="020B0604020202020204" pitchFamily="34" charset="0"/>
                  </a:rPr>
                  <a:t>x</a:t>
                </a:r>
              </a:p>
            </p:txBody>
          </p:sp>
          <p:sp>
            <p:nvSpPr>
              <p:cNvPr id="46106" name="Rectangle 94">
                <a:extLst>
                  <a:ext uri="{FF2B5EF4-FFF2-40B4-BE49-F238E27FC236}">
                    <a16:creationId xmlns:a16="http://schemas.microsoft.com/office/drawing/2014/main" id="{C1DAD138-D751-9C4B-AB6F-5BAB1A71C3DE}"/>
                  </a:ext>
                </a:extLst>
              </p:cNvPr>
              <p:cNvSpPr>
                <a:spLocks noChangeArrowheads="1"/>
              </p:cNvSpPr>
              <p:nvPr/>
            </p:nvSpPr>
            <p:spPr bwMode="auto">
              <a:xfrm>
                <a:off x="1776" y="2736"/>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rgbClr val="99CCFF"/>
                    </a:solidFill>
                    <a:cs typeface="Arial" panose="020B0604020202020204" pitchFamily="34" charset="0"/>
                  </a:rPr>
                  <a:t>x</a:t>
                </a:r>
              </a:p>
            </p:txBody>
          </p:sp>
          <p:sp>
            <p:nvSpPr>
              <p:cNvPr id="46107" name="Rectangle 95">
                <a:extLst>
                  <a:ext uri="{FF2B5EF4-FFF2-40B4-BE49-F238E27FC236}">
                    <a16:creationId xmlns:a16="http://schemas.microsoft.com/office/drawing/2014/main" id="{DA450D69-686C-A41F-C0F4-6CA1CDC65B1C}"/>
                  </a:ext>
                </a:extLst>
              </p:cNvPr>
              <p:cNvSpPr>
                <a:spLocks noChangeArrowheads="1"/>
              </p:cNvSpPr>
              <p:nvPr/>
            </p:nvSpPr>
            <p:spPr bwMode="auto">
              <a:xfrm>
                <a:off x="3744" y="278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rgbClr val="99CCFF"/>
                    </a:solidFill>
                    <a:cs typeface="Arial" panose="020B0604020202020204" pitchFamily="34" charset="0"/>
                  </a:rPr>
                  <a:t>x</a:t>
                </a:r>
              </a:p>
            </p:txBody>
          </p:sp>
          <p:sp>
            <p:nvSpPr>
              <p:cNvPr id="46108" name="Rectangle 96">
                <a:extLst>
                  <a:ext uri="{FF2B5EF4-FFF2-40B4-BE49-F238E27FC236}">
                    <a16:creationId xmlns:a16="http://schemas.microsoft.com/office/drawing/2014/main" id="{7D60BE15-66A4-8D22-AA2F-78E658158A83}"/>
                  </a:ext>
                </a:extLst>
              </p:cNvPr>
              <p:cNvSpPr>
                <a:spLocks noChangeArrowheads="1"/>
              </p:cNvSpPr>
              <p:nvPr/>
            </p:nvSpPr>
            <p:spPr bwMode="auto">
              <a:xfrm>
                <a:off x="2688" y="2257"/>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rgbClr val="99CCFF"/>
                    </a:solidFill>
                    <a:cs typeface="Arial" panose="020B0604020202020204" pitchFamily="34" charset="0"/>
                  </a:rPr>
                  <a:t>x</a:t>
                </a:r>
              </a:p>
            </p:txBody>
          </p:sp>
          <p:sp>
            <p:nvSpPr>
              <p:cNvPr id="46109" name="Rectangle 97">
                <a:extLst>
                  <a:ext uri="{FF2B5EF4-FFF2-40B4-BE49-F238E27FC236}">
                    <a16:creationId xmlns:a16="http://schemas.microsoft.com/office/drawing/2014/main" id="{2B463D8A-2260-AC03-20F6-F71C478D5CCE}"/>
                  </a:ext>
                </a:extLst>
              </p:cNvPr>
              <p:cNvSpPr>
                <a:spLocks noChangeArrowheads="1"/>
              </p:cNvSpPr>
              <p:nvPr/>
            </p:nvSpPr>
            <p:spPr bwMode="auto">
              <a:xfrm>
                <a:off x="2592" y="1870"/>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rgbClr val="99CCFF"/>
                    </a:solidFill>
                    <a:cs typeface="Arial" panose="020B0604020202020204" pitchFamily="34" charset="0"/>
                  </a:rPr>
                  <a:t>x</a:t>
                </a:r>
              </a:p>
            </p:txBody>
          </p:sp>
          <p:sp>
            <p:nvSpPr>
              <p:cNvPr id="46110" name="Rectangle 98">
                <a:extLst>
                  <a:ext uri="{FF2B5EF4-FFF2-40B4-BE49-F238E27FC236}">
                    <a16:creationId xmlns:a16="http://schemas.microsoft.com/office/drawing/2014/main" id="{2BB792E5-18FA-0B73-A6C3-5C173FC6890E}"/>
                  </a:ext>
                </a:extLst>
              </p:cNvPr>
              <p:cNvSpPr>
                <a:spLocks noChangeArrowheads="1"/>
              </p:cNvSpPr>
              <p:nvPr/>
            </p:nvSpPr>
            <p:spPr bwMode="auto">
              <a:xfrm>
                <a:off x="2497" y="1870"/>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11" name="Rectangle 99">
                <a:extLst>
                  <a:ext uri="{FF2B5EF4-FFF2-40B4-BE49-F238E27FC236}">
                    <a16:creationId xmlns:a16="http://schemas.microsoft.com/office/drawing/2014/main" id="{005506CE-DE49-5CD6-F607-7E3C90E1C927}"/>
                  </a:ext>
                </a:extLst>
              </p:cNvPr>
              <p:cNvSpPr>
                <a:spLocks noChangeArrowheads="1"/>
              </p:cNvSpPr>
              <p:nvPr/>
            </p:nvSpPr>
            <p:spPr bwMode="auto">
              <a:xfrm>
                <a:off x="3072" y="2111"/>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12" name="Rectangle 100">
                <a:extLst>
                  <a:ext uri="{FF2B5EF4-FFF2-40B4-BE49-F238E27FC236}">
                    <a16:creationId xmlns:a16="http://schemas.microsoft.com/office/drawing/2014/main" id="{15284327-9053-16C2-57E4-1DAC81C41BC6}"/>
                  </a:ext>
                </a:extLst>
              </p:cNvPr>
              <p:cNvSpPr>
                <a:spLocks noChangeArrowheads="1"/>
              </p:cNvSpPr>
              <p:nvPr/>
            </p:nvSpPr>
            <p:spPr bwMode="auto">
              <a:xfrm>
                <a:off x="2160" y="2401"/>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rgbClr val="FFCC99"/>
                    </a:solidFill>
                    <a:cs typeface="Arial" panose="020B0604020202020204" pitchFamily="34" charset="0"/>
                  </a:rPr>
                  <a:t>x</a:t>
                </a:r>
              </a:p>
            </p:txBody>
          </p:sp>
          <p:sp>
            <p:nvSpPr>
              <p:cNvPr id="46113" name="Rectangle 101">
                <a:extLst>
                  <a:ext uri="{FF2B5EF4-FFF2-40B4-BE49-F238E27FC236}">
                    <a16:creationId xmlns:a16="http://schemas.microsoft.com/office/drawing/2014/main" id="{DFE4A6FF-EFE6-7063-4C2D-DADD466550B8}"/>
                  </a:ext>
                </a:extLst>
              </p:cNvPr>
              <p:cNvSpPr>
                <a:spLocks noChangeArrowheads="1"/>
              </p:cNvSpPr>
              <p:nvPr/>
            </p:nvSpPr>
            <p:spPr bwMode="auto">
              <a:xfrm>
                <a:off x="2784" y="254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14" name="Rectangle 102">
                <a:extLst>
                  <a:ext uri="{FF2B5EF4-FFF2-40B4-BE49-F238E27FC236}">
                    <a16:creationId xmlns:a16="http://schemas.microsoft.com/office/drawing/2014/main" id="{2C89C62A-5688-2ECF-CAC5-A438264F7B38}"/>
                  </a:ext>
                </a:extLst>
              </p:cNvPr>
              <p:cNvSpPr>
                <a:spLocks noChangeArrowheads="1"/>
              </p:cNvSpPr>
              <p:nvPr/>
            </p:nvSpPr>
            <p:spPr bwMode="auto">
              <a:xfrm>
                <a:off x="3552" y="206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rgbClr val="CC0000"/>
                    </a:solidFill>
                    <a:cs typeface="Arial" panose="020B0604020202020204" pitchFamily="34" charset="0"/>
                  </a:rPr>
                  <a:t>x</a:t>
                </a:r>
              </a:p>
            </p:txBody>
          </p:sp>
          <p:sp>
            <p:nvSpPr>
              <p:cNvPr id="46115" name="Rectangle 103">
                <a:extLst>
                  <a:ext uri="{FF2B5EF4-FFF2-40B4-BE49-F238E27FC236}">
                    <a16:creationId xmlns:a16="http://schemas.microsoft.com/office/drawing/2014/main" id="{FCA45845-0CA4-E715-01E4-8F8B4632768E}"/>
                  </a:ext>
                </a:extLst>
              </p:cNvPr>
              <p:cNvSpPr>
                <a:spLocks noChangeArrowheads="1"/>
              </p:cNvSpPr>
              <p:nvPr/>
            </p:nvSpPr>
            <p:spPr bwMode="auto">
              <a:xfrm>
                <a:off x="3168" y="2495"/>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16" name="Rectangle 104">
                <a:extLst>
                  <a:ext uri="{FF2B5EF4-FFF2-40B4-BE49-F238E27FC236}">
                    <a16:creationId xmlns:a16="http://schemas.microsoft.com/office/drawing/2014/main" id="{0E6ED38E-EA12-F0A0-084B-93A2574DD1E2}"/>
                  </a:ext>
                </a:extLst>
              </p:cNvPr>
              <p:cNvSpPr>
                <a:spLocks noChangeArrowheads="1"/>
              </p:cNvSpPr>
              <p:nvPr/>
            </p:nvSpPr>
            <p:spPr bwMode="auto">
              <a:xfrm>
                <a:off x="3552" y="254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17" name="Rectangle 105">
                <a:extLst>
                  <a:ext uri="{FF2B5EF4-FFF2-40B4-BE49-F238E27FC236}">
                    <a16:creationId xmlns:a16="http://schemas.microsoft.com/office/drawing/2014/main" id="{88CCC88B-67FF-91E6-5CE1-67B1DF8276ED}"/>
                  </a:ext>
                </a:extLst>
              </p:cNvPr>
              <p:cNvSpPr>
                <a:spLocks noChangeArrowheads="1"/>
              </p:cNvSpPr>
              <p:nvPr/>
            </p:nvSpPr>
            <p:spPr bwMode="auto">
              <a:xfrm>
                <a:off x="3264" y="1870"/>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hlink"/>
                    </a:solidFill>
                    <a:cs typeface="Arial" panose="020B0604020202020204" pitchFamily="34" charset="0"/>
                  </a:rPr>
                  <a:t>x</a:t>
                </a:r>
              </a:p>
            </p:txBody>
          </p:sp>
          <p:sp>
            <p:nvSpPr>
              <p:cNvPr id="46118" name="Rectangle 106">
                <a:extLst>
                  <a:ext uri="{FF2B5EF4-FFF2-40B4-BE49-F238E27FC236}">
                    <a16:creationId xmlns:a16="http://schemas.microsoft.com/office/drawing/2014/main" id="{695AC4CF-562E-91D5-8553-3C3464FA053A}"/>
                  </a:ext>
                </a:extLst>
              </p:cNvPr>
              <p:cNvSpPr>
                <a:spLocks noChangeArrowheads="1"/>
              </p:cNvSpPr>
              <p:nvPr/>
            </p:nvSpPr>
            <p:spPr bwMode="auto">
              <a:xfrm>
                <a:off x="2113" y="1870"/>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19" name="Rectangle 107">
                <a:extLst>
                  <a:ext uri="{FF2B5EF4-FFF2-40B4-BE49-F238E27FC236}">
                    <a16:creationId xmlns:a16="http://schemas.microsoft.com/office/drawing/2014/main" id="{B59F6B99-5C5A-5DF6-CEB5-31E4997D20EC}"/>
                  </a:ext>
                </a:extLst>
              </p:cNvPr>
              <p:cNvSpPr>
                <a:spLocks noChangeArrowheads="1"/>
              </p:cNvSpPr>
              <p:nvPr/>
            </p:nvSpPr>
            <p:spPr bwMode="auto">
              <a:xfrm>
                <a:off x="1776" y="2207"/>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20" name="Rectangle 108">
                <a:extLst>
                  <a:ext uri="{FF2B5EF4-FFF2-40B4-BE49-F238E27FC236}">
                    <a16:creationId xmlns:a16="http://schemas.microsoft.com/office/drawing/2014/main" id="{91A52289-79D3-280B-3F71-36554895D260}"/>
                  </a:ext>
                </a:extLst>
              </p:cNvPr>
              <p:cNvSpPr>
                <a:spLocks noChangeArrowheads="1"/>
              </p:cNvSpPr>
              <p:nvPr/>
            </p:nvSpPr>
            <p:spPr bwMode="auto">
              <a:xfrm>
                <a:off x="3082" y="1847"/>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21" name="Rectangle 109">
                <a:extLst>
                  <a:ext uri="{FF2B5EF4-FFF2-40B4-BE49-F238E27FC236}">
                    <a16:creationId xmlns:a16="http://schemas.microsoft.com/office/drawing/2014/main" id="{470CEC5D-37BF-9948-C15B-7555FC931811}"/>
                  </a:ext>
                </a:extLst>
              </p:cNvPr>
              <p:cNvSpPr>
                <a:spLocks noChangeArrowheads="1"/>
              </p:cNvSpPr>
              <p:nvPr/>
            </p:nvSpPr>
            <p:spPr bwMode="auto">
              <a:xfrm>
                <a:off x="3312" y="2207"/>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22" name="Rectangle 110">
                <a:extLst>
                  <a:ext uri="{FF2B5EF4-FFF2-40B4-BE49-F238E27FC236}">
                    <a16:creationId xmlns:a16="http://schemas.microsoft.com/office/drawing/2014/main" id="{7C88461A-0481-9F53-499F-E451E0769558}"/>
                  </a:ext>
                </a:extLst>
              </p:cNvPr>
              <p:cNvSpPr>
                <a:spLocks noChangeArrowheads="1"/>
              </p:cNvSpPr>
              <p:nvPr/>
            </p:nvSpPr>
            <p:spPr bwMode="auto">
              <a:xfrm>
                <a:off x="3696" y="1919"/>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23" name="Rectangle 111">
                <a:extLst>
                  <a:ext uri="{FF2B5EF4-FFF2-40B4-BE49-F238E27FC236}">
                    <a16:creationId xmlns:a16="http://schemas.microsoft.com/office/drawing/2014/main" id="{8EED25C7-03E2-4E8B-55B3-46A865080D04}"/>
                  </a:ext>
                </a:extLst>
              </p:cNvPr>
              <p:cNvSpPr>
                <a:spLocks noChangeArrowheads="1"/>
              </p:cNvSpPr>
              <p:nvPr/>
            </p:nvSpPr>
            <p:spPr bwMode="auto">
              <a:xfrm>
                <a:off x="2449" y="259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rgbClr val="808080"/>
                    </a:solidFill>
                    <a:cs typeface="Arial" panose="020B0604020202020204" pitchFamily="34" charset="0"/>
                  </a:rPr>
                  <a:t>x</a:t>
                </a:r>
              </a:p>
            </p:txBody>
          </p:sp>
          <p:sp>
            <p:nvSpPr>
              <p:cNvPr id="46124" name="Rectangle 112">
                <a:extLst>
                  <a:ext uri="{FF2B5EF4-FFF2-40B4-BE49-F238E27FC236}">
                    <a16:creationId xmlns:a16="http://schemas.microsoft.com/office/drawing/2014/main" id="{44A18FE1-4318-49E9-2892-011903EAFF69}"/>
                  </a:ext>
                </a:extLst>
              </p:cNvPr>
              <p:cNvSpPr>
                <a:spLocks noChangeArrowheads="1"/>
              </p:cNvSpPr>
              <p:nvPr/>
            </p:nvSpPr>
            <p:spPr bwMode="auto">
              <a:xfrm>
                <a:off x="2784" y="283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25" name="Rectangle 113">
                <a:extLst>
                  <a:ext uri="{FF2B5EF4-FFF2-40B4-BE49-F238E27FC236}">
                    <a16:creationId xmlns:a16="http://schemas.microsoft.com/office/drawing/2014/main" id="{D4A37E8B-A2AF-552E-7BB0-93D648D4A551}"/>
                  </a:ext>
                </a:extLst>
              </p:cNvPr>
              <p:cNvSpPr>
                <a:spLocks noChangeArrowheads="1"/>
              </p:cNvSpPr>
              <p:nvPr/>
            </p:nvSpPr>
            <p:spPr bwMode="auto">
              <a:xfrm>
                <a:off x="3120" y="283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26" name="Rectangle 114">
                <a:extLst>
                  <a:ext uri="{FF2B5EF4-FFF2-40B4-BE49-F238E27FC236}">
                    <a16:creationId xmlns:a16="http://schemas.microsoft.com/office/drawing/2014/main" id="{6723FBE0-3437-F6CD-EC5E-8E7C15F8A270}"/>
                  </a:ext>
                </a:extLst>
              </p:cNvPr>
              <p:cNvSpPr>
                <a:spLocks noChangeArrowheads="1"/>
              </p:cNvSpPr>
              <p:nvPr/>
            </p:nvSpPr>
            <p:spPr bwMode="auto">
              <a:xfrm>
                <a:off x="2065" y="278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27" name="Rectangle 115">
                <a:extLst>
                  <a:ext uri="{FF2B5EF4-FFF2-40B4-BE49-F238E27FC236}">
                    <a16:creationId xmlns:a16="http://schemas.microsoft.com/office/drawing/2014/main" id="{F8449CB4-A311-272E-0777-BF1BFA572F6C}"/>
                  </a:ext>
                </a:extLst>
              </p:cNvPr>
              <p:cNvSpPr>
                <a:spLocks noChangeArrowheads="1"/>
              </p:cNvSpPr>
              <p:nvPr/>
            </p:nvSpPr>
            <p:spPr bwMode="auto">
              <a:xfrm>
                <a:off x="2256" y="283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bg2"/>
                    </a:solidFill>
                    <a:cs typeface="Arial" panose="020B0604020202020204" pitchFamily="34" charset="0"/>
                  </a:rPr>
                  <a:t>x</a:t>
                </a:r>
              </a:p>
            </p:txBody>
          </p:sp>
          <p:sp>
            <p:nvSpPr>
              <p:cNvPr id="46128" name="Rectangle 116">
                <a:extLst>
                  <a:ext uri="{FF2B5EF4-FFF2-40B4-BE49-F238E27FC236}">
                    <a16:creationId xmlns:a16="http://schemas.microsoft.com/office/drawing/2014/main" id="{F6C00C2C-D062-B950-8A80-CF1F9A22F8BF}"/>
                  </a:ext>
                </a:extLst>
              </p:cNvPr>
              <p:cNvSpPr>
                <a:spLocks noChangeArrowheads="1"/>
              </p:cNvSpPr>
              <p:nvPr/>
            </p:nvSpPr>
            <p:spPr bwMode="auto">
              <a:xfrm>
                <a:off x="1824" y="259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rgbClr val="CC0000"/>
                    </a:solidFill>
                    <a:cs typeface="Arial" panose="020B0604020202020204" pitchFamily="34" charset="0"/>
                  </a:rPr>
                  <a:t>x</a:t>
                </a:r>
              </a:p>
            </p:txBody>
          </p:sp>
          <p:sp>
            <p:nvSpPr>
              <p:cNvPr id="46129" name="Rectangle 117">
                <a:extLst>
                  <a:ext uri="{FF2B5EF4-FFF2-40B4-BE49-F238E27FC236}">
                    <a16:creationId xmlns:a16="http://schemas.microsoft.com/office/drawing/2014/main" id="{1431A6AE-526E-4E98-21E6-DA001411D858}"/>
                  </a:ext>
                </a:extLst>
              </p:cNvPr>
              <p:cNvSpPr>
                <a:spLocks noChangeArrowheads="1"/>
              </p:cNvSpPr>
              <p:nvPr/>
            </p:nvSpPr>
            <p:spPr bwMode="auto">
              <a:xfrm>
                <a:off x="3791" y="2639"/>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30" name="Rectangle 118">
                <a:extLst>
                  <a:ext uri="{FF2B5EF4-FFF2-40B4-BE49-F238E27FC236}">
                    <a16:creationId xmlns:a16="http://schemas.microsoft.com/office/drawing/2014/main" id="{74B98A53-E7FC-C45D-16E9-62B3FA372FA0}"/>
                  </a:ext>
                </a:extLst>
              </p:cNvPr>
              <p:cNvSpPr>
                <a:spLocks noChangeArrowheads="1"/>
              </p:cNvSpPr>
              <p:nvPr/>
            </p:nvSpPr>
            <p:spPr bwMode="auto">
              <a:xfrm>
                <a:off x="2736" y="2111"/>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131" name="Rectangle 119">
                <a:extLst>
                  <a:ext uri="{FF2B5EF4-FFF2-40B4-BE49-F238E27FC236}">
                    <a16:creationId xmlns:a16="http://schemas.microsoft.com/office/drawing/2014/main" id="{2F6617B2-81EC-642B-A8D5-CF51983F855D}"/>
                  </a:ext>
                </a:extLst>
              </p:cNvPr>
              <p:cNvSpPr>
                <a:spLocks noChangeArrowheads="1"/>
              </p:cNvSpPr>
              <p:nvPr/>
            </p:nvSpPr>
            <p:spPr bwMode="auto">
              <a:xfrm>
                <a:off x="2640" y="1728"/>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grpSp>
        <p:grpSp>
          <p:nvGrpSpPr>
            <p:cNvPr id="46088" name="Group 139">
              <a:extLst>
                <a:ext uri="{FF2B5EF4-FFF2-40B4-BE49-F238E27FC236}">
                  <a16:creationId xmlns:a16="http://schemas.microsoft.com/office/drawing/2014/main" id="{8BF4308B-5163-322C-C54E-2DCEA317518F}"/>
                </a:ext>
              </a:extLst>
            </p:cNvPr>
            <p:cNvGrpSpPr>
              <a:grpSpLocks/>
            </p:cNvGrpSpPr>
            <p:nvPr/>
          </p:nvGrpSpPr>
          <p:grpSpPr bwMode="auto">
            <a:xfrm>
              <a:off x="624" y="1824"/>
              <a:ext cx="724" cy="458"/>
              <a:chOff x="624" y="1824"/>
              <a:chExt cx="724" cy="458"/>
            </a:xfrm>
          </p:grpSpPr>
          <p:sp>
            <p:nvSpPr>
              <p:cNvPr id="46095" name="Oval 121">
                <a:extLst>
                  <a:ext uri="{FF2B5EF4-FFF2-40B4-BE49-F238E27FC236}">
                    <a16:creationId xmlns:a16="http://schemas.microsoft.com/office/drawing/2014/main" id="{6C07409A-AF05-8FF5-3623-1009E0E9A357}"/>
                  </a:ext>
                </a:extLst>
              </p:cNvPr>
              <p:cNvSpPr>
                <a:spLocks noChangeArrowheads="1"/>
              </p:cNvSpPr>
              <p:nvPr/>
            </p:nvSpPr>
            <p:spPr bwMode="auto">
              <a:xfrm>
                <a:off x="624" y="1825"/>
                <a:ext cx="724" cy="367"/>
              </a:xfrm>
              <a:prstGeom prst="ellipse">
                <a:avLst/>
              </a:prstGeom>
              <a:solidFill>
                <a:srgbClr val="FFFF53"/>
              </a:solidFill>
              <a:ln w="12700">
                <a:solidFill>
                  <a:schemeClr val="tx1"/>
                </a:solidFill>
                <a:round/>
                <a:headEnd/>
                <a:tailEnd/>
              </a:ln>
            </p:spPr>
            <p:txBody>
              <a:bodyPr wrap="none" lIns="92075" tIns="46038" rIns="92075" bIns="46038"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FontTx/>
                  <a:buNone/>
                </a:pPr>
                <a:endParaRPr lang="en-US" altLang="en-US" sz="1800">
                  <a:cs typeface="Arial" panose="020B0604020202020204" pitchFamily="34" charset="0"/>
                </a:endParaRPr>
              </a:p>
            </p:txBody>
          </p:sp>
          <p:sp>
            <p:nvSpPr>
              <p:cNvPr id="46096" name="Rectangle 122">
                <a:extLst>
                  <a:ext uri="{FF2B5EF4-FFF2-40B4-BE49-F238E27FC236}">
                    <a16:creationId xmlns:a16="http://schemas.microsoft.com/office/drawing/2014/main" id="{ACED13AF-7A97-6ADF-3DE2-E8A7276AC529}"/>
                  </a:ext>
                </a:extLst>
              </p:cNvPr>
              <p:cNvSpPr>
                <a:spLocks noChangeArrowheads="1"/>
              </p:cNvSpPr>
              <p:nvPr/>
            </p:nvSpPr>
            <p:spPr bwMode="auto">
              <a:xfrm>
                <a:off x="830" y="190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097" name="Rectangle 123">
                <a:extLst>
                  <a:ext uri="{FF2B5EF4-FFF2-40B4-BE49-F238E27FC236}">
                    <a16:creationId xmlns:a16="http://schemas.microsoft.com/office/drawing/2014/main" id="{AE191B18-DF70-66AF-1EC0-44BDF8B91E90}"/>
                  </a:ext>
                </a:extLst>
              </p:cNvPr>
              <p:cNvSpPr>
                <a:spLocks noChangeArrowheads="1"/>
              </p:cNvSpPr>
              <p:nvPr/>
            </p:nvSpPr>
            <p:spPr bwMode="auto">
              <a:xfrm>
                <a:off x="1038" y="190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hlink"/>
                    </a:solidFill>
                    <a:cs typeface="Arial" panose="020B0604020202020204" pitchFamily="34" charset="0"/>
                  </a:rPr>
                  <a:t>x</a:t>
                </a:r>
              </a:p>
            </p:txBody>
          </p:sp>
          <p:sp>
            <p:nvSpPr>
              <p:cNvPr id="46098" name="Rectangle 124">
                <a:extLst>
                  <a:ext uri="{FF2B5EF4-FFF2-40B4-BE49-F238E27FC236}">
                    <a16:creationId xmlns:a16="http://schemas.microsoft.com/office/drawing/2014/main" id="{B2D25957-DFFD-62D5-685D-2A172814CD87}"/>
                  </a:ext>
                </a:extLst>
              </p:cNvPr>
              <p:cNvSpPr>
                <a:spLocks noChangeArrowheads="1"/>
              </p:cNvSpPr>
              <p:nvPr/>
            </p:nvSpPr>
            <p:spPr bwMode="auto">
              <a:xfrm>
                <a:off x="779" y="182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bg2"/>
                    </a:solidFill>
                    <a:cs typeface="Arial" panose="020B0604020202020204" pitchFamily="34" charset="0"/>
                  </a:rPr>
                  <a:t>x</a:t>
                </a:r>
              </a:p>
            </p:txBody>
          </p:sp>
          <p:sp>
            <p:nvSpPr>
              <p:cNvPr id="46099" name="Rectangle 125">
                <a:extLst>
                  <a:ext uri="{FF2B5EF4-FFF2-40B4-BE49-F238E27FC236}">
                    <a16:creationId xmlns:a16="http://schemas.microsoft.com/office/drawing/2014/main" id="{9E4BF44B-9EBF-753F-FD6F-0F6ACF5EDD9A}"/>
                  </a:ext>
                </a:extLst>
              </p:cNvPr>
              <p:cNvSpPr>
                <a:spLocks noChangeArrowheads="1"/>
              </p:cNvSpPr>
              <p:nvPr/>
            </p:nvSpPr>
            <p:spPr bwMode="auto">
              <a:xfrm>
                <a:off x="882" y="199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rgbClr val="CC0000"/>
                    </a:solidFill>
                    <a:cs typeface="Arial" panose="020B0604020202020204" pitchFamily="34" charset="0"/>
                  </a:rPr>
                  <a:t>x</a:t>
                </a:r>
              </a:p>
            </p:txBody>
          </p:sp>
          <p:sp>
            <p:nvSpPr>
              <p:cNvPr id="46100" name="Rectangle 126">
                <a:extLst>
                  <a:ext uri="{FF2B5EF4-FFF2-40B4-BE49-F238E27FC236}">
                    <a16:creationId xmlns:a16="http://schemas.microsoft.com/office/drawing/2014/main" id="{AEEA790C-3CD4-18DA-BE74-9EEDC8A321E3}"/>
                  </a:ext>
                </a:extLst>
              </p:cNvPr>
              <p:cNvSpPr>
                <a:spLocks noChangeArrowheads="1"/>
              </p:cNvSpPr>
              <p:nvPr/>
            </p:nvSpPr>
            <p:spPr bwMode="auto">
              <a:xfrm>
                <a:off x="675" y="196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grpSp>
        <p:sp>
          <p:nvSpPr>
            <p:cNvPr id="8" name="Freeform 128">
              <a:extLst>
                <a:ext uri="{FF2B5EF4-FFF2-40B4-BE49-F238E27FC236}">
                  <a16:creationId xmlns:a16="http://schemas.microsoft.com/office/drawing/2014/main" id="{FC172A6F-0FD6-48A4-88D6-D23187F218B6}"/>
                </a:ext>
              </a:extLst>
            </p:cNvPr>
            <p:cNvSpPr>
              <a:spLocks/>
            </p:cNvSpPr>
            <p:nvPr/>
          </p:nvSpPr>
          <p:spPr bwMode="auto">
            <a:xfrm>
              <a:off x="795" y="1044"/>
              <a:ext cx="2453" cy="709"/>
            </a:xfrm>
            <a:custGeom>
              <a:avLst/>
              <a:gdLst/>
              <a:ahLst/>
              <a:cxnLst>
                <a:cxn ang="0">
                  <a:pos x="2261" y="987"/>
                </a:cxn>
                <a:cxn ang="0">
                  <a:pos x="2208" y="764"/>
                </a:cxn>
                <a:cxn ang="0">
                  <a:pos x="2125" y="559"/>
                </a:cxn>
                <a:cxn ang="0">
                  <a:pos x="2010" y="384"/>
                </a:cxn>
                <a:cxn ang="0">
                  <a:pos x="1870" y="232"/>
                </a:cxn>
                <a:cxn ang="0">
                  <a:pos x="1707" y="118"/>
                </a:cxn>
                <a:cxn ang="0">
                  <a:pos x="1522" y="40"/>
                </a:cxn>
                <a:cxn ang="0">
                  <a:pos x="1328" y="0"/>
                </a:cxn>
                <a:cxn ang="0">
                  <a:pos x="1227" y="0"/>
                </a:cxn>
                <a:cxn ang="0">
                  <a:pos x="1117" y="9"/>
                </a:cxn>
                <a:cxn ang="0">
                  <a:pos x="959" y="48"/>
                </a:cxn>
                <a:cxn ang="0">
                  <a:pos x="809" y="118"/>
                </a:cxn>
                <a:cxn ang="0">
                  <a:pos x="673" y="214"/>
                </a:cxn>
                <a:cxn ang="0">
                  <a:pos x="554" y="332"/>
                </a:cxn>
                <a:cxn ang="0">
                  <a:pos x="453" y="472"/>
                </a:cxn>
                <a:cxn ang="0">
                  <a:pos x="369" y="633"/>
                </a:cxn>
                <a:cxn ang="0">
                  <a:pos x="312" y="808"/>
                </a:cxn>
                <a:cxn ang="0">
                  <a:pos x="0" y="922"/>
                </a:cxn>
                <a:cxn ang="0">
                  <a:pos x="611" y="891"/>
                </a:cxn>
                <a:cxn ang="0">
                  <a:pos x="343" y="812"/>
                </a:cxn>
                <a:cxn ang="0">
                  <a:pos x="400" y="638"/>
                </a:cxn>
                <a:cxn ang="0">
                  <a:pos x="479" y="476"/>
                </a:cxn>
                <a:cxn ang="0">
                  <a:pos x="580" y="336"/>
                </a:cxn>
                <a:cxn ang="0">
                  <a:pos x="695" y="219"/>
                </a:cxn>
                <a:cxn ang="0">
                  <a:pos x="831" y="122"/>
                </a:cxn>
                <a:cxn ang="0">
                  <a:pos x="976" y="53"/>
                </a:cxn>
                <a:cxn ang="0">
                  <a:pos x="1130" y="9"/>
                </a:cxn>
                <a:cxn ang="0">
                  <a:pos x="1214" y="0"/>
                </a:cxn>
                <a:cxn ang="0">
                  <a:pos x="1412" y="18"/>
                </a:cxn>
                <a:cxn ang="0">
                  <a:pos x="1601" y="79"/>
                </a:cxn>
                <a:cxn ang="0">
                  <a:pos x="1768" y="175"/>
                </a:cxn>
                <a:cxn ang="0">
                  <a:pos x="1922" y="310"/>
                </a:cxn>
                <a:cxn ang="0">
                  <a:pos x="2046" y="476"/>
                </a:cxn>
                <a:cxn ang="0">
                  <a:pos x="2147" y="664"/>
                </a:cxn>
                <a:cxn ang="0">
                  <a:pos x="2213" y="878"/>
                </a:cxn>
                <a:cxn ang="0">
                  <a:pos x="2244" y="1105"/>
                </a:cxn>
              </a:cxnLst>
              <a:rect l="0" t="0" r="r" b="b"/>
              <a:pathLst>
                <a:path w="2271" h="1202">
                  <a:moveTo>
                    <a:pt x="2270" y="1105"/>
                  </a:moveTo>
                  <a:lnTo>
                    <a:pt x="2261" y="987"/>
                  </a:lnTo>
                  <a:lnTo>
                    <a:pt x="2239" y="874"/>
                  </a:lnTo>
                  <a:lnTo>
                    <a:pt x="2208" y="764"/>
                  </a:lnTo>
                  <a:lnTo>
                    <a:pt x="2169" y="660"/>
                  </a:lnTo>
                  <a:lnTo>
                    <a:pt x="2125" y="559"/>
                  </a:lnTo>
                  <a:lnTo>
                    <a:pt x="2072" y="467"/>
                  </a:lnTo>
                  <a:lnTo>
                    <a:pt x="2010" y="384"/>
                  </a:lnTo>
                  <a:lnTo>
                    <a:pt x="1940" y="306"/>
                  </a:lnTo>
                  <a:lnTo>
                    <a:pt x="1870" y="232"/>
                  </a:lnTo>
                  <a:lnTo>
                    <a:pt x="1790" y="171"/>
                  </a:lnTo>
                  <a:lnTo>
                    <a:pt x="1707" y="118"/>
                  </a:lnTo>
                  <a:lnTo>
                    <a:pt x="1614" y="74"/>
                  </a:lnTo>
                  <a:lnTo>
                    <a:pt x="1522" y="40"/>
                  </a:lnTo>
                  <a:lnTo>
                    <a:pt x="1430" y="13"/>
                  </a:lnTo>
                  <a:lnTo>
                    <a:pt x="1328" y="0"/>
                  </a:lnTo>
                  <a:lnTo>
                    <a:pt x="1227" y="0"/>
                  </a:lnTo>
                  <a:lnTo>
                    <a:pt x="1227" y="0"/>
                  </a:lnTo>
                  <a:lnTo>
                    <a:pt x="1201" y="0"/>
                  </a:lnTo>
                  <a:lnTo>
                    <a:pt x="1117" y="9"/>
                  </a:lnTo>
                  <a:lnTo>
                    <a:pt x="1038" y="26"/>
                  </a:lnTo>
                  <a:lnTo>
                    <a:pt x="959" y="48"/>
                  </a:lnTo>
                  <a:lnTo>
                    <a:pt x="884" y="79"/>
                  </a:lnTo>
                  <a:lnTo>
                    <a:pt x="809" y="118"/>
                  </a:lnTo>
                  <a:lnTo>
                    <a:pt x="739" y="162"/>
                  </a:lnTo>
                  <a:lnTo>
                    <a:pt x="673" y="214"/>
                  </a:lnTo>
                  <a:lnTo>
                    <a:pt x="611" y="271"/>
                  </a:lnTo>
                  <a:lnTo>
                    <a:pt x="554" y="332"/>
                  </a:lnTo>
                  <a:lnTo>
                    <a:pt x="501" y="398"/>
                  </a:lnTo>
                  <a:lnTo>
                    <a:pt x="453" y="472"/>
                  </a:lnTo>
                  <a:lnTo>
                    <a:pt x="409" y="550"/>
                  </a:lnTo>
                  <a:lnTo>
                    <a:pt x="369" y="633"/>
                  </a:lnTo>
                  <a:lnTo>
                    <a:pt x="338" y="721"/>
                  </a:lnTo>
                  <a:lnTo>
                    <a:pt x="312" y="808"/>
                  </a:lnTo>
                  <a:lnTo>
                    <a:pt x="290" y="904"/>
                  </a:lnTo>
                  <a:lnTo>
                    <a:pt x="0" y="922"/>
                  </a:lnTo>
                  <a:lnTo>
                    <a:pt x="286" y="1201"/>
                  </a:lnTo>
                  <a:lnTo>
                    <a:pt x="611" y="891"/>
                  </a:lnTo>
                  <a:lnTo>
                    <a:pt x="321" y="904"/>
                  </a:lnTo>
                  <a:lnTo>
                    <a:pt x="343" y="812"/>
                  </a:lnTo>
                  <a:lnTo>
                    <a:pt x="365" y="721"/>
                  </a:lnTo>
                  <a:lnTo>
                    <a:pt x="400" y="638"/>
                  </a:lnTo>
                  <a:lnTo>
                    <a:pt x="435" y="555"/>
                  </a:lnTo>
                  <a:lnTo>
                    <a:pt x="479" y="476"/>
                  </a:lnTo>
                  <a:lnTo>
                    <a:pt x="528" y="406"/>
                  </a:lnTo>
                  <a:lnTo>
                    <a:pt x="580" y="336"/>
                  </a:lnTo>
                  <a:lnTo>
                    <a:pt x="638" y="275"/>
                  </a:lnTo>
                  <a:lnTo>
                    <a:pt x="695" y="219"/>
                  </a:lnTo>
                  <a:lnTo>
                    <a:pt x="761" y="166"/>
                  </a:lnTo>
                  <a:lnTo>
                    <a:pt x="831" y="122"/>
                  </a:lnTo>
                  <a:lnTo>
                    <a:pt x="902" y="83"/>
                  </a:lnTo>
                  <a:lnTo>
                    <a:pt x="976" y="53"/>
                  </a:lnTo>
                  <a:lnTo>
                    <a:pt x="1051" y="26"/>
                  </a:lnTo>
                  <a:lnTo>
                    <a:pt x="1130" y="9"/>
                  </a:lnTo>
                  <a:lnTo>
                    <a:pt x="1214" y="0"/>
                  </a:lnTo>
                  <a:lnTo>
                    <a:pt x="1214" y="0"/>
                  </a:lnTo>
                  <a:lnTo>
                    <a:pt x="1315" y="5"/>
                  </a:lnTo>
                  <a:lnTo>
                    <a:pt x="1412" y="18"/>
                  </a:lnTo>
                  <a:lnTo>
                    <a:pt x="1509" y="44"/>
                  </a:lnTo>
                  <a:lnTo>
                    <a:pt x="1601" y="79"/>
                  </a:lnTo>
                  <a:lnTo>
                    <a:pt x="1685" y="122"/>
                  </a:lnTo>
                  <a:lnTo>
                    <a:pt x="1768" y="175"/>
                  </a:lnTo>
                  <a:lnTo>
                    <a:pt x="1848" y="240"/>
                  </a:lnTo>
                  <a:lnTo>
                    <a:pt x="1922" y="310"/>
                  </a:lnTo>
                  <a:lnTo>
                    <a:pt x="1988" y="389"/>
                  </a:lnTo>
                  <a:lnTo>
                    <a:pt x="2046" y="476"/>
                  </a:lnTo>
                  <a:lnTo>
                    <a:pt x="2098" y="568"/>
                  </a:lnTo>
                  <a:lnTo>
                    <a:pt x="2147" y="664"/>
                  </a:lnTo>
                  <a:lnTo>
                    <a:pt x="2182" y="769"/>
                  </a:lnTo>
                  <a:lnTo>
                    <a:pt x="2213" y="878"/>
                  </a:lnTo>
                  <a:lnTo>
                    <a:pt x="2235" y="987"/>
                  </a:lnTo>
                  <a:lnTo>
                    <a:pt x="2244" y="1105"/>
                  </a:lnTo>
                  <a:lnTo>
                    <a:pt x="2270" y="1105"/>
                  </a:lnTo>
                </a:path>
              </a:pathLst>
            </a:custGeom>
            <a:solidFill>
              <a:schemeClr val="accent2">
                <a:lumMod val="40000"/>
                <a:lumOff val="60000"/>
              </a:schemeClr>
            </a:solidFill>
            <a:ln w="12700" cap="rnd" cmpd="sng">
              <a:solidFill>
                <a:schemeClr val="accent2"/>
              </a:solidFill>
              <a:prstDash val="solid"/>
              <a:round/>
              <a:headEnd/>
              <a:tailEnd/>
            </a:ln>
            <a:effectLst/>
          </p:spPr>
          <p:txBody>
            <a:bodyPr/>
            <a:lstStyle/>
            <a:p>
              <a:pPr eaLnBrk="1" fontAlgn="auto" hangingPunct="1">
                <a:spcBef>
                  <a:spcPts val="0"/>
                </a:spcBef>
                <a:spcAft>
                  <a:spcPts val="0"/>
                </a:spcAft>
                <a:defRPr/>
              </a:pPr>
              <a:endParaRPr lang="en-US">
                <a:latin typeface="Arial" charset="0"/>
                <a:cs typeface="Arial" charset="0"/>
              </a:endParaRPr>
            </a:p>
          </p:txBody>
        </p:sp>
        <p:grpSp>
          <p:nvGrpSpPr>
            <p:cNvPr id="46090" name="Group 134">
              <a:extLst>
                <a:ext uri="{FF2B5EF4-FFF2-40B4-BE49-F238E27FC236}">
                  <a16:creationId xmlns:a16="http://schemas.microsoft.com/office/drawing/2014/main" id="{D08D8B14-6FC3-23C4-88FF-2FA8D312FD82}"/>
                </a:ext>
              </a:extLst>
            </p:cNvPr>
            <p:cNvGrpSpPr>
              <a:grpSpLocks/>
            </p:cNvGrpSpPr>
            <p:nvPr/>
          </p:nvGrpSpPr>
          <p:grpSpPr bwMode="auto">
            <a:xfrm>
              <a:off x="2403" y="1430"/>
              <a:ext cx="1508" cy="530"/>
              <a:chOff x="1969" y="2182"/>
              <a:chExt cx="1395" cy="898"/>
            </a:xfrm>
          </p:grpSpPr>
          <p:sp>
            <p:nvSpPr>
              <p:cNvPr id="46091" name="Rectangle 130">
                <a:extLst>
                  <a:ext uri="{FF2B5EF4-FFF2-40B4-BE49-F238E27FC236}">
                    <a16:creationId xmlns:a16="http://schemas.microsoft.com/office/drawing/2014/main" id="{8DFF7C36-1538-C890-3B4C-C363D48F836C}"/>
                  </a:ext>
                </a:extLst>
              </p:cNvPr>
              <p:cNvSpPr>
                <a:spLocks noChangeArrowheads="1"/>
              </p:cNvSpPr>
              <p:nvPr/>
            </p:nvSpPr>
            <p:spPr bwMode="auto">
              <a:xfrm>
                <a:off x="1969" y="242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bg2"/>
                    </a:solidFill>
                    <a:cs typeface="Arial" panose="020B0604020202020204" pitchFamily="34" charset="0"/>
                  </a:rPr>
                  <a:t>x</a:t>
                </a:r>
              </a:p>
            </p:txBody>
          </p:sp>
          <p:sp>
            <p:nvSpPr>
              <p:cNvPr id="46092" name="Rectangle 131">
                <a:extLst>
                  <a:ext uri="{FF2B5EF4-FFF2-40B4-BE49-F238E27FC236}">
                    <a16:creationId xmlns:a16="http://schemas.microsoft.com/office/drawing/2014/main" id="{8E40C6D5-3D3B-40F2-8321-8846C987B9B6}"/>
                  </a:ext>
                </a:extLst>
              </p:cNvPr>
              <p:cNvSpPr>
                <a:spLocks noChangeArrowheads="1"/>
              </p:cNvSpPr>
              <p:nvPr/>
            </p:nvSpPr>
            <p:spPr bwMode="auto">
              <a:xfrm>
                <a:off x="2352" y="218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solidFill>
                      <a:schemeClr val="hlink"/>
                    </a:solidFill>
                    <a:cs typeface="Arial" panose="020B0604020202020204" pitchFamily="34" charset="0"/>
                  </a:rPr>
                  <a:t>x</a:t>
                </a:r>
              </a:p>
            </p:txBody>
          </p:sp>
          <p:sp>
            <p:nvSpPr>
              <p:cNvPr id="46093" name="Rectangle 132">
                <a:extLst>
                  <a:ext uri="{FF2B5EF4-FFF2-40B4-BE49-F238E27FC236}">
                    <a16:creationId xmlns:a16="http://schemas.microsoft.com/office/drawing/2014/main" id="{7BCDCFC6-CA02-A02D-5137-0B4C75D35886}"/>
                  </a:ext>
                </a:extLst>
              </p:cNvPr>
              <p:cNvSpPr>
                <a:spLocks noChangeArrowheads="1"/>
              </p:cNvSpPr>
              <p:nvPr/>
            </p:nvSpPr>
            <p:spPr bwMode="auto">
              <a:xfrm>
                <a:off x="2342" y="259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sp>
            <p:nvSpPr>
              <p:cNvPr id="46094" name="Rectangle 133">
                <a:extLst>
                  <a:ext uri="{FF2B5EF4-FFF2-40B4-BE49-F238E27FC236}">
                    <a16:creationId xmlns:a16="http://schemas.microsoft.com/office/drawing/2014/main" id="{3D16E101-0ADB-DF78-65C5-C0272FA813BC}"/>
                  </a:ext>
                </a:extLst>
              </p:cNvPr>
              <p:cNvSpPr>
                <a:spLocks noChangeArrowheads="1"/>
              </p:cNvSpPr>
              <p:nvPr/>
            </p:nvSpPr>
            <p:spPr bwMode="auto">
              <a:xfrm>
                <a:off x="3168" y="218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cs typeface="Arial" panose="020B0604020202020204" pitchFamily="34" charset="0"/>
                  </a:rPr>
                  <a:t>x</a:t>
                </a:r>
              </a:p>
            </p:txBody>
          </p:sp>
        </p:grpSp>
      </p:grpSp>
      <p:sp>
        <p:nvSpPr>
          <p:cNvPr id="46085" name="Slide Number Placeholder 129">
            <a:extLst>
              <a:ext uri="{FF2B5EF4-FFF2-40B4-BE49-F238E27FC236}">
                <a16:creationId xmlns:a16="http://schemas.microsoft.com/office/drawing/2014/main" id="{096AB1BB-367E-E220-2C9A-929666EFA72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BC42CA17-4302-4BC1-9BD3-3E1F1670D163}" type="slidenum">
              <a:rPr lang="en-US" altLang="en-US" sz="1800">
                <a:solidFill>
                  <a:schemeClr val="tx2"/>
                </a:solidFill>
                <a:cs typeface="Arial" panose="020B0604020202020204" pitchFamily="34" charset="0"/>
              </a:rPr>
              <a:t>36</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37414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42B2AD01-44E0-B029-D794-C49F4A5FA49C}"/>
              </a:ext>
            </a:extLst>
          </p:cNvPr>
          <p:cNvSpPr>
            <a:spLocks noGrp="1"/>
          </p:cNvSpPr>
          <p:nvPr>
            <p:ph type="title"/>
          </p:nvPr>
        </p:nvSpPr>
        <p:spPr/>
        <p:txBody>
          <a:bodyPr/>
          <a:lstStyle/>
          <a:p>
            <a:pPr eaLnBrk="1" hangingPunct="1"/>
            <a:r>
              <a:rPr lang="en-US" altLang="en-US"/>
              <a:t>简单随机抽样</a:t>
            </a:r>
          </a:p>
        </p:txBody>
      </p:sp>
      <p:sp>
        <p:nvSpPr>
          <p:cNvPr id="47107" name="Content Placeholder 2">
            <a:extLst>
              <a:ext uri="{FF2B5EF4-FFF2-40B4-BE49-F238E27FC236}">
                <a16:creationId xmlns:a16="http://schemas.microsoft.com/office/drawing/2014/main" id="{52E3DF28-B680-3D73-81F7-3C7C8EB306FC}"/>
              </a:ext>
            </a:extLst>
          </p:cNvPr>
          <p:cNvSpPr>
            <a:spLocks noGrp="1"/>
          </p:cNvSpPr>
          <p:nvPr>
            <p:ph idx="1"/>
          </p:nvPr>
        </p:nvSpPr>
        <p:spPr/>
        <p:txBody>
          <a:bodyPr/>
          <a:lstStyle/>
          <a:p>
            <a:pPr marL="457200" indent="-457200" eaLnBrk="1" hangingPunct="1">
              <a:spcBef>
                <a:spcPct val="50000"/>
              </a:spcBef>
              <a:buFontTx/>
              <a:buChar char="•"/>
            </a:pPr>
            <a:r>
              <a:rPr lang="en-US" altLang="en-US"/>
              <a:t>随机数可以由随机数表、软件程序或计算器生成。</a:t>
            </a:r>
          </a:p>
          <a:p>
            <a:pPr marL="457200" indent="-457200" eaLnBrk="1" hangingPunct="1">
              <a:spcBef>
                <a:spcPct val="50000"/>
              </a:spcBef>
              <a:buFontTx/>
              <a:buChar char="•"/>
            </a:pPr>
            <a:r>
              <a:rPr lang="en-US" altLang="en-US"/>
              <a:t>给人口中的每个成员分配一个号码。</a:t>
            </a:r>
          </a:p>
          <a:p>
            <a:pPr marL="457200" indent="-457200" eaLnBrk="1" hangingPunct="1">
              <a:spcBef>
                <a:spcPct val="50000"/>
              </a:spcBef>
              <a:buFontTx/>
              <a:buChar char="•"/>
            </a:pPr>
            <a:r>
              <a:rPr lang="en-US" altLang="en-US"/>
              <a:t>与这些数字相对应的人口成员成为样本的成员。</a:t>
            </a:r>
          </a:p>
        </p:txBody>
      </p:sp>
      <p:sp>
        <p:nvSpPr>
          <p:cNvPr id="47108" name="Slide Number Placeholder 3">
            <a:extLst>
              <a:ext uri="{FF2B5EF4-FFF2-40B4-BE49-F238E27FC236}">
                <a16:creationId xmlns:a16="http://schemas.microsoft.com/office/drawing/2014/main" id="{2C5C6386-B828-B69A-8488-B685C517833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A7EB21B6-EBC0-49C3-AC07-6B75422A76FD}" type="slidenum">
              <a:rPr lang="en-US" altLang="en-US" sz="1800">
                <a:solidFill>
                  <a:schemeClr val="tx2"/>
                </a:solidFill>
                <a:cs typeface="Arial" panose="020B0604020202020204" pitchFamily="34" charset="0"/>
              </a:rPr>
              <a:t>37</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384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51460CE8-B759-0511-B573-2FB97A310168}"/>
              </a:ext>
            </a:extLst>
          </p:cNvPr>
          <p:cNvSpPr>
            <a:spLocks noGrp="1"/>
          </p:cNvSpPr>
          <p:nvPr>
            <p:ph type="title"/>
          </p:nvPr>
        </p:nvSpPr>
        <p:spPr>
          <a:xfrm>
            <a:off x="457200" y="274638"/>
            <a:ext cx="8229600" cy="627062"/>
          </a:xfrm>
        </p:spPr>
        <p:txBody>
          <a:bodyPr/>
          <a:lstStyle/>
          <a:p>
            <a:r>
              <a:rPr lang="en-US" altLang="en-US"/>
              <a:t>使用随机数表</a:t>
            </a:r>
          </a:p>
        </p:txBody>
      </p:sp>
      <p:sp>
        <p:nvSpPr>
          <p:cNvPr id="48131" name="Slide Number Placeholder 3">
            <a:extLst>
              <a:ext uri="{FF2B5EF4-FFF2-40B4-BE49-F238E27FC236}">
                <a16:creationId xmlns:a16="http://schemas.microsoft.com/office/drawing/2014/main" id="{1971DDF0-224F-77F1-79BE-0F23CCA0A80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72DD9F63-94B3-4E6C-A73F-85DAD6696923}" type="slidenum">
              <a:rPr lang="en-US" altLang="en-US" sz="1800">
                <a:solidFill>
                  <a:schemeClr val="tx2"/>
                </a:solidFill>
                <a:cs typeface="Arial" panose="020B0604020202020204" pitchFamily="34" charset="0"/>
              </a:rPr>
              <a:t>38</a:t>
            </a:fld>
            <a:endParaRPr lang="en-US" altLang="en-US" sz="1800">
              <a:solidFill>
                <a:schemeClr val="tx2"/>
              </a:solidFill>
              <a:cs typeface="Arial" panose="020B0604020202020204" pitchFamily="34" charset="0"/>
            </a:endParaRPr>
          </a:p>
        </p:txBody>
      </p:sp>
      <p:sp>
        <p:nvSpPr>
          <p:cNvPr id="48132" name="Content Placeholder 2">
            <a:extLst>
              <a:ext uri="{FF2B5EF4-FFF2-40B4-BE49-F238E27FC236}">
                <a16:creationId xmlns:a16="http://schemas.microsoft.com/office/drawing/2014/main" id="{12A39C43-7E14-F47C-02A1-67A65F440BB0}"/>
              </a:ext>
            </a:extLst>
          </p:cNvPr>
          <p:cNvSpPr>
            <a:spLocks noGrp="1"/>
          </p:cNvSpPr>
          <p:nvPr>
            <p:ph idx="1"/>
          </p:nvPr>
        </p:nvSpPr>
        <p:spPr>
          <a:xfrm>
            <a:off x="282575" y="1111250"/>
            <a:ext cx="8229600" cy="4525963"/>
          </a:xfrm>
        </p:spPr>
        <p:txBody>
          <a:bodyPr/>
          <a:lstStyle/>
          <a:p>
            <a:pPr marL="457200" indent="-457200">
              <a:buFontTx/>
              <a:buAutoNum type="arabicPeriod"/>
            </a:pPr>
            <a:r>
              <a:rPr lang="en-US" altLang="en-US" sz="1800"/>
              <a:t>识别人口。  想象一下，用数字1、2、3、4等为人口中的每个人或物品编号，直至人口中的总人数。  注意人口数量中的数字。</a:t>
            </a:r>
          </a:p>
          <a:p>
            <a:pPr lvl="1"/>
            <a:r>
              <a:rPr lang="en-US" altLang="en-US" sz="1800">
                <a:solidFill>
                  <a:srgbClr val="0073AE"/>
                </a:solidFill>
              </a:rPr>
              <a:t>例如：感兴趣的人群是STAT200的35名学生。  对每个学生从1到35进行编号。   请注意，"35 "的人口规模有两个数字。</a:t>
            </a:r>
          </a:p>
          <a:p>
            <a:pPr marL="457200" indent="-457200">
              <a:buFontTx/>
              <a:buAutoNum type="arabicPeriod"/>
            </a:pPr>
            <a:r>
              <a:rPr lang="en-US" altLang="en-US" sz="1800"/>
              <a:t>确定样本量。</a:t>
            </a:r>
          </a:p>
          <a:p>
            <a:pPr lvl="1"/>
            <a:r>
              <a:rPr lang="en-US" altLang="en-US" sz="1800">
                <a:solidFill>
                  <a:srgbClr val="0073AE"/>
                </a:solidFill>
              </a:rPr>
              <a:t>例子。  假设我们想要一个由10个学生组成的样本来填写一份调查。</a:t>
            </a:r>
          </a:p>
          <a:p>
            <a:pPr marL="457200" indent="-457200">
              <a:buFontTx/>
              <a:buAutoNum type="arabicPeriod"/>
            </a:pPr>
            <a:r>
              <a:rPr lang="en-US" altLang="en-US" sz="1800"/>
              <a:t>使用随机数发生器或表格来生成随机数。  将随机数分成与人口规模中的数字数相对应的数组。  在表中选择任意的起始点。</a:t>
            </a:r>
          </a:p>
          <a:p>
            <a:pPr lvl="1"/>
            <a:r>
              <a:rPr lang="en-US" altLang="en-US" sz="1800">
                <a:solidFill>
                  <a:srgbClr val="0073AE"/>
                </a:solidFill>
              </a:rPr>
              <a:t>例子。  因为我们的人口数量有两位数，所以我们把随机数分成两位数一组。  </a:t>
            </a:r>
          </a:p>
          <a:p>
            <a:pPr marL="457200" indent="-457200">
              <a:buFontTx/>
              <a:buAutoNum type="arabicPeriod"/>
            </a:pPr>
            <a:r>
              <a:rPr lang="en-US" altLang="en-US" sz="1800"/>
              <a:t>然后，与从随机数表中选出的随机数相对应的人口成员被纳入样本中。</a:t>
            </a:r>
          </a:p>
          <a:p>
            <a:pPr lvl="1"/>
            <a:r>
              <a:rPr lang="en-US" altLang="en-US" sz="1800">
                <a:solidFill>
                  <a:srgbClr val="0073AE"/>
                </a:solidFill>
              </a:rPr>
              <a:t>用01到35之间的任何两位数的随机数字来选择这些学生作为样本。  </a:t>
            </a:r>
          </a:p>
          <a:p>
            <a:pPr lvl="1"/>
            <a:r>
              <a:rPr lang="en-US" altLang="en-US" sz="1800">
                <a:solidFill>
                  <a:srgbClr val="0073AE"/>
                </a:solidFill>
              </a:rPr>
              <a:t>注意：如果我们遇到一个大于35的两位数的随机数，丢弃并进入下一个随机数。 </a:t>
            </a:r>
          </a:p>
          <a:p>
            <a:pPr lvl="1">
              <a:buFontTx/>
              <a:buNone/>
            </a:pPr>
            <a:endParaRPr lang="en-US" altLang="en-US"/>
          </a:p>
        </p:txBody>
      </p:sp>
    </p:spTree>
  </p:cSld>
  <p:clrMapOvr>
    <a:masterClrMapping/>
  </p:clrMapOvr>
  <p:transition>
    <p:wipe dir="r"/>
  </p:transition>
</p:sld>
</file>

<file path=ppt/slides/slide39161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891F2663-72A8-4100-97E0-F08F3CE7DD9F}"/>
              </a:ext>
            </a:extLst>
          </p:cNvPr>
          <p:cNvSpPr>
            <a:spLocks noGrp="1"/>
          </p:cNvSpPr>
          <p:nvPr>
            <p:ph type="title"/>
          </p:nvPr>
        </p:nvSpPr>
        <p:spPr/>
        <p:txBody>
          <a:bodyPr/>
          <a:lstStyle/>
          <a:p>
            <a:pPr eaLnBrk="1" hangingPunct="1">
              <a:defRPr/>
            </a:pPr>
            <a:r>
              <a:rPr lang="en-US" dirty="0">
                <a:solidFill>
                  <a:schemeClr val="accent3"/>
                </a:solidFill>
              </a:rPr>
              <a:t>例子。简单随机抽样</a:t>
            </a:r>
          </a:p>
        </p:txBody>
      </p:sp>
      <p:sp>
        <p:nvSpPr>
          <p:cNvPr id="49155" name="Content Placeholder 2">
            <a:extLst>
              <a:ext uri="{FF2B5EF4-FFF2-40B4-BE49-F238E27FC236}">
                <a16:creationId xmlns:a16="http://schemas.microsoft.com/office/drawing/2014/main" id="{B1FA172A-37C5-4849-8CF0-ADD2DA1F180C}"/>
              </a:ext>
            </a:extLst>
          </p:cNvPr>
          <p:cNvSpPr>
            <a:spLocks noGrp="1"/>
          </p:cNvSpPr>
          <p:nvPr>
            <p:ph idx="1"/>
          </p:nvPr>
        </p:nvSpPr>
        <p:spPr>
          <a:xfrm>
            <a:off x="309563" y="1196975"/>
            <a:ext cx="8229600" cy="1868488"/>
          </a:xfrm>
        </p:spPr>
        <p:txBody>
          <a:bodyPr/>
          <a:lstStyle/>
          <a:p>
            <a:pPr marL="0" indent="0" eaLnBrk="1" hangingPunct="1">
              <a:buFont typeface="Arial" panose="020B0604020202020204" pitchFamily="34" charset="0"/>
              <a:buNone/>
            </a:pPr>
            <a:r>
              <a:rPr lang="en-US" altLang="en-US"/>
              <a:t>你的学校目前有731名学生学习统计学。你希望组成一个由8名学生组成的样本来回答一些调查问题。选择属于简单随机样本的学生。</a:t>
            </a:r>
          </a:p>
        </p:txBody>
      </p:sp>
      <p:sp>
        <p:nvSpPr>
          <p:cNvPr id="4" name="TextBox 3">
            <a:extLst>
              <a:ext uri="{FF2B5EF4-FFF2-40B4-BE49-F238E27FC236}">
                <a16:creationId xmlns:a16="http://schemas.microsoft.com/office/drawing/2014/main" id="{8A35862D-885C-FA1D-AD96-CB4473D91B5B}"/>
              </a:ext>
            </a:extLst>
          </p:cNvPr>
          <p:cNvSpPr txBox="1">
            <a:spLocks noChangeArrowheads="1"/>
          </p:cNvSpPr>
          <p:nvPr/>
        </p:nvSpPr>
        <p:spPr bwMode="auto">
          <a:xfrm>
            <a:off x="619125" y="3070225"/>
            <a:ext cx="822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03225" indent="-403225">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pPr>
            <a:r>
              <a:rPr lang="en-US" altLang="en-US" sz="2400">
                <a:cs typeface="Arial" panose="020B0604020202020204" pitchFamily="34" charset="0"/>
              </a:rPr>
              <a:t>给每个参加统计的学生分配1至731号。</a:t>
            </a:r>
          </a:p>
          <a:p>
            <a:pPr eaLnBrk="1" hangingPunct="1">
              <a:spcBef>
                <a:spcPct val="0"/>
              </a:spcBef>
            </a:pPr>
            <a:r>
              <a:rPr lang="en-US" altLang="en-US" sz="2400">
                <a:cs typeface="Arial" panose="020B0604020202020204" pitchFamily="34" charset="0"/>
              </a:rPr>
              <a:t>在随机数表上，随机选择一个起始位置（假设你从第三行第二列开始）。</a:t>
            </a:r>
          </a:p>
        </p:txBody>
      </p:sp>
      <p:sp>
        <p:nvSpPr>
          <p:cNvPr id="49157" name="Slide Number Placeholder 4">
            <a:extLst>
              <a:ext uri="{FF2B5EF4-FFF2-40B4-BE49-F238E27FC236}">
                <a16:creationId xmlns:a16="http://schemas.microsoft.com/office/drawing/2014/main" id="{AEC928AF-D490-112E-F49C-2F799A44794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DB1AEF79-E28D-49A0-BD48-B4076FE21539}" type="slidenum">
              <a:rPr lang="en-US" altLang="en-US" sz="1800">
                <a:solidFill>
                  <a:schemeClr val="tx2"/>
                </a:solidFill>
                <a:cs typeface="Arial" panose="020B0604020202020204" pitchFamily="34" charset="0"/>
              </a:rPr>
              <a:t>39</a:t>
            </a:fld>
            <a:endParaRPr lang="en-US" altLang="en-US" sz="1800">
              <a:solidFill>
                <a:schemeClr val="tx2"/>
              </a:solidFill>
              <a:cs typeface="Arial" panose="020B0604020202020204" pitchFamily="34" charset="0"/>
            </a:endParaRPr>
          </a:p>
        </p:txBody>
      </p:sp>
      <p:pic>
        <p:nvPicPr>
          <p:cNvPr id="49158" name="Picture 2">
            <a:extLst>
              <a:ext uri="{FF2B5EF4-FFF2-40B4-BE49-F238E27FC236}">
                <a16:creationId xmlns:a16="http://schemas.microsoft.com/office/drawing/2014/main" id="{3BD9A91B-C0E1-7A2A-31EE-16E177C3A3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5" y="4340225"/>
            <a:ext cx="7010400"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ight Arrow 5">
            <a:extLst>
              <a:ext uri="{FF2B5EF4-FFF2-40B4-BE49-F238E27FC236}">
                <a16:creationId xmlns:a16="http://schemas.microsoft.com/office/drawing/2014/main" id="{15F7E139-49F6-406A-8EDB-DA27B6C21621}"/>
              </a:ext>
            </a:extLst>
          </p:cNvPr>
          <p:cNvSpPr/>
          <p:nvPr/>
        </p:nvSpPr>
        <p:spPr bwMode="auto">
          <a:xfrm>
            <a:off x="619125" y="5205413"/>
            <a:ext cx="1560513" cy="323850"/>
          </a:xfrm>
          <a:prstGeom prst="rightArrow">
            <a:avLst>
              <a:gd name="adj1" fmla="val 35280"/>
              <a:gd name="adj2" fmla="val 50000"/>
            </a:avLst>
          </a:prstGeom>
          <a:solidFill>
            <a:schemeClr val="accent2">
              <a:lumMod val="40000"/>
              <a:lumOff val="60000"/>
            </a:schemeClr>
          </a:solidFill>
          <a:ln>
            <a:solidFill>
              <a:schemeClr val="accent2"/>
            </a:solidFill>
            <a:headEnd type="none" w="sm" len="sm"/>
            <a:tailEnd type="none" w="sm" len="sm"/>
          </a:ln>
        </p:spPr>
        <p:style>
          <a:lnRef idx="2">
            <a:schemeClr val="dk1"/>
          </a:lnRef>
          <a:fillRef idx="1">
            <a:schemeClr val="lt1"/>
          </a:fillRef>
          <a:effectRef idx="0">
            <a:schemeClr val="dk1"/>
          </a:effectRef>
          <a:fontRef idx="minor">
            <a:schemeClr val="dk1"/>
          </a:fontRef>
        </p:style>
        <p:txBody>
          <a:bodyPr anchor="ctr">
            <a:spAutoFit/>
          </a:bodyPr>
          <a:lstStyle/>
          <a:p>
            <a:pPr algn="ctr" fontAlgn="auto">
              <a:spcBef>
                <a:spcPts val="0"/>
              </a:spcBef>
              <a:spcAft>
                <a:spcPts val="0"/>
              </a:spcAft>
              <a:defRPr/>
            </a:pPr>
            <a:endParaRPr lang="en-US" sz="2800" b="1" dirty="0">
              <a:solidFill>
                <a:schemeClr val="accent2"/>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434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3">
            <a:extLst>
              <a:ext uri="{FF2B5EF4-FFF2-40B4-BE49-F238E27FC236}">
                <a16:creationId xmlns:a16="http://schemas.microsoft.com/office/drawing/2014/main" id="{54EB16CA-4307-42E9-BFAD-E35C104F0D48}"/>
              </a:ext>
            </a:extLst>
          </p:cNvPr>
          <p:cNvSpPr>
            <a:spLocks noGrp="1"/>
          </p:cNvSpPr>
          <p:nvPr>
            <p:ph type="title"/>
          </p:nvPr>
        </p:nvSpPr>
        <p:spPr/>
        <p:txBody>
          <a:bodyPr/>
          <a:lstStyle/>
          <a:p>
            <a:pPr eaLnBrk="1" hangingPunct="1">
              <a:defRPr/>
            </a:pPr>
            <a:r>
              <a:rPr lang="en-US">
                <a:solidFill>
                  <a:schemeClr val="accent3"/>
                </a:solidFill>
              </a:rPr>
              <a:t>解决方案。简单随机抽样</a:t>
            </a:r>
          </a:p>
        </p:txBody>
      </p:sp>
      <p:pic>
        <p:nvPicPr>
          <p:cNvPr id="50179" name="Picture 2">
            <a:extLst>
              <a:ext uri="{FF2B5EF4-FFF2-40B4-BE49-F238E27FC236}">
                <a16:creationId xmlns:a16="http://schemas.microsoft.com/office/drawing/2014/main" id="{5CEB144F-1A4F-C617-9706-DFEC11917C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9538" y="1306513"/>
            <a:ext cx="7010400" cy="224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ight Arrow 5">
            <a:extLst>
              <a:ext uri="{FF2B5EF4-FFF2-40B4-BE49-F238E27FC236}">
                <a16:creationId xmlns:a16="http://schemas.microsoft.com/office/drawing/2014/main" id="{945462BD-8D3B-44AF-8B22-E5E2B01DBEF3}"/>
              </a:ext>
            </a:extLst>
          </p:cNvPr>
          <p:cNvSpPr/>
          <p:nvPr/>
        </p:nvSpPr>
        <p:spPr bwMode="auto">
          <a:xfrm>
            <a:off x="815975" y="2178050"/>
            <a:ext cx="1560513" cy="323850"/>
          </a:xfrm>
          <a:prstGeom prst="rightArrow">
            <a:avLst>
              <a:gd name="adj1" fmla="val 35280"/>
              <a:gd name="adj2" fmla="val 50000"/>
            </a:avLst>
          </a:prstGeom>
          <a:solidFill>
            <a:schemeClr val="accent2">
              <a:lumMod val="40000"/>
              <a:lumOff val="60000"/>
            </a:schemeClr>
          </a:solidFill>
          <a:ln>
            <a:solidFill>
              <a:schemeClr val="accent2"/>
            </a:solidFill>
            <a:headEnd type="none" w="sm" len="sm"/>
            <a:tailEnd type="none" w="sm" len="sm"/>
          </a:ln>
        </p:spPr>
        <p:style>
          <a:lnRef idx="2">
            <a:schemeClr val="dk1"/>
          </a:lnRef>
          <a:fillRef idx="1">
            <a:schemeClr val="lt1"/>
          </a:fillRef>
          <a:effectRef idx="0">
            <a:schemeClr val="dk1"/>
          </a:effectRef>
          <a:fontRef idx="minor">
            <a:schemeClr val="dk1"/>
          </a:fontRef>
        </p:style>
        <p:txBody>
          <a:bodyPr anchor="ctr">
            <a:spAutoFit/>
          </a:bodyPr>
          <a:lstStyle/>
          <a:p>
            <a:pPr algn="ctr" fontAlgn="auto">
              <a:spcBef>
                <a:spcPts val="0"/>
              </a:spcBef>
              <a:spcAft>
                <a:spcPts val="0"/>
              </a:spcAft>
              <a:defRPr/>
            </a:pPr>
            <a:endParaRPr lang="en-US" sz="2800" b="1" dirty="0">
              <a:solidFill>
                <a:schemeClr val="accent2"/>
              </a:solidFill>
            </a:endParaRPr>
          </a:p>
        </p:txBody>
      </p:sp>
      <p:sp>
        <p:nvSpPr>
          <p:cNvPr id="50181" name="TextBox 6">
            <a:extLst>
              <a:ext uri="{FF2B5EF4-FFF2-40B4-BE49-F238E27FC236}">
                <a16:creationId xmlns:a16="http://schemas.microsoft.com/office/drawing/2014/main" id="{9D4153B2-4EE7-99D2-B628-B8144F44A09F}"/>
              </a:ext>
            </a:extLst>
          </p:cNvPr>
          <p:cNvSpPr txBox="1">
            <a:spLocks noChangeArrowheads="1"/>
          </p:cNvSpPr>
          <p:nvPr/>
        </p:nvSpPr>
        <p:spPr bwMode="auto">
          <a:xfrm>
            <a:off x="725488" y="3630613"/>
            <a:ext cx="77724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9250" indent="-34925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pPr>
            <a:r>
              <a:rPr lang="en-US" altLang="en-US">
                <a:cs typeface="Arial" panose="020B0604020202020204" pitchFamily="34" charset="0"/>
              </a:rPr>
              <a:t>以三个一组的方式读出数字</a:t>
            </a:r>
          </a:p>
          <a:p>
            <a:pPr eaLnBrk="1" hangingPunct="1">
              <a:spcBef>
                <a:spcPct val="0"/>
              </a:spcBef>
            </a:pPr>
            <a:r>
              <a:rPr lang="en-US" altLang="en-US">
                <a:cs typeface="Arial" panose="020B0604020202020204" pitchFamily="34" charset="0"/>
              </a:rPr>
              <a:t>忽略大于731的数字</a:t>
            </a:r>
          </a:p>
        </p:txBody>
      </p:sp>
      <p:pic>
        <p:nvPicPr>
          <p:cNvPr id="50182" name="Picture 4">
            <a:extLst>
              <a:ext uri="{FF2B5EF4-FFF2-40B4-BE49-F238E27FC236}">
                <a16:creationId xmlns:a16="http://schemas.microsoft.com/office/drawing/2014/main" id="{B8917A6C-EB56-1702-E724-BC49514D8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25" y="4787900"/>
            <a:ext cx="75549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3" name="TextBox 10">
            <a:extLst>
              <a:ext uri="{FF2B5EF4-FFF2-40B4-BE49-F238E27FC236}">
                <a16:creationId xmlns:a16="http://schemas.microsoft.com/office/drawing/2014/main" id="{E188A706-EB6F-90B5-4DE7-78169A39DA3A}"/>
              </a:ext>
            </a:extLst>
          </p:cNvPr>
          <p:cNvSpPr txBox="1">
            <a:spLocks noChangeArrowheads="1"/>
          </p:cNvSpPr>
          <p:nvPr/>
        </p:nvSpPr>
        <p:spPr bwMode="auto">
          <a:xfrm>
            <a:off x="771525" y="5297488"/>
            <a:ext cx="76104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en-US">
                <a:cs typeface="Arial" panose="020B0604020202020204" pitchFamily="34" charset="0"/>
              </a:rPr>
              <a:t>分配到719、662、650、4、53、589、403和129号的学生将组成样本。</a:t>
            </a:r>
          </a:p>
        </p:txBody>
      </p:sp>
      <p:sp>
        <p:nvSpPr>
          <p:cNvPr id="50184" name="Slide Number Placeholder 7">
            <a:extLst>
              <a:ext uri="{FF2B5EF4-FFF2-40B4-BE49-F238E27FC236}">
                <a16:creationId xmlns:a16="http://schemas.microsoft.com/office/drawing/2014/main" id="{FA49509D-6802-48D0-BA5C-550D8238DA9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426844C8-4866-456B-95BB-811FD3FB3A60}" type="slidenum">
              <a:rPr lang="en-US" altLang="en-US" sz="1800">
                <a:solidFill>
                  <a:schemeClr val="tx2"/>
                </a:solidFill>
                <a:cs typeface="Arial" panose="020B0604020202020204" pitchFamily="34" charset="0"/>
              </a:rPr>
              <a:t>40</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417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79008C3D-EAD1-1CBB-B4D9-52817A22D793}"/>
              </a:ext>
            </a:extLst>
          </p:cNvPr>
          <p:cNvSpPr>
            <a:spLocks noGrp="1"/>
          </p:cNvSpPr>
          <p:nvPr>
            <p:ph type="title"/>
          </p:nvPr>
        </p:nvSpPr>
        <p:spPr/>
        <p:txBody>
          <a:bodyPr/>
          <a:lstStyle/>
          <a:p>
            <a:r>
              <a:rPr lang="en-US" altLang="en-US"/>
              <a:t>尝试的例子</a:t>
            </a:r>
          </a:p>
        </p:txBody>
      </p:sp>
      <p:sp>
        <p:nvSpPr>
          <p:cNvPr id="51203" name="Content Placeholder 2">
            <a:extLst>
              <a:ext uri="{FF2B5EF4-FFF2-40B4-BE49-F238E27FC236}">
                <a16:creationId xmlns:a16="http://schemas.microsoft.com/office/drawing/2014/main" id="{65F258B0-8EE6-EC86-4443-6CA7C40FFE5E}"/>
              </a:ext>
            </a:extLst>
          </p:cNvPr>
          <p:cNvSpPr>
            <a:spLocks noGrp="1"/>
          </p:cNvSpPr>
          <p:nvPr>
            <p:ph idx="1"/>
          </p:nvPr>
        </p:nvSpPr>
        <p:spPr>
          <a:xfrm>
            <a:off x="457200" y="1211263"/>
            <a:ext cx="8229600" cy="4525962"/>
          </a:xfrm>
        </p:spPr>
        <p:txBody>
          <a:bodyPr/>
          <a:lstStyle/>
          <a:p>
            <a:r>
              <a:rPr lang="en-US" altLang="en-US"/>
              <a:t>学院有4,352名学生。</a:t>
            </a:r>
          </a:p>
          <a:p>
            <a:r>
              <a:rPr lang="en-US" altLang="en-US"/>
              <a:t>你想随机抽出3名学生作为抽奖的赢家。</a:t>
            </a:r>
          </a:p>
          <a:p>
            <a:r>
              <a:rPr lang="en-US" altLang="en-US"/>
              <a:t>使用文本中的随机数表，从表的左上角开始。</a:t>
            </a:r>
          </a:p>
          <a:p>
            <a:r>
              <a:rPr lang="en-US" altLang="en-US"/>
              <a:t>你会选择哪四名学生作为获奖者？</a:t>
            </a:r>
          </a:p>
        </p:txBody>
      </p:sp>
      <p:sp>
        <p:nvSpPr>
          <p:cNvPr id="51204" name="Slide Number Placeholder 3">
            <a:extLst>
              <a:ext uri="{FF2B5EF4-FFF2-40B4-BE49-F238E27FC236}">
                <a16:creationId xmlns:a16="http://schemas.microsoft.com/office/drawing/2014/main" id="{20BBEFF1-92EA-BCBF-DB85-548D0318604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73B76B1E-24EB-4239-95D8-71A6D7921101}" type="slidenum">
              <a:rPr lang="en-US" altLang="en-US" sz="1800">
                <a:solidFill>
                  <a:schemeClr val="tx2"/>
                </a:solidFill>
                <a:cs typeface="Arial" panose="020B0604020202020204" pitchFamily="34" charset="0"/>
              </a:rPr>
              <a:t>41</a:t>
            </a:fld>
            <a:endParaRPr lang="en-US" altLang="en-US" sz="1800">
              <a:solidFill>
                <a:schemeClr val="tx2"/>
              </a:solidFill>
              <a:cs typeface="Arial" panose="020B0604020202020204" pitchFamily="34" charset="0"/>
            </a:endParaRPr>
          </a:p>
        </p:txBody>
      </p:sp>
      <p:pic>
        <p:nvPicPr>
          <p:cNvPr id="51205" name="Picture 2">
            <a:extLst>
              <a:ext uri="{FF2B5EF4-FFF2-40B4-BE49-F238E27FC236}">
                <a16:creationId xmlns:a16="http://schemas.microsoft.com/office/drawing/2014/main" id="{D05905F3-0AF6-13C9-EDEE-0B7821E88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925" y="4340225"/>
            <a:ext cx="7010400"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4181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3168481-69DD-9374-5773-41CE02F2B18A}"/>
              </a:ext>
            </a:extLst>
          </p:cNvPr>
          <p:cNvSpPr>
            <a:spLocks noGrp="1"/>
          </p:cNvSpPr>
          <p:nvPr>
            <p:ph type="title"/>
          </p:nvPr>
        </p:nvSpPr>
        <p:spPr/>
        <p:txBody>
          <a:bodyPr/>
          <a:lstStyle/>
          <a:p>
            <a:r>
              <a:rPr lang="en-US" altLang="en-US"/>
              <a:t>统计数据 - 滥用和误用！！。</a:t>
            </a:r>
          </a:p>
        </p:txBody>
      </p:sp>
      <p:sp>
        <p:nvSpPr>
          <p:cNvPr id="13315" name="Content Placeholder 2">
            <a:extLst>
              <a:ext uri="{FF2B5EF4-FFF2-40B4-BE49-F238E27FC236}">
                <a16:creationId xmlns:a16="http://schemas.microsoft.com/office/drawing/2014/main" id="{FC1F6346-6135-E8D0-C885-EDCD87397FB5}"/>
              </a:ext>
            </a:extLst>
          </p:cNvPr>
          <p:cNvSpPr>
            <a:spLocks noGrp="1"/>
          </p:cNvSpPr>
          <p:nvPr>
            <p:ph idx="1"/>
          </p:nvPr>
        </p:nvSpPr>
        <p:spPr>
          <a:xfrm>
            <a:off x="457200" y="1490663"/>
            <a:ext cx="8229600" cy="4525962"/>
          </a:xfrm>
        </p:spPr>
        <p:txBody>
          <a:bodyPr/>
          <a:lstStyle/>
          <a:p>
            <a:pPr eaLnBrk="1" hangingPunct="1"/>
            <a:r>
              <a:rPr lang="en-US" altLang="en-US" sz="2000"/>
              <a:t>当一项研究发表时，谁是研究的发起人？</a:t>
            </a:r>
          </a:p>
          <a:p>
            <a:pPr lvl="1" eaLnBrk="1" hangingPunct="1"/>
            <a:r>
              <a:rPr lang="en-US" altLang="en-US" sz="2000"/>
              <a:t>玉米糖浆的好处 "的电视广告，当然是由美国玉米糖浆协会制作。</a:t>
            </a:r>
          </a:p>
          <a:p>
            <a:pPr eaLnBrk="1" hangingPunct="1"/>
            <a:r>
              <a:rPr lang="en-US" altLang="en-US" sz="2000"/>
              <a:t>小规模的样本会产生误导性的结果。</a:t>
            </a:r>
          </a:p>
          <a:p>
            <a:pPr eaLnBrk="1" hangingPunct="1"/>
            <a:r>
              <a:rPr lang="en-US" altLang="en-US" sz="2000"/>
              <a:t>有偏见的样本会产生误导性的结果。</a:t>
            </a:r>
          </a:p>
          <a:p>
            <a:pPr lvl="1" eaLnBrk="1" hangingPunct="1"/>
            <a:r>
              <a:rPr lang="en-US" altLang="en-US" sz="2000"/>
              <a:t>1936年的总统选举。</a:t>
            </a:r>
          </a:p>
          <a:p>
            <a:pPr lvl="1" eaLnBrk="1" hangingPunct="1"/>
            <a:r>
              <a:rPr lang="en-US" altLang="en-US" sz="1600" i="1">
                <a:hlinkClick r:id="rId2" action="ppaction://hlinkfile" tooltip="Literary Digest"/>
              </a:rPr>
              <a:t>文学文摘》的</a:t>
            </a:r>
            <a:r>
              <a:rPr lang="en-US" altLang="en-US" sz="1600"/>
              <a:t>民意调查，是根据邮寄给读者和潜在读者的1000万份问卷进行的；有200多万份问卷被收回。</a:t>
            </a:r>
            <a:r>
              <a:rPr lang="en-US" altLang="en-US" sz="1600" i="1"/>
              <a:t>文学文摘</a:t>
            </a:r>
            <a:r>
              <a:rPr lang="en-US" altLang="en-US" sz="1600"/>
              <a:t>》</a:t>
            </a:r>
            <a:r>
              <a:rPr lang="en-US" altLang="en-US" sz="1600"/>
              <a:t>，宣布阿尔夫-兰登胜过FDR。 </a:t>
            </a:r>
          </a:p>
          <a:p>
            <a:pPr lvl="1" eaLnBrk="1" hangingPunct="1"/>
            <a:r>
              <a:rPr lang="en-US" altLang="en-US" sz="1600"/>
              <a:t>在现实中，FDR以压倒性优势赢得了选举。  </a:t>
            </a:r>
          </a:p>
          <a:p>
            <a:pPr lvl="1" eaLnBrk="1" hangingPunct="1"/>
            <a:r>
              <a:rPr lang="en-US" altLang="en-US" sz="1600"/>
              <a:t>预测出了什么问题？  有偏见的取样：订阅《</a:t>
            </a:r>
            <a:r>
              <a:rPr lang="en-US" altLang="en-US" sz="1600" i="1"/>
              <a:t>文学文摘》的</a:t>
            </a:r>
            <a:r>
              <a:rPr lang="en-US" altLang="en-US" sz="1600"/>
              <a:t>共和党人</a:t>
            </a:r>
            <a:r>
              <a:rPr lang="en-US" altLang="en-US" sz="1600"/>
              <a:t>比民主党人</a:t>
            </a:r>
            <a:r>
              <a:rPr lang="en-US" altLang="en-US" sz="1600"/>
              <a:t>多</a:t>
            </a:r>
            <a:r>
              <a:rPr lang="en-US" altLang="en-US" sz="1600"/>
              <a:t>，因此他们更有可能投票给兰登而不是罗斯福。 </a:t>
            </a:r>
          </a:p>
          <a:p>
            <a:pPr lvl="1" eaLnBrk="1" hangingPunct="1"/>
            <a:r>
              <a:rPr lang="en-US" altLang="en-US" sz="1600"/>
              <a:t>题外话：</a:t>
            </a:r>
            <a:r>
              <a:rPr lang="en-US" altLang="en-US" sz="1600"/>
              <a:t>事实证明，《</a:t>
            </a:r>
            <a:r>
              <a:rPr lang="en-US" altLang="en-US" sz="1600" i="1">
                <a:hlinkClick r:id="rId2" action="ppaction://hlinkfile" tooltip="Literary Digest"/>
              </a:rPr>
              <a:t>文学文摘</a:t>
            </a:r>
            <a:r>
              <a:rPr lang="en-US" altLang="en-US" sz="1600"/>
              <a:t>》的这一错误</a:t>
            </a:r>
            <a:r>
              <a:rPr lang="en-US" altLang="en-US" sz="1600"/>
              <a:t>对该杂志的信誉是毁灭性的，事实上，该杂志在选举后的几个月内就停刊了</a:t>
            </a:r>
            <a:r>
              <a:rPr lang="en-US" altLang="en-US" sz="1400"/>
              <a:t>。 </a:t>
            </a:r>
          </a:p>
        </p:txBody>
      </p:sp>
      <p:sp>
        <p:nvSpPr>
          <p:cNvPr id="13316" name="Slide Number Placeholder 3">
            <a:extLst>
              <a:ext uri="{FF2B5EF4-FFF2-40B4-BE49-F238E27FC236}">
                <a16:creationId xmlns:a16="http://schemas.microsoft.com/office/drawing/2014/main" id="{C0B6BCB1-1FF6-3B15-BAE1-E52781D5D80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7FA97BB3-272A-4874-9473-89B5701AE8CF}" type="slidenum">
              <a:rPr lang="en-US" altLang="en-US" sz="1800">
                <a:solidFill>
                  <a:schemeClr val="tx2"/>
                </a:solidFill>
                <a:cs typeface="Arial" panose="020B0604020202020204" pitchFamily="34" charset="0"/>
              </a:rPr>
              <a:t>4</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42343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45A8E999-E6DB-0386-02D0-E2C3B971B7BE}"/>
              </a:ext>
            </a:extLst>
          </p:cNvPr>
          <p:cNvSpPr>
            <a:spLocks noGrp="1"/>
          </p:cNvSpPr>
          <p:nvPr>
            <p:ph type="title"/>
          </p:nvPr>
        </p:nvSpPr>
        <p:spPr/>
        <p:txBody>
          <a:bodyPr/>
          <a:lstStyle/>
          <a:p>
            <a:r>
              <a:rPr lang="en-US" altLang="en-US"/>
              <a:t>MyMathLab实例</a:t>
            </a:r>
          </a:p>
        </p:txBody>
      </p:sp>
      <p:sp>
        <p:nvSpPr>
          <p:cNvPr id="52227" name="Slide Number Placeholder 2">
            <a:extLst>
              <a:ext uri="{FF2B5EF4-FFF2-40B4-BE49-F238E27FC236}">
                <a16:creationId xmlns:a16="http://schemas.microsoft.com/office/drawing/2014/main" id="{0C9B73BC-514C-1697-DA6A-B8ED035F521A}"/>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9F831B75-9DA7-4AE7-9564-59810D1AC8BD}" type="slidenum">
              <a:rPr lang="en-US" altLang="en-US" sz="1800">
                <a:solidFill>
                  <a:schemeClr val="tx2"/>
                </a:solidFill>
                <a:cs typeface="Arial" panose="020B0604020202020204" pitchFamily="34" charset="0"/>
              </a:rPr>
              <a:t>42</a:t>
            </a:fld>
            <a:endParaRPr lang="en-US" altLang="en-US" sz="1800">
              <a:solidFill>
                <a:schemeClr val="tx2"/>
              </a:solidFill>
              <a:cs typeface="Arial" panose="020B0604020202020204" pitchFamily="34" charset="0"/>
            </a:endParaRPr>
          </a:p>
        </p:txBody>
      </p:sp>
      <p:pic>
        <p:nvPicPr>
          <p:cNvPr id="52228" name="Picture 3">
            <a:extLst>
              <a:ext uri="{FF2B5EF4-FFF2-40B4-BE49-F238E27FC236}">
                <a16:creationId xmlns:a16="http://schemas.microsoft.com/office/drawing/2014/main" id="{2E337A4B-22F9-AE2E-B3E4-FA2184929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38325"/>
            <a:ext cx="9144000"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43262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928135FA-7944-A7B9-5125-6B08AEF0824F}"/>
              </a:ext>
            </a:extLst>
          </p:cNvPr>
          <p:cNvSpPr>
            <a:spLocks noGrp="1"/>
          </p:cNvSpPr>
          <p:nvPr>
            <p:ph type="title"/>
          </p:nvPr>
        </p:nvSpPr>
        <p:spPr>
          <a:xfrm>
            <a:off x="457200" y="274638"/>
            <a:ext cx="8229600" cy="665162"/>
          </a:xfrm>
        </p:spPr>
        <p:txBody>
          <a:bodyPr/>
          <a:lstStyle/>
          <a:p>
            <a:r>
              <a:rPr lang="en-US" altLang="en-US"/>
              <a:t>随机抽样的例子</a:t>
            </a:r>
          </a:p>
        </p:txBody>
      </p:sp>
      <p:sp>
        <p:nvSpPr>
          <p:cNvPr id="53251" name="Slide Number Placeholder 3">
            <a:extLst>
              <a:ext uri="{FF2B5EF4-FFF2-40B4-BE49-F238E27FC236}">
                <a16:creationId xmlns:a16="http://schemas.microsoft.com/office/drawing/2014/main" id="{89C937BF-BBA8-C253-97B9-90EBFC5129D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ECE53563-0AC2-4CFC-9120-2E9BF676CB7D}" type="slidenum">
              <a:rPr lang="en-US" altLang="en-US" sz="1800">
                <a:solidFill>
                  <a:schemeClr val="tx2"/>
                </a:solidFill>
                <a:cs typeface="Arial" panose="020B0604020202020204" pitchFamily="34" charset="0"/>
              </a:rPr>
              <a:t>43</a:t>
            </a:fld>
            <a:endParaRPr lang="en-US" altLang="en-US" sz="1800">
              <a:solidFill>
                <a:schemeClr val="tx2"/>
              </a:solidFill>
              <a:cs typeface="Arial" panose="020B0604020202020204" pitchFamily="34" charset="0"/>
            </a:endParaRPr>
          </a:p>
        </p:txBody>
      </p:sp>
      <p:pic>
        <p:nvPicPr>
          <p:cNvPr id="53252" name="Picture 2">
            <a:extLst>
              <a:ext uri="{FF2B5EF4-FFF2-40B4-BE49-F238E27FC236}">
                <a16:creationId xmlns:a16="http://schemas.microsoft.com/office/drawing/2014/main" id="{7E632BD4-D675-F36A-BF46-EE40712C2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863600"/>
            <a:ext cx="8656637"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44171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EFF94E03-A68A-25F3-224E-BEFE5BD02971}"/>
              </a:ext>
            </a:extLst>
          </p:cNvPr>
          <p:cNvSpPr>
            <a:spLocks noGrp="1"/>
          </p:cNvSpPr>
          <p:nvPr>
            <p:ph type="title"/>
          </p:nvPr>
        </p:nvSpPr>
        <p:spPr>
          <a:xfrm>
            <a:off x="457200" y="274638"/>
            <a:ext cx="8229600" cy="677862"/>
          </a:xfrm>
        </p:spPr>
        <p:txBody>
          <a:bodyPr/>
          <a:lstStyle/>
          <a:p>
            <a:r>
              <a:rPr lang="en-US" altLang="en-US"/>
              <a:t>其他取样方法</a:t>
            </a:r>
          </a:p>
        </p:txBody>
      </p:sp>
      <p:sp>
        <p:nvSpPr>
          <p:cNvPr id="54275" name="Slide Number Placeholder 3">
            <a:extLst>
              <a:ext uri="{FF2B5EF4-FFF2-40B4-BE49-F238E27FC236}">
                <a16:creationId xmlns:a16="http://schemas.microsoft.com/office/drawing/2014/main" id="{BC94A157-384A-ED29-4330-D770141113E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256D8B83-D58D-4706-9AEE-AB70CD4F93CA}" type="slidenum">
              <a:rPr lang="en-US" altLang="en-US" sz="1800">
                <a:solidFill>
                  <a:schemeClr val="tx2"/>
                </a:solidFill>
                <a:cs typeface="Arial" panose="020B0604020202020204" pitchFamily="34" charset="0"/>
              </a:rPr>
              <a:t>44</a:t>
            </a:fld>
            <a:endParaRPr lang="en-US" altLang="en-US" sz="1800">
              <a:solidFill>
                <a:schemeClr val="tx2"/>
              </a:solidFill>
              <a:cs typeface="Arial" panose="020B0604020202020204" pitchFamily="34" charset="0"/>
            </a:endParaRPr>
          </a:p>
        </p:txBody>
      </p:sp>
      <p:sp>
        <p:nvSpPr>
          <p:cNvPr id="54276" name="Rectangle 3">
            <a:extLst>
              <a:ext uri="{FF2B5EF4-FFF2-40B4-BE49-F238E27FC236}">
                <a16:creationId xmlns:a16="http://schemas.microsoft.com/office/drawing/2014/main" id="{371057AF-53AC-C280-4814-888CE2EE525C}"/>
              </a:ext>
            </a:extLst>
          </p:cNvPr>
          <p:cNvSpPr txBox="1">
            <a:spLocks noChangeArrowheads="1"/>
          </p:cNvSpPr>
          <p:nvPr/>
        </p:nvSpPr>
        <p:spPr bwMode="auto">
          <a:xfrm>
            <a:off x="457200" y="1462088"/>
            <a:ext cx="82296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tabLst>
                <a:tab pos="465138"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1pPr>
            <a:lvl2pPr marL="400050">
              <a:spcBef>
                <a:spcPct val="20000"/>
              </a:spcBef>
              <a:buClr>
                <a:schemeClr val="accent1"/>
              </a:buClr>
              <a:buFont typeface="Wingdings" panose="05000000000000000000" pitchFamily="2" charset="2"/>
              <a:buChar char="§"/>
              <a:tabLst>
                <a:tab pos="465138"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tabLst>
                <a:tab pos="465138"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tabLst>
                <a:tab pos="465138"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tabLst>
                <a:tab pos="465138"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tabLst>
                <a:tab pos="465138"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tabLst>
                <a:tab pos="465138"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tabLst>
                <a:tab pos="465138"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tabLst>
                <a:tab pos="465138" algn="l"/>
                <a:tab pos="1371600" algn="l"/>
                <a:tab pos="1547813" algn="l"/>
              </a:tabLst>
              <a:defRPr sz="28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en-US"/>
              <a:t>尽管我们在本文中一直假设使用的是随机样本，但其他抽样方法也被广泛使用。 </a:t>
            </a:r>
          </a:p>
          <a:p>
            <a:pPr eaLnBrk="1" hangingPunct="1"/>
            <a:endParaRPr lang="en-US" altLang="en-US"/>
          </a:p>
          <a:p>
            <a:pPr eaLnBrk="1" hangingPunct="1"/>
            <a:r>
              <a:rPr lang="en-US" altLang="en-US"/>
              <a:t>其他取样方法。</a:t>
            </a:r>
          </a:p>
          <a:p>
            <a:pPr lvl="1" eaLnBrk="1" hangingPunct="1"/>
            <a:r>
              <a:rPr lang="en-US" altLang="en-US"/>
              <a:t>分层抽样</a:t>
            </a:r>
          </a:p>
          <a:p>
            <a:pPr lvl="1" eaLnBrk="1" hangingPunct="1"/>
            <a:r>
              <a:rPr lang="en-US" altLang="en-US"/>
              <a:t>系统性抽样</a:t>
            </a:r>
          </a:p>
          <a:p>
            <a:pPr lvl="1" eaLnBrk="1" hangingPunct="1"/>
            <a:r>
              <a:rPr lang="en-US" altLang="en-US"/>
              <a:t>集群抽样</a:t>
            </a:r>
          </a:p>
          <a:p>
            <a:pPr lvl="1" eaLnBrk="1" hangingPunct="1"/>
            <a:r>
              <a:rPr lang="en-US" altLang="en-US"/>
              <a:t>便利取样</a:t>
            </a:r>
          </a:p>
        </p:txBody>
      </p:sp>
      <p:graphicFrame>
        <p:nvGraphicFramePr>
          <p:cNvPr id="6" name="Table 5">
            <a:extLst>
              <a:ext uri="{FF2B5EF4-FFF2-40B4-BE49-F238E27FC236}">
                <a16:creationId xmlns:a16="http://schemas.microsoft.com/office/drawing/2014/main" id="{08AB475A-076B-4EDA-BF0B-0823E36FAF2E}"/>
              </a:ext>
            </a:extLst>
          </p:cNvPr>
          <p:cNvGraphicFramePr>
            <a:graphicFrameLocks noGrp="1"/>
          </p:cNvGraphicFramePr>
          <p:nvPr/>
        </p:nvGraphicFramePr>
        <p:xfrm>
          <a:off x="254000" y="1020763"/>
          <a:ext cx="8534400" cy="5354637"/>
        </p:xfrm>
        <a:graphic>
          <a:graphicData uri="http://schemas.openxmlformats.org/drawingml/2006/table">
            <a:tbl>
              <a:tblPr firstRow="1" bandRow="1">
                <a:tableStyleId>{5C22544A-7EE6-4342-B048-85BDC9FD1C3A}</a:tableStyleId>
              </a:tblPr>
              <a:tblGrid>
                <a:gridCol w="1580444">
                  <a:extLst>
                    <a:ext uri="{9D8B030D-6E8A-4147-A177-3AD203B41FA5}">
                      <a16:colId xmlns:a16="http://schemas.microsoft.com/office/drawing/2014/main" val="20000"/>
                    </a:ext>
                  </a:extLst>
                </a:gridCol>
                <a:gridCol w="3829756">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tblGrid>
              <a:tr h="640118">
                <a:tc>
                  <a:txBody>
                    <a:bodyPr/>
                    <a:lstStyle/>
                    <a:p>
                      <a:pPr algn="ctr"/>
                      <a:r>
                        <a:rPr lang="en-US" sz="1800" dirty="0">
                          <a:solidFill>
                            <a:schemeClr val="tx1"/>
                          </a:solidFill>
                        </a:rPr>
                        <a:t>采样方法</a:t>
                      </a:r>
                    </a:p>
                  </a:txBody>
                  <a:tcPr marT="45723" marB="45723"/>
                </a:tc>
                <a:tc>
                  <a:txBody>
                    <a:bodyPr/>
                    <a:lstStyle/>
                    <a:p>
                      <a:pPr algn="ctr"/>
                      <a:r>
                        <a:rPr lang="en-US" sz="1800" dirty="0">
                          <a:solidFill>
                            <a:schemeClr val="tx1"/>
                          </a:solidFill>
                        </a:rPr>
                        <a:t>描述</a:t>
                      </a:r>
                    </a:p>
                  </a:txBody>
                  <a:tcPr marT="45723" marB="45723"/>
                </a:tc>
                <a:tc>
                  <a:txBody>
                    <a:bodyPr/>
                    <a:lstStyle/>
                    <a:p>
                      <a:pPr algn="ctr"/>
                      <a:r>
                        <a:rPr lang="en-US" sz="1800" dirty="0">
                          <a:solidFill>
                            <a:schemeClr val="tx1"/>
                          </a:solidFill>
                        </a:rPr>
                        <a:t>例子</a:t>
                      </a:r>
                    </a:p>
                  </a:txBody>
                  <a:tcPr marT="45723" marB="45723"/>
                </a:tc>
                <a:extLst>
                  <a:ext uri="{0D108BD9-81ED-4DB2-BD59-A6C34878D82A}">
                    <a16:rowId xmlns:a16="http://schemas.microsoft.com/office/drawing/2014/main" val="10000"/>
                  </a:ext>
                </a:extLst>
              </a:tr>
              <a:tr h="934775">
                <a:tc>
                  <a:txBody>
                    <a:bodyPr/>
                    <a:lstStyle/>
                    <a:p>
                      <a:r>
                        <a:rPr lang="en-US" sz="1800" dirty="0"/>
                        <a:t>随机</a:t>
                      </a:r>
                    </a:p>
                  </a:txBody>
                  <a:tcPr marT="45723" marB="45723"/>
                </a:tc>
                <a:tc>
                  <a:txBody>
                    <a:bodyPr/>
                    <a:lstStyle/>
                    <a:p>
                      <a:r>
                        <a:rPr lang="en-US" sz="1400" dirty="0"/>
                        <a:t>人口中的每个成员都有同样的机会被纳入样本中</a:t>
                      </a:r>
                    </a:p>
                  </a:txBody>
                  <a:tcPr marT="45723" marB="45723"/>
                </a:tc>
                <a:tc>
                  <a:txBody>
                    <a:bodyPr/>
                    <a:lstStyle/>
                    <a:p>
                      <a:r>
                        <a:rPr lang="en-US" sz="1400" dirty="0"/>
                        <a:t>使用随机数生成器从</a:t>
                      </a:r>
                      <a:r>
                        <a:rPr lang="en-US" sz="1400" baseline="0" dirty="0"/>
                        <a:t>35名学生的班级</a:t>
                      </a:r>
                      <a:r>
                        <a:rPr lang="en-US" sz="1400" dirty="0"/>
                        <a:t>中选出10名学生</a:t>
                      </a:r>
                      <a:endParaRPr lang="en-US" sz="1400" dirty="0"/>
                    </a:p>
                  </a:txBody>
                  <a:tcPr marT="45723" marB="45723"/>
                </a:tc>
                <a:extLst>
                  <a:ext uri="{0D108BD9-81ED-4DB2-BD59-A6C34878D82A}">
                    <a16:rowId xmlns:a16="http://schemas.microsoft.com/office/drawing/2014/main" val="10001"/>
                  </a:ext>
                </a:extLst>
              </a:tr>
              <a:tr h="1158309">
                <a:tc>
                  <a:txBody>
                    <a:bodyPr/>
                    <a:lstStyle/>
                    <a:p>
                      <a:r>
                        <a:rPr lang="en-US" sz="1800" dirty="0"/>
                        <a:t>分层的</a:t>
                      </a:r>
                    </a:p>
                  </a:txBody>
                  <a:tcPr marT="45723" marB="45723"/>
                </a:tc>
                <a:tc>
                  <a:txBody>
                    <a:bodyPr/>
                    <a:lstStyle/>
                    <a:p>
                      <a:r>
                        <a:rPr lang="en-US" sz="1400" dirty="0"/>
                        <a:t>当你想把人口中每个部分的成员都包括在样本中时 -- 把人口分成若干类别</a:t>
                      </a:r>
                      <a:r>
                        <a:rPr lang="en-US" sz="1400" baseline="0" dirty="0"/>
                        <a:t>，如收入水平、性别等（称为阶层）。  然后从每个类别中选择随机样本。</a:t>
                      </a:r>
                      <a:endParaRPr lang="en-US" sz="1400" dirty="0"/>
                    </a:p>
                  </a:txBody>
                  <a:tcPr marT="45723" marB="45723"/>
                </a:tc>
                <a:tc>
                  <a:txBody>
                    <a:bodyPr/>
                    <a:lstStyle/>
                    <a:p>
                      <a:r>
                        <a:rPr lang="en-US" sz="1400" dirty="0"/>
                        <a:t>将</a:t>
                      </a:r>
                      <a:r>
                        <a:rPr lang="en-US" sz="1400" baseline="0" dirty="0"/>
                        <a:t>高中生按照高一、高二、高三、高</a:t>
                      </a:r>
                      <a:r>
                        <a:rPr lang="en-US" sz="1400" dirty="0"/>
                        <a:t>四分开</a:t>
                      </a:r>
                      <a:r>
                        <a:rPr lang="en-US" sz="1400" baseline="0" dirty="0"/>
                        <a:t>，然后从每个年级中随机选择样本。</a:t>
                      </a:r>
                      <a:endParaRPr lang="en-US" sz="1400" dirty="0"/>
                    </a:p>
                  </a:txBody>
                  <a:tcPr marT="45723" marB="45723"/>
                </a:tc>
                <a:extLst>
                  <a:ext uri="{0D108BD9-81ED-4DB2-BD59-A6C34878D82A}">
                    <a16:rowId xmlns:a16="http://schemas.microsoft.com/office/drawing/2014/main" val="10002"/>
                  </a:ext>
                </a:extLst>
              </a:tr>
              <a:tr h="731563">
                <a:tc>
                  <a:txBody>
                    <a:bodyPr/>
                    <a:lstStyle/>
                    <a:p>
                      <a:r>
                        <a:rPr lang="en-US" sz="1800" dirty="0"/>
                        <a:t>系统性的</a:t>
                      </a:r>
                    </a:p>
                  </a:txBody>
                  <a:tcPr marT="45723" marB="45723"/>
                </a:tc>
                <a:tc>
                  <a:txBody>
                    <a:bodyPr/>
                    <a:lstStyle/>
                    <a:p>
                      <a:r>
                        <a:rPr lang="en-US" sz="1400" dirty="0"/>
                        <a:t>对人口中的所有项目进行编号，然后选择一个随机的起点，并选择每</a:t>
                      </a:r>
                      <a:r>
                        <a:rPr lang="en-US" sz="1400" b="1" i="1" dirty="0" err="1"/>
                        <a:t>k</a:t>
                      </a:r>
                      <a:r>
                        <a:rPr lang="en-US" sz="1400" dirty="0"/>
                        <a:t>个</a:t>
                      </a:r>
                      <a:r>
                        <a:rPr lang="en-US" sz="1400" baseline="30000" dirty="0" err="1"/>
                        <a:t>th</a:t>
                      </a:r>
                      <a:r>
                        <a:rPr lang="en-US" sz="1400" baseline="30000" dirty="0"/>
                        <a:t> </a:t>
                      </a:r>
                      <a:r>
                        <a:rPr lang="en-US" sz="1400" dirty="0"/>
                        <a:t> 成员作为样本。</a:t>
                      </a:r>
                    </a:p>
                  </a:txBody>
                  <a:tcPr marT="45723" marB="45723"/>
                </a:tc>
                <a:tc>
                  <a:txBody>
                    <a:bodyPr/>
                    <a:lstStyle/>
                    <a:p>
                      <a:r>
                        <a:rPr lang="en-US" sz="1400" dirty="0"/>
                        <a:t>在酒后驾车检查站，警方提供选择每10</a:t>
                      </a:r>
                      <a:r>
                        <a:rPr lang="en-US" sz="1400" dirty="0"/>
                        <a:t>辆</a:t>
                      </a:r>
                      <a:r>
                        <a:rPr lang="en-US" sz="1400" baseline="30000" dirty="0"/>
                        <a:t>th</a:t>
                      </a:r>
                      <a:r>
                        <a:rPr lang="en-US" sz="1400" dirty="0"/>
                        <a:t> ，进行清醒检查。</a:t>
                      </a:r>
                    </a:p>
                  </a:txBody>
                  <a:tcPr marT="45723" marB="45723"/>
                </a:tc>
                <a:extLst>
                  <a:ext uri="{0D108BD9-81ED-4DB2-BD59-A6C34878D82A}">
                    <a16:rowId xmlns:a16="http://schemas.microsoft.com/office/drawing/2014/main" val="10003"/>
                  </a:ext>
                </a:extLst>
              </a:tr>
              <a:tr h="944936">
                <a:tc>
                  <a:txBody>
                    <a:bodyPr/>
                    <a:lstStyle/>
                    <a:p>
                      <a:r>
                        <a:rPr lang="en-US" sz="1800" dirty="0"/>
                        <a:t>群体</a:t>
                      </a:r>
                    </a:p>
                  </a:txBody>
                  <a:tcPr marT="45723" marB="45723"/>
                </a:tc>
                <a:tc>
                  <a:txBody>
                    <a:bodyPr/>
                    <a:lstStyle/>
                    <a:p>
                      <a:r>
                        <a:rPr lang="en-US" sz="1400" dirty="0"/>
                        <a:t>将</a:t>
                      </a:r>
                      <a:r>
                        <a:rPr lang="en-US" sz="1400" baseline="0" dirty="0"/>
                        <a:t>人口划分为若干部分或群组（通常以地理为基础）。  随机选择群组，然后将该群组的每个成员纳入样本。</a:t>
                      </a:r>
                      <a:endParaRPr lang="en-US" sz="1400" dirty="0"/>
                    </a:p>
                  </a:txBody>
                  <a:tcPr marT="45723" marB="45723"/>
                </a:tc>
                <a:tc>
                  <a:txBody>
                    <a:bodyPr/>
                    <a:lstStyle/>
                    <a:p>
                      <a:r>
                        <a:rPr lang="en-US" sz="1400" dirty="0"/>
                        <a:t>龙卷风过后，灾区</a:t>
                      </a:r>
                      <a:r>
                        <a:rPr lang="en-US" sz="1400" baseline="0" dirty="0"/>
                        <a:t>被划分为200个网格，然后选择一个网格样本，对该网格的所有居民进行调查。</a:t>
                      </a:r>
                      <a:endParaRPr lang="en-US" sz="1400" dirty="0"/>
                    </a:p>
                  </a:txBody>
                  <a:tcPr marT="45723" marB="45723"/>
                </a:tc>
                <a:extLst>
                  <a:ext uri="{0D108BD9-81ED-4DB2-BD59-A6C34878D82A}">
                    <a16:rowId xmlns:a16="http://schemas.microsoft.com/office/drawing/2014/main" val="10004"/>
                  </a:ext>
                </a:extLst>
              </a:tr>
              <a:tr h="944936">
                <a:tc>
                  <a:txBody>
                    <a:bodyPr/>
                    <a:lstStyle/>
                    <a:p>
                      <a:r>
                        <a:rPr lang="en-US" sz="1800" dirty="0"/>
                        <a:t>方便性</a:t>
                      </a:r>
                    </a:p>
                  </a:txBody>
                  <a:tcPr marT="45723" marB="45723"/>
                </a:tc>
                <a:tc>
                  <a:txBody>
                    <a:bodyPr/>
                    <a:lstStyle/>
                    <a:p>
                      <a:r>
                        <a:rPr lang="en-US" sz="1400" dirty="0"/>
                        <a:t>根据最容易获得的样本来选择样本</a:t>
                      </a:r>
                      <a:r>
                        <a:rPr lang="en-US" sz="1400" baseline="0" dirty="0"/>
                        <a:t>--通常会导致有偏见的样本!</a:t>
                      </a:r>
                      <a:endParaRPr lang="en-US" sz="1400" dirty="0"/>
                    </a:p>
                  </a:txBody>
                  <a:tcPr marT="45723" marB="45723"/>
                </a:tc>
                <a:tc>
                  <a:txBody>
                    <a:bodyPr/>
                    <a:lstStyle/>
                    <a:p>
                      <a:r>
                        <a:rPr lang="en-US" sz="1400" dirty="0"/>
                        <a:t>为了调查顾客，</a:t>
                      </a:r>
                      <a:r>
                        <a:rPr lang="en-US" sz="1400" baseline="0" dirty="0"/>
                        <a:t>百思买在周三早上询问100名离开商店的顾客是否对商店里的产品选择感到满意。</a:t>
                      </a:r>
                      <a:endParaRPr lang="en-US" sz="1400" dirty="0"/>
                    </a:p>
                  </a:txBody>
                  <a:tcPr marT="45723" marB="45723"/>
                </a:tc>
                <a:extLst>
                  <a:ext uri="{0D108BD9-81ED-4DB2-BD59-A6C34878D82A}">
                    <a16:rowId xmlns:a16="http://schemas.microsoft.com/office/drawing/2014/main" val="10005"/>
                  </a:ext>
                </a:extLst>
              </a:tr>
            </a:tbl>
          </a:graphicData>
        </a:graphic>
      </p:graphicFrame>
    </p:spTree>
  </p:cSld>
  <p:clrMapOvr>
    <a:masterClrMapping/>
  </p:clrMapOvr>
  <p:transition>
    <p:wipe dir="r"/>
  </p:transition>
</p:sld>
</file>

<file path=ppt/slides/slide4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rgbClr val="F4F9FD"/>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F3296CD-A63C-4D4F-AAD6-347B6E792551}"/>
              </a:ext>
            </a:extLst>
          </p:cNvPr>
          <p:cNvSpPr txBox="1"/>
          <p:nvPr/>
        </p:nvSpPr>
        <p:spPr>
          <a:xfrm>
            <a:off x="289301" y="2779889"/>
            <a:ext cx="6222794" cy="461665"/>
          </a:xfrm>
          <a:prstGeom prst="rect">
            <a:avLst/>
          </a:prstGeom>
          <a:noFill/>
        </p:spPr>
        <p:txBody>
          <a:bodyPr wrap="none" rtlCol="0">
            <a:spAutoFit/>
          </a:bodyPr>
          <a:lstStyle/>
          <a:p>
            <a:r>
              <a:rPr lang="de-DE" sz="2400" noProof="1">
                <a:solidFill>
                  <a:srgbClr val="0F2B46"/>
                </a:solidFill>
                <a:latin typeface="Helvetica" pitchFamily="2" charset="0"/>
              </a:rPr>
              <a:t>订阅DeepL Pro以编辑此演示文稿。</a:t>
            </a:r>
          </a:p>
        </p:txBody>
      </p:sp>
      <p:sp>
        <p:nvSpPr>
          <p:cNvPr id="8" name="TextBox 7">
            <a:extLst>
              <a:ext uri="{FF2B5EF4-FFF2-40B4-BE49-F238E27FC236}">
                <a16:creationId xmlns:a16="http://schemas.microsoft.com/office/drawing/2014/main" id="{1DDA699B-AA79-2E42-83E3-ACBDD53F87D8}"/>
              </a:ext>
            </a:extLst>
          </p:cNvPr>
          <p:cNvSpPr txBox="1"/>
          <p:nvPr/>
        </p:nvSpPr>
        <p:spPr>
          <a:xfrm>
            <a:off x="289301" y="3241554"/>
            <a:ext cx="4887235" cy="369332"/>
          </a:xfrm>
          <a:prstGeom prst="rect">
            <a:avLst/>
          </a:prstGeom>
          <a:noFill/>
        </p:spPr>
        <p:txBody>
          <a:bodyPr wrap="none" rtlCol="0">
            <a:spAutoFit/>
          </a:bodyPr>
          <a:lstStyle/>
          <a:p>
            <a:r>
              <a:rPr lang="de-DE" noProof="1">
                <a:solidFill>
                  <a:srgbClr val="0F2B46"/>
                </a:solidFill>
                <a:latin typeface="Helvetica" pitchFamily="2" charset="0"/>
              </a:rPr>
              <a:t>访问</a:t>
            </a:r>
            <a:r>
              <a:rPr lang="de-DE" noProof="1">
                <a:solidFill>
                  <a:srgbClr val="006494"/>
                </a:solidFill>
                <a:latin typeface="Helvetica" pitchFamily="2" charset="0"/>
                <a:hlinkClick r:id="Rbc661913eab14762"/>
              </a:rPr>
              <a:t>www.DeepL.com/pro</a:t>
            </a:r>
            <a:r>
              <a:rPr lang="de-DE" noProof="1">
                <a:solidFill>
                  <a:srgbClr val="0F2B46"/>
                </a:solidFill>
                <a:latin typeface="Helvetica" pitchFamily="2" charset="0"/>
              </a:rPr>
              <a:t>，了解更多信息。</a:t>
            </a:r>
          </a:p>
        </p:txBody>
      </p:sp>
      <p:pic>
        <p:nvPicPr>
          <p:cNvPr id="3" name="Picture 2">
            <a:extLst>
              <a:ext uri="{FF2B5EF4-FFF2-40B4-BE49-F238E27FC236}">
                <a16:creationId xmlns:a16="http://schemas.microsoft.com/office/drawing/2014/main" id="{91465485-E747-EF46-84F2-5C5CB0F90C9B}"/>
              </a:ext>
            </a:extLst>
          </p:cNvPr>
          <p:cNvPicPr>
            <a:picLocks noChangeAspect="1"/>
          </p:cNvPicPr>
          <p:nvPr/>
        </p:nvPicPr>
        <p:blipFill>
          <a:blip r:embed="R291e6fdc59784fb8"/>
          <a:stretch>
            <a:fillRect/>
          </a:stretch>
        </p:blipFill>
        <p:spPr>
          <a:xfrm>
            <a:off x="400512" y="1215557"/>
            <a:ext cx="2616200" cy="889000"/>
          </a:xfrm>
          <a:prstGeom prst="rect">
            <a:avLst/>
          </a:prstGeom>
        </p:spPr>
      </p:pic>
    </p:spTree>
    <p:extLst>
      <p:ext uri="{BB962C8B-B14F-4D97-AF65-F5344CB8AC3E}">
        <p14:creationId xmlns:p14="http://schemas.microsoft.com/office/powerpoint/2010/main" val="1412364504"/>
      </p:ext>
    </p:extLst>
  </p:cSld>
  <p:clrMapOvr>
    <a:masterClrMapping/>
  </p:clrMapOvr>
</p:sld>
</file>

<file path=ppt/slides/slide5444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E3E1E26-B270-B6CB-F444-720958A51184}"/>
              </a:ext>
            </a:extLst>
          </p:cNvPr>
          <p:cNvSpPr>
            <a:spLocks noGrp="1"/>
          </p:cNvSpPr>
          <p:nvPr>
            <p:ph type="title"/>
          </p:nvPr>
        </p:nvSpPr>
        <p:spPr/>
        <p:txBody>
          <a:bodyPr/>
          <a:lstStyle/>
          <a:p>
            <a:r>
              <a:rPr lang="en-US" altLang="en-US"/>
              <a:t>统计数据 - 滥用和误用！！。(续)</a:t>
            </a:r>
          </a:p>
        </p:txBody>
      </p:sp>
      <p:sp>
        <p:nvSpPr>
          <p:cNvPr id="14339" name="Content Placeholder 2">
            <a:extLst>
              <a:ext uri="{FF2B5EF4-FFF2-40B4-BE49-F238E27FC236}">
                <a16:creationId xmlns:a16="http://schemas.microsoft.com/office/drawing/2014/main" id="{AB443103-0EDB-B542-8364-42DC0A3F39B5}"/>
              </a:ext>
            </a:extLst>
          </p:cNvPr>
          <p:cNvSpPr>
            <a:spLocks noGrp="1"/>
          </p:cNvSpPr>
          <p:nvPr>
            <p:ph idx="1"/>
          </p:nvPr>
        </p:nvSpPr>
        <p:spPr>
          <a:xfrm>
            <a:off x="307975" y="1195388"/>
            <a:ext cx="8551863" cy="4786312"/>
          </a:xfrm>
        </p:spPr>
        <p:txBody>
          <a:bodyPr/>
          <a:lstStyle/>
          <a:p>
            <a:pPr eaLnBrk="1" hangingPunct="1"/>
            <a:r>
              <a:rPr lang="en-US" altLang="en-US" sz="2000"/>
              <a:t>调查问题的措辞会影响结果。</a:t>
            </a:r>
          </a:p>
          <a:p>
            <a:pPr lvl="1" eaLnBrk="1" hangingPunct="1"/>
            <a:r>
              <a:rPr lang="en-US" altLang="en-US" sz="2000"/>
              <a:t>你是否同意以下说法。</a:t>
            </a:r>
          </a:p>
          <a:p>
            <a:pPr lvl="2" eaLnBrk="1" hangingPunct="1"/>
            <a:r>
              <a:rPr lang="en-US" altLang="en-US" sz="1600"/>
              <a:t>19%同意："花在福利上的钱太少了" </a:t>
            </a:r>
          </a:p>
          <a:p>
            <a:pPr lvl="2" eaLnBrk="1" hangingPunct="1"/>
            <a:r>
              <a:rPr lang="en-US" altLang="en-US" sz="1600"/>
              <a:t>63%同意："用于援助穷人的钱太少了" </a:t>
            </a:r>
          </a:p>
          <a:p>
            <a:pPr lvl="1" eaLnBrk="1" hangingPunct="1"/>
            <a:r>
              <a:rPr lang="en-US" altLang="en-US" sz="1800"/>
              <a:t>另一项调查:</a:t>
            </a:r>
          </a:p>
          <a:p>
            <a:pPr lvl="2" algn="just">
              <a:spcBef>
                <a:spcPct val="30000"/>
              </a:spcBef>
              <a:spcAft>
                <a:spcPct val="30000"/>
              </a:spcAft>
            </a:pPr>
            <a:r>
              <a:rPr lang="en-US" altLang="en-US" sz="1600"/>
              <a:t>97%是："总统是否应该拥有逐项否决权以消除浪费？"</a:t>
            </a:r>
          </a:p>
          <a:p>
            <a:pPr lvl="2" algn="just">
              <a:spcBef>
                <a:spcPct val="30000"/>
              </a:spcBef>
              <a:spcAft>
                <a:spcPct val="30000"/>
              </a:spcAft>
            </a:pPr>
            <a:r>
              <a:rPr lang="en-US" altLang="en-US" sz="1600"/>
              <a:t>57%是："总统到底应不应该拥有逐项否决权？"</a:t>
            </a:r>
          </a:p>
          <a:p>
            <a:pPr lvl="1" algn="just">
              <a:spcBef>
                <a:spcPct val="30000"/>
              </a:spcBef>
              <a:spcAft>
                <a:spcPct val="30000"/>
              </a:spcAft>
            </a:pPr>
            <a:r>
              <a:rPr lang="en-US" altLang="en-US" sz="1600"/>
              <a:t>另一个例子说明措辞如何影响调查的结果。</a:t>
            </a:r>
          </a:p>
          <a:p>
            <a:pPr lvl="2" eaLnBrk="1" hangingPunct="1"/>
            <a:r>
              <a:rPr lang="en-US" altLang="en-US" sz="1800" i="1"/>
              <a:t>"你是否曾经使用过非法药物？"</a:t>
            </a:r>
          </a:p>
          <a:p>
            <a:pPr lvl="2" eaLnBrk="1" hangingPunct="1"/>
            <a:r>
              <a:rPr lang="en-US" altLang="en-US" sz="1800" i="1"/>
              <a:t>"你是否曾在醉酒的情况下驾驶机动车？</a:t>
            </a:r>
            <a:r>
              <a:rPr lang="en-US" altLang="en-US" sz="1800"/>
              <a:t>" </a:t>
            </a:r>
          </a:p>
          <a:p>
            <a:pPr eaLnBrk="1" hangingPunct="1"/>
            <a:r>
              <a:rPr lang="en-US" altLang="en-US" sz="2000"/>
              <a:t>本课程的一部分。  发展 "统计怀疑论"</a:t>
            </a:r>
          </a:p>
          <a:p>
            <a:pPr lvl="1" eaLnBrk="1" hangingPunct="1"/>
            <a:r>
              <a:rPr lang="en-US" altLang="en-US" sz="2000"/>
              <a:t>样本量是多少，样本构成是什么，谁是赞助人，数据是如何收集的，等等。</a:t>
            </a:r>
            <a:endParaRPr lang="en-US" altLang="en-US"/>
          </a:p>
        </p:txBody>
      </p:sp>
      <p:sp>
        <p:nvSpPr>
          <p:cNvPr id="14340" name="Slide Number Placeholder 3">
            <a:extLst>
              <a:ext uri="{FF2B5EF4-FFF2-40B4-BE49-F238E27FC236}">
                <a16:creationId xmlns:a16="http://schemas.microsoft.com/office/drawing/2014/main" id="{9851E536-BAF3-50A5-88CC-ED4D4FBBAB8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10DC7258-4B5B-48A8-9ED0-61743F0316FF}" type="slidenum">
              <a:rPr lang="en-US" altLang="en-US" sz="1800">
                <a:solidFill>
                  <a:schemeClr val="tx2"/>
                </a:solidFill>
                <a:cs typeface="Arial" panose="020B0604020202020204" pitchFamily="34" charset="0"/>
              </a:rPr>
              <a:t>5</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68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04F1EF4A-F8F8-E52C-03D7-BC02D107D0E8}"/>
              </a:ext>
            </a:extLst>
          </p:cNvPr>
          <p:cNvSpPr>
            <a:spLocks noGrp="1"/>
          </p:cNvSpPr>
          <p:nvPr>
            <p:ph type="title" idx="4294967295"/>
          </p:nvPr>
        </p:nvSpPr>
        <p:spPr>
          <a:xfrm>
            <a:off x="395288" y="150813"/>
            <a:ext cx="8229600" cy="1143000"/>
          </a:xfrm>
        </p:spPr>
        <p:txBody>
          <a:bodyPr/>
          <a:lstStyle/>
          <a:p>
            <a:pPr eaLnBrk="1" hangingPunct="1"/>
            <a:r>
              <a:rPr lang="en-US" altLang="en-US" sz="3200"/>
              <a:t>数据收集可能很昂贵</a:t>
            </a:r>
          </a:p>
        </p:txBody>
      </p:sp>
      <p:sp>
        <p:nvSpPr>
          <p:cNvPr id="15363" name="Content Placeholder 2">
            <a:extLst>
              <a:ext uri="{FF2B5EF4-FFF2-40B4-BE49-F238E27FC236}">
                <a16:creationId xmlns:a16="http://schemas.microsoft.com/office/drawing/2014/main" id="{13A78940-583D-C0C0-9BAF-167A013CCD4E}"/>
              </a:ext>
            </a:extLst>
          </p:cNvPr>
          <p:cNvSpPr>
            <a:spLocks noGrp="1"/>
          </p:cNvSpPr>
          <p:nvPr>
            <p:ph idx="4294967295"/>
          </p:nvPr>
        </p:nvSpPr>
        <p:spPr>
          <a:xfrm>
            <a:off x="487363" y="1012825"/>
            <a:ext cx="8424862" cy="4525963"/>
          </a:xfrm>
        </p:spPr>
        <p:txBody>
          <a:bodyPr/>
          <a:lstStyle/>
          <a:p>
            <a:pPr eaLnBrk="1" hangingPunct="1"/>
            <a:r>
              <a:rPr lang="en-US" altLang="en-US" sz="2000"/>
              <a:t>美国政府问责局预测，2010年的人口普查将是 "国家历史上最昂贵的人口普查，即使在调整了通货膨胀之后"。</a:t>
            </a:r>
            <a:r>
              <a:rPr lang="en-US" altLang="en-US" sz="1400"/>
              <a:t>(见下文参考)。</a:t>
            </a:r>
          </a:p>
          <a:p>
            <a:pPr lvl="1" eaLnBrk="1" hangingPunct="1"/>
            <a:r>
              <a:rPr lang="en-US" altLang="en-US" sz="2000"/>
              <a:t>2010年人口普查的总成本：</a:t>
            </a:r>
            <a:r>
              <a:rPr lang="en-US" altLang="en-US" sz="2000" b="1" u="sng">
                <a:solidFill>
                  <a:schemeClr val="hlink"/>
                </a:solidFill>
              </a:rPr>
              <a:t>140亿美元。</a:t>
            </a:r>
          </a:p>
          <a:p>
            <a:pPr lvl="1" eaLnBrk="1" hangingPunct="1"/>
            <a:r>
              <a:rPr lang="en-US" altLang="en-US" sz="2000"/>
              <a:t>2020年人口普查的预计成本：</a:t>
            </a:r>
            <a:r>
              <a:rPr lang="en-US" altLang="en-US" sz="2000" b="1" u="sng">
                <a:solidFill>
                  <a:schemeClr val="hlink"/>
                </a:solidFill>
              </a:rPr>
              <a:t>160</a:t>
            </a:r>
            <a:r>
              <a:rPr lang="en-US" altLang="en-US" sz="2000"/>
              <a:t>亿美元 </a:t>
            </a:r>
          </a:p>
          <a:p>
            <a:pPr eaLnBrk="1" hangingPunct="1"/>
            <a:r>
              <a:rPr lang="en-US" altLang="en-US" sz="2000"/>
              <a:t>通常情况下，从整个感兴趣的人群中收集数据的成本太高。</a:t>
            </a:r>
          </a:p>
          <a:p>
            <a:pPr lvl="1" eaLnBrk="1" hangingPunct="1"/>
            <a:r>
              <a:rPr lang="en-US" altLang="en-US" sz="2000"/>
              <a:t>取样效率更高，但...</a:t>
            </a:r>
          </a:p>
          <a:p>
            <a:pPr lvl="2" eaLnBrk="1" hangingPunct="1"/>
            <a:r>
              <a:rPr lang="en-US" altLang="en-US" sz="1800"/>
              <a:t>样本量应该有多大？, 如何确保随机抽样？</a:t>
            </a:r>
          </a:p>
          <a:p>
            <a:pPr lvl="2" eaLnBrk="1" hangingPunct="1"/>
            <a:r>
              <a:rPr lang="en-US" altLang="en-US" sz="2000"/>
              <a:t>样品的选择是至关重要的。 </a:t>
            </a:r>
          </a:p>
          <a:p>
            <a:pPr lvl="3" eaLnBrk="1" hangingPunct="1"/>
            <a:r>
              <a:rPr lang="en-US" altLang="en-US" sz="2000">
                <a:solidFill>
                  <a:srgbClr val="FF0000"/>
                </a:solidFill>
              </a:rPr>
              <a:t>在阿伦敦，使用家庭电话号码来选择调查对象如何？</a:t>
            </a:r>
          </a:p>
          <a:p>
            <a:pPr lvl="3" eaLnBrk="1" hangingPunct="1"/>
            <a:r>
              <a:rPr lang="en-US" altLang="en-US" sz="2000">
                <a:solidFill>
                  <a:srgbClr val="FF0000"/>
                </a:solidFill>
              </a:rPr>
              <a:t>注：一些地方法院使用驾驶执照记录作为陪审团工作的样本库。</a:t>
            </a:r>
          </a:p>
          <a:p>
            <a:pPr lvl="3" eaLnBrk="1" hangingPunct="1"/>
            <a:r>
              <a:rPr lang="en-US" altLang="en-US" sz="2000">
                <a:solidFill>
                  <a:srgbClr val="FF0000"/>
                </a:solidFill>
              </a:rPr>
              <a:t>在纽约市的调查中，从驾驶执照上取样如何？</a:t>
            </a:r>
          </a:p>
          <a:p>
            <a:pPr lvl="4" eaLnBrk="1" hangingPunct="1"/>
            <a:endParaRPr lang="en-US" altLang="en-US" sz="1600"/>
          </a:p>
          <a:p>
            <a:pPr lvl="3" eaLnBrk="1" hangingPunct="1"/>
            <a:endParaRPr lang="en-US" altLang="en-US" sz="1800"/>
          </a:p>
        </p:txBody>
      </p:sp>
      <p:sp>
        <p:nvSpPr>
          <p:cNvPr id="15364" name="Slide Number Placeholder 3">
            <a:extLst>
              <a:ext uri="{FF2B5EF4-FFF2-40B4-BE49-F238E27FC236}">
                <a16:creationId xmlns:a16="http://schemas.microsoft.com/office/drawing/2014/main" id="{E5FEC763-215B-3554-81B2-3C8E922AEAAA}"/>
              </a:ext>
            </a:extLst>
          </p:cNvPr>
          <p:cNvSpPr txBox="1">
            <a:spLocks noGrp="1"/>
          </p:cNvSpPr>
          <p:nvPr/>
        </p:nvSpPr>
        <p:spPr bwMode="auto">
          <a:xfrm>
            <a:off x="6858000" y="64166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r" eaLnBrk="1" hangingPunct="1">
              <a:spcBef>
                <a:spcPct val="0"/>
              </a:spcBef>
              <a:buClrTx/>
              <a:buFontTx/>
              <a:buNone/>
            </a:pPr>
            <a:fld id="{8B7DFA8B-B259-485F-838F-AE94BF18A1F2}" type="slidenum">
              <a:rPr lang="en-US" altLang="en-US" sz="1800">
                <a:solidFill>
                  <a:schemeClr val="tx2"/>
                </a:solidFill>
                <a:cs typeface="Arial" panose="020B0604020202020204" pitchFamily="34" charset="0"/>
              </a:rPr>
              <a:t>6</a:t>
            </a:fld>
            <a:endParaRPr lang="en-US" altLang="en-US" sz="1800">
              <a:solidFill>
                <a:schemeClr val="tx2"/>
              </a:solidFill>
              <a:cs typeface="Arial" panose="020B0604020202020204" pitchFamily="34" charset="0"/>
            </a:endParaRPr>
          </a:p>
        </p:txBody>
      </p:sp>
      <p:sp>
        <p:nvSpPr>
          <p:cNvPr id="15365" name="Text Box 5">
            <a:extLst>
              <a:ext uri="{FF2B5EF4-FFF2-40B4-BE49-F238E27FC236}">
                <a16:creationId xmlns:a16="http://schemas.microsoft.com/office/drawing/2014/main" id="{5A598F58-A340-7512-1768-8A276EC96CB3}"/>
              </a:ext>
            </a:extLst>
          </p:cNvPr>
          <p:cNvSpPr txBox="1">
            <a:spLocks noChangeArrowheads="1"/>
          </p:cNvSpPr>
          <p:nvPr/>
        </p:nvSpPr>
        <p:spPr bwMode="auto">
          <a:xfrm>
            <a:off x="381000" y="6316663"/>
            <a:ext cx="794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FontTx/>
              <a:buNone/>
            </a:pPr>
            <a:r>
              <a:rPr lang="en-US" altLang="en-US" sz="1000">
                <a:latin typeface="Arial" panose="020B0604020202020204" pitchFamily="34" charset="0"/>
                <a:cs typeface="Arial" panose="020B0604020202020204" pitchFamily="34" charset="0"/>
              </a:rPr>
              <a:t>参考资料</a:t>
            </a:r>
            <a:r>
              <a:rPr lang="en-US" altLang="en-US" sz="1000">
                <a:latin typeface="Arial" panose="020B0604020202020204" pitchFamily="34" charset="0"/>
                <a:cs typeface="Arial" panose="020B0604020202020204" pitchFamily="34" charset="0"/>
                <a:hlinkClick r:id="rId2"/>
              </a:rPr>
              <a:t>：</a:t>
            </a:r>
            <a:r>
              <a:rPr lang="en-US" altLang="en-US" sz="1800">
                <a:latin typeface="Arial" panose="020B0604020202020204" pitchFamily="34" charset="0"/>
                <a:cs typeface="Arial" panose="020B0604020202020204" pitchFamily="34" charset="0"/>
              </a:rPr>
              <a:t>http://www.computerworld.com/action/article.do?command=viewArticleBasic&amp;articleId=9129157&amp;source=NLT_PM。 </a:t>
            </a:r>
          </a:p>
        </p:txBody>
      </p:sp>
      <p:sp>
        <p:nvSpPr>
          <p:cNvPr id="15366" name="Slide Number Placeholder 5">
            <a:extLst>
              <a:ext uri="{FF2B5EF4-FFF2-40B4-BE49-F238E27FC236}">
                <a16:creationId xmlns:a16="http://schemas.microsoft.com/office/drawing/2014/main" id="{C688F1AF-CF01-B01A-3A5C-0E5427AEA08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6BC032DB-CA26-48A8-AF7A-9E6EFD009E49}" type="slidenum">
              <a:rPr lang="en-US" altLang="en-US" sz="1800">
                <a:solidFill>
                  <a:schemeClr val="tx2"/>
                </a:solidFill>
                <a:cs typeface="Arial" panose="020B0604020202020204" pitchFamily="34" charset="0"/>
              </a:rPr>
              <a:t>6</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7353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AA2236EC-1B24-A7A5-73A0-EFD4B53501F9}"/>
              </a:ext>
            </a:extLst>
          </p:cNvPr>
          <p:cNvSpPr>
            <a:spLocks noGrp="1"/>
          </p:cNvSpPr>
          <p:nvPr>
            <p:ph type="title"/>
          </p:nvPr>
        </p:nvSpPr>
        <p:spPr/>
        <p:txBody>
          <a:bodyPr/>
          <a:lstStyle/>
          <a:p>
            <a:pPr eaLnBrk="1" hangingPunct="1"/>
            <a:r>
              <a:rPr lang="en-US" altLang="en-US"/>
              <a:t>统计/数据</a:t>
            </a:r>
          </a:p>
        </p:txBody>
      </p:sp>
      <p:sp>
        <p:nvSpPr>
          <p:cNvPr id="16387" name="Content Placeholder 2">
            <a:extLst>
              <a:ext uri="{FF2B5EF4-FFF2-40B4-BE49-F238E27FC236}">
                <a16:creationId xmlns:a16="http://schemas.microsoft.com/office/drawing/2014/main" id="{03CCC7E8-2C62-29E9-08DF-221E5FFA728C}"/>
              </a:ext>
            </a:extLst>
          </p:cNvPr>
          <p:cNvSpPr>
            <a:spLocks noGrp="1"/>
          </p:cNvSpPr>
          <p:nvPr>
            <p:ph idx="1"/>
          </p:nvPr>
        </p:nvSpPr>
        <p:spPr>
          <a:xfrm>
            <a:off x="457200" y="2897188"/>
            <a:ext cx="8229600" cy="3432175"/>
          </a:xfrm>
        </p:spPr>
        <p:txBody>
          <a:bodyPr/>
          <a:lstStyle/>
          <a:p>
            <a:pPr marL="0" indent="0" eaLnBrk="1" hangingPunct="1">
              <a:buFont typeface="Arial" panose="020B0604020202020204" pitchFamily="34" charset="0"/>
              <a:buNone/>
            </a:pPr>
            <a:r>
              <a:rPr lang="en-US" altLang="en-US"/>
              <a:t>数据 </a:t>
            </a:r>
          </a:p>
          <a:p>
            <a:pPr marL="0" indent="0" eaLnBrk="1" hangingPunct="1">
              <a:buFont typeface="Arial" panose="020B0604020202020204" pitchFamily="34" charset="0"/>
              <a:buNone/>
            </a:pPr>
            <a:r>
              <a:rPr lang="en-US" altLang="en-US"/>
              <a:t>由来自观察、计数、测量或反应的信息组成。</a:t>
            </a:r>
          </a:p>
          <a:p>
            <a:pPr marL="0" indent="0" eaLnBrk="1" hangingPunct="1">
              <a:buFont typeface="Arial" panose="020B0604020202020204" pitchFamily="34" charset="0"/>
              <a:buNone/>
            </a:pPr>
            <a:r>
              <a:rPr lang="en-US" altLang="en-US"/>
              <a:t>	数据可以是数字（脉搏率为78.3）。</a:t>
            </a:r>
          </a:p>
          <a:p>
            <a:pPr marL="0" indent="0" eaLnBrk="1" hangingPunct="1">
              <a:buFont typeface="Arial" panose="020B0604020202020204" pitchFamily="34" charset="0"/>
              <a:buNone/>
            </a:pPr>
            <a:r>
              <a:rPr lang="en-US" altLang="en-US"/>
              <a:t>	数据可以是非数字性的（眼睛颜色为蓝色）。</a:t>
            </a:r>
          </a:p>
        </p:txBody>
      </p:sp>
      <p:sp>
        <p:nvSpPr>
          <p:cNvPr id="16388" name="Slide Number Placeholder 4">
            <a:extLst>
              <a:ext uri="{FF2B5EF4-FFF2-40B4-BE49-F238E27FC236}">
                <a16:creationId xmlns:a16="http://schemas.microsoft.com/office/drawing/2014/main" id="{545BB57E-9DA2-C207-758E-F8C87894491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371F8586-C7B3-4D12-92FC-1592AD8926BE}" type="slidenum">
              <a:rPr lang="en-US" altLang="en-US" sz="1800">
                <a:solidFill>
                  <a:schemeClr val="tx2"/>
                </a:solidFill>
                <a:cs typeface="Arial" panose="020B0604020202020204" pitchFamily="34" charset="0"/>
              </a:rPr>
              <a:t>7</a:t>
            </a:fld>
            <a:endParaRPr lang="en-US" altLang="en-US" sz="1800">
              <a:solidFill>
                <a:schemeClr val="tx2"/>
              </a:solidFill>
              <a:cs typeface="Arial" panose="020B0604020202020204" pitchFamily="34" charset="0"/>
            </a:endParaRPr>
          </a:p>
        </p:txBody>
      </p:sp>
      <p:sp>
        <p:nvSpPr>
          <p:cNvPr id="16389" name="Content Placeholder 2">
            <a:extLst>
              <a:ext uri="{FF2B5EF4-FFF2-40B4-BE49-F238E27FC236}">
                <a16:creationId xmlns:a16="http://schemas.microsoft.com/office/drawing/2014/main" id="{1D141975-4D30-F89C-FE5E-0D78049DA70F}"/>
              </a:ext>
            </a:extLst>
          </p:cNvPr>
          <p:cNvSpPr txBox="1">
            <a:spLocks/>
          </p:cNvSpPr>
          <p:nvPr/>
        </p:nvSpPr>
        <p:spPr bwMode="auto">
          <a:xfrm>
            <a:off x="457200" y="1220788"/>
            <a:ext cx="7851775"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buFont typeface="Arial" panose="020B0604020202020204" pitchFamily="34" charset="0"/>
              <a:buNone/>
            </a:pPr>
            <a:r>
              <a:rPr lang="en-US" altLang="en-US"/>
              <a:t>统计数据 </a:t>
            </a:r>
          </a:p>
          <a:p>
            <a:pPr eaLnBrk="1" hangingPunct="1">
              <a:buFont typeface="Arial" panose="020B0604020202020204" pitchFamily="34" charset="0"/>
              <a:buNone/>
            </a:pPr>
            <a:r>
              <a:rPr lang="en-US" altLang="en-US"/>
              <a:t>收集、组织、分析和解释数据的科学，以便作出决定。</a:t>
            </a:r>
          </a:p>
        </p:txBody>
      </p:sp>
    </p:spTree>
  </p:cSld>
  <p:clrMapOvr>
    <a:masterClrMapping/>
  </p:clrMapOvr>
  <p:transition>
    <p:wipe dir="r"/>
  </p:transition>
</p:sld>
</file>

<file path=ppt/slides/slide8282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F734AA77-E9C7-A5CA-A56C-37B69C8B1C88}"/>
              </a:ext>
            </a:extLst>
          </p:cNvPr>
          <p:cNvSpPr>
            <a:spLocks noGrp="1"/>
          </p:cNvSpPr>
          <p:nvPr>
            <p:ph type="title"/>
          </p:nvPr>
        </p:nvSpPr>
        <p:spPr/>
        <p:txBody>
          <a:bodyPr/>
          <a:lstStyle/>
          <a:p>
            <a:pPr eaLnBrk="1" hangingPunct="1"/>
            <a:r>
              <a:rPr lang="en-US" altLang="en-US"/>
              <a:t>数据集</a:t>
            </a:r>
          </a:p>
        </p:txBody>
      </p:sp>
      <p:sp>
        <p:nvSpPr>
          <p:cNvPr id="17411" name="Rectangle 105">
            <a:extLst>
              <a:ext uri="{FF2B5EF4-FFF2-40B4-BE49-F238E27FC236}">
                <a16:creationId xmlns:a16="http://schemas.microsoft.com/office/drawing/2014/main" id="{1B3FDE54-5C6F-34C3-A2E8-31492E14A422}"/>
              </a:ext>
            </a:extLst>
          </p:cNvPr>
          <p:cNvSpPr>
            <a:spLocks noChangeArrowheads="1"/>
          </p:cNvSpPr>
          <p:nvPr/>
        </p:nvSpPr>
        <p:spPr bwMode="auto">
          <a:xfrm>
            <a:off x="685800" y="1600200"/>
            <a:ext cx="4622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b="1">
                <a:solidFill>
                  <a:srgbClr val="003399"/>
                </a:solidFill>
                <a:cs typeface="Arial" panose="020B0604020202020204" pitchFamily="34" charset="0"/>
              </a:rPr>
              <a:t>人口 </a:t>
            </a:r>
          </a:p>
          <a:p>
            <a:pPr>
              <a:spcBef>
                <a:spcPct val="0"/>
              </a:spcBef>
              <a:buClrTx/>
              <a:buFontTx/>
              <a:buNone/>
            </a:pPr>
            <a:r>
              <a:rPr lang="en-US" altLang="en-US">
                <a:cs typeface="Arial" panose="020B0604020202020204" pitchFamily="34" charset="0"/>
              </a:rPr>
              <a:t>收集</a:t>
            </a:r>
            <a:r>
              <a:rPr lang="en-US" altLang="en-US" b="1" i="1">
                <a:cs typeface="Arial" panose="020B0604020202020204" pitchFamily="34" charset="0"/>
              </a:rPr>
              <a:t>所有</a:t>
            </a:r>
            <a:r>
              <a:rPr lang="en-US" altLang="en-US">
                <a:cs typeface="Arial" panose="020B0604020202020204" pitchFamily="34" charset="0"/>
              </a:rPr>
              <a:t>感兴趣的结果、反应、测量或计数。</a:t>
            </a:r>
          </a:p>
        </p:txBody>
      </p:sp>
      <p:grpSp>
        <p:nvGrpSpPr>
          <p:cNvPr id="17412" name="Group 106">
            <a:extLst>
              <a:ext uri="{FF2B5EF4-FFF2-40B4-BE49-F238E27FC236}">
                <a16:creationId xmlns:a16="http://schemas.microsoft.com/office/drawing/2014/main" id="{74C201A9-FDA7-41D3-BAEB-DAF39D2627D5}"/>
              </a:ext>
            </a:extLst>
          </p:cNvPr>
          <p:cNvGrpSpPr>
            <a:grpSpLocks/>
          </p:cNvGrpSpPr>
          <p:nvPr/>
        </p:nvGrpSpPr>
        <p:grpSpPr bwMode="auto">
          <a:xfrm>
            <a:off x="5788025" y="2093913"/>
            <a:ext cx="2362200" cy="954087"/>
            <a:chOff x="2640" y="816"/>
            <a:chExt cx="1272" cy="798"/>
          </a:xfrm>
        </p:grpSpPr>
        <p:grpSp>
          <p:nvGrpSpPr>
            <p:cNvPr id="17463" name="Group 107">
              <a:extLst>
                <a:ext uri="{FF2B5EF4-FFF2-40B4-BE49-F238E27FC236}">
                  <a16:creationId xmlns:a16="http://schemas.microsoft.com/office/drawing/2014/main" id="{991919B8-7B0A-2A6D-0534-770A635EDCA3}"/>
                </a:ext>
              </a:extLst>
            </p:cNvPr>
            <p:cNvGrpSpPr>
              <a:grpSpLocks/>
            </p:cNvGrpSpPr>
            <p:nvPr/>
          </p:nvGrpSpPr>
          <p:grpSpPr bwMode="auto">
            <a:xfrm>
              <a:off x="3759" y="903"/>
              <a:ext cx="153" cy="695"/>
              <a:chOff x="3759" y="903"/>
              <a:chExt cx="153" cy="695"/>
            </a:xfrm>
          </p:grpSpPr>
          <p:sp>
            <p:nvSpPr>
              <p:cNvPr id="17653" name="Freeform 108">
                <a:extLst>
                  <a:ext uri="{FF2B5EF4-FFF2-40B4-BE49-F238E27FC236}">
                    <a16:creationId xmlns:a16="http://schemas.microsoft.com/office/drawing/2014/main" id="{0C7F9212-F0A3-63BE-8604-5979ED2C9338}"/>
                  </a:ext>
                </a:extLst>
              </p:cNvPr>
              <p:cNvSpPr>
                <a:spLocks/>
              </p:cNvSpPr>
              <p:nvPr/>
            </p:nvSpPr>
            <p:spPr bwMode="auto">
              <a:xfrm>
                <a:off x="3790" y="1375"/>
                <a:ext cx="82" cy="203"/>
              </a:xfrm>
              <a:custGeom>
                <a:avLst/>
                <a:gdLst>
                  <a:gd name="T0" fmla="*/ 18 w 82"/>
                  <a:gd name="T1" fmla="*/ 0 h 203"/>
                  <a:gd name="T2" fmla="*/ 16 w 82"/>
                  <a:gd name="T3" fmla="*/ 24 h 203"/>
                  <a:gd name="T4" fmla="*/ 15 w 82"/>
                  <a:gd name="T5" fmla="*/ 51 h 203"/>
                  <a:gd name="T6" fmla="*/ 15 w 82"/>
                  <a:gd name="T7" fmla="*/ 78 h 203"/>
                  <a:gd name="T8" fmla="*/ 16 w 82"/>
                  <a:gd name="T9" fmla="*/ 103 h 203"/>
                  <a:gd name="T10" fmla="*/ 16 w 82"/>
                  <a:gd name="T11" fmla="*/ 123 h 203"/>
                  <a:gd name="T12" fmla="*/ 16 w 82"/>
                  <a:gd name="T13" fmla="*/ 149 h 203"/>
                  <a:gd name="T14" fmla="*/ 15 w 82"/>
                  <a:gd name="T15" fmla="*/ 159 h 203"/>
                  <a:gd name="T16" fmla="*/ 4 w 82"/>
                  <a:gd name="T17" fmla="*/ 190 h 203"/>
                  <a:gd name="T18" fmla="*/ 0 w 82"/>
                  <a:gd name="T19" fmla="*/ 202 h 203"/>
                  <a:gd name="T20" fmla="*/ 17 w 82"/>
                  <a:gd name="T21" fmla="*/ 202 h 203"/>
                  <a:gd name="T22" fmla="*/ 25 w 82"/>
                  <a:gd name="T23" fmla="*/ 188 h 203"/>
                  <a:gd name="T24" fmla="*/ 30 w 82"/>
                  <a:gd name="T25" fmla="*/ 172 h 203"/>
                  <a:gd name="T26" fmla="*/ 33 w 82"/>
                  <a:gd name="T27" fmla="*/ 147 h 203"/>
                  <a:gd name="T28" fmla="*/ 43 w 82"/>
                  <a:gd name="T29" fmla="*/ 78 h 203"/>
                  <a:gd name="T30" fmla="*/ 46 w 82"/>
                  <a:gd name="T31" fmla="*/ 59 h 203"/>
                  <a:gd name="T32" fmla="*/ 44 w 82"/>
                  <a:gd name="T33" fmla="*/ 96 h 203"/>
                  <a:gd name="T34" fmla="*/ 47 w 82"/>
                  <a:gd name="T35" fmla="*/ 119 h 203"/>
                  <a:gd name="T36" fmla="*/ 48 w 82"/>
                  <a:gd name="T37" fmla="*/ 141 h 203"/>
                  <a:gd name="T38" fmla="*/ 46 w 82"/>
                  <a:gd name="T39" fmla="*/ 160 h 203"/>
                  <a:gd name="T40" fmla="*/ 47 w 82"/>
                  <a:gd name="T41" fmla="*/ 170 h 203"/>
                  <a:gd name="T42" fmla="*/ 58 w 82"/>
                  <a:gd name="T43" fmla="*/ 199 h 203"/>
                  <a:gd name="T44" fmla="*/ 68 w 82"/>
                  <a:gd name="T45" fmla="*/ 199 h 203"/>
                  <a:gd name="T46" fmla="*/ 73 w 82"/>
                  <a:gd name="T47" fmla="*/ 199 h 203"/>
                  <a:gd name="T48" fmla="*/ 79 w 82"/>
                  <a:gd name="T49" fmla="*/ 193 h 203"/>
                  <a:gd name="T50" fmla="*/ 64 w 82"/>
                  <a:gd name="T51" fmla="*/ 160 h 203"/>
                  <a:gd name="T52" fmla="*/ 72 w 82"/>
                  <a:gd name="T53" fmla="*/ 90 h 203"/>
                  <a:gd name="T54" fmla="*/ 75 w 82"/>
                  <a:gd name="T55" fmla="*/ 57 h 203"/>
                  <a:gd name="T56" fmla="*/ 81 w 82"/>
                  <a:gd name="T57" fmla="*/ 1 h 203"/>
                  <a:gd name="T58" fmla="*/ 18 w 82"/>
                  <a:gd name="T59" fmla="*/ 0 h 20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2"/>
                  <a:gd name="T91" fmla="*/ 0 h 203"/>
                  <a:gd name="T92" fmla="*/ 82 w 82"/>
                  <a:gd name="T93" fmla="*/ 203 h 20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2" h="203">
                    <a:moveTo>
                      <a:pt x="18" y="0"/>
                    </a:moveTo>
                    <a:lnTo>
                      <a:pt x="16" y="24"/>
                    </a:lnTo>
                    <a:lnTo>
                      <a:pt x="15" y="51"/>
                    </a:lnTo>
                    <a:lnTo>
                      <a:pt x="15" y="78"/>
                    </a:lnTo>
                    <a:lnTo>
                      <a:pt x="16" y="103"/>
                    </a:lnTo>
                    <a:lnTo>
                      <a:pt x="16" y="123"/>
                    </a:lnTo>
                    <a:lnTo>
                      <a:pt x="16" y="149"/>
                    </a:lnTo>
                    <a:lnTo>
                      <a:pt x="15" y="159"/>
                    </a:lnTo>
                    <a:lnTo>
                      <a:pt x="4" y="190"/>
                    </a:lnTo>
                    <a:lnTo>
                      <a:pt x="0" y="202"/>
                    </a:lnTo>
                    <a:lnTo>
                      <a:pt x="17" y="202"/>
                    </a:lnTo>
                    <a:lnTo>
                      <a:pt x="25" y="188"/>
                    </a:lnTo>
                    <a:lnTo>
                      <a:pt x="30" y="172"/>
                    </a:lnTo>
                    <a:lnTo>
                      <a:pt x="33" y="147"/>
                    </a:lnTo>
                    <a:lnTo>
                      <a:pt x="43" y="78"/>
                    </a:lnTo>
                    <a:lnTo>
                      <a:pt x="46" y="59"/>
                    </a:lnTo>
                    <a:lnTo>
                      <a:pt x="44" y="96"/>
                    </a:lnTo>
                    <a:lnTo>
                      <a:pt x="47" y="119"/>
                    </a:lnTo>
                    <a:lnTo>
                      <a:pt x="48" y="141"/>
                    </a:lnTo>
                    <a:lnTo>
                      <a:pt x="46" y="160"/>
                    </a:lnTo>
                    <a:lnTo>
                      <a:pt x="47" y="170"/>
                    </a:lnTo>
                    <a:lnTo>
                      <a:pt x="58" y="199"/>
                    </a:lnTo>
                    <a:lnTo>
                      <a:pt x="68" y="199"/>
                    </a:lnTo>
                    <a:lnTo>
                      <a:pt x="73" y="199"/>
                    </a:lnTo>
                    <a:lnTo>
                      <a:pt x="79" y="193"/>
                    </a:lnTo>
                    <a:lnTo>
                      <a:pt x="64" y="160"/>
                    </a:lnTo>
                    <a:lnTo>
                      <a:pt x="72" y="90"/>
                    </a:lnTo>
                    <a:lnTo>
                      <a:pt x="75" y="57"/>
                    </a:lnTo>
                    <a:lnTo>
                      <a:pt x="81" y="1"/>
                    </a:lnTo>
                    <a:lnTo>
                      <a:pt x="18" y="0"/>
                    </a:lnTo>
                  </a:path>
                </a:pathLst>
              </a:custGeom>
              <a:blipFill dpi="0" rotWithShape="0">
                <a:blip r:embed="rId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654" name="Group 109">
                <a:extLst>
                  <a:ext uri="{FF2B5EF4-FFF2-40B4-BE49-F238E27FC236}">
                    <a16:creationId xmlns:a16="http://schemas.microsoft.com/office/drawing/2014/main" id="{A7A9C85E-6B55-3375-D658-AC26732CBAD5}"/>
                  </a:ext>
                </a:extLst>
              </p:cNvPr>
              <p:cNvGrpSpPr>
                <a:grpSpLocks/>
              </p:cNvGrpSpPr>
              <p:nvPr/>
            </p:nvGrpSpPr>
            <p:grpSpPr bwMode="auto">
              <a:xfrm>
                <a:off x="3761" y="1123"/>
                <a:ext cx="148" cy="203"/>
                <a:chOff x="3761" y="1123"/>
                <a:chExt cx="148" cy="203"/>
              </a:xfrm>
            </p:grpSpPr>
            <p:sp>
              <p:nvSpPr>
                <p:cNvPr id="17665" name="Freeform 110">
                  <a:extLst>
                    <a:ext uri="{FF2B5EF4-FFF2-40B4-BE49-F238E27FC236}">
                      <a16:creationId xmlns:a16="http://schemas.microsoft.com/office/drawing/2014/main" id="{74BD5967-4940-1089-104A-097112D46E23}"/>
                    </a:ext>
                  </a:extLst>
                </p:cNvPr>
                <p:cNvSpPr>
                  <a:spLocks/>
                </p:cNvSpPr>
                <p:nvPr/>
              </p:nvSpPr>
              <p:spPr bwMode="auto">
                <a:xfrm>
                  <a:off x="3761" y="1129"/>
                  <a:ext cx="41" cy="197"/>
                </a:xfrm>
                <a:custGeom>
                  <a:avLst/>
                  <a:gdLst>
                    <a:gd name="T0" fmla="*/ 2 w 41"/>
                    <a:gd name="T1" fmla="*/ 0 h 197"/>
                    <a:gd name="T2" fmla="*/ 0 w 41"/>
                    <a:gd name="T3" fmla="*/ 44 h 197"/>
                    <a:gd name="T4" fmla="*/ 6 w 41"/>
                    <a:gd name="T5" fmla="*/ 105 h 197"/>
                    <a:gd name="T6" fmla="*/ 12 w 41"/>
                    <a:gd name="T7" fmla="*/ 158 h 197"/>
                    <a:gd name="T8" fmla="*/ 22 w 41"/>
                    <a:gd name="T9" fmla="*/ 190 h 197"/>
                    <a:gd name="T10" fmla="*/ 26 w 41"/>
                    <a:gd name="T11" fmla="*/ 196 h 197"/>
                    <a:gd name="T12" fmla="*/ 29 w 41"/>
                    <a:gd name="T13" fmla="*/ 187 h 197"/>
                    <a:gd name="T14" fmla="*/ 31 w 41"/>
                    <a:gd name="T15" fmla="*/ 164 h 197"/>
                    <a:gd name="T16" fmla="*/ 40 w 41"/>
                    <a:gd name="T17" fmla="*/ 158 h 197"/>
                    <a:gd name="T18" fmla="*/ 28 w 41"/>
                    <a:gd name="T19" fmla="*/ 141 h 197"/>
                    <a:gd name="T20" fmla="*/ 20 w 41"/>
                    <a:gd name="T21" fmla="*/ 130 h 197"/>
                    <a:gd name="T22" fmla="*/ 21 w 41"/>
                    <a:gd name="T23" fmla="*/ 40 h 197"/>
                    <a:gd name="T24" fmla="*/ 25 w 41"/>
                    <a:gd name="T25" fmla="*/ 4 h 197"/>
                    <a:gd name="T26" fmla="*/ 2 w 41"/>
                    <a:gd name="T27" fmla="*/ 0 h 1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
                    <a:gd name="T43" fmla="*/ 0 h 197"/>
                    <a:gd name="T44" fmla="*/ 41 w 41"/>
                    <a:gd name="T45" fmla="*/ 197 h 1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 h="197">
                      <a:moveTo>
                        <a:pt x="2" y="0"/>
                      </a:moveTo>
                      <a:lnTo>
                        <a:pt x="0" y="44"/>
                      </a:lnTo>
                      <a:lnTo>
                        <a:pt x="6" y="105"/>
                      </a:lnTo>
                      <a:lnTo>
                        <a:pt x="12" y="158"/>
                      </a:lnTo>
                      <a:lnTo>
                        <a:pt x="22" y="190"/>
                      </a:lnTo>
                      <a:lnTo>
                        <a:pt x="26" y="196"/>
                      </a:lnTo>
                      <a:lnTo>
                        <a:pt x="29" y="187"/>
                      </a:lnTo>
                      <a:lnTo>
                        <a:pt x="31" y="164"/>
                      </a:lnTo>
                      <a:lnTo>
                        <a:pt x="40" y="158"/>
                      </a:lnTo>
                      <a:lnTo>
                        <a:pt x="28" y="141"/>
                      </a:lnTo>
                      <a:lnTo>
                        <a:pt x="20" y="130"/>
                      </a:lnTo>
                      <a:lnTo>
                        <a:pt x="21" y="40"/>
                      </a:lnTo>
                      <a:lnTo>
                        <a:pt x="25" y="4"/>
                      </a:lnTo>
                      <a:lnTo>
                        <a:pt x="2" y="0"/>
                      </a:lnTo>
                    </a:path>
                  </a:pathLst>
                </a:custGeom>
                <a:blipFill dpi="0" rotWithShape="0">
                  <a:blip r:embed="rId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66" name="Freeform 111">
                  <a:extLst>
                    <a:ext uri="{FF2B5EF4-FFF2-40B4-BE49-F238E27FC236}">
                      <a16:creationId xmlns:a16="http://schemas.microsoft.com/office/drawing/2014/main" id="{A853956A-1652-424D-9C89-0FB6A44F1ED1}"/>
                    </a:ext>
                  </a:extLst>
                </p:cNvPr>
                <p:cNvSpPr>
                  <a:spLocks/>
                </p:cNvSpPr>
                <p:nvPr/>
              </p:nvSpPr>
              <p:spPr bwMode="auto">
                <a:xfrm>
                  <a:off x="3873" y="1123"/>
                  <a:ext cx="36" cy="184"/>
                </a:xfrm>
                <a:custGeom>
                  <a:avLst/>
                  <a:gdLst>
                    <a:gd name="T0" fmla="*/ 10 w 36"/>
                    <a:gd name="T1" fmla="*/ 5 h 184"/>
                    <a:gd name="T2" fmla="*/ 15 w 36"/>
                    <a:gd name="T3" fmla="*/ 38 h 184"/>
                    <a:gd name="T4" fmla="*/ 14 w 36"/>
                    <a:gd name="T5" fmla="*/ 116 h 184"/>
                    <a:gd name="T6" fmla="*/ 0 w 36"/>
                    <a:gd name="T7" fmla="*/ 149 h 184"/>
                    <a:gd name="T8" fmla="*/ 3 w 36"/>
                    <a:gd name="T9" fmla="*/ 152 h 184"/>
                    <a:gd name="T10" fmla="*/ 0 w 36"/>
                    <a:gd name="T11" fmla="*/ 169 h 184"/>
                    <a:gd name="T12" fmla="*/ 3 w 36"/>
                    <a:gd name="T13" fmla="*/ 183 h 184"/>
                    <a:gd name="T14" fmla="*/ 14 w 36"/>
                    <a:gd name="T15" fmla="*/ 160 h 184"/>
                    <a:gd name="T16" fmla="*/ 25 w 36"/>
                    <a:gd name="T17" fmla="*/ 120 h 184"/>
                    <a:gd name="T18" fmla="*/ 35 w 36"/>
                    <a:gd name="T19" fmla="*/ 30 h 184"/>
                    <a:gd name="T20" fmla="*/ 30 w 36"/>
                    <a:gd name="T21" fmla="*/ 0 h 184"/>
                    <a:gd name="T22" fmla="*/ 10 w 36"/>
                    <a:gd name="T23" fmla="*/ 5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84"/>
                    <a:gd name="T38" fmla="*/ 36 w 36"/>
                    <a:gd name="T39" fmla="*/ 184 h 1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84">
                      <a:moveTo>
                        <a:pt x="10" y="5"/>
                      </a:moveTo>
                      <a:lnTo>
                        <a:pt x="15" y="38"/>
                      </a:lnTo>
                      <a:lnTo>
                        <a:pt x="14" y="116"/>
                      </a:lnTo>
                      <a:lnTo>
                        <a:pt x="0" y="149"/>
                      </a:lnTo>
                      <a:lnTo>
                        <a:pt x="3" y="152"/>
                      </a:lnTo>
                      <a:lnTo>
                        <a:pt x="0" y="169"/>
                      </a:lnTo>
                      <a:lnTo>
                        <a:pt x="3" y="183"/>
                      </a:lnTo>
                      <a:lnTo>
                        <a:pt x="14" y="160"/>
                      </a:lnTo>
                      <a:lnTo>
                        <a:pt x="25" y="120"/>
                      </a:lnTo>
                      <a:lnTo>
                        <a:pt x="35" y="30"/>
                      </a:lnTo>
                      <a:lnTo>
                        <a:pt x="30" y="0"/>
                      </a:lnTo>
                      <a:lnTo>
                        <a:pt x="10" y="5"/>
                      </a:lnTo>
                    </a:path>
                  </a:pathLst>
                </a:custGeom>
                <a:blipFill dpi="0" rotWithShape="0">
                  <a:blip r:embed="rId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17655" name="Freeform 112">
                <a:extLst>
                  <a:ext uri="{FF2B5EF4-FFF2-40B4-BE49-F238E27FC236}">
                    <a16:creationId xmlns:a16="http://schemas.microsoft.com/office/drawing/2014/main" id="{006CA815-0370-0F1A-FD0D-205AFD7D4DA8}"/>
                  </a:ext>
                </a:extLst>
              </p:cNvPr>
              <p:cNvSpPr>
                <a:spLocks/>
              </p:cNvSpPr>
              <p:nvPr/>
            </p:nvSpPr>
            <p:spPr bwMode="auto">
              <a:xfrm>
                <a:off x="3814" y="916"/>
                <a:ext cx="52" cy="94"/>
              </a:xfrm>
              <a:custGeom>
                <a:avLst/>
                <a:gdLst>
                  <a:gd name="T0" fmla="*/ 8 w 52"/>
                  <a:gd name="T1" fmla="*/ 93 h 94"/>
                  <a:gd name="T2" fmla="*/ 8 w 52"/>
                  <a:gd name="T3" fmla="*/ 79 h 94"/>
                  <a:gd name="T4" fmla="*/ 2 w 52"/>
                  <a:gd name="T5" fmla="*/ 62 h 94"/>
                  <a:gd name="T6" fmla="*/ 0 w 52"/>
                  <a:gd name="T7" fmla="*/ 51 h 94"/>
                  <a:gd name="T8" fmla="*/ 0 w 52"/>
                  <a:gd name="T9" fmla="*/ 43 h 94"/>
                  <a:gd name="T10" fmla="*/ 0 w 52"/>
                  <a:gd name="T11" fmla="*/ 31 h 94"/>
                  <a:gd name="T12" fmla="*/ 2 w 52"/>
                  <a:gd name="T13" fmla="*/ 21 h 94"/>
                  <a:gd name="T14" fmla="*/ 4 w 52"/>
                  <a:gd name="T15" fmla="*/ 15 h 94"/>
                  <a:gd name="T16" fmla="*/ 8 w 52"/>
                  <a:gd name="T17" fmla="*/ 9 h 94"/>
                  <a:gd name="T18" fmla="*/ 12 w 52"/>
                  <a:gd name="T19" fmla="*/ 4 h 94"/>
                  <a:gd name="T20" fmla="*/ 19 w 52"/>
                  <a:gd name="T21" fmla="*/ 1 h 94"/>
                  <a:gd name="T22" fmla="*/ 27 w 52"/>
                  <a:gd name="T23" fmla="*/ 0 h 94"/>
                  <a:gd name="T24" fmla="*/ 34 w 52"/>
                  <a:gd name="T25" fmla="*/ 1 h 94"/>
                  <a:gd name="T26" fmla="*/ 40 w 52"/>
                  <a:gd name="T27" fmla="*/ 4 h 94"/>
                  <a:gd name="T28" fmla="*/ 45 w 52"/>
                  <a:gd name="T29" fmla="*/ 9 h 94"/>
                  <a:gd name="T30" fmla="*/ 48 w 52"/>
                  <a:gd name="T31" fmla="*/ 15 h 94"/>
                  <a:gd name="T32" fmla="*/ 51 w 52"/>
                  <a:gd name="T33" fmla="*/ 22 h 94"/>
                  <a:gd name="T34" fmla="*/ 50 w 52"/>
                  <a:gd name="T35" fmla="*/ 38 h 94"/>
                  <a:gd name="T36" fmla="*/ 48 w 52"/>
                  <a:gd name="T37" fmla="*/ 50 h 94"/>
                  <a:gd name="T38" fmla="*/ 46 w 52"/>
                  <a:gd name="T39" fmla="*/ 64 h 94"/>
                  <a:gd name="T40" fmla="*/ 42 w 52"/>
                  <a:gd name="T41" fmla="*/ 71 h 94"/>
                  <a:gd name="T42" fmla="*/ 39 w 52"/>
                  <a:gd name="T43" fmla="*/ 77 h 94"/>
                  <a:gd name="T44" fmla="*/ 37 w 52"/>
                  <a:gd name="T45" fmla="*/ 81 h 94"/>
                  <a:gd name="T46" fmla="*/ 35 w 52"/>
                  <a:gd name="T47" fmla="*/ 93 h 94"/>
                  <a:gd name="T48" fmla="*/ 8 w 52"/>
                  <a:gd name="T49" fmla="*/ 93 h 9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94"/>
                  <a:gd name="T77" fmla="*/ 52 w 52"/>
                  <a:gd name="T78" fmla="*/ 94 h 9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94">
                    <a:moveTo>
                      <a:pt x="8" y="93"/>
                    </a:moveTo>
                    <a:lnTo>
                      <a:pt x="8" y="79"/>
                    </a:lnTo>
                    <a:lnTo>
                      <a:pt x="2" y="62"/>
                    </a:lnTo>
                    <a:lnTo>
                      <a:pt x="0" y="51"/>
                    </a:lnTo>
                    <a:lnTo>
                      <a:pt x="0" y="43"/>
                    </a:lnTo>
                    <a:lnTo>
                      <a:pt x="0" y="31"/>
                    </a:lnTo>
                    <a:lnTo>
                      <a:pt x="2" y="21"/>
                    </a:lnTo>
                    <a:lnTo>
                      <a:pt x="4" y="15"/>
                    </a:lnTo>
                    <a:lnTo>
                      <a:pt x="8" y="9"/>
                    </a:lnTo>
                    <a:lnTo>
                      <a:pt x="12" y="4"/>
                    </a:lnTo>
                    <a:lnTo>
                      <a:pt x="19" y="1"/>
                    </a:lnTo>
                    <a:lnTo>
                      <a:pt x="27" y="0"/>
                    </a:lnTo>
                    <a:lnTo>
                      <a:pt x="34" y="1"/>
                    </a:lnTo>
                    <a:lnTo>
                      <a:pt x="40" y="4"/>
                    </a:lnTo>
                    <a:lnTo>
                      <a:pt x="45" y="9"/>
                    </a:lnTo>
                    <a:lnTo>
                      <a:pt x="48" y="15"/>
                    </a:lnTo>
                    <a:lnTo>
                      <a:pt x="51" y="22"/>
                    </a:lnTo>
                    <a:lnTo>
                      <a:pt x="50" y="38"/>
                    </a:lnTo>
                    <a:lnTo>
                      <a:pt x="48" y="50"/>
                    </a:lnTo>
                    <a:lnTo>
                      <a:pt x="46" y="64"/>
                    </a:lnTo>
                    <a:lnTo>
                      <a:pt x="42" y="71"/>
                    </a:lnTo>
                    <a:lnTo>
                      <a:pt x="39" y="77"/>
                    </a:lnTo>
                    <a:lnTo>
                      <a:pt x="37" y="81"/>
                    </a:lnTo>
                    <a:lnTo>
                      <a:pt x="35" y="93"/>
                    </a:lnTo>
                    <a:lnTo>
                      <a:pt x="8" y="93"/>
                    </a:lnTo>
                  </a:path>
                </a:pathLst>
              </a:custGeom>
              <a:blipFill dpi="0" rotWithShape="0">
                <a:blip r:embed="rId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56" name="Freeform 113">
                <a:extLst>
                  <a:ext uri="{FF2B5EF4-FFF2-40B4-BE49-F238E27FC236}">
                    <a16:creationId xmlns:a16="http://schemas.microsoft.com/office/drawing/2014/main" id="{36C59829-4E6B-F5A9-CE89-EE2CB0BD2BD5}"/>
                  </a:ext>
                </a:extLst>
              </p:cNvPr>
              <p:cNvSpPr>
                <a:spLocks/>
              </p:cNvSpPr>
              <p:nvPr/>
            </p:nvSpPr>
            <p:spPr bwMode="auto">
              <a:xfrm>
                <a:off x="3793" y="903"/>
                <a:ext cx="93" cy="78"/>
              </a:xfrm>
              <a:custGeom>
                <a:avLst/>
                <a:gdLst>
                  <a:gd name="T0" fmla="*/ 9 w 93"/>
                  <a:gd name="T1" fmla="*/ 75 h 78"/>
                  <a:gd name="T2" fmla="*/ 5 w 93"/>
                  <a:gd name="T3" fmla="*/ 77 h 78"/>
                  <a:gd name="T4" fmla="*/ 0 w 93"/>
                  <a:gd name="T5" fmla="*/ 74 h 78"/>
                  <a:gd name="T6" fmla="*/ 2 w 93"/>
                  <a:gd name="T7" fmla="*/ 62 h 78"/>
                  <a:gd name="T8" fmla="*/ 5 w 93"/>
                  <a:gd name="T9" fmla="*/ 47 h 78"/>
                  <a:gd name="T10" fmla="*/ 11 w 93"/>
                  <a:gd name="T11" fmla="*/ 30 h 78"/>
                  <a:gd name="T12" fmla="*/ 14 w 93"/>
                  <a:gd name="T13" fmla="*/ 20 h 78"/>
                  <a:gd name="T14" fmla="*/ 18 w 93"/>
                  <a:gd name="T15" fmla="*/ 12 h 78"/>
                  <a:gd name="T16" fmla="*/ 26 w 93"/>
                  <a:gd name="T17" fmla="*/ 5 h 78"/>
                  <a:gd name="T18" fmla="*/ 40 w 93"/>
                  <a:gd name="T19" fmla="*/ 2 h 78"/>
                  <a:gd name="T20" fmla="*/ 52 w 93"/>
                  <a:gd name="T21" fmla="*/ 0 h 78"/>
                  <a:gd name="T22" fmla="*/ 70 w 93"/>
                  <a:gd name="T23" fmla="*/ 8 h 78"/>
                  <a:gd name="T24" fmla="*/ 77 w 93"/>
                  <a:gd name="T25" fmla="*/ 16 h 78"/>
                  <a:gd name="T26" fmla="*/ 83 w 93"/>
                  <a:gd name="T27" fmla="*/ 32 h 78"/>
                  <a:gd name="T28" fmla="*/ 89 w 93"/>
                  <a:gd name="T29" fmla="*/ 50 h 78"/>
                  <a:gd name="T30" fmla="*/ 92 w 93"/>
                  <a:gd name="T31" fmla="*/ 65 h 78"/>
                  <a:gd name="T32" fmla="*/ 91 w 93"/>
                  <a:gd name="T33" fmla="*/ 72 h 78"/>
                  <a:gd name="T34" fmla="*/ 82 w 93"/>
                  <a:gd name="T35" fmla="*/ 73 h 78"/>
                  <a:gd name="T36" fmla="*/ 76 w 93"/>
                  <a:gd name="T37" fmla="*/ 74 h 78"/>
                  <a:gd name="T38" fmla="*/ 67 w 93"/>
                  <a:gd name="T39" fmla="*/ 76 h 78"/>
                  <a:gd name="T40" fmla="*/ 69 w 93"/>
                  <a:gd name="T41" fmla="*/ 60 h 78"/>
                  <a:gd name="T42" fmla="*/ 69 w 93"/>
                  <a:gd name="T43" fmla="*/ 51 h 78"/>
                  <a:gd name="T44" fmla="*/ 69 w 93"/>
                  <a:gd name="T45" fmla="*/ 43 h 78"/>
                  <a:gd name="T46" fmla="*/ 69 w 93"/>
                  <a:gd name="T47" fmla="*/ 32 h 78"/>
                  <a:gd name="T48" fmla="*/ 59 w 93"/>
                  <a:gd name="T49" fmla="*/ 28 h 78"/>
                  <a:gd name="T50" fmla="*/ 56 w 93"/>
                  <a:gd name="T51" fmla="*/ 18 h 78"/>
                  <a:gd name="T52" fmla="*/ 47 w 93"/>
                  <a:gd name="T53" fmla="*/ 25 h 78"/>
                  <a:gd name="T54" fmla="*/ 34 w 93"/>
                  <a:gd name="T55" fmla="*/ 37 h 78"/>
                  <a:gd name="T56" fmla="*/ 39 w 93"/>
                  <a:gd name="T57" fmla="*/ 31 h 78"/>
                  <a:gd name="T58" fmla="*/ 29 w 93"/>
                  <a:gd name="T59" fmla="*/ 40 h 78"/>
                  <a:gd name="T60" fmla="*/ 29 w 93"/>
                  <a:gd name="T61" fmla="*/ 54 h 78"/>
                  <a:gd name="T62" fmla="*/ 31 w 93"/>
                  <a:gd name="T63" fmla="*/ 61 h 78"/>
                  <a:gd name="T64" fmla="*/ 34 w 93"/>
                  <a:gd name="T65" fmla="*/ 67 h 78"/>
                  <a:gd name="T66" fmla="*/ 37 w 93"/>
                  <a:gd name="T67" fmla="*/ 76 h 78"/>
                  <a:gd name="T68" fmla="*/ 26 w 93"/>
                  <a:gd name="T69" fmla="*/ 76 h 78"/>
                  <a:gd name="T70" fmla="*/ 31 w 93"/>
                  <a:gd name="T71" fmla="*/ 76 h 78"/>
                  <a:gd name="T72" fmla="*/ 15 w 93"/>
                  <a:gd name="T73" fmla="*/ 74 h 78"/>
                  <a:gd name="T74" fmla="*/ 14 w 93"/>
                  <a:gd name="T75" fmla="*/ 74 h 78"/>
                  <a:gd name="T76" fmla="*/ 9 w 93"/>
                  <a:gd name="T77" fmla="*/ 75 h 7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3"/>
                  <a:gd name="T118" fmla="*/ 0 h 78"/>
                  <a:gd name="T119" fmla="*/ 93 w 93"/>
                  <a:gd name="T120" fmla="*/ 78 h 7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3" h="78">
                    <a:moveTo>
                      <a:pt x="9" y="75"/>
                    </a:moveTo>
                    <a:lnTo>
                      <a:pt x="5" y="77"/>
                    </a:lnTo>
                    <a:lnTo>
                      <a:pt x="0" y="74"/>
                    </a:lnTo>
                    <a:lnTo>
                      <a:pt x="2" y="62"/>
                    </a:lnTo>
                    <a:lnTo>
                      <a:pt x="5" y="47"/>
                    </a:lnTo>
                    <a:lnTo>
                      <a:pt x="11" y="30"/>
                    </a:lnTo>
                    <a:lnTo>
                      <a:pt x="14" y="20"/>
                    </a:lnTo>
                    <a:lnTo>
                      <a:pt x="18" y="12"/>
                    </a:lnTo>
                    <a:lnTo>
                      <a:pt x="26" y="5"/>
                    </a:lnTo>
                    <a:lnTo>
                      <a:pt x="40" y="2"/>
                    </a:lnTo>
                    <a:lnTo>
                      <a:pt x="52" y="0"/>
                    </a:lnTo>
                    <a:lnTo>
                      <a:pt x="70" y="8"/>
                    </a:lnTo>
                    <a:lnTo>
                      <a:pt x="77" y="16"/>
                    </a:lnTo>
                    <a:lnTo>
                      <a:pt x="83" y="32"/>
                    </a:lnTo>
                    <a:lnTo>
                      <a:pt x="89" y="50"/>
                    </a:lnTo>
                    <a:lnTo>
                      <a:pt x="92" y="65"/>
                    </a:lnTo>
                    <a:lnTo>
                      <a:pt x="91" y="72"/>
                    </a:lnTo>
                    <a:lnTo>
                      <a:pt x="82" y="73"/>
                    </a:lnTo>
                    <a:lnTo>
                      <a:pt x="76" y="74"/>
                    </a:lnTo>
                    <a:lnTo>
                      <a:pt x="67" y="76"/>
                    </a:lnTo>
                    <a:lnTo>
                      <a:pt x="69" y="60"/>
                    </a:lnTo>
                    <a:lnTo>
                      <a:pt x="69" y="51"/>
                    </a:lnTo>
                    <a:lnTo>
                      <a:pt x="69" y="43"/>
                    </a:lnTo>
                    <a:lnTo>
                      <a:pt x="69" y="32"/>
                    </a:lnTo>
                    <a:lnTo>
                      <a:pt x="59" y="28"/>
                    </a:lnTo>
                    <a:lnTo>
                      <a:pt x="56" y="18"/>
                    </a:lnTo>
                    <a:lnTo>
                      <a:pt x="47" y="25"/>
                    </a:lnTo>
                    <a:lnTo>
                      <a:pt x="34" y="37"/>
                    </a:lnTo>
                    <a:lnTo>
                      <a:pt x="39" y="31"/>
                    </a:lnTo>
                    <a:lnTo>
                      <a:pt x="29" y="40"/>
                    </a:lnTo>
                    <a:lnTo>
                      <a:pt x="29" y="54"/>
                    </a:lnTo>
                    <a:lnTo>
                      <a:pt x="31" y="61"/>
                    </a:lnTo>
                    <a:lnTo>
                      <a:pt x="34" y="67"/>
                    </a:lnTo>
                    <a:lnTo>
                      <a:pt x="37" y="76"/>
                    </a:lnTo>
                    <a:lnTo>
                      <a:pt x="26" y="76"/>
                    </a:lnTo>
                    <a:lnTo>
                      <a:pt x="31" y="76"/>
                    </a:lnTo>
                    <a:lnTo>
                      <a:pt x="15" y="74"/>
                    </a:lnTo>
                    <a:lnTo>
                      <a:pt x="14" y="74"/>
                    </a:lnTo>
                    <a:lnTo>
                      <a:pt x="9" y="7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57" name="Freeform 114">
                <a:extLst>
                  <a:ext uri="{FF2B5EF4-FFF2-40B4-BE49-F238E27FC236}">
                    <a16:creationId xmlns:a16="http://schemas.microsoft.com/office/drawing/2014/main" id="{D9F7869A-329E-54B4-33A3-86AB18EF85B8}"/>
                  </a:ext>
                </a:extLst>
              </p:cNvPr>
              <p:cNvSpPr>
                <a:spLocks/>
              </p:cNvSpPr>
              <p:nvPr/>
            </p:nvSpPr>
            <p:spPr bwMode="auto">
              <a:xfrm>
                <a:off x="3759" y="1008"/>
                <a:ext cx="153" cy="374"/>
              </a:xfrm>
              <a:custGeom>
                <a:avLst/>
                <a:gdLst>
                  <a:gd name="T0" fmla="*/ 61 w 153"/>
                  <a:gd name="T1" fmla="*/ 0 h 374"/>
                  <a:gd name="T2" fmla="*/ 24 w 153"/>
                  <a:gd name="T3" fmla="*/ 20 h 374"/>
                  <a:gd name="T4" fmla="*/ 19 w 153"/>
                  <a:gd name="T5" fmla="*/ 27 h 374"/>
                  <a:gd name="T6" fmla="*/ 0 w 153"/>
                  <a:gd name="T7" fmla="*/ 122 h 374"/>
                  <a:gd name="T8" fmla="*/ 29 w 153"/>
                  <a:gd name="T9" fmla="*/ 126 h 374"/>
                  <a:gd name="T10" fmla="*/ 33 w 153"/>
                  <a:gd name="T11" fmla="*/ 102 h 374"/>
                  <a:gd name="T12" fmla="*/ 44 w 153"/>
                  <a:gd name="T13" fmla="*/ 152 h 374"/>
                  <a:gd name="T14" fmla="*/ 25 w 153"/>
                  <a:gd name="T15" fmla="*/ 264 h 374"/>
                  <a:gd name="T16" fmla="*/ 35 w 153"/>
                  <a:gd name="T17" fmla="*/ 372 h 374"/>
                  <a:gd name="T18" fmla="*/ 45 w 153"/>
                  <a:gd name="T19" fmla="*/ 373 h 374"/>
                  <a:gd name="T20" fmla="*/ 61 w 153"/>
                  <a:gd name="T21" fmla="*/ 371 h 374"/>
                  <a:gd name="T22" fmla="*/ 84 w 153"/>
                  <a:gd name="T23" fmla="*/ 370 h 374"/>
                  <a:gd name="T24" fmla="*/ 104 w 153"/>
                  <a:gd name="T25" fmla="*/ 370 h 374"/>
                  <a:gd name="T26" fmla="*/ 121 w 153"/>
                  <a:gd name="T27" fmla="*/ 370 h 374"/>
                  <a:gd name="T28" fmla="*/ 128 w 153"/>
                  <a:gd name="T29" fmla="*/ 215 h 374"/>
                  <a:gd name="T30" fmla="*/ 111 w 153"/>
                  <a:gd name="T31" fmla="*/ 146 h 374"/>
                  <a:gd name="T32" fmla="*/ 117 w 153"/>
                  <a:gd name="T33" fmla="*/ 109 h 374"/>
                  <a:gd name="T34" fmla="*/ 121 w 153"/>
                  <a:gd name="T35" fmla="*/ 123 h 374"/>
                  <a:gd name="T36" fmla="*/ 152 w 153"/>
                  <a:gd name="T37" fmla="*/ 115 h 374"/>
                  <a:gd name="T38" fmla="*/ 128 w 153"/>
                  <a:gd name="T39" fmla="*/ 26 h 374"/>
                  <a:gd name="T40" fmla="*/ 90 w 153"/>
                  <a:gd name="T41" fmla="*/ 0 h 374"/>
                  <a:gd name="T42" fmla="*/ 61 w 153"/>
                  <a:gd name="T43" fmla="*/ 0 h 37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3"/>
                  <a:gd name="T67" fmla="*/ 0 h 374"/>
                  <a:gd name="T68" fmla="*/ 153 w 153"/>
                  <a:gd name="T69" fmla="*/ 374 h 37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3" h="374">
                    <a:moveTo>
                      <a:pt x="61" y="0"/>
                    </a:moveTo>
                    <a:lnTo>
                      <a:pt x="24" y="20"/>
                    </a:lnTo>
                    <a:lnTo>
                      <a:pt x="19" y="27"/>
                    </a:lnTo>
                    <a:lnTo>
                      <a:pt x="0" y="122"/>
                    </a:lnTo>
                    <a:lnTo>
                      <a:pt x="29" y="126"/>
                    </a:lnTo>
                    <a:lnTo>
                      <a:pt x="33" y="102"/>
                    </a:lnTo>
                    <a:lnTo>
                      <a:pt x="44" y="152"/>
                    </a:lnTo>
                    <a:lnTo>
                      <a:pt x="25" y="264"/>
                    </a:lnTo>
                    <a:lnTo>
                      <a:pt x="35" y="372"/>
                    </a:lnTo>
                    <a:lnTo>
                      <a:pt x="45" y="373"/>
                    </a:lnTo>
                    <a:lnTo>
                      <a:pt x="61" y="371"/>
                    </a:lnTo>
                    <a:lnTo>
                      <a:pt x="84" y="370"/>
                    </a:lnTo>
                    <a:lnTo>
                      <a:pt x="104" y="370"/>
                    </a:lnTo>
                    <a:lnTo>
                      <a:pt x="121" y="370"/>
                    </a:lnTo>
                    <a:lnTo>
                      <a:pt x="128" y="215"/>
                    </a:lnTo>
                    <a:lnTo>
                      <a:pt x="111" y="146"/>
                    </a:lnTo>
                    <a:lnTo>
                      <a:pt x="117" y="109"/>
                    </a:lnTo>
                    <a:lnTo>
                      <a:pt x="121" y="123"/>
                    </a:lnTo>
                    <a:lnTo>
                      <a:pt x="152" y="115"/>
                    </a:lnTo>
                    <a:lnTo>
                      <a:pt x="128" y="26"/>
                    </a:lnTo>
                    <a:lnTo>
                      <a:pt x="90" y="0"/>
                    </a:lnTo>
                    <a:lnTo>
                      <a:pt x="61" y="0"/>
                    </a:lnTo>
                  </a:path>
                </a:pathLst>
              </a:custGeom>
              <a:blipFill dpi="0" rotWithShape="0">
                <a:blip r:embed="rId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658" name="Group 115">
                <a:extLst>
                  <a:ext uri="{FF2B5EF4-FFF2-40B4-BE49-F238E27FC236}">
                    <a16:creationId xmlns:a16="http://schemas.microsoft.com/office/drawing/2014/main" id="{C45AFD6A-26FC-DC9C-710B-B0C8942B5F9C}"/>
                  </a:ext>
                </a:extLst>
              </p:cNvPr>
              <p:cNvGrpSpPr>
                <a:grpSpLocks/>
              </p:cNvGrpSpPr>
              <p:nvPr/>
            </p:nvGrpSpPr>
            <p:grpSpPr bwMode="auto">
              <a:xfrm>
                <a:off x="3804" y="1009"/>
                <a:ext cx="66" cy="158"/>
                <a:chOff x="3804" y="1009"/>
                <a:chExt cx="66" cy="158"/>
              </a:xfrm>
            </p:grpSpPr>
            <p:sp>
              <p:nvSpPr>
                <p:cNvPr id="17662" name="Freeform 116">
                  <a:extLst>
                    <a:ext uri="{FF2B5EF4-FFF2-40B4-BE49-F238E27FC236}">
                      <a16:creationId xmlns:a16="http://schemas.microsoft.com/office/drawing/2014/main" id="{ECF410B5-DF1A-30F8-7871-9F0E38DAA097}"/>
                    </a:ext>
                  </a:extLst>
                </p:cNvPr>
                <p:cNvSpPr>
                  <a:spLocks/>
                </p:cNvSpPr>
                <p:nvPr/>
              </p:nvSpPr>
              <p:spPr bwMode="auto">
                <a:xfrm>
                  <a:off x="3818" y="1009"/>
                  <a:ext cx="35" cy="19"/>
                </a:xfrm>
                <a:custGeom>
                  <a:avLst/>
                  <a:gdLst>
                    <a:gd name="T0" fmla="*/ 0 w 35"/>
                    <a:gd name="T1" fmla="*/ 1 h 19"/>
                    <a:gd name="T2" fmla="*/ 7 w 35"/>
                    <a:gd name="T3" fmla="*/ 18 h 19"/>
                    <a:gd name="T4" fmla="*/ 17 w 35"/>
                    <a:gd name="T5" fmla="*/ 0 h 19"/>
                    <a:gd name="T6" fmla="*/ 27 w 35"/>
                    <a:gd name="T7" fmla="*/ 18 h 19"/>
                    <a:gd name="T8" fmla="*/ 34 w 35"/>
                    <a:gd name="T9" fmla="*/ 2 h 19"/>
                    <a:gd name="T10" fmla="*/ 0 w 35"/>
                    <a:gd name="T11" fmla="*/ 1 h 19"/>
                    <a:gd name="T12" fmla="*/ 0 60000 65536"/>
                    <a:gd name="T13" fmla="*/ 0 60000 65536"/>
                    <a:gd name="T14" fmla="*/ 0 60000 65536"/>
                    <a:gd name="T15" fmla="*/ 0 60000 65536"/>
                    <a:gd name="T16" fmla="*/ 0 60000 65536"/>
                    <a:gd name="T17" fmla="*/ 0 60000 65536"/>
                    <a:gd name="T18" fmla="*/ 0 w 35"/>
                    <a:gd name="T19" fmla="*/ 0 h 19"/>
                    <a:gd name="T20" fmla="*/ 35 w 35"/>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35" h="19">
                      <a:moveTo>
                        <a:pt x="0" y="1"/>
                      </a:moveTo>
                      <a:lnTo>
                        <a:pt x="7" y="18"/>
                      </a:lnTo>
                      <a:lnTo>
                        <a:pt x="17" y="0"/>
                      </a:lnTo>
                      <a:lnTo>
                        <a:pt x="27" y="18"/>
                      </a:lnTo>
                      <a:lnTo>
                        <a:pt x="34" y="2"/>
                      </a:lnTo>
                      <a:lnTo>
                        <a:pt x="0" y="1"/>
                      </a:lnTo>
                    </a:path>
                  </a:pathLst>
                </a:custGeom>
                <a:blipFill dpi="0" rotWithShape="0">
                  <a:blip r:embed="rId4"/>
                  <a:srcRect/>
                  <a:tile tx="0" ty="0" sx="100000" sy="100000" flip="none" algn="tl"/>
                </a:blipFill>
                <a:ln w="12700" cap="rnd">
                  <a:solidFill>
                    <a:srgbClr val="00007F"/>
                  </a:solidFill>
                  <a:round/>
                  <a:headEnd/>
                  <a:tailEnd/>
                </a:ln>
              </p:spPr>
              <p:txBody>
                <a:bodyPr/>
                <a:lstStyle/>
                <a:p>
                  <a:endParaRPr lang="zh-CN" altLang="en-US"/>
                </a:p>
              </p:txBody>
            </p:sp>
            <p:sp>
              <p:nvSpPr>
                <p:cNvPr id="17663" name="Freeform 117">
                  <a:extLst>
                    <a:ext uri="{FF2B5EF4-FFF2-40B4-BE49-F238E27FC236}">
                      <a16:creationId xmlns:a16="http://schemas.microsoft.com/office/drawing/2014/main" id="{B8FFE828-7878-4ADE-5B24-9397B3C48C92}"/>
                    </a:ext>
                  </a:extLst>
                </p:cNvPr>
                <p:cNvSpPr>
                  <a:spLocks/>
                </p:cNvSpPr>
                <p:nvPr/>
              </p:nvSpPr>
              <p:spPr bwMode="auto">
                <a:xfrm>
                  <a:off x="3837" y="1013"/>
                  <a:ext cx="9" cy="146"/>
                </a:xfrm>
                <a:custGeom>
                  <a:avLst/>
                  <a:gdLst>
                    <a:gd name="T0" fmla="*/ 0 w 9"/>
                    <a:gd name="T1" fmla="*/ 0 h 146"/>
                    <a:gd name="T2" fmla="*/ 8 w 9"/>
                    <a:gd name="T3" fmla="*/ 60 h 146"/>
                    <a:gd name="T4" fmla="*/ 8 w 9"/>
                    <a:gd name="T5" fmla="*/ 145 h 146"/>
                    <a:gd name="T6" fmla="*/ 0 w 9"/>
                    <a:gd name="T7" fmla="*/ 0 h 146"/>
                    <a:gd name="T8" fmla="*/ 0 60000 65536"/>
                    <a:gd name="T9" fmla="*/ 0 60000 65536"/>
                    <a:gd name="T10" fmla="*/ 0 60000 65536"/>
                    <a:gd name="T11" fmla="*/ 0 60000 65536"/>
                    <a:gd name="T12" fmla="*/ 0 w 9"/>
                    <a:gd name="T13" fmla="*/ 0 h 146"/>
                    <a:gd name="T14" fmla="*/ 9 w 9"/>
                    <a:gd name="T15" fmla="*/ 146 h 146"/>
                  </a:gdLst>
                  <a:ahLst/>
                  <a:cxnLst>
                    <a:cxn ang="T8">
                      <a:pos x="T0" y="T1"/>
                    </a:cxn>
                    <a:cxn ang="T9">
                      <a:pos x="T2" y="T3"/>
                    </a:cxn>
                    <a:cxn ang="T10">
                      <a:pos x="T4" y="T5"/>
                    </a:cxn>
                    <a:cxn ang="T11">
                      <a:pos x="T6" y="T7"/>
                    </a:cxn>
                  </a:cxnLst>
                  <a:rect l="T12" t="T13" r="T14" b="T15"/>
                  <a:pathLst>
                    <a:path w="9" h="146">
                      <a:moveTo>
                        <a:pt x="0" y="0"/>
                      </a:moveTo>
                      <a:lnTo>
                        <a:pt x="8" y="60"/>
                      </a:lnTo>
                      <a:lnTo>
                        <a:pt x="8" y="145"/>
                      </a:lnTo>
                      <a:lnTo>
                        <a:pt x="0" y="0"/>
                      </a:lnTo>
                    </a:path>
                  </a:pathLst>
                </a:custGeom>
                <a:blipFill dpi="0" rotWithShape="0">
                  <a:blip r:embed="rId4"/>
                  <a:srcRect/>
                  <a:tile tx="0" ty="0" sx="100000" sy="100000" flip="none" algn="tl"/>
                </a:blipFill>
                <a:ln w="12700" cap="rnd">
                  <a:solidFill>
                    <a:srgbClr val="00007F"/>
                  </a:solidFill>
                  <a:round/>
                  <a:headEnd/>
                  <a:tailEnd/>
                </a:ln>
              </p:spPr>
              <p:txBody>
                <a:bodyPr/>
                <a:lstStyle/>
                <a:p>
                  <a:endParaRPr lang="zh-CN" altLang="en-US"/>
                </a:p>
              </p:txBody>
            </p:sp>
            <p:sp>
              <p:nvSpPr>
                <p:cNvPr id="17664" name="Freeform 118">
                  <a:extLst>
                    <a:ext uri="{FF2B5EF4-FFF2-40B4-BE49-F238E27FC236}">
                      <a16:creationId xmlns:a16="http://schemas.microsoft.com/office/drawing/2014/main" id="{EC8BEA8C-BE9D-66A5-01B3-BCECD31422AA}"/>
                    </a:ext>
                  </a:extLst>
                </p:cNvPr>
                <p:cNvSpPr>
                  <a:spLocks/>
                </p:cNvSpPr>
                <p:nvPr/>
              </p:nvSpPr>
              <p:spPr bwMode="auto">
                <a:xfrm>
                  <a:off x="3804" y="1158"/>
                  <a:ext cx="66" cy="9"/>
                </a:xfrm>
                <a:custGeom>
                  <a:avLst/>
                  <a:gdLst>
                    <a:gd name="T0" fmla="*/ 0 w 66"/>
                    <a:gd name="T1" fmla="*/ 8 h 9"/>
                    <a:gd name="T2" fmla="*/ 35 w 66"/>
                    <a:gd name="T3" fmla="*/ 0 h 9"/>
                    <a:gd name="T4" fmla="*/ 65 w 66"/>
                    <a:gd name="T5" fmla="*/ 3 h 9"/>
                    <a:gd name="T6" fmla="*/ 0 w 66"/>
                    <a:gd name="T7" fmla="*/ 8 h 9"/>
                    <a:gd name="T8" fmla="*/ 0 60000 65536"/>
                    <a:gd name="T9" fmla="*/ 0 60000 65536"/>
                    <a:gd name="T10" fmla="*/ 0 60000 65536"/>
                    <a:gd name="T11" fmla="*/ 0 60000 65536"/>
                    <a:gd name="T12" fmla="*/ 0 w 66"/>
                    <a:gd name="T13" fmla="*/ 0 h 9"/>
                    <a:gd name="T14" fmla="*/ 66 w 66"/>
                    <a:gd name="T15" fmla="*/ 9 h 9"/>
                  </a:gdLst>
                  <a:ahLst/>
                  <a:cxnLst>
                    <a:cxn ang="T8">
                      <a:pos x="T0" y="T1"/>
                    </a:cxn>
                    <a:cxn ang="T9">
                      <a:pos x="T2" y="T3"/>
                    </a:cxn>
                    <a:cxn ang="T10">
                      <a:pos x="T4" y="T5"/>
                    </a:cxn>
                    <a:cxn ang="T11">
                      <a:pos x="T6" y="T7"/>
                    </a:cxn>
                  </a:cxnLst>
                  <a:rect l="T12" t="T13" r="T14" b="T15"/>
                  <a:pathLst>
                    <a:path w="66" h="9">
                      <a:moveTo>
                        <a:pt x="0" y="8"/>
                      </a:moveTo>
                      <a:lnTo>
                        <a:pt x="35" y="0"/>
                      </a:lnTo>
                      <a:lnTo>
                        <a:pt x="65" y="3"/>
                      </a:lnTo>
                      <a:lnTo>
                        <a:pt x="0" y="8"/>
                      </a:lnTo>
                    </a:path>
                  </a:pathLst>
                </a:custGeom>
                <a:blipFill dpi="0" rotWithShape="0">
                  <a:blip r:embed="rId4"/>
                  <a:srcRect/>
                  <a:tile tx="0" ty="0" sx="100000" sy="100000" flip="none" algn="tl"/>
                </a:blipFill>
                <a:ln w="12700" cap="rnd">
                  <a:solidFill>
                    <a:srgbClr val="00007F"/>
                  </a:solidFill>
                  <a:round/>
                  <a:headEnd/>
                  <a:tailEnd/>
                </a:ln>
              </p:spPr>
              <p:txBody>
                <a:bodyPr/>
                <a:lstStyle/>
                <a:p>
                  <a:endParaRPr lang="zh-CN" altLang="en-US"/>
                </a:p>
              </p:txBody>
            </p:sp>
          </p:grpSp>
          <p:grpSp>
            <p:nvGrpSpPr>
              <p:cNvPr id="17659" name="Group 119">
                <a:extLst>
                  <a:ext uri="{FF2B5EF4-FFF2-40B4-BE49-F238E27FC236}">
                    <a16:creationId xmlns:a16="http://schemas.microsoft.com/office/drawing/2014/main" id="{8107D4D0-0576-E794-81B1-CC2D54A232AE}"/>
                  </a:ext>
                </a:extLst>
              </p:cNvPr>
              <p:cNvGrpSpPr>
                <a:grpSpLocks/>
              </p:cNvGrpSpPr>
              <p:nvPr/>
            </p:nvGrpSpPr>
            <p:grpSpPr bwMode="auto">
              <a:xfrm>
                <a:off x="3786" y="1537"/>
                <a:ext cx="90" cy="61"/>
                <a:chOff x="3786" y="1537"/>
                <a:chExt cx="90" cy="61"/>
              </a:xfrm>
            </p:grpSpPr>
            <p:sp>
              <p:nvSpPr>
                <p:cNvPr id="17660" name="Freeform 120">
                  <a:extLst>
                    <a:ext uri="{FF2B5EF4-FFF2-40B4-BE49-F238E27FC236}">
                      <a16:creationId xmlns:a16="http://schemas.microsoft.com/office/drawing/2014/main" id="{CC4FD7A7-A02D-1165-3991-199FB091CBFA}"/>
                    </a:ext>
                  </a:extLst>
                </p:cNvPr>
                <p:cNvSpPr>
                  <a:spLocks/>
                </p:cNvSpPr>
                <p:nvPr/>
              </p:nvSpPr>
              <p:spPr bwMode="auto">
                <a:xfrm>
                  <a:off x="3786" y="1542"/>
                  <a:ext cx="36" cy="56"/>
                </a:xfrm>
                <a:custGeom>
                  <a:avLst/>
                  <a:gdLst>
                    <a:gd name="T0" fmla="*/ 7 w 36"/>
                    <a:gd name="T1" fmla="*/ 27 h 56"/>
                    <a:gd name="T2" fmla="*/ 2 w 36"/>
                    <a:gd name="T3" fmla="*/ 35 h 56"/>
                    <a:gd name="T4" fmla="*/ 0 w 36"/>
                    <a:gd name="T5" fmla="*/ 42 h 56"/>
                    <a:gd name="T6" fmla="*/ 0 w 36"/>
                    <a:gd name="T7" fmla="*/ 47 h 56"/>
                    <a:gd name="T8" fmla="*/ 1 w 36"/>
                    <a:gd name="T9" fmla="*/ 50 h 56"/>
                    <a:gd name="T10" fmla="*/ 4 w 36"/>
                    <a:gd name="T11" fmla="*/ 53 h 56"/>
                    <a:gd name="T12" fmla="*/ 8 w 36"/>
                    <a:gd name="T13" fmla="*/ 55 h 56"/>
                    <a:gd name="T14" fmla="*/ 14 w 36"/>
                    <a:gd name="T15" fmla="*/ 54 h 56"/>
                    <a:gd name="T16" fmla="*/ 20 w 36"/>
                    <a:gd name="T17" fmla="*/ 52 h 56"/>
                    <a:gd name="T18" fmla="*/ 24 w 36"/>
                    <a:gd name="T19" fmla="*/ 46 h 56"/>
                    <a:gd name="T20" fmla="*/ 28 w 36"/>
                    <a:gd name="T21" fmla="*/ 39 h 56"/>
                    <a:gd name="T22" fmla="*/ 31 w 36"/>
                    <a:gd name="T23" fmla="*/ 24 h 56"/>
                    <a:gd name="T24" fmla="*/ 35 w 36"/>
                    <a:gd name="T25" fmla="*/ 9 h 56"/>
                    <a:gd name="T26" fmla="*/ 34 w 36"/>
                    <a:gd name="T27" fmla="*/ 0 h 56"/>
                    <a:gd name="T28" fmla="*/ 27 w 36"/>
                    <a:gd name="T29" fmla="*/ 21 h 56"/>
                    <a:gd name="T30" fmla="*/ 21 w 36"/>
                    <a:gd name="T31" fmla="*/ 34 h 56"/>
                    <a:gd name="T32" fmla="*/ 13 w 36"/>
                    <a:gd name="T33" fmla="*/ 34 h 56"/>
                    <a:gd name="T34" fmla="*/ 5 w 36"/>
                    <a:gd name="T35" fmla="*/ 33 h 56"/>
                    <a:gd name="T36" fmla="*/ 7 w 36"/>
                    <a:gd name="T37" fmla="*/ 2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
                    <a:gd name="T58" fmla="*/ 0 h 56"/>
                    <a:gd name="T59" fmla="*/ 36 w 36"/>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 h="56">
                      <a:moveTo>
                        <a:pt x="7" y="27"/>
                      </a:moveTo>
                      <a:lnTo>
                        <a:pt x="2" y="35"/>
                      </a:lnTo>
                      <a:lnTo>
                        <a:pt x="0" y="42"/>
                      </a:lnTo>
                      <a:lnTo>
                        <a:pt x="0" y="47"/>
                      </a:lnTo>
                      <a:lnTo>
                        <a:pt x="1" y="50"/>
                      </a:lnTo>
                      <a:lnTo>
                        <a:pt x="4" y="53"/>
                      </a:lnTo>
                      <a:lnTo>
                        <a:pt x="8" y="55"/>
                      </a:lnTo>
                      <a:lnTo>
                        <a:pt x="14" y="54"/>
                      </a:lnTo>
                      <a:lnTo>
                        <a:pt x="20" y="52"/>
                      </a:lnTo>
                      <a:lnTo>
                        <a:pt x="24" y="46"/>
                      </a:lnTo>
                      <a:lnTo>
                        <a:pt x="28" y="39"/>
                      </a:lnTo>
                      <a:lnTo>
                        <a:pt x="31" y="24"/>
                      </a:lnTo>
                      <a:lnTo>
                        <a:pt x="35" y="9"/>
                      </a:lnTo>
                      <a:lnTo>
                        <a:pt x="34" y="0"/>
                      </a:lnTo>
                      <a:lnTo>
                        <a:pt x="27" y="21"/>
                      </a:lnTo>
                      <a:lnTo>
                        <a:pt x="21" y="34"/>
                      </a:lnTo>
                      <a:lnTo>
                        <a:pt x="13" y="34"/>
                      </a:lnTo>
                      <a:lnTo>
                        <a:pt x="5" y="33"/>
                      </a:lnTo>
                      <a:lnTo>
                        <a:pt x="7" y="27"/>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61" name="Freeform 121">
                  <a:extLst>
                    <a:ext uri="{FF2B5EF4-FFF2-40B4-BE49-F238E27FC236}">
                      <a16:creationId xmlns:a16="http://schemas.microsoft.com/office/drawing/2014/main" id="{C72EB445-087F-6B4A-98EB-0A915A8F1919}"/>
                    </a:ext>
                  </a:extLst>
                </p:cNvPr>
                <p:cNvSpPr>
                  <a:spLocks/>
                </p:cNvSpPr>
                <p:nvPr/>
              </p:nvSpPr>
              <p:spPr bwMode="auto">
                <a:xfrm>
                  <a:off x="3835" y="1537"/>
                  <a:ext cx="41" cy="61"/>
                </a:xfrm>
                <a:custGeom>
                  <a:avLst/>
                  <a:gdLst>
                    <a:gd name="T0" fmla="*/ 1 w 41"/>
                    <a:gd name="T1" fmla="*/ 0 h 61"/>
                    <a:gd name="T2" fmla="*/ 0 w 41"/>
                    <a:gd name="T3" fmla="*/ 6 h 61"/>
                    <a:gd name="T4" fmla="*/ 5 w 41"/>
                    <a:gd name="T5" fmla="*/ 21 h 61"/>
                    <a:gd name="T6" fmla="*/ 9 w 41"/>
                    <a:gd name="T7" fmla="*/ 33 h 61"/>
                    <a:gd name="T8" fmla="*/ 13 w 41"/>
                    <a:gd name="T9" fmla="*/ 45 h 61"/>
                    <a:gd name="T10" fmla="*/ 17 w 41"/>
                    <a:gd name="T11" fmla="*/ 52 h 61"/>
                    <a:gd name="T12" fmla="*/ 21 w 41"/>
                    <a:gd name="T13" fmla="*/ 57 h 61"/>
                    <a:gd name="T14" fmla="*/ 26 w 41"/>
                    <a:gd name="T15" fmla="*/ 59 h 61"/>
                    <a:gd name="T16" fmla="*/ 32 w 41"/>
                    <a:gd name="T17" fmla="*/ 60 h 61"/>
                    <a:gd name="T18" fmla="*/ 35 w 41"/>
                    <a:gd name="T19" fmla="*/ 58 h 61"/>
                    <a:gd name="T20" fmla="*/ 38 w 41"/>
                    <a:gd name="T21" fmla="*/ 56 h 61"/>
                    <a:gd name="T22" fmla="*/ 40 w 41"/>
                    <a:gd name="T23" fmla="*/ 50 h 61"/>
                    <a:gd name="T24" fmla="*/ 39 w 41"/>
                    <a:gd name="T25" fmla="*/ 42 h 61"/>
                    <a:gd name="T26" fmla="*/ 35 w 41"/>
                    <a:gd name="T27" fmla="*/ 33 h 61"/>
                    <a:gd name="T28" fmla="*/ 33 w 41"/>
                    <a:gd name="T29" fmla="*/ 28 h 61"/>
                    <a:gd name="T30" fmla="*/ 32 w 41"/>
                    <a:gd name="T31" fmla="*/ 32 h 61"/>
                    <a:gd name="T32" fmla="*/ 30 w 41"/>
                    <a:gd name="T33" fmla="*/ 34 h 61"/>
                    <a:gd name="T34" fmla="*/ 25 w 41"/>
                    <a:gd name="T35" fmla="*/ 36 h 61"/>
                    <a:gd name="T36" fmla="*/ 21 w 41"/>
                    <a:gd name="T37" fmla="*/ 36 h 61"/>
                    <a:gd name="T38" fmla="*/ 13 w 41"/>
                    <a:gd name="T39" fmla="*/ 35 h 61"/>
                    <a:gd name="T40" fmla="*/ 5 w 41"/>
                    <a:gd name="T41" fmla="*/ 11 h 61"/>
                    <a:gd name="T42" fmla="*/ 1 w 41"/>
                    <a:gd name="T43" fmla="*/ 0 h 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1"/>
                    <a:gd name="T67" fmla="*/ 0 h 61"/>
                    <a:gd name="T68" fmla="*/ 41 w 41"/>
                    <a:gd name="T69" fmla="*/ 61 h 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1" h="61">
                      <a:moveTo>
                        <a:pt x="1" y="0"/>
                      </a:moveTo>
                      <a:lnTo>
                        <a:pt x="0" y="6"/>
                      </a:lnTo>
                      <a:lnTo>
                        <a:pt x="5" y="21"/>
                      </a:lnTo>
                      <a:lnTo>
                        <a:pt x="9" y="33"/>
                      </a:lnTo>
                      <a:lnTo>
                        <a:pt x="13" y="45"/>
                      </a:lnTo>
                      <a:lnTo>
                        <a:pt x="17" y="52"/>
                      </a:lnTo>
                      <a:lnTo>
                        <a:pt x="21" y="57"/>
                      </a:lnTo>
                      <a:lnTo>
                        <a:pt x="26" y="59"/>
                      </a:lnTo>
                      <a:lnTo>
                        <a:pt x="32" y="60"/>
                      </a:lnTo>
                      <a:lnTo>
                        <a:pt x="35" y="58"/>
                      </a:lnTo>
                      <a:lnTo>
                        <a:pt x="38" y="56"/>
                      </a:lnTo>
                      <a:lnTo>
                        <a:pt x="40" y="50"/>
                      </a:lnTo>
                      <a:lnTo>
                        <a:pt x="39" y="42"/>
                      </a:lnTo>
                      <a:lnTo>
                        <a:pt x="35" y="33"/>
                      </a:lnTo>
                      <a:lnTo>
                        <a:pt x="33" y="28"/>
                      </a:lnTo>
                      <a:lnTo>
                        <a:pt x="32" y="32"/>
                      </a:lnTo>
                      <a:lnTo>
                        <a:pt x="30" y="34"/>
                      </a:lnTo>
                      <a:lnTo>
                        <a:pt x="25" y="36"/>
                      </a:lnTo>
                      <a:lnTo>
                        <a:pt x="21" y="36"/>
                      </a:lnTo>
                      <a:lnTo>
                        <a:pt x="13" y="35"/>
                      </a:lnTo>
                      <a:lnTo>
                        <a:pt x="5" y="11"/>
                      </a:lnTo>
                      <a:lnTo>
                        <a:pt x="1"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nvGrpSpPr>
            <p:cNvPr id="17464" name="Group 122">
              <a:extLst>
                <a:ext uri="{FF2B5EF4-FFF2-40B4-BE49-F238E27FC236}">
                  <a16:creationId xmlns:a16="http://schemas.microsoft.com/office/drawing/2014/main" id="{041485A6-89BE-12EC-5BD0-A7D51FF5EA65}"/>
                </a:ext>
              </a:extLst>
            </p:cNvPr>
            <p:cNvGrpSpPr>
              <a:grpSpLocks/>
            </p:cNvGrpSpPr>
            <p:nvPr/>
          </p:nvGrpSpPr>
          <p:grpSpPr bwMode="auto">
            <a:xfrm>
              <a:off x="3529" y="833"/>
              <a:ext cx="186" cy="767"/>
              <a:chOff x="3529" y="833"/>
              <a:chExt cx="186" cy="767"/>
            </a:xfrm>
          </p:grpSpPr>
          <p:sp>
            <p:nvSpPr>
              <p:cNvPr id="17633" name="Freeform 123">
                <a:extLst>
                  <a:ext uri="{FF2B5EF4-FFF2-40B4-BE49-F238E27FC236}">
                    <a16:creationId xmlns:a16="http://schemas.microsoft.com/office/drawing/2014/main" id="{7BF7BAC8-6762-02B0-A3D9-1794ED4EFA25}"/>
                  </a:ext>
                </a:extLst>
              </p:cNvPr>
              <p:cNvSpPr>
                <a:spLocks/>
              </p:cNvSpPr>
              <p:nvPr/>
            </p:nvSpPr>
            <p:spPr bwMode="auto">
              <a:xfrm>
                <a:off x="3665" y="1259"/>
                <a:ext cx="24" cy="58"/>
              </a:xfrm>
              <a:custGeom>
                <a:avLst/>
                <a:gdLst>
                  <a:gd name="T0" fmla="*/ 22 w 24"/>
                  <a:gd name="T1" fmla="*/ 0 h 58"/>
                  <a:gd name="T2" fmla="*/ 23 w 24"/>
                  <a:gd name="T3" fmla="*/ 31 h 58"/>
                  <a:gd name="T4" fmla="*/ 11 w 24"/>
                  <a:gd name="T5" fmla="*/ 51 h 58"/>
                  <a:gd name="T6" fmla="*/ 5 w 24"/>
                  <a:gd name="T7" fmla="*/ 57 h 58"/>
                  <a:gd name="T8" fmla="*/ 6 w 24"/>
                  <a:gd name="T9" fmla="*/ 29 h 58"/>
                  <a:gd name="T10" fmla="*/ 4 w 24"/>
                  <a:gd name="T11" fmla="*/ 32 h 58"/>
                  <a:gd name="T12" fmla="*/ 1 w 24"/>
                  <a:gd name="T13" fmla="*/ 41 h 58"/>
                  <a:gd name="T14" fmla="*/ 0 w 24"/>
                  <a:gd name="T15" fmla="*/ 31 h 58"/>
                  <a:gd name="T16" fmla="*/ 3 w 24"/>
                  <a:gd name="T17" fmla="*/ 15 h 58"/>
                  <a:gd name="T18" fmla="*/ 11 w 24"/>
                  <a:gd name="T19" fmla="*/ 0 h 58"/>
                  <a:gd name="T20" fmla="*/ 22 w 24"/>
                  <a:gd name="T21" fmla="*/ 0 h 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58"/>
                  <a:gd name="T35" fmla="*/ 24 w 24"/>
                  <a:gd name="T36" fmla="*/ 58 h 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58">
                    <a:moveTo>
                      <a:pt x="22" y="0"/>
                    </a:moveTo>
                    <a:lnTo>
                      <a:pt x="23" y="31"/>
                    </a:lnTo>
                    <a:lnTo>
                      <a:pt x="11" y="51"/>
                    </a:lnTo>
                    <a:lnTo>
                      <a:pt x="5" y="57"/>
                    </a:lnTo>
                    <a:lnTo>
                      <a:pt x="6" y="29"/>
                    </a:lnTo>
                    <a:lnTo>
                      <a:pt x="4" y="32"/>
                    </a:lnTo>
                    <a:lnTo>
                      <a:pt x="1" y="41"/>
                    </a:lnTo>
                    <a:lnTo>
                      <a:pt x="0" y="31"/>
                    </a:lnTo>
                    <a:lnTo>
                      <a:pt x="3" y="15"/>
                    </a:lnTo>
                    <a:lnTo>
                      <a:pt x="11" y="0"/>
                    </a:lnTo>
                    <a:lnTo>
                      <a:pt x="22" y="0"/>
                    </a:lnTo>
                  </a:path>
                </a:pathLst>
              </a:custGeom>
              <a:blipFill dpi="0" rotWithShape="0">
                <a:blip r:embed="rId5"/>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34" name="Freeform 124">
                <a:extLst>
                  <a:ext uri="{FF2B5EF4-FFF2-40B4-BE49-F238E27FC236}">
                    <a16:creationId xmlns:a16="http://schemas.microsoft.com/office/drawing/2014/main" id="{4116F07F-71CE-1F86-C71D-A5296D2148B1}"/>
                  </a:ext>
                </a:extLst>
              </p:cNvPr>
              <p:cNvSpPr>
                <a:spLocks/>
              </p:cNvSpPr>
              <p:nvPr/>
            </p:nvSpPr>
            <p:spPr bwMode="auto">
              <a:xfrm>
                <a:off x="3553" y="1244"/>
                <a:ext cx="26" cy="55"/>
              </a:xfrm>
              <a:custGeom>
                <a:avLst/>
                <a:gdLst>
                  <a:gd name="T0" fmla="*/ 17 w 26"/>
                  <a:gd name="T1" fmla="*/ 0 h 55"/>
                  <a:gd name="T2" fmla="*/ 25 w 26"/>
                  <a:gd name="T3" fmla="*/ 28 h 55"/>
                  <a:gd name="T4" fmla="*/ 12 w 26"/>
                  <a:gd name="T5" fmla="*/ 54 h 55"/>
                  <a:gd name="T6" fmla="*/ 7 w 26"/>
                  <a:gd name="T7" fmla="*/ 51 h 55"/>
                  <a:gd name="T8" fmla="*/ 0 w 26"/>
                  <a:gd name="T9" fmla="*/ 48 h 55"/>
                  <a:gd name="T10" fmla="*/ 3 w 26"/>
                  <a:gd name="T11" fmla="*/ 40 h 55"/>
                  <a:gd name="T12" fmla="*/ 4 w 26"/>
                  <a:gd name="T13" fmla="*/ 30 h 55"/>
                  <a:gd name="T14" fmla="*/ 0 w 26"/>
                  <a:gd name="T15" fmla="*/ 20 h 55"/>
                  <a:gd name="T16" fmla="*/ 3 w 26"/>
                  <a:gd name="T17" fmla="*/ 2 h 55"/>
                  <a:gd name="T18" fmla="*/ 17 w 26"/>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55"/>
                  <a:gd name="T32" fmla="*/ 26 w 26"/>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55">
                    <a:moveTo>
                      <a:pt x="17" y="0"/>
                    </a:moveTo>
                    <a:lnTo>
                      <a:pt x="25" y="28"/>
                    </a:lnTo>
                    <a:lnTo>
                      <a:pt x="12" y="54"/>
                    </a:lnTo>
                    <a:lnTo>
                      <a:pt x="7" y="51"/>
                    </a:lnTo>
                    <a:lnTo>
                      <a:pt x="0" y="48"/>
                    </a:lnTo>
                    <a:lnTo>
                      <a:pt x="3" y="40"/>
                    </a:lnTo>
                    <a:lnTo>
                      <a:pt x="4" y="30"/>
                    </a:lnTo>
                    <a:lnTo>
                      <a:pt x="0" y="20"/>
                    </a:lnTo>
                    <a:lnTo>
                      <a:pt x="3" y="2"/>
                    </a:lnTo>
                    <a:lnTo>
                      <a:pt x="17" y="0"/>
                    </a:lnTo>
                  </a:path>
                </a:pathLst>
              </a:custGeom>
              <a:blipFill dpi="0" rotWithShape="0">
                <a:blip r:embed="rId5"/>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635" name="Group 125">
                <a:extLst>
                  <a:ext uri="{FF2B5EF4-FFF2-40B4-BE49-F238E27FC236}">
                    <a16:creationId xmlns:a16="http://schemas.microsoft.com/office/drawing/2014/main" id="{7941F440-0C69-9985-3F1A-BC0C0B404C22}"/>
                  </a:ext>
                </a:extLst>
              </p:cNvPr>
              <p:cNvGrpSpPr>
                <a:grpSpLocks/>
              </p:cNvGrpSpPr>
              <p:nvPr/>
            </p:nvGrpSpPr>
            <p:grpSpPr bwMode="auto">
              <a:xfrm>
                <a:off x="3532" y="1524"/>
                <a:ext cx="183" cy="76"/>
                <a:chOff x="3532" y="1524"/>
                <a:chExt cx="183" cy="76"/>
              </a:xfrm>
            </p:grpSpPr>
            <p:sp>
              <p:nvSpPr>
                <p:cNvPr id="17651" name="Freeform 126">
                  <a:extLst>
                    <a:ext uri="{FF2B5EF4-FFF2-40B4-BE49-F238E27FC236}">
                      <a16:creationId xmlns:a16="http://schemas.microsoft.com/office/drawing/2014/main" id="{A5715664-8CDE-E1B2-9AE9-8DACDA839336}"/>
                    </a:ext>
                  </a:extLst>
                </p:cNvPr>
                <p:cNvSpPr>
                  <a:spLocks/>
                </p:cNvSpPr>
                <p:nvPr/>
              </p:nvSpPr>
              <p:spPr bwMode="auto">
                <a:xfrm>
                  <a:off x="3639" y="1524"/>
                  <a:ext cx="76" cy="47"/>
                </a:xfrm>
                <a:custGeom>
                  <a:avLst/>
                  <a:gdLst>
                    <a:gd name="T0" fmla="*/ 37 w 76"/>
                    <a:gd name="T1" fmla="*/ 0 h 47"/>
                    <a:gd name="T2" fmla="*/ 49 w 76"/>
                    <a:gd name="T3" fmla="*/ 12 h 47"/>
                    <a:gd name="T4" fmla="*/ 60 w 76"/>
                    <a:gd name="T5" fmla="*/ 25 h 47"/>
                    <a:gd name="T6" fmla="*/ 74 w 76"/>
                    <a:gd name="T7" fmla="*/ 36 h 47"/>
                    <a:gd name="T8" fmla="*/ 75 w 76"/>
                    <a:gd name="T9" fmla="*/ 42 h 47"/>
                    <a:gd name="T10" fmla="*/ 62 w 76"/>
                    <a:gd name="T11" fmla="*/ 46 h 47"/>
                    <a:gd name="T12" fmla="*/ 48 w 76"/>
                    <a:gd name="T13" fmla="*/ 44 h 47"/>
                    <a:gd name="T14" fmla="*/ 30 w 76"/>
                    <a:gd name="T15" fmla="*/ 36 h 47"/>
                    <a:gd name="T16" fmla="*/ 18 w 76"/>
                    <a:gd name="T17" fmla="*/ 29 h 47"/>
                    <a:gd name="T18" fmla="*/ 4 w 76"/>
                    <a:gd name="T19" fmla="*/ 27 h 47"/>
                    <a:gd name="T20" fmla="*/ 0 w 76"/>
                    <a:gd name="T21" fmla="*/ 23 h 47"/>
                    <a:gd name="T22" fmla="*/ 1 w 76"/>
                    <a:gd name="T23" fmla="*/ 2 h 47"/>
                    <a:gd name="T24" fmla="*/ 37 w 76"/>
                    <a:gd name="T25" fmla="*/ 0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
                    <a:gd name="T40" fmla="*/ 0 h 47"/>
                    <a:gd name="T41" fmla="*/ 76 w 76"/>
                    <a:gd name="T42" fmla="*/ 47 h 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 h="47">
                      <a:moveTo>
                        <a:pt x="37" y="0"/>
                      </a:moveTo>
                      <a:lnTo>
                        <a:pt x="49" y="12"/>
                      </a:lnTo>
                      <a:lnTo>
                        <a:pt x="60" y="25"/>
                      </a:lnTo>
                      <a:lnTo>
                        <a:pt x="74" y="36"/>
                      </a:lnTo>
                      <a:lnTo>
                        <a:pt x="75" y="42"/>
                      </a:lnTo>
                      <a:lnTo>
                        <a:pt x="62" y="46"/>
                      </a:lnTo>
                      <a:lnTo>
                        <a:pt x="48" y="44"/>
                      </a:lnTo>
                      <a:lnTo>
                        <a:pt x="30" y="36"/>
                      </a:lnTo>
                      <a:lnTo>
                        <a:pt x="18" y="29"/>
                      </a:lnTo>
                      <a:lnTo>
                        <a:pt x="4" y="27"/>
                      </a:lnTo>
                      <a:lnTo>
                        <a:pt x="0" y="23"/>
                      </a:lnTo>
                      <a:lnTo>
                        <a:pt x="1" y="2"/>
                      </a:lnTo>
                      <a:lnTo>
                        <a:pt x="37"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52" name="Freeform 127">
                  <a:extLst>
                    <a:ext uri="{FF2B5EF4-FFF2-40B4-BE49-F238E27FC236}">
                      <a16:creationId xmlns:a16="http://schemas.microsoft.com/office/drawing/2014/main" id="{0C99C842-7B5B-115F-289A-6FB5C06A9E14}"/>
                    </a:ext>
                  </a:extLst>
                </p:cNvPr>
                <p:cNvSpPr>
                  <a:spLocks/>
                </p:cNvSpPr>
                <p:nvPr/>
              </p:nvSpPr>
              <p:spPr bwMode="auto">
                <a:xfrm>
                  <a:off x="3532" y="1547"/>
                  <a:ext cx="48" cy="53"/>
                </a:xfrm>
                <a:custGeom>
                  <a:avLst/>
                  <a:gdLst>
                    <a:gd name="T0" fmla="*/ 46 w 48"/>
                    <a:gd name="T1" fmla="*/ 1 h 53"/>
                    <a:gd name="T2" fmla="*/ 47 w 48"/>
                    <a:gd name="T3" fmla="*/ 15 h 53"/>
                    <a:gd name="T4" fmla="*/ 40 w 48"/>
                    <a:gd name="T5" fmla="*/ 22 h 53"/>
                    <a:gd name="T6" fmla="*/ 39 w 48"/>
                    <a:gd name="T7" fmla="*/ 33 h 53"/>
                    <a:gd name="T8" fmla="*/ 28 w 48"/>
                    <a:gd name="T9" fmla="*/ 44 h 53"/>
                    <a:gd name="T10" fmla="*/ 19 w 48"/>
                    <a:gd name="T11" fmla="*/ 50 h 53"/>
                    <a:gd name="T12" fmla="*/ 11 w 48"/>
                    <a:gd name="T13" fmla="*/ 52 h 53"/>
                    <a:gd name="T14" fmla="*/ 4 w 48"/>
                    <a:gd name="T15" fmla="*/ 51 h 53"/>
                    <a:gd name="T16" fmla="*/ 0 w 48"/>
                    <a:gd name="T17" fmla="*/ 43 h 53"/>
                    <a:gd name="T18" fmla="*/ 1 w 48"/>
                    <a:gd name="T19" fmla="*/ 32 h 53"/>
                    <a:gd name="T20" fmla="*/ 9 w 48"/>
                    <a:gd name="T21" fmla="*/ 19 h 53"/>
                    <a:gd name="T22" fmla="*/ 20 w 48"/>
                    <a:gd name="T23" fmla="*/ 5 h 53"/>
                    <a:gd name="T24" fmla="*/ 21 w 48"/>
                    <a:gd name="T25" fmla="*/ 0 h 53"/>
                    <a:gd name="T26" fmla="*/ 46 w 48"/>
                    <a:gd name="T27" fmla="*/ 1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8"/>
                    <a:gd name="T43" fmla="*/ 0 h 53"/>
                    <a:gd name="T44" fmla="*/ 48 w 48"/>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8" h="53">
                      <a:moveTo>
                        <a:pt x="46" y="1"/>
                      </a:moveTo>
                      <a:lnTo>
                        <a:pt x="47" y="15"/>
                      </a:lnTo>
                      <a:lnTo>
                        <a:pt x="40" y="22"/>
                      </a:lnTo>
                      <a:lnTo>
                        <a:pt x="39" y="33"/>
                      </a:lnTo>
                      <a:lnTo>
                        <a:pt x="28" y="44"/>
                      </a:lnTo>
                      <a:lnTo>
                        <a:pt x="19" y="50"/>
                      </a:lnTo>
                      <a:lnTo>
                        <a:pt x="11" y="52"/>
                      </a:lnTo>
                      <a:lnTo>
                        <a:pt x="4" y="51"/>
                      </a:lnTo>
                      <a:lnTo>
                        <a:pt x="0" y="43"/>
                      </a:lnTo>
                      <a:lnTo>
                        <a:pt x="1" y="32"/>
                      </a:lnTo>
                      <a:lnTo>
                        <a:pt x="9" y="19"/>
                      </a:lnTo>
                      <a:lnTo>
                        <a:pt x="20" y="5"/>
                      </a:lnTo>
                      <a:lnTo>
                        <a:pt x="21" y="0"/>
                      </a:lnTo>
                      <a:lnTo>
                        <a:pt x="46" y="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17636" name="Freeform 128">
                <a:extLst>
                  <a:ext uri="{FF2B5EF4-FFF2-40B4-BE49-F238E27FC236}">
                    <a16:creationId xmlns:a16="http://schemas.microsoft.com/office/drawing/2014/main" id="{2DCAD876-FF19-F473-CC4D-B0C30C683807}"/>
                  </a:ext>
                </a:extLst>
              </p:cNvPr>
              <p:cNvSpPr>
                <a:spLocks/>
              </p:cNvSpPr>
              <p:nvPr/>
            </p:nvSpPr>
            <p:spPr bwMode="auto">
              <a:xfrm>
                <a:off x="3669" y="1250"/>
                <a:ext cx="24" cy="58"/>
              </a:xfrm>
              <a:custGeom>
                <a:avLst/>
                <a:gdLst>
                  <a:gd name="T0" fmla="*/ 22 w 24"/>
                  <a:gd name="T1" fmla="*/ 0 h 58"/>
                  <a:gd name="T2" fmla="*/ 23 w 24"/>
                  <a:gd name="T3" fmla="*/ 31 h 58"/>
                  <a:gd name="T4" fmla="*/ 11 w 24"/>
                  <a:gd name="T5" fmla="*/ 51 h 58"/>
                  <a:gd name="T6" fmla="*/ 5 w 24"/>
                  <a:gd name="T7" fmla="*/ 57 h 58"/>
                  <a:gd name="T8" fmla="*/ 6 w 24"/>
                  <a:gd name="T9" fmla="*/ 30 h 58"/>
                  <a:gd name="T10" fmla="*/ 4 w 24"/>
                  <a:gd name="T11" fmla="*/ 32 h 58"/>
                  <a:gd name="T12" fmla="*/ 1 w 24"/>
                  <a:gd name="T13" fmla="*/ 41 h 58"/>
                  <a:gd name="T14" fmla="*/ 0 w 24"/>
                  <a:gd name="T15" fmla="*/ 31 h 58"/>
                  <a:gd name="T16" fmla="*/ 3 w 24"/>
                  <a:gd name="T17" fmla="*/ 15 h 58"/>
                  <a:gd name="T18" fmla="*/ 11 w 24"/>
                  <a:gd name="T19" fmla="*/ 0 h 58"/>
                  <a:gd name="T20" fmla="*/ 22 w 24"/>
                  <a:gd name="T21" fmla="*/ 0 h 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58"/>
                  <a:gd name="T35" fmla="*/ 24 w 24"/>
                  <a:gd name="T36" fmla="*/ 58 h 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58">
                    <a:moveTo>
                      <a:pt x="22" y="0"/>
                    </a:moveTo>
                    <a:lnTo>
                      <a:pt x="23" y="31"/>
                    </a:lnTo>
                    <a:lnTo>
                      <a:pt x="11" y="51"/>
                    </a:lnTo>
                    <a:lnTo>
                      <a:pt x="5" y="57"/>
                    </a:lnTo>
                    <a:lnTo>
                      <a:pt x="6" y="30"/>
                    </a:lnTo>
                    <a:lnTo>
                      <a:pt x="4" y="32"/>
                    </a:lnTo>
                    <a:lnTo>
                      <a:pt x="1" y="41"/>
                    </a:lnTo>
                    <a:lnTo>
                      <a:pt x="0" y="31"/>
                    </a:lnTo>
                    <a:lnTo>
                      <a:pt x="3" y="15"/>
                    </a:lnTo>
                    <a:lnTo>
                      <a:pt x="11" y="0"/>
                    </a:lnTo>
                    <a:lnTo>
                      <a:pt x="22" y="0"/>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37" name="Freeform 129">
                <a:extLst>
                  <a:ext uri="{FF2B5EF4-FFF2-40B4-BE49-F238E27FC236}">
                    <a16:creationId xmlns:a16="http://schemas.microsoft.com/office/drawing/2014/main" id="{4E33968A-DC5C-41CF-48FC-7ECF598B4A15}"/>
                  </a:ext>
                </a:extLst>
              </p:cNvPr>
              <p:cNvSpPr>
                <a:spLocks/>
              </p:cNvSpPr>
              <p:nvPr/>
            </p:nvSpPr>
            <p:spPr bwMode="auto">
              <a:xfrm>
                <a:off x="3550" y="1125"/>
                <a:ext cx="132" cy="424"/>
              </a:xfrm>
              <a:custGeom>
                <a:avLst/>
                <a:gdLst>
                  <a:gd name="T0" fmla="*/ 129 w 132"/>
                  <a:gd name="T1" fmla="*/ 0 h 424"/>
                  <a:gd name="T2" fmla="*/ 131 w 132"/>
                  <a:gd name="T3" fmla="*/ 230 h 424"/>
                  <a:gd name="T4" fmla="*/ 129 w 132"/>
                  <a:gd name="T5" fmla="*/ 401 h 424"/>
                  <a:gd name="T6" fmla="*/ 90 w 132"/>
                  <a:gd name="T7" fmla="*/ 409 h 424"/>
                  <a:gd name="T8" fmla="*/ 84 w 132"/>
                  <a:gd name="T9" fmla="*/ 269 h 424"/>
                  <a:gd name="T10" fmla="*/ 89 w 132"/>
                  <a:gd name="T11" fmla="*/ 255 h 424"/>
                  <a:gd name="T12" fmla="*/ 84 w 132"/>
                  <a:gd name="T13" fmla="*/ 248 h 424"/>
                  <a:gd name="T14" fmla="*/ 84 w 132"/>
                  <a:gd name="T15" fmla="*/ 162 h 424"/>
                  <a:gd name="T16" fmla="*/ 75 w 132"/>
                  <a:gd name="T17" fmla="*/ 189 h 424"/>
                  <a:gd name="T18" fmla="*/ 53 w 132"/>
                  <a:gd name="T19" fmla="*/ 305 h 424"/>
                  <a:gd name="T20" fmla="*/ 33 w 132"/>
                  <a:gd name="T21" fmla="*/ 423 h 424"/>
                  <a:gd name="T22" fmla="*/ 0 w 132"/>
                  <a:gd name="T23" fmla="*/ 423 h 424"/>
                  <a:gd name="T24" fmla="*/ 15 w 132"/>
                  <a:gd name="T25" fmla="*/ 264 h 424"/>
                  <a:gd name="T26" fmla="*/ 21 w 132"/>
                  <a:gd name="T27" fmla="*/ 130 h 424"/>
                  <a:gd name="T28" fmla="*/ 18 w 132"/>
                  <a:gd name="T29" fmla="*/ 3 h 424"/>
                  <a:gd name="T30" fmla="*/ 129 w 132"/>
                  <a:gd name="T31" fmla="*/ 0 h 4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2"/>
                  <a:gd name="T49" fmla="*/ 0 h 424"/>
                  <a:gd name="T50" fmla="*/ 132 w 132"/>
                  <a:gd name="T51" fmla="*/ 424 h 42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2" h="424">
                    <a:moveTo>
                      <a:pt x="129" y="0"/>
                    </a:moveTo>
                    <a:lnTo>
                      <a:pt x="131" y="230"/>
                    </a:lnTo>
                    <a:lnTo>
                      <a:pt x="129" y="401"/>
                    </a:lnTo>
                    <a:lnTo>
                      <a:pt x="90" y="409"/>
                    </a:lnTo>
                    <a:lnTo>
                      <a:pt x="84" y="269"/>
                    </a:lnTo>
                    <a:lnTo>
                      <a:pt x="89" y="255"/>
                    </a:lnTo>
                    <a:lnTo>
                      <a:pt x="84" y="248"/>
                    </a:lnTo>
                    <a:lnTo>
                      <a:pt x="84" y="162"/>
                    </a:lnTo>
                    <a:lnTo>
                      <a:pt x="75" y="189"/>
                    </a:lnTo>
                    <a:lnTo>
                      <a:pt x="53" y="305"/>
                    </a:lnTo>
                    <a:lnTo>
                      <a:pt x="33" y="423"/>
                    </a:lnTo>
                    <a:lnTo>
                      <a:pt x="0" y="423"/>
                    </a:lnTo>
                    <a:lnTo>
                      <a:pt x="15" y="264"/>
                    </a:lnTo>
                    <a:lnTo>
                      <a:pt x="21" y="130"/>
                    </a:lnTo>
                    <a:lnTo>
                      <a:pt x="18" y="3"/>
                    </a:lnTo>
                    <a:lnTo>
                      <a:pt x="129" y="0"/>
                    </a:lnTo>
                  </a:path>
                </a:pathLst>
              </a:custGeom>
              <a:blipFill dpi="0" rotWithShape="0">
                <a:blip r:embed="rId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38" name="Freeform 130">
                <a:extLst>
                  <a:ext uri="{FF2B5EF4-FFF2-40B4-BE49-F238E27FC236}">
                    <a16:creationId xmlns:a16="http://schemas.microsoft.com/office/drawing/2014/main" id="{8F2C9191-D433-0C99-0778-785FE0667521}"/>
                  </a:ext>
                </a:extLst>
              </p:cNvPr>
              <p:cNvSpPr>
                <a:spLocks/>
              </p:cNvSpPr>
              <p:nvPr/>
            </p:nvSpPr>
            <p:spPr bwMode="auto">
              <a:xfrm>
                <a:off x="3529" y="930"/>
                <a:ext cx="168" cy="325"/>
              </a:xfrm>
              <a:custGeom>
                <a:avLst/>
                <a:gdLst>
                  <a:gd name="T0" fmla="*/ 112 w 168"/>
                  <a:gd name="T1" fmla="*/ 4 h 325"/>
                  <a:gd name="T2" fmla="*/ 162 w 168"/>
                  <a:gd name="T3" fmla="*/ 43 h 325"/>
                  <a:gd name="T4" fmla="*/ 166 w 168"/>
                  <a:gd name="T5" fmla="*/ 147 h 325"/>
                  <a:gd name="T6" fmla="*/ 167 w 168"/>
                  <a:gd name="T7" fmla="*/ 200 h 325"/>
                  <a:gd name="T8" fmla="*/ 164 w 168"/>
                  <a:gd name="T9" fmla="*/ 324 h 325"/>
                  <a:gd name="T10" fmla="*/ 152 w 168"/>
                  <a:gd name="T11" fmla="*/ 324 h 325"/>
                  <a:gd name="T12" fmla="*/ 147 w 168"/>
                  <a:gd name="T13" fmla="*/ 197 h 325"/>
                  <a:gd name="T14" fmla="*/ 40 w 168"/>
                  <a:gd name="T15" fmla="*/ 197 h 325"/>
                  <a:gd name="T16" fmla="*/ 37 w 168"/>
                  <a:gd name="T17" fmla="*/ 165 h 325"/>
                  <a:gd name="T18" fmla="*/ 34 w 168"/>
                  <a:gd name="T19" fmla="*/ 187 h 325"/>
                  <a:gd name="T20" fmla="*/ 41 w 168"/>
                  <a:gd name="T21" fmla="*/ 235 h 325"/>
                  <a:gd name="T22" fmla="*/ 48 w 168"/>
                  <a:gd name="T23" fmla="*/ 307 h 325"/>
                  <a:gd name="T24" fmla="*/ 30 w 168"/>
                  <a:gd name="T25" fmla="*/ 312 h 325"/>
                  <a:gd name="T26" fmla="*/ 0 w 168"/>
                  <a:gd name="T27" fmla="*/ 185 h 325"/>
                  <a:gd name="T28" fmla="*/ 19 w 168"/>
                  <a:gd name="T29" fmla="*/ 36 h 325"/>
                  <a:gd name="T30" fmla="*/ 76 w 168"/>
                  <a:gd name="T31" fmla="*/ 0 h 325"/>
                  <a:gd name="T32" fmla="*/ 101 w 168"/>
                  <a:gd name="T33" fmla="*/ 16 h 325"/>
                  <a:gd name="T34" fmla="*/ 112 w 168"/>
                  <a:gd name="T35" fmla="*/ 4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8"/>
                  <a:gd name="T55" fmla="*/ 0 h 325"/>
                  <a:gd name="T56" fmla="*/ 168 w 168"/>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8" h="325">
                    <a:moveTo>
                      <a:pt x="112" y="4"/>
                    </a:moveTo>
                    <a:lnTo>
                      <a:pt x="162" y="43"/>
                    </a:lnTo>
                    <a:lnTo>
                      <a:pt x="166" y="147"/>
                    </a:lnTo>
                    <a:lnTo>
                      <a:pt x="167" y="200"/>
                    </a:lnTo>
                    <a:lnTo>
                      <a:pt x="164" y="324"/>
                    </a:lnTo>
                    <a:lnTo>
                      <a:pt x="152" y="324"/>
                    </a:lnTo>
                    <a:lnTo>
                      <a:pt x="147" y="197"/>
                    </a:lnTo>
                    <a:lnTo>
                      <a:pt x="40" y="197"/>
                    </a:lnTo>
                    <a:lnTo>
                      <a:pt x="37" y="165"/>
                    </a:lnTo>
                    <a:lnTo>
                      <a:pt x="34" y="187"/>
                    </a:lnTo>
                    <a:lnTo>
                      <a:pt x="41" y="235"/>
                    </a:lnTo>
                    <a:lnTo>
                      <a:pt x="48" y="307"/>
                    </a:lnTo>
                    <a:lnTo>
                      <a:pt x="30" y="312"/>
                    </a:lnTo>
                    <a:lnTo>
                      <a:pt x="0" y="185"/>
                    </a:lnTo>
                    <a:lnTo>
                      <a:pt x="19" y="36"/>
                    </a:lnTo>
                    <a:lnTo>
                      <a:pt x="76" y="0"/>
                    </a:lnTo>
                    <a:lnTo>
                      <a:pt x="101" y="16"/>
                    </a:lnTo>
                    <a:lnTo>
                      <a:pt x="112" y="4"/>
                    </a:lnTo>
                  </a:path>
                </a:pathLst>
              </a:custGeom>
              <a:blipFill dpi="0" rotWithShape="0">
                <a:blip r:embed="rId8"/>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39" name="Freeform 131">
                <a:extLst>
                  <a:ext uri="{FF2B5EF4-FFF2-40B4-BE49-F238E27FC236}">
                    <a16:creationId xmlns:a16="http://schemas.microsoft.com/office/drawing/2014/main" id="{E87A1A3C-69AA-2B0C-1ED6-589138538BD4}"/>
                  </a:ext>
                </a:extLst>
              </p:cNvPr>
              <p:cNvSpPr>
                <a:spLocks/>
              </p:cNvSpPr>
              <p:nvPr/>
            </p:nvSpPr>
            <p:spPr bwMode="auto">
              <a:xfrm>
                <a:off x="3557" y="1235"/>
                <a:ext cx="26" cy="55"/>
              </a:xfrm>
              <a:custGeom>
                <a:avLst/>
                <a:gdLst>
                  <a:gd name="T0" fmla="*/ 17 w 26"/>
                  <a:gd name="T1" fmla="*/ 0 h 55"/>
                  <a:gd name="T2" fmla="*/ 25 w 26"/>
                  <a:gd name="T3" fmla="*/ 28 h 55"/>
                  <a:gd name="T4" fmla="*/ 12 w 26"/>
                  <a:gd name="T5" fmla="*/ 54 h 55"/>
                  <a:gd name="T6" fmla="*/ 7 w 26"/>
                  <a:gd name="T7" fmla="*/ 51 h 55"/>
                  <a:gd name="T8" fmla="*/ 0 w 26"/>
                  <a:gd name="T9" fmla="*/ 48 h 55"/>
                  <a:gd name="T10" fmla="*/ 3 w 26"/>
                  <a:gd name="T11" fmla="*/ 40 h 55"/>
                  <a:gd name="T12" fmla="*/ 4 w 26"/>
                  <a:gd name="T13" fmla="*/ 30 h 55"/>
                  <a:gd name="T14" fmla="*/ 0 w 26"/>
                  <a:gd name="T15" fmla="*/ 20 h 55"/>
                  <a:gd name="T16" fmla="*/ 3 w 26"/>
                  <a:gd name="T17" fmla="*/ 2 h 55"/>
                  <a:gd name="T18" fmla="*/ 17 w 26"/>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55"/>
                  <a:gd name="T32" fmla="*/ 26 w 26"/>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55">
                    <a:moveTo>
                      <a:pt x="17" y="0"/>
                    </a:moveTo>
                    <a:lnTo>
                      <a:pt x="25" y="28"/>
                    </a:lnTo>
                    <a:lnTo>
                      <a:pt x="12" y="54"/>
                    </a:lnTo>
                    <a:lnTo>
                      <a:pt x="7" y="51"/>
                    </a:lnTo>
                    <a:lnTo>
                      <a:pt x="0" y="48"/>
                    </a:lnTo>
                    <a:lnTo>
                      <a:pt x="3" y="40"/>
                    </a:lnTo>
                    <a:lnTo>
                      <a:pt x="4" y="30"/>
                    </a:lnTo>
                    <a:lnTo>
                      <a:pt x="0" y="20"/>
                    </a:lnTo>
                    <a:lnTo>
                      <a:pt x="3" y="2"/>
                    </a:lnTo>
                    <a:lnTo>
                      <a:pt x="17" y="0"/>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640" name="Group 132">
                <a:extLst>
                  <a:ext uri="{FF2B5EF4-FFF2-40B4-BE49-F238E27FC236}">
                    <a16:creationId xmlns:a16="http://schemas.microsoft.com/office/drawing/2014/main" id="{B3766D04-1E15-0B25-F990-85FCFED9C0D8}"/>
                  </a:ext>
                </a:extLst>
              </p:cNvPr>
              <p:cNvGrpSpPr>
                <a:grpSpLocks/>
              </p:cNvGrpSpPr>
              <p:nvPr/>
            </p:nvGrpSpPr>
            <p:grpSpPr bwMode="auto">
              <a:xfrm>
                <a:off x="3570" y="936"/>
                <a:ext cx="107" cy="202"/>
                <a:chOff x="3570" y="936"/>
                <a:chExt cx="107" cy="202"/>
              </a:xfrm>
            </p:grpSpPr>
            <p:grpSp>
              <p:nvGrpSpPr>
                <p:cNvPr id="17645" name="Group 133">
                  <a:extLst>
                    <a:ext uri="{FF2B5EF4-FFF2-40B4-BE49-F238E27FC236}">
                      <a16:creationId xmlns:a16="http://schemas.microsoft.com/office/drawing/2014/main" id="{4B33299B-3586-7C15-4A7A-50B0D71129BD}"/>
                    </a:ext>
                  </a:extLst>
                </p:cNvPr>
                <p:cNvGrpSpPr>
                  <a:grpSpLocks/>
                </p:cNvGrpSpPr>
                <p:nvPr/>
              </p:nvGrpSpPr>
              <p:grpSpPr bwMode="auto">
                <a:xfrm>
                  <a:off x="3570" y="936"/>
                  <a:ext cx="107" cy="202"/>
                  <a:chOff x="3570" y="936"/>
                  <a:chExt cx="107" cy="202"/>
                </a:xfrm>
              </p:grpSpPr>
              <p:grpSp>
                <p:nvGrpSpPr>
                  <p:cNvPr id="17647" name="Group 134">
                    <a:extLst>
                      <a:ext uri="{FF2B5EF4-FFF2-40B4-BE49-F238E27FC236}">
                        <a16:creationId xmlns:a16="http://schemas.microsoft.com/office/drawing/2014/main" id="{7E686C27-312B-B98A-72A0-6D9A279D11E8}"/>
                      </a:ext>
                    </a:extLst>
                  </p:cNvPr>
                  <p:cNvGrpSpPr>
                    <a:grpSpLocks/>
                  </p:cNvGrpSpPr>
                  <p:nvPr/>
                </p:nvGrpSpPr>
                <p:grpSpPr bwMode="auto">
                  <a:xfrm>
                    <a:off x="3570" y="1127"/>
                    <a:ext cx="107" cy="11"/>
                    <a:chOff x="3570" y="1127"/>
                    <a:chExt cx="107" cy="11"/>
                  </a:xfrm>
                </p:grpSpPr>
                <p:sp>
                  <p:nvSpPr>
                    <p:cNvPr id="17649" name="Line 135">
                      <a:extLst>
                        <a:ext uri="{FF2B5EF4-FFF2-40B4-BE49-F238E27FC236}">
                          <a16:creationId xmlns:a16="http://schemas.microsoft.com/office/drawing/2014/main" id="{7FA04A18-734D-ABE6-261D-225CF48E78C9}"/>
                        </a:ext>
                      </a:extLst>
                    </p:cNvPr>
                    <p:cNvSpPr>
                      <a:spLocks noChangeShapeType="1"/>
                    </p:cNvSpPr>
                    <p:nvPr/>
                  </p:nvSpPr>
                  <p:spPr bwMode="auto">
                    <a:xfrm flipH="1">
                      <a:off x="3570" y="1137"/>
                      <a:ext cx="107"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650" name="Line 136">
                      <a:extLst>
                        <a:ext uri="{FF2B5EF4-FFF2-40B4-BE49-F238E27FC236}">
                          <a16:creationId xmlns:a16="http://schemas.microsoft.com/office/drawing/2014/main" id="{C5835161-6F6C-5937-101D-73FCFA0B1112}"/>
                        </a:ext>
                      </a:extLst>
                    </p:cNvPr>
                    <p:cNvSpPr>
                      <a:spLocks noChangeShapeType="1"/>
                    </p:cNvSpPr>
                    <p:nvPr/>
                  </p:nvSpPr>
                  <p:spPr bwMode="auto">
                    <a:xfrm flipH="1">
                      <a:off x="3570" y="1127"/>
                      <a:ext cx="107"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648" name="Freeform 137">
                    <a:extLst>
                      <a:ext uri="{FF2B5EF4-FFF2-40B4-BE49-F238E27FC236}">
                        <a16:creationId xmlns:a16="http://schemas.microsoft.com/office/drawing/2014/main" id="{78FFAF53-F7E9-BD53-50F1-D614055C600A}"/>
                      </a:ext>
                    </a:extLst>
                  </p:cNvPr>
                  <p:cNvSpPr>
                    <a:spLocks/>
                  </p:cNvSpPr>
                  <p:nvPr/>
                </p:nvSpPr>
                <p:spPr bwMode="auto">
                  <a:xfrm>
                    <a:off x="3597" y="936"/>
                    <a:ext cx="50" cy="30"/>
                  </a:xfrm>
                  <a:custGeom>
                    <a:avLst/>
                    <a:gdLst>
                      <a:gd name="T0" fmla="*/ 49 w 50"/>
                      <a:gd name="T1" fmla="*/ 3 h 30"/>
                      <a:gd name="T2" fmla="*/ 47 w 50"/>
                      <a:gd name="T3" fmla="*/ 29 h 30"/>
                      <a:gd name="T4" fmla="*/ 33 w 50"/>
                      <a:gd name="T5" fmla="*/ 10 h 30"/>
                      <a:gd name="T6" fmla="*/ 24 w 50"/>
                      <a:gd name="T7" fmla="*/ 28 h 30"/>
                      <a:gd name="T8" fmla="*/ 0 w 50"/>
                      <a:gd name="T9" fmla="*/ 0 h 30"/>
                      <a:gd name="T10" fmla="*/ 0 60000 65536"/>
                      <a:gd name="T11" fmla="*/ 0 60000 65536"/>
                      <a:gd name="T12" fmla="*/ 0 60000 65536"/>
                      <a:gd name="T13" fmla="*/ 0 60000 65536"/>
                      <a:gd name="T14" fmla="*/ 0 60000 65536"/>
                      <a:gd name="T15" fmla="*/ 0 w 50"/>
                      <a:gd name="T16" fmla="*/ 0 h 30"/>
                      <a:gd name="T17" fmla="*/ 50 w 50"/>
                      <a:gd name="T18" fmla="*/ 30 h 30"/>
                    </a:gdLst>
                    <a:ahLst/>
                    <a:cxnLst>
                      <a:cxn ang="T10">
                        <a:pos x="T0" y="T1"/>
                      </a:cxn>
                      <a:cxn ang="T11">
                        <a:pos x="T2" y="T3"/>
                      </a:cxn>
                      <a:cxn ang="T12">
                        <a:pos x="T4" y="T5"/>
                      </a:cxn>
                      <a:cxn ang="T13">
                        <a:pos x="T6" y="T7"/>
                      </a:cxn>
                      <a:cxn ang="T14">
                        <a:pos x="T8" y="T9"/>
                      </a:cxn>
                    </a:cxnLst>
                    <a:rect l="T15" t="T16" r="T17" b="T18"/>
                    <a:pathLst>
                      <a:path w="50" h="30">
                        <a:moveTo>
                          <a:pt x="49" y="3"/>
                        </a:moveTo>
                        <a:lnTo>
                          <a:pt x="47" y="29"/>
                        </a:lnTo>
                        <a:lnTo>
                          <a:pt x="33" y="10"/>
                        </a:lnTo>
                        <a:lnTo>
                          <a:pt x="24" y="28"/>
                        </a:lnTo>
                        <a:lnTo>
                          <a:pt x="0"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7646" name="Line 138">
                  <a:extLst>
                    <a:ext uri="{FF2B5EF4-FFF2-40B4-BE49-F238E27FC236}">
                      <a16:creationId xmlns:a16="http://schemas.microsoft.com/office/drawing/2014/main" id="{F9EC3D37-2996-C97C-C369-34D80F97C2CA}"/>
                    </a:ext>
                  </a:extLst>
                </p:cNvPr>
                <p:cNvSpPr>
                  <a:spLocks noChangeShapeType="1"/>
                </p:cNvSpPr>
                <p:nvPr/>
              </p:nvSpPr>
              <p:spPr bwMode="auto">
                <a:xfrm>
                  <a:off x="3631" y="951"/>
                  <a:ext cx="1" cy="18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641" name="Group 139">
                <a:extLst>
                  <a:ext uri="{FF2B5EF4-FFF2-40B4-BE49-F238E27FC236}">
                    <a16:creationId xmlns:a16="http://schemas.microsoft.com/office/drawing/2014/main" id="{BC8A8299-C418-9C3E-D0B0-4ECF9A721124}"/>
                  </a:ext>
                </a:extLst>
              </p:cNvPr>
              <p:cNvGrpSpPr>
                <a:grpSpLocks/>
              </p:cNvGrpSpPr>
              <p:nvPr/>
            </p:nvGrpSpPr>
            <p:grpSpPr bwMode="auto">
              <a:xfrm>
                <a:off x="3592" y="833"/>
                <a:ext cx="71" cy="115"/>
                <a:chOff x="3592" y="833"/>
                <a:chExt cx="71" cy="115"/>
              </a:xfrm>
            </p:grpSpPr>
            <p:sp>
              <p:nvSpPr>
                <p:cNvPr id="17642" name="Freeform 140">
                  <a:extLst>
                    <a:ext uri="{FF2B5EF4-FFF2-40B4-BE49-F238E27FC236}">
                      <a16:creationId xmlns:a16="http://schemas.microsoft.com/office/drawing/2014/main" id="{D999178E-8D6E-9014-65D6-DC1162FFFE03}"/>
                    </a:ext>
                  </a:extLst>
                </p:cNvPr>
                <p:cNvSpPr>
                  <a:spLocks/>
                </p:cNvSpPr>
                <p:nvPr/>
              </p:nvSpPr>
              <p:spPr bwMode="auto">
                <a:xfrm>
                  <a:off x="3595" y="839"/>
                  <a:ext cx="66" cy="109"/>
                </a:xfrm>
                <a:custGeom>
                  <a:avLst/>
                  <a:gdLst>
                    <a:gd name="T0" fmla="*/ 62 w 66"/>
                    <a:gd name="T1" fmla="*/ 19 h 109"/>
                    <a:gd name="T2" fmla="*/ 64 w 66"/>
                    <a:gd name="T3" fmla="*/ 30 h 109"/>
                    <a:gd name="T4" fmla="*/ 64 w 66"/>
                    <a:gd name="T5" fmla="*/ 34 h 109"/>
                    <a:gd name="T6" fmla="*/ 62 w 66"/>
                    <a:gd name="T7" fmla="*/ 38 h 109"/>
                    <a:gd name="T8" fmla="*/ 65 w 66"/>
                    <a:gd name="T9" fmla="*/ 46 h 109"/>
                    <a:gd name="T10" fmla="*/ 63 w 66"/>
                    <a:gd name="T11" fmla="*/ 59 h 109"/>
                    <a:gd name="T12" fmla="*/ 62 w 66"/>
                    <a:gd name="T13" fmla="*/ 65 h 109"/>
                    <a:gd name="T14" fmla="*/ 60 w 66"/>
                    <a:gd name="T15" fmla="*/ 71 h 109"/>
                    <a:gd name="T16" fmla="*/ 58 w 66"/>
                    <a:gd name="T17" fmla="*/ 77 h 109"/>
                    <a:gd name="T18" fmla="*/ 56 w 66"/>
                    <a:gd name="T19" fmla="*/ 84 h 109"/>
                    <a:gd name="T20" fmla="*/ 51 w 66"/>
                    <a:gd name="T21" fmla="*/ 85 h 109"/>
                    <a:gd name="T22" fmla="*/ 46 w 66"/>
                    <a:gd name="T23" fmla="*/ 87 h 109"/>
                    <a:gd name="T24" fmla="*/ 46 w 66"/>
                    <a:gd name="T25" fmla="*/ 92 h 109"/>
                    <a:gd name="T26" fmla="*/ 46 w 66"/>
                    <a:gd name="T27" fmla="*/ 95 h 109"/>
                    <a:gd name="T28" fmla="*/ 36 w 66"/>
                    <a:gd name="T29" fmla="*/ 108 h 109"/>
                    <a:gd name="T30" fmla="*/ 10 w 66"/>
                    <a:gd name="T31" fmla="*/ 92 h 109"/>
                    <a:gd name="T32" fmla="*/ 9 w 66"/>
                    <a:gd name="T33" fmla="*/ 62 h 109"/>
                    <a:gd name="T34" fmla="*/ 5 w 66"/>
                    <a:gd name="T35" fmla="*/ 53 h 109"/>
                    <a:gd name="T36" fmla="*/ 3 w 66"/>
                    <a:gd name="T37" fmla="*/ 47 h 109"/>
                    <a:gd name="T38" fmla="*/ 1 w 66"/>
                    <a:gd name="T39" fmla="*/ 39 h 109"/>
                    <a:gd name="T40" fmla="*/ 0 w 66"/>
                    <a:gd name="T41" fmla="*/ 32 h 109"/>
                    <a:gd name="T42" fmla="*/ 1 w 66"/>
                    <a:gd name="T43" fmla="*/ 25 h 109"/>
                    <a:gd name="T44" fmla="*/ 2 w 66"/>
                    <a:gd name="T45" fmla="*/ 18 h 109"/>
                    <a:gd name="T46" fmla="*/ 3 w 66"/>
                    <a:gd name="T47" fmla="*/ 13 h 109"/>
                    <a:gd name="T48" fmla="*/ 6 w 66"/>
                    <a:gd name="T49" fmla="*/ 8 h 109"/>
                    <a:gd name="T50" fmla="*/ 10 w 66"/>
                    <a:gd name="T51" fmla="*/ 5 h 109"/>
                    <a:gd name="T52" fmla="*/ 14 w 66"/>
                    <a:gd name="T53" fmla="*/ 3 h 109"/>
                    <a:gd name="T54" fmla="*/ 20 w 66"/>
                    <a:gd name="T55" fmla="*/ 1 h 109"/>
                    <a:gd name="T56" fmla="*/ 26 w 66"/>
                    <a:gd name="T57" fmla="*/ 0 h 109"/>
                    <a:gd name="T58" fmla="*/ 33 w 66"/>
                    <a:gd name="T59" fmla="*/ 0 h 109"/>
                    <a:gd name="T60" fmla="*/ 40 w 66"/>
                    <a:gd name="T61" fmla="*/ 0 h 109"/>
                    <a:gd name="T62" fmla="*/ 48 w 66"/>
                    <a:gd name="T63" fmla="*/ 2 h 109"/>
                    <a:gd name="T64" fmla="*/ 53 w 66"/>
                    <a:gd name="T65" fmla="*/ 5 h 109"/>
                    <a:gd name="T66" fmla="*/ 57 w 66"/>
                    <a:gd name="T67" fmla="*/ 8 h 109"/>
                    <a:gd name="T68" fmla="*/ 60 w 66"/>
                    <a:gd name="T69" fmla="*/ 13 h 109"/>
                    <a:gd name="T70" fmla="*/ 62 w 66"/>
                    <a:gd name="T71" fmla="*/ 19 h 1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
                    <a:gd name="T109" fmla="*/ 0 h 109"/>
                    <a:gd name="T110" fmla="*/ 66 w 66"/>
                    <a:gd name="T111" fmla="*/ 109 h 1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 h="109">
                      <a:moveTo>
                        <a:pt x="62" y="19"/>
                      </a:moveTo>
                      <a:lnTo>
                        <a:pt x="64" y="30"/>
                      </a:lnTo>
                      <a:lnTo>
                        <a:pt x="64" y="34"/>
                      </a:lnTo>
                      <a:lnTo>
                        <a:pt x="62" y="38"/>
                      </a:lnTo>
                      <a:lnTo>
                        <a:pt x="65" y="46"/>
                      </a:lnTo>
                      <a:lnTo>
                        <a:pt x="63" y="59"/>
                      </a:lnTo>
                      <a:lnTo>
                        <a:pt x="62" y="65"/>
                      </a:lnTo>
                      <a:lnTo>
                        <a:pt x="60" y="71"/>
                      </a:lnTo>
                      <a:lnTo>
                        <a:pt x="58" y="77"/>
                      </a:lnTo>
                      <a:lnTo>
                        <a:pt x="56" y="84"/>
                      </a:lnTo>
                      <a:lnTo>
                        <a:pt x="51" y="85"/>
                      </a:lnTo>
                      <a:lnTo>
                        <a:pt x="46" y="87"/>
                      </a:lnTo>
                      <a:lnTo>
                        <a:pt x="46" y="92"/>
                      </a:lnTo>
                      <a:lnTo>
                        <a:pt x="46" y="95"/>
                      </a:lnTo>
                      <a:lnTo>
                        <a:pt x="36" y="108"/>
                      </a:lnTo>
                      <a:lnTo>
                        <a:pt x="10" y="92"/>
                      </a:lnTo>
                      <a:lnTo>
                        <a:pt x="9" y="62"/>
                      </a:lnTo>
                      <a:lnTo>
                        <a:pt x="5" y="53"/>
                      </a:lnTo>
                      <a:lnTo>
                        <a:pt x="3" y="47"/>
                      </a:lnTo>
                      <a:lnTo>
                        <a:pt x="1" y="39"/>
                      </a:lnTo>
                      <a:lnTo>
                        <a:pt x="0" y="32"/>
                      </a:lnTo>
                      <a:lnTo>
                        <a:pt x="1" y="25"/>
                      </a:lnTo>
                      <a:lnTo>
                        <a:pt x="2" y="18"/>
                      </a:lnTo>
                      <a:lnTo>
                        <a:pt x="3" y="13"/>
                      </a:lnTo>
                      <a:lnTo>
                        <a:pt x="6" y="8"/>
                      </a:lnTo>
                      <a:lnTo>
                        <a:pt x="10" y="5"/>
                      </a:lnTo>
                      <a:lnTo>
                        <a:pt x="14" y="3"/>
                      </a:lnTo>
                      <a:lnTo>
                        <a:pt x="20" y="1"/>
                      </a:lnTo>
                      <a:lnTo>
                        <a:pt x="26" y="0"/>
                      </a:lnTo>
                      <a:lnTo>
                        <a:pt x="33" y="0"/>
                      </a:lnTo>
                      <a:lnTo>
                        <a:pt x="40" y="0"/>
                      </a:lnTo>
                      <a:lnTo>
                        <a:pt x="48" y="2"/>
                      </a:lnTo>
                      <a:lnTo>
                        <a:pt x="53" y="5"/>
                      </a:lnTo>
                      <a:lnTo>
                        <a:pt x="57" y="8"/>
                      </a:lnTo>
                      <a:lnTo>
                        <a:pt x="60" y="13"/>
                      </a:lnTo>
                      <a:lnTo>
                        <a:pt x="62" y="19"/>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43" name="Freeform 141">
                  <a:extLst>
                    <a:ext uri="{FF2B5EF4-FFF2-40B4-BE49-F238E27FC236}">
                      <a16:creationId xmlns:a16="http://schemas.microsoft.com/office/drawing/2014/main" id="{E57FEC47-C344-81E3-CD7E-BF3FBE42F870}"/>
                    </a:ext>
                  </a:extLst>
                </p:cNvPr>
                <p:cNvSpPr>
                  <a:spLocks/>
                </p:cNvSpPr>
                <p:nvPr/>
              </p:nvSpPr>
              <p:spPr bwMode="auto">
                <a:xfrm>
                  <a:off x="3604" y="897"/>
                  <a:ext cx="34" cy="35"/>
                </a:xfrm>
                <a:custGeom>
                  <a:avLst/>
                  <a:gdLst>
                    <a:gd name="T0" fmla="*/ 6 w 34"/>
                    <a:gd name="T1" fmla="*/ 9 h 35"/>
                    <a:gd name="T2" fmla="*/ 9 w 34"/>
                    <a:gd name="T3" fmla="*/ 17 h 35"/>
                    <a:gd name="T4" fmla="*/ 33 w 34"/>
                    <a:gd name="T5" fmla="*/ 29 h 35"/>
                    <a:gd name="T6" fmla="*/ 20 w 34"/>
                    <a:gd name="T7" fmla="*/ 26 h 35"/>
                    <a:gd name="T8" fmla="*/ 15 w 34"/>
                    <a:gd name="T9" fmla="*/ 25 h 35"/>
                    <a:gd name="T10" fmla="*/ 8 w 34"/>
                    <a:gd name="T11" fmla="*/ 26 h 35"/>
                    <a:gd name="T12" fmla="*/ 3 w 34"/>
                    <a:gd name="T13" fmla="*/ 28 h 35"/>
                    <a:gd name="T14" fmla="*/ 1 w 34"/>
                    <a:gd name="T15" fmla="*/ 34 h 35"/>
                    <a:gd name="T16" fmla="*/ 0 w 34"/>
                    <a:gd name="T17" fmla="*/ 10 h 35"/>
                    <a:gd name="T18" fmla="*/ 1 w 34"/>
                    <a:gd name="T19" fmla="*/ 5 h 35"/>
                    <a:gd name="T20" fmla="*/ 5 w 34"/>
                    <a:gd name="T21" fmla="*/ 0 h 35"/>
                    <a:gd name="T22" fmla="*/ 6 w 34"/>
                    <a:gd name="T23" fmla="*/ 9 h 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
                    <a:gd name="T37" fmla="*/ 0 h 35"/>
                    <a:gd name="T38" fmla="*/ 34 w 34"/>
                    <a:gd name="T39" fmla="*/ 35 h 3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 h="35">
                      <a:moveTo>
                        <a:pt x="6" y="9"/>
                      </a:moveTo>
                      <a:lnTo>
                        <a:pt x="9" y="17"/>
                      </a:lnTo>
                      <a:lnTo>
                        <a:pt x="33" y="29"/>
                      </a:lnTo>
                      <a:lnTo>
                        <a:pt x="20" y="26"/>
                      </a:lnTo>
                      <a:lnTo>
                        <a:pt x="15" y="25"/>
                      </a:lnTo>
                      <a:lnTo>
                        <a:pt x="8" y="26"/>
                      </a:lnTo>
                      <a:lnTo>
                        <a:pt x="3" y="28"/>
                      </a:lnTo>
                      <a:lnTo>
                        <a:pt x="1" y="34"/>
                      </a:lnTo>
                      <a:lnTo>
                        <a:pt x="0" y="10"/>
                      </a:lnTo>
                      <a:lnTo>
                        <a:pt x="1" y="5"/>
                      </a:lnTo>
                      <a:lnTo>
                        <a:pt x="5" y="0"/>
                      </a:lnTo>
                      <a:lnTo>
                        <a:pt x="6" y="9"/>
                      </a:lnTo>
                    </a:path>
                  </a:pathLst>
                </a:custGeom>
                <a:blipFill dpi="0" rotWithShape="0">
                  <a:blip r:embed="rId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44" name="Freeform 142">
                  <a:extLst>
                    <a:ext uri="{FF2B5EF4-FFF2-40B4-BE49-F238E27FC236}">
                      <a16:creationId xmlns:a16="http://schemas.microsoft.com/office/drawing/2014/main" id="{C5F1952C-74E7-34F8-930E-ED3E2EFC2D5E}"/>
                    </a:ext>
                  </a:extLst>
                </p:cNvPr>
                <p:cNvSpPr>
                  <a:spLocks/>
                </p:cNvSpPr>
                <p:nvPr/>
              </p:nvSpPr>
              <p:spPr bwMode="auto">
                <a:xfrm>
                  <a:off x="3592" y="833"/>
                  <a:ext cx="71" cy="79"/>
                </a:xfrm>
                <a:custGeom>
                  <a:avLst/>
                  <a:gdLst>
                    <a:gd name="T0" fmla="*/ 57 w 71"/>
                    <a:gd name="T1" fmla="*/ 6 h 79"/>
                    <a:gd name="T2" fmla="*/ 51 w 71"/>
                    <a:gd name="T3" fmla="*/ 3 h 79"/>
                    <a:gd name="T4" fmla="*/ 46 w 71"/>
                    <a:gd name="T5" fmla="*/ 2 h 79"/>
                    <a:gd name="T6" fmla="*/ 38 w 71"/>
                    <a:gd name="T7" fmla="*/ 0 h 79"/>
                    <a:gd name="T8" fmla="*/ 32 w 71"/>
                    <a:gd name="T9" fmla="*/ 0 h 79"/>
                    <a:gd name="T10" fmla="*/ 25 w 71"/>
                    <a:gd name="T11" fmla="*/ 0 h 79"/>
                    <a:gd name="T12" fmla="*/ 19 w 71"/>
                    <a:gd name="T13" fmla="*/ 1 h 79"/>
                    <a:gd name="T14" fmla="*/ 14 w 71"/>
                    <a:gd name="T15" fmla="*/ 1 h 79"/>
                    <a:gd name="T16" fmla="*/ 10 w 71"/>
                    <a:gd name="T17" fmla="*/ 3 h 79"/>
                    <a:gd name="T18" fmla="*/ 6 w 71"/>
                    <a:gd name="T19" fmla="*/ 6 h 79"/>
                    <a:gd name="T20" fmla="*/ 3 w 71"/>
                    <a:gd name="T21" fmla="*/ 10 h 79"/>
                    <a:gd name="T22" fmla="*/ 2 w 71"/>
                    <a:gd name="T23" fmla="*/ 16 h 79"/>
                    <a:gd name="T24" fmla="*/ 1 w 71"/>
                    <a:gd name="T25" fmla="*/ 24 h 79"/>
                    <a:gd name="T26" fmla="*/ 0 w 71"/>
                    <a:gd name="T27" fmla="*/ 34 h 79"/>
                    <a:gd name="T28" fmla="*/ 1 w 71"/>
                    <a:gd name="T29" fmla="*/ 43 h 79"/>
                    <a:gd name="T30" fmla="*/ 3 w 71"/>
                    <a:gd name="T31" fmla="*/ 51 h 79"/>
                    <a:gd name="T32" fmla="*/ 4 w 71"/>
                    <a:gd name="T33" fmla="*/ 58 h 79"/>
                    <a:gd name="T34" fmla="*/ 6 w 71"/>
                    <a:gd name="T35" fmla="*/ 63 h 79"/>
                    <a:gd name="T36" fmla="*/ 8 w 71"/>
                    <a:gd name="T37" fmla="*/ 68 h 79"/>
                    <a:gd name="T38" fmla="*/ 10 w 71"/>
                    <a:gd name="T39" fmla="*/ 73 h 79"/>
                    <a:gd name="T40" fmla="*/ 13 w 71"/>
                    <a:gd name="T41" fmla="*/ 78 h 79"/>
                    <a:gd name="T42" fmla="*/ 15 w 71"/>
                    <a:gd name="T43" fmla="*/ 78 h 79"/>
                    <a:gd name="T44" fmla="*/ 14 w 71"/>
                    <a:gd name="T45" fmla="*/ 71 h 79"/>
                    <a:gd name="T46" fmla="*/ 16 w 71"/>
                    <a:gd name="T47" fmla="*/ 66 h 79"/>
                    <a:gd name="T48" fmla="*/ 17 w 71"/>
                    <a:gd name="T49" fmla="*/ 63 h 79"/>
                    <a:gd name="T50" fmla="*/ 15 w 71"/>
                    <a:gd name="T51" fmla="*/ 59 h 79"/>
                    <a:gd name="T52" fmla="*/ 14 w 71"/>
                    <a:gd name="T53" fmla="*/ 51 h 79"/>
                    <a:gd name="T54" fmla="*/ 16 w 71"/>
                    <a:gd name="T55" fmla="*/ 49 h 79"/>
                    <a:gd name="T56" fmla="*/ 19 w 71"/>
                    <a:gd name="T57" fmla="*/ 53 h 79"/>
                    <a:gd name="T58" fmla="*/ 22 w 71"/>
                    <a:gd name="T59" fmla="*/ 57 h 79"/>
                    <a:gd name="T60" fmla="*/ 21 w 71"/>
                    <a:gd name="T61" fmla="*/ 49 h 79"/>
                    <a:gd name="T62" fmla="*/ 23 w 71"/>
                    <a:gd name="T63" fmla="*/ 40 h 79"/>
                    <a:gd name="T64" fmla="*/ 23 w 71"/>
                    <a:gd name="T65" fmla="*/ 30 h 79"/>
                    <a:gd name="T66" fmla="*/ 23 w 71"/>
                    <a:gd name="T67" fmla="*/ 24 h 79"/>
                    <a:gd name="T68" fmla="*/ 21 w 71"/>
                    <a:gd name="T69" fmla="*/ 22 h 79"/>
                    <a:gd name="T70" fmla="*/ 26 w 71"/>
                    <a:gd name="T71" fmla="*/ 23 h 79"/>
                    <a:gd name="T72" fmla="*/ 30 w 71"/>
                    <a:gd name="T73" fmla="*/ 25 h 79"/>
                    <a:gd name="T74" fmla="*/ 33 w 71"/>
                    <a:gd name="T75" fmla="*/ 25 h 79"/>
                    <a:gd name="T76" fmla="*/ 40 w 71"/>
                    <a:gd name="T77" fmla="*/ 26 h 79"/>
                    <a:gd name="T78" fmla="*/ 44 w 71"/>
                    <a:gd name="T79" fmla="*/ 28 h 79"/>
                    <a:gd name="T80" fmla="*/ 38 w 71"/>
                    <a:gd name="T81" fmla="*/ 25 h 79"/>
                    <a:gd name="T82" fmla="*/ 42 w 71"/>
                    <a:gd name="T83" fmla="*/ 25 h 79"/>
                    <a:gd name="T84" fmla="*/ 50 w 71"/>
                    <a:gd name="T85" fmla="*/ 25 h 79"/>
                    <a:gd name="T86" fmla="*/ 56 w 71"/>
                    <a:gd name="T87" fmla="*/ 24 h 79"/>
                    <a:gd name="T88" fmla="*/ 63 w 71"/>
                    <a:gd name="T89" fmla="*/ 24 h 79"/>
                    <a:gd name="T90" fmla="*/ 65 w 71"/>
                    <a:gd name="T91" fmla="*/ 29 h 79"/>
                    <a:gd name="T92" fmla="*/ 66 w 71"/>
                    <a:gd name="T93" fmla="*/ 35 h 79"/>
                    <a:gd name="T94" fmla="*/ 68 w 71"/>
                    <a:gd name="T95" fmla="*/ 28 h 79"/>
                    <a:gd name="T96" fmla="*/ 70 w 71"/>
                    <a:gd name="T97" fmla="*/ 19 h 79"/>
                    <a:gd name="T98" fmla="*/ 66 w 71"/>
                    <a:gd name="T99" fmla="*/ 13 h 79"/>
                    <a:gd name="T100" fmla="*/ 62 w 71"/>
                    <a:gd name="T101" fmla="*/ 9 h 79"/>
                    <a:gd name="T102" fmla="*/ 57 w 71"/>
                    <a:gd name="T103" fmla="*/ 6 h 7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1"/>
                    <a:gd name="T157" fmla="*/ 0 h 79"/>
                    <a:gd name="T158" fmla="*/ 71 w 71"/>
                    <a:gd name="T159" fmla="*/ 79 h 7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1" h="79">
                      <a:moveTo>
                        <a:pt x="57" y="6"/>
                      </a:moveTo>
                      <a:lnTo>
                        <a:pt x="51" y="3"/>
                      </a:lnTo>
                      <a:lnTo>
                        <a:pt x="46" y="2"/>
                      </a:lnTo>
                      <a:lnTo>
                        <a:pt x="38" y="0"/>
                      </a:lnTo>
                      <a:lnTo>
                        <a:pt x="32" y="0"/>
                      </a:lnTo>
                      <a:lnTo>
                        <a:pt x="25" y="0"/>
                      </a:lnTo>
                      <a:lnTo>
                        <a:pt x="19" y="1"/>
                      </a:lnTo>
                      <a:lnTo>
                        <a:pt x="14" y="1"/>
                      </a:lnTo>
                      <a:lnTo>
                        <a:pt x="10" y="3"/>
                      </a:lnTo>
                      <a:lnTo>
                        <a:pt x="6" y="6"/>
                      </a:lnTo>
                      <a:lnTo>
                        <a:pt x="3" y="10"/>
                      </a:lnTo>
                      <a:lnTo>
                        <a:pt x="2" y="16"/>
                      </a:lnTo>
                      <a:lnTo>
                        <a:pt x="1" y="24"/>
                      </a:lnTo>
                      <a:lnTo>
                        <a:pt x="0" y="34"/>
                      </a:lnTo>
                      <a:lnTo>
                        <a:pt x="1" y="43"/>
                      </a:lnTo>
                      <a:lnTo>
                        <a:pt x="3" y="51"/>
                      </a:lnTo>
                      <a:lnTo>
                        <a:pt x="4" y="58"/>
                      </a:lnTo>
                      <a:lnTo>
                        <a:pt x="6" y="63"/>
                      </a:lnTo>
                      <a:lnTo>
                        <a:pt x="8" y="68"/>
                      </a:lnTo>
                      <a:lnTo>
                        <a:pt x="10" y="73"/>
                      </a:lnTo>
                      <a:lnTo>
                        <a:pt x="13" y="78"/>
                      </a:lnTo>
                      <a:lnTo>
                        <a:pt x="15" y="78"/>
                      </a:lnTo>
                      <a:lnTo>
                        <a:pt x="14" y="71"/>
                      </a:lnTo>
                      <a:lnTo>
                        <a:pt x="16" y="66"/>
                      </a:lnTo>
                      <a:lnTo>
                        <a:pt x="17" y="63"/>
                      </a:lnTo>
                      <a:lnTo>
                        <a:pt x="15" y="59"/>
                      </a:lnTo>
                      <a:lnTo>
                        <a:pt x="14" y="51"/>
                      </a:lnTo>
                      <a:lnTo>
                        <a:pt x="16" y="49"/>
                      </a:lnTo>
                      <a:lnTo>
                        <a:pt x="19" y="53"/>
                      </a:lnTo>
                      <a:lnTo>
                        <a:pt x="22" y="57"/>
                      </a:lnTo>
                      <a:lnTo>
                        <a:pt x="21" y="49"/>
                      </a:lnTo>
                      <a:lnTo>
                        <a:pt x="23" y="40"/>
                      </a:lnTo>
                      <a:lnTo>
                        <a:pt x="23" y="30"/>
                      </a:lnTo>
                      <a:lnTo>
                        <a:pt x="23" y="24"/>
                      </a:lnTo>
                      <a:lnTo>
                        <a:pt x="21" y="22"/>
                      </a:lnTo>
                      <a:lnTo>
                        <a:pt x="26" y="23"/>
                      </a:lnTo>
                      <a:lnTo>
                        <a:pt x="30" y="25"/>
                      </a:lnTo>
                      <a:lnTo>
                        <a:pt x="33" y="25"/>
                      </a:lnTo>
                      <a:lnTo>
                        <a:pt x="40" y="26"/>
                      </a:lnTo>
                      <a:lnTo>
                        <a:pt x="44" y="28"/>
                      </a:lnTo>
                      <a:lnTo>
                        <a:pt x="38" y="25"/>
                      </a:lnTo>
                      <a:lnTo>
                        <a:pt x="42" y="25"/>
                      </a:lnTo>
                      <a:lnTo>
                        <a:pt x="50" y="25"/>
                      </a:lnTo>
                      <a:lnTo>
                        <a:pt x="56" y="24"/>
                      </a:lnTo>
                      <a:lnTo>
                        <a:pt x="63" y="24"/>
                      </a:lnTo>
                      <a:lnTo>
                        <a:pt x="65" y="29"/>
                      </a:lnTo>
                      <a:lnTo>
                        <a:pt x="66" y="35"/>
                      </a:lnTo>
                      <a:lnTo>
                        <a:pt x="68" y="28"/>
                      </a:lnTo>
                      <a:lnTo>
                        <a:pt x="70" y="19"/>
                      </a:lnTo>
                      <a:lnTo>
                        <a:pt x="66" y="13"/>
                      </a:lnTo>
                      <a:lnTo>
                        <a:pt x="62" y="9"/>
                      </a:lnTo>
                      <a:lnTo>
                        <a:pt x="57" y="6"/>
                      </a:lnTo>
                    </a:path>
                  </a:pathLst>
                </a:custGeom>
                <a:blipFill dpi="0" rotWithShape="0">
                  <a:blip r:embed="rId9"/>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nvGrpSpPr>
            <p:cNvPr id="17465" name="Group 143">
              <a:extLst>
                <a:ext uri="{FF2B5EF4-FFF2-40B4-BE49-F238E27FC236}">
                  <a16:creationId xmlns:a16="http://schemas.microsoft.com/office/drawing/2014/main" id="{27F20E23-D9A5-9981-ED41-A33F611BCE10}"/>
                </a:ext>
              </a:extLst>
            </p:cNvPr>
            <p:cNvGrpSpPr>
              <a:grpSpLocks/>
            </p:cNvGrpSpPr>
            <p:nvPr/>
          </p:nvGrpSpPr>
          <p:grpSpPr bwMode="auto">
            <a:xfrm>
              <a:off x="2640" y="816"/>
              <a:ext cx="1170" cy="798"/>
              <a:chOff x="2640" y="816"/>
              <a:chExt cx="1170" cy="798"/>
            </a:xfrm>
          </p:grpSpPr>
          <p:grpSp>
            <p:nvGrpSpPr>
              <p:cNvPr id="17466" name="Group 144">
                <a:extLst>
                  <a:ext uri="{FF2B5EF4-FFF2-40B4-BE49-F238E27FC236}">
                    <a16:creationId xmlns:a16="http://schemas.microsoft.com/office/drawing/2014/main" id="{30AED710-DD28-B9E0-1FDF-C5935CB3D7EF}"/>
                  </a:ext>
                </a:extLst>
              </p:cNvPr>
              <p:cNvGrpSpPr>
                <a:grpSpLocks/>
              </p:cNvGrpSpPr>
              <p:nvPr/>
            </p:nvGrpSpPr>
            <p:grpSpPr bwMode="auto">
              <a:xfrm>
                <a:off x="2765" y="848"/>
                <a:ext cx="160" cy="739"/>
                <a:chOff x="2765" y="848"/>
                <a:chExt cx="160" cy="739"/>
              </a:xfrm>
            </p:grpSpPr>
            <p:grpSp>
              <p:nvGrpSpPr>
                <p:cNvPr id="17604" name="Group 146">
                  <a:extLst>
                    <a:ext uri="{FF2B5EF4-FFF2-40B4-BE49-F238E27FC236}">
                      <a16:creationId xmlns:a16="http://schemas.microsoft.com/office/drawing/2014/main" id="{129422F7-697A-B951-F416-835B725EC74B}"/>
                    </a:ext>
                  </a:extLst>
                </p:cNvPr>
                <p:cNvGrpSpPr>
                  <a:grpSpLocks/>
                </p:cNvGrpSpPr>
                <p:nvPr/>
              </p:nvGrpSpPr>
              <p:grpSpPr bwMode="auto">
                <a:xfrm>
                  <a:off x="2799" y="848"/>
                  <a:ext cx="85" cy="129"/>
                  <a:chOff x="2799" y="848"/>
                  <a:chExt cx="85" cy="129"/>
                </a:xfrm>
              </p:grpSpPr>
              <p:sp>
                <p:nvSpPr>
                  <p:cNvPr id="17624" name="Freeform 146">
                    <a:extLst>
                      <a:ext uri="{FF2B5EF4-FFF2-40B4-BE49-F238E27FC236}">
                        <a16:creationId xmlns:a16="http://schemas.microsoft.com/office/drawing/2014/main" id="{EE9B2284-563D-C731-8AC0-59AB1BFC94FB}"/>
                      </a:ext>
                    </a:extLst>
                  </p:cNvPr>
                  <p:cNvSpPr>
                    <a:spLocks/>
                  </p:cNvSpPr>
                  <p:nvPr/>
                </p:nvSpPr>
                <p:spPr bwMode="auto">
                  <a:xfrm>
                    <a:off x="2799" y="848"/>
                    <a:ext cx="85" cy="101"/>
                  </a:xfrm>
                  <a:custGeom>
                    <a:avLst/>
                    <a:gdLst>
                      <a:gd name="T0" fmla="*/ 32 w 85"/>
                      <a:gd name="T1" fmla="*/ 1 h 101"/>
                      <a:gd name="T2" fmla="*/ 23 w 85"/>
                      <a:gd name="T3" fmla="*/ 6 h 101"/>
                      <a:gd name="T4" fmla="*/ 17 w 85"/>
                      <a:gd name="T5" fmla="*/ 12 h 101"/>
                      <a:gd name="T6" fmla="*/ 13 w 85"/>
                      <a:gd name="T7" fmla="*/ 19 h 101"/>
                      <a:gd name="T8" fmla="*/ 8 w 85"/>
                      <a:gd name="T9" fmla="*/ 33 h 101"/>
                      <a:gd name="T10" fmla="*/ 3 w 85"/>
                      <a:gd name="T11" fmla="*/ 53 h 101"/>
                      <a:gd name="T12" fmla="*/ 0 w 85"/>
                      <a:gd name="T13" fmla="*/ 71 h 101"/>
                      <a:gd name="T14" fmla="*/ 1 w 85"/>
                      <a:gd name="T15" fmla="*/ 79 h 101"/>
                      <a:gd name="T16" fmla="*/ 2 w 85"/>
                      <a:gd name="T17" fmla="*/ 86 h 101"/>
                      <a:gd name="T18" fmla="*/ 4 w 85"/>
                      <a:gd name="T19" fmla="*/ 95 h 101"/>
                      <a:gd name="T20" fmla="*/ 4 w 85"/>
                      <a:gd name="T21" fmla="*/ 98 h 101"/>
                      <a:gd name="T22" fmla="*/ 7 w 85"/>
                      <a:gd name="T23" fmla="*/ 98 h 101"/>
                      <a:gd name="T24" fmla="*/ 12 w 85"/>
                      <a:gd name="T25" fmla="*/ 97 h 101"/>
                      <a:gd name="T26" fmla="*/ 17 w 85"/>
                      <a:gd name="T27" fmla="*/ 97 h 101"/>
                      <a:gd name="T28" fmla="*/ 25 w 85"/>
                      <a:gd name="T29" fmla="*/ 99 h 101"/>
                      <a:gd name="T30" fmla="*/ 29 w 85"/>
                      <a:gd name="T31" fmla="*/ 100 h 101"/>
                      <a:gd name="T32" fmla="*/ 29 w 85"/>
                      <a:gd name="T33" fmla="*/ 93 h 101"/>
                      <a:gd name="T34" fmla="*/ 23 w 85"/>
                      <a:gd name="T35" fmla="*/ 79 h 101"/>
                      <a:gd name="T36" fmla="*/ 22 w 85"/>
                      <a:gd name="T37" fmla="*/ 57 h 101"/>
                      <a:gd name="T38" fmla="*/ 23 w 85"/>
                      <a:gd name="T39" fmla="*/ 37 h 101"/>
                      <a:gd name="T40" fmla="*/ 35 w 85"/>
                      <a:gd name="T41" fmla="*/ 25 h 101"/>
                      <a:gd name="T42" fmla="*/ 55 w 85"/>
                      <a:gd name="T43" fmla="*/ 23 h 101"/>
                      <a:gd name="T44" fmla="*/ 64 w 85"/>
                      <a:gd name="T45" fmla="*/ 35 h 101"/>
                      <a:gd name="T46" fmla="*/ 63 w 85"/>
                      <a:gd name="T47" fmla="*/ 77 h 101"/>
                      <a:gd name="T48" fmla="*/ 55 w 85"/>
                      <a:gd name="T49" fmla="*/ 94 h 101"/>
                      <a:gd name="T50" fmla="*/ 55 w 85"/>
                      <a:gd name="T51" fmla="*/ 99 h 101"/>
                      <a:gd name="T52" fmla="*/ 60 w 85"/>
                      <a:gd name="T53" fmla="*/ 99 h 101"/>
                      <a:gd name="T54" fmla="*/ 66 w 85"/>
                      <a:gd name="T55" fmla="*/ 98 h 101"/>
                      <a:gd name="T56" fmla="*/ 71 w 85"/>
                      <a:gd name="T57" fmla="*/ 98 h 101"/>
                      <a:gd name="T58" fmla="*/ 76 w 85"/>
                      <a:gd name="T59" fmla="*/ 99 h 101"/>
                      <a:gd name="T60" fmla="*/ 78 w 85"/>
                      <a:gd name="T61" fmla="*/ 99 h 101"/>
                      <a:gd name="T62" fmla="*/ 79 w 85"/>
                      <a:gd name="T63" fmla="*/ 93 h 101"/>
                      <a:gd name="T64" fmla="*/ 82 w 85"/>
                      <a:gd name="T65" fmla="*/ 83 h 101"/>
                      <a:gd name="T66" fmla="*/ 84 w 85"/>
                      <a:gd name="T67" fmla="*/ 74 h 101"/>
                      <a:gd name="T68" fmla="*/ 84 w 85"/>
                      <a:gd name="T69" fmla="*/ 66 h 101"/>
                      <a:gd name="T70" fmla="*/ 84 w 85"/>
                      <a:gd name="T71" fmla="*/ 57 h 101"/>
                      <a:gd name="T72" fmla="*/ 82 w 85"/>
                      <a:gd name="T73" fmla="*/ 51 h 101"/>
                      <a:gd name="T74" fmla="*/ 80 w 85"/>
                      <a:gd name="T75" fmla="*/ 44 h 101"/>
                      <a:gd name="T76" fmla="*/ 79 w 85"/>
                      <a:gd name="T77" fmla="*/ 37 h 101"/>
                      <a:gd name="T78" fmla="*/ 79 w 85"/>
                      <a:gd name="T79" fmla="*/ 32 h 101"/>
                      <a:gd name="T80" fmla="*/ 77 w 85"/>
                      <a:gd name="T81" fmla="*/ 25 h 101"/>
                      <a:gd name="T82" fmla="*/ 75 w 85"/>
                      <a:gd name="T83" fmla="*/ 16 h 101"/>
                      <a:gd name="T84" fmla="*/ 69 w 85"/>
                      <a:gd name="T85" fmla="*/ 8 h 101"/>
                      <a:gd name="T86" fmla="*/ 61 w 85"/>
                      <a:gd name="T87" fmla="*/ 2 h 101"/>
                      <a:gd name="T88" fmla="*/ 52 w 85"/>
                      <a:gd name="T89" fmla="*/ 0 h 101"/>
                      <a:gd name="T90" fmla="*/ 44 w 85"/>
                      <a:gd name="T91" fmla="*/ 0 h 101"/>
                      <a:gd name="T92" fmla="*/ 32 w 85"/>
                      <a:gd name="T93" fmla="*/ 1 h 10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5"/>
                      <a:gd name="T142" fmla="*/ 0 h 101"/>
                      <a:gd name="T143" fmla="*/ 85 w 85"/>
                      <a:gd name="T144" fmla="*/ 101 h 10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5" h="101">
                        <a:moveTo>
                          <a:pt x="32" y="1"/>
                        </a:moveTo>
                        <a:lnTo>
                          <a:pt x="23" y="6"/>
                        </a:lnTo>
                        <a:lnTo>
                          <a:pt x="17" y="12"/>
                        </a:lnTo>
                        <a:lnTo>
                          <a:pt x="13" y="19"/>
                        </a:lnTo>
                        <a:lnTo>
                          <a:pt x="8" y="33"/>
                        </a:lnTo>
                        <a:lnTo>
                          <a:pt x="3" y="53"/>
                        </a:lnTo>
                        <a:lnTo>
                          <a:pt x="0" y="71"/>
                        </a:lnTo>
                        <a:lnTo>
                          <a:pt x="1" y="79"/>
                        </a:lnTo>
                        <a:lnTo>
                          <a:pt x="2" y="86"/>
                        </a:lnTo>
                        <a:lnTo>
                          <a:pt x="4" y="95"/>
                        </a:lnTo>
                        <a:lnTo>
                          <a:pt x="4" y="98"/>
                        </a:lnTo>
                        <a:lnTo>
                          <a:pt x="7" y="98"/>
                        </a:lnTo>
                        <a:lnTo>
                          <a:pt x="12" y="97"/>
                        </a:lnTo>
                        <a:lnTo>
                          <a:pt x="17" y="97"/>
                        </a:lnTo>
                        <a:lnTo>
                          <a:pt x="25" y="99"/>
                        </a:lnTo>
                        <a:lnTo>
                          <a:pt x="29" y="100"/>
                        </a:lnTo>
                        <a:lnTo>
                          <a:pt x="29" y="93"/>
                        </a:lnTo>
                        <a:lnTo>
                          <a:pt x="23" y="79"/>
                        </a:lnTo>
                        <a:lnTo>
                          <a:pt x="22" y="57"/>
                        </a:lnTo>
                        <a:lnTo>
                          <a:pt x="23" y="37"/>
                        </a:lnTo>
                        <a:lnTo>
                          <a:pt x="35" y="25"/>
                        </a:lnTo>
                        <a:lnTo>
                          <a:pt x="55" y="23"/>
                        </a:lnTo>
                        <a:lnTo>
                          <a:pt x="64" y="35"/>
                        </a:lnTo>
                        <a:lnTo>
                          <a:pt x="63" y="77"/>
                        </a:lnTo>
                        <a:lnTo>
                          <a:pt x="55" y="94"/>
                        </a:lnTo>
                        <a:lnTo>
                          <a:pt x="55" y="99"/>
                        </a:lnTo>
                        <a:lnTo>
                          <a:pt x="60" y="99"/>
                        </a:lnTo>
                        <a:lnTo>
                          <a:pt x="66" y="98"/>
                        </a:lnTo>
                        <a:lnTo>
                          <a:pt x="71" y="98"/>
                        </a:lnTo>
                        <a:lnTo>
                          <a:pt x="76" y="99"/>
                        </a:lnTo>
                        <a:lnTo>
                          <a:pt x="78" y="99"/>
                        </a:lnTo>
                        <a:lnTo>
                          <a:pt x="79" y="93"/>
                        </a:lnTo>
                        <a:lnTo>
                          <a:pt x="82" y="83"/>
                        </a:lnTo>
                        <a:lnTo>
                          <a:pt x="84" y="74"/>
                        </a:lnTo>
                        <a:lnTo>
                          <a:pt x="84" y="66"/>
                        </a:lnTo>
                        <a:lnTo>
                          <a:pt x="84" y="57"/>
                        </a:lnTo>
                        <a:lnTo>
                          <a:pt x="82" y="51"/>
                        </a:lnTo>
                        <a:lnTo>
                          <a:pt x="80" y="44"/>
                        </a:lnTo>
                        <a:lnTo>
                          <a:pt x="79" y="37"/>
                        </a:lnTo>
                        <a:lnTo>
                          <a:pt x="79" y="32"/>
                        </a:lnTo>
                        <a:lnTo>
                          <a:pt x="77" y="25"/>
                        </a:lnTo>
                        <a:lnTo>
                          <a:pt x="75" y="16"/>
                        </a:lnTo>
                        <a:lnTo>
                          <a:pt x="69" y="8"/>
                        </a:lnTo>
                        <a:lnTo>
                          <a:pt x="61" y="2"/>
                        </a:lnTo>
                        <a:lnTo>
                          <a:pt x="52" y="0"/>
                        </a:lnTo>
                        <a:lnTo>
                          <a:pt x="44" y="0"/>
                        </a:lnTo>
                        <a:lnTo>
                          <a:pt x="32" y="1"/>
                        </a:lnTo>
                      </a:path>
                    </a:pathLst>
                  </a:custGeom>
                  <a:blipFill dpi="0" rotWithShape="0">
                    <a:blip r:embed="rId10"/>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25" name="Freeform 147">
                    <a:extLst>
                      <a:ext uri="{FF2B5EF4-FFF2-40B4-BE49-F238E27FC236}">
                        <a16:creationId xmlns:a16="http://schemas.microsoft.com/office/drawing/2014/main" id="{6A4E886F-71D7-1DF3-5891-123A63EFAD58}"/>
                      </a:ext>
                    </a:extLst>
                  </p:cNvPr>
                  <p:cNvSpPr>
                    <a:spLocks/>
                  </p:cNvSpPr>
                  <p:nvPr/>
                </p:nvSpPr>
                <p:spPr bwMode="auto">
                  <a:xfrm>
                    <a:off x="2817" y="867"/>
                    <a:ext cx="50" cy="110"/>
                  </a:xfrm>
                  <a:custGeom>
                    <a:avLst/>
                    <a:gdLst>
                      <a:gd name="T0" fmla="*/ 5 w 50"/>
                      <a:gd name="T1" fmla="*/ 11 h 110"/>
                      <a:gd name="T2" fmla="*/ 2 w 50"/>
                      <a:gd name="T3" fmla="*/ 18 h 110"/>
                      <a:gd name="T4" fmla="*/ 1 w 50"/>
                      <a:gd name="T5" fmla="*/ 27 h 110"/>
                      <a:gd name="T6" fmla="*/ 0 w 50"/>
                      <a:gd name="T7" fmla="*/ 37 h 110"/>
                      <a:gd name="T8" fmla="*/ 1 w 50"/>
                      <a:gd name="T9" fmla="*/ 44 h 110"/>
                      <a:gd name="T10" fmla="*/ 2 w 50"/>
                      <a:gd name="T11" fmla="*/ 52 h 110"/>
                      <a:gd name="T12" fmla="*/ 11 w 50"/>
                      <a:gd name="T13" fmla="*/ 74 h 110"/>
                      <a:gd name="T14" fmla="*/ 11 w 50"/>
                      <a:gd name="T15" fmla="*/ 95 h 110"/>
                      <a:gd name="T16" fmla="*/ 25 w 50"/>
                      <a:gd name="T17" fmla="*/ 109 h 110"/>
                      <a:gd name="T18" fmla="*/ 36 w 50"/>
                      <a:gd name="T19" fmla="*/ 93 h 110"/>
                      <a:gd name="T20" fmla="*/ 36 w 50"/>
                      <a:gd name="T21" fmla="*/ 75 h 110"/>
                      <a:gd name="T22" fmla="*/ 46 w 50"/>
                      <a:gd name="T23" fmla="*/ 56 h 110"/>
                      <a:gd name="T24" fmla="*/ 48 w 50"/>
                      <a:gd name="T25" fmla="*/ 45 h 110"/>
                      <a:gd name="T26" fmla="*/ 49 w 50"/>
                      <a:gd name="T27" fmla="*/ 37 h 110"/>
                      <a:gd name="T28" fmla="*/ 48 w 50"/>
                      <a:gd name="T29" fmla="*/ 29 h 110"/>
                      <a:gd name="T30" fmla="*/ 48 w 50"/>
                      <a:gd name="T31" fmla="*/ 22 h 110"/>
                      <a:gd name="T32" fmla="*/ 46 w 50"/>
                      <a:gd name="T33" fmla="*/ 14 h 110"/>
                      <a:gd name="T34" fmla="*/ 43 w 50"/>
                      <a:gd name="T35" fmla="*/ 7 h 110"/>
                      <a:gd name="T36" fmla="*/ 38 w 50"/>
                      <a:gd name="T37" fmla="*/ 3 h 110"/>
                      <a:gd name="T38" fmla="*/ 30 w 50"/>
                      <a:gd name="T39" fmla="*/ 1 h 110"/>
                      <a:gd name="T40" fmla="*/ 22 w 50"/>
                      <a:gd name="T41" fmla="*/ 0 h 110"/>
                      <a:gd name="T42" fmla="*/ 15 w 50"/>
                      <a:gd name="T43" fmla="*/ 1 h 110"/>
                      <a:gd name="T44" fmla="*/ 9 w 50"/>
                      <a:gd name="T45" fmla="*/ 5 h 110"/>
                      <a:gd name="T46" fmla="*/ 5 w 50"/>
                      <a:gd name="T47" fmla="*/ 11 h 1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0"/>
                      <a:gd name="T73" fmla="*/ 0 h 110"/>
                      <a:gd name="T74" fmla="*/ 50 w 50"/>
                      <a:gd name="T75" fmla="*/ 110 h 11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0" h="110">
                        <a:moveTo>
                          <a:pt x="5" y="11"/>
                        </a:moveTo>
                        <a:lnTo>
                          <a:pt x="2" y="18"/>
                        </a:lnTo>
                        <a:lnTo>
                          <a:pt x="1" y="27"/>
                        </a:lnTo>
                        <a:lnTo>
                          <a:pt x="0" y="37"/>
                        </a:lnTo>
                        <a:lnTo>
                          <a:pt x="1" y="44"/>
                        </a:lnTo>
                        <a:lnTo>
                          <a:pt x="2" y="52"/>
                        </a:lnTo>
                        <a:lnTo>
                          <a:pt x="11" y="74"/>
                        </a:lnTo>
                        <a:lnTo>
                          <a:pt x="11" y="95"/>
                        </a:lnTo>
                        <a:lnTo>
                          <a:pt x="25" y="109"/>
                        </a:lnTo>
                        <a:lnTo>
                          <a:pt x="36" y="93"/>
                        </a:lnTo>
                        <a:lnTo>
                          <a:pt x="36" y="75"/>
                        </a:lnTo>
                        <a:lnTo>
                          <a:pt x="46" y="56"/>
                        </a:lnTo>
                        <a:lnTo>
                          <a:pt x="48" y="45"/>
                        </a:lnTo>
                        <a:lnTo>
                          <a:pt x="49" y="37"/>
                        </a:lnTo>
                        <a:lnTo>
                          <a:pt x="48" y="29"/>
                        </a:lnTo>
                        <a:lnTo>
                          <a:pt x="48" y="22"/>
                        </a:lnTo>
                        <a:lnTo>
                          <a:pt x="46" y="14"/>
                        </a:lnTo>
                        <a:lnTo>
                          <a:pt x="43" y="7"/>
                        </a:lnTo>
                        <a:lnTo>
                          <a:pt x="38" y="3"/>
                        </a:lnTo>
                        <a:lnTo>
                          <a:pt x="30" y="1"/>
                        </a:lnTo>
                        <a:lnTo>
                          <a:pt x="22" y="0"/>
                        </a:lnTo>
                        <a:lnTo>
                          <a:pt x="15" y="1"/>
                        </a:lnTo>
                        <a:lnTo>
                          <a:pt x="9" y="5"/>
                        </a:lnTo>
                        <a:lnTo>
                          <a:pt x="5" y="11"/>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626" name="Group 148">
                    <a:extLst>
                      <a:ext uri="{FF2B5EF4-FFF2-40B4-BE49-F238E27FC236}">
                        <a16:creationId xmlns:a16="http://schemas.microsoft.com/office/drawing/2014/main" id="{F8B0F6FC-BF94-7B6F-A827-9824D3444E8C}"/>
                      </a:ext>
                    </a:extLst>
                  </p:cNvPr>
                  <p:cNvGrpSpPr>
                    <a:grpSpLocks/>
                  </p:cNvGrpSpPr>
                  <p:nvPr/>
                </p:nvGrpSpPr>
                <p:grpSpPr bwMode="auto">
                  <a:xfrm>
                    <a:off x="2813" y="914"/>
                    <a:ext cx="57" cy="16"/>
                    <a:chOff x="2813" y="914"/>
                    <a:chExt cx="57" cy="16"/>
                  </a:xfrm>
                </p:grpSpPr>
                <p:grpSp>
                  <p:nvGrpSpPr>
                    <p:cNvPr id="17627" name="Group 149">
                      <a:extLst>
                        <a:ext uri="{FF2B5EF4-FFF2-40B4-BE49-F238E27FC236}">
                          <a16:creationId xmlns:a16="http://schemas.microsoft.com/office/drawing/2014/main" id="{229F3553-1B02-B946-EEFF-1DE9582A64B3}"/>
                        </a:ext>
                      </a:extLst>
                    </p:cNvPr>
                    <p:cNvGrpSpPr>
                      <a:grpSpLocks/>
                    </p:cNvGrpSpPr>
                    <p:nvPr/>
                  </p:nvGrpSpPr>
                  <p:grpSpPr bwMode="auto">
                    <a:xfrm>
                      <a:off x="2813" y="914"/>
                      <a:ext cx="10" cy="16"/>
                      <a:chOff x="2813" y="914"/>
                      <a:chExt cx="10" cy="16"/>
                    </a:xfrm>
                  </p:grpSpPr>
                  <p:sp>
                    <p:nvSpPr>
                      <p:cNvPr id="17631" name="Oval 150">
                        <a:extLst>
                          <a:ext uri="{FF2B5EF4-FFF2-40B4-BE49-F238E27FC236}">
                            <a16:creationId xmlns:a16="http://schemas.microsoft.com/office/drawing/2014/main" id="{3CA91EEE-A92C-E348-54C7-9623783D9740}"/>
                          </a:ext>
                        </a:extLst>
                      </p:cNvPr>
                      <p:cNvSpPr>
                        <a:spLocks noChangeArrowheads="1"/>
                      </p:cNvSpPr>
                      <p:nvPr/>
                    </p:nvSpPr>
                    <p:spPr bwMode="auto">
                      <a:xfrm>
                        <a:off x="2813" y="914"/>
                        <a:ext cx="10" cy="16"/>
                      </a:xfrm>
                      <a:prstGeom prst="ellipse">
                        <a:avLst/>
                      </a:prstGeom>
                      <a:blipFill dpi="0" rotWithShape="0">
                        <a:blip r:embed="rId1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sp>
                    <p:nvSpPr>
                      <p:cNvPr id="17632" name="Oval 151">
                        <a:extLst>
                          <a:ext uri="{FF2B5EF4-FFF2-40B4-BE49-F238E27FC236}">
                            <a16:creationId xmlns:a16="http://schemas.microsoft.com/office/drawing/2014/main" id="{F976481B-9CB9-E128-9E91-199EF1471913}"/>
                          </a:ext>
                        </a:extLst>
                      </p:cNvPr>
                      <p:cNvSpPr>
                        <a:spLocks noChangeArrowheads="1"/>
                      </p:cNvSpPr>
                      <p:nvPr/>
                    </p:nvSpPr>
                    <p:spPr bwMode="auto">
                      <a:xfrm>
                        <a:off x="2814" y="915"/>
                        <a:ext cx="7" cy="13"/>
                      </a:xfrm>
                      <a:prstGeom prst="ellipse">
                        <a:avLst/>
                      </a:prstGeom>
                      <a:blipFill dpi="0" rotWithShape="0">
                        <a:blip r:embed="rId1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grpSp>
                <p:grpSp>
                  <p:nvGrpSpPr>
                    <p:cNvPr id="17628" name="Group 152">
                      <a:extLst>
                        <a:ext uri="{FF2B5EF4-FFF2-40B4-BE49-F238E27FC236}">
                          <a16:creationId xmlns:a16="http://schemas.microsoft.com/office/drawing/2014/main" id="{59BAB23D-520B-1715-3F00-204A78AB2938}"/>
                        </a:ext>
                      </a:extLst>
                    </p:cNvPr>
                    <p:cNvGrpSpPr>
                      <a:grpSpLocks/>
                    </p:cNvGrpSpPr>
                    <p:nvPr/>
                  </p:nvGrpSpPr>
                  <p:grpSpPr bwMode="auto">
                    <a:xfrm>
                      <a:off x="2860" y="914"/>
                      <a:ext cx="10" cy="16"/>
                      <a:chOff x="2860" y="914"/>
                      <a:chExt cx="10" cy="16"/>
                    </a:xfrm>
                  </p:grpSpPr>
                  <p:sp>
                    <p:nvSpPr>
                      <p:cNvPr id="17629" name="Oval 153">
                        <a:extLst>
                          <a:ext uri="{FF2B5EF4-FFF2-40B4-BE49-F238E27FC236}">
                            <a16:creationId xmlns:a16="http://schemas.microsoft.com/office/drawing/2014/main" id="{D3BD48FB-FA0E-7EEF-4089-DBA8B9C57545}"/>
                          </a:ext>
                        </a:extLst>
                      </p:cNvPr>
                      <p:cNvSpPr>
                        <a:spLocks noChangeArrowheads="1"/>
                      </p:cNvSpPr>
                      <p:nvPr/>
                    </p:nvSpPr>
                    <p:spPr bwMode="auto">
                      <a:xfrm>
                        <a:off x="2860" y="914"/>
                        <a:ext cx="10" cy="16"/>
                      </a:xfrm>
                      <a:prstGeom prst="ellipse">
                        <a:avLst/>
                      </a:prstGeom>
                      <a:blipFill dpi="0" rotWithShape="0">
                        <a:blip r:embed="rId1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sp>
                    <p:nvSpPr>
                      <p:cNvPr id="17630" name="Oval 154">
                        <a:extLst>
                          <a:ext uri="{FF2B5EF4-FFF2-40B4-BE49-F238E27FC236}">
                            <a16:creationId xmlns:a16="http://schemas.microsoft.com/office/drawing/2014/main" id="{F03F5DB2-AEBE-CD60-7239-5AFE8953652C}"/>
                          </a:ext>
                        </a:extLst>
                      </p:cNvPr>
                      <p:cNvSpPr>
                        <a:spLocks noChangeArrowheads="1"/>
                      </p:cNvSpPr>
                      <p:nvPr/>
                    </p:nvSpPr>
                    <p:spPr bwMode="auto">
                      <a:xfrm>
                        <a:off x="2862" y="915"/>
                        <a:ext cx="7" cy="13"/>
                      </a:xfrm>
                      <a:prstGeom prst="ellipse">
                        <a:avLst/>
                      </a:prstGeom>
                      <a:blipFill dpi="0" rotWithShape="0">
                        <a:blip r:embed="rId1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grpSp>
              </p:grpSp>
            </p:grpSp>
            <p:grpSp>
              <p:nvGrpSpPr>
                <p:cNvPr id="17605" name="Group 155">
                  <a:extLst>
                    <a:ext uri="{FF2B5EF4-FFF2-40B4-BE49-F238E27FC236}">
                      <a16:creationId xmlns:a16="http://schemas.microsoft.com/office/drawing/2014/main" id="{63842002-9639-47E1-D759-43334254D28D}"/>
                    </a:ext>
                  </a:extLst>
                </p:cNvPr>
                <p:cNvGrpSpPr>
                  <a:grpSpLocks/>
                </p:cNvGrpSpPr>
                <p:nvPr/>
              </p:nvGrpSpPr>
              <p:grpSpPr bwMode="auto">
                <a:xfrm>
                  <a:off x="2790" y="1204"/>
                  <a:ext cx="132" cy="351"/>
                  <a:chOff x="2790" y="1204"/>
                  <a:chExt cx="132" cy="351"/>
                </a:xfrm>
              </p:grpSpPr>
              <p:grpSp>
                <p:nvGrpSpPr>
                  <p:cNvPr id="17620" name="Group 156">
                    <a:extLst>
                      <a:ext uri="{FF2B5EF4-FFF2-40B4-BE49-F238E27FC236}">
                        <a16:creationId xmlns:a16="http://schemas.microsoft.com/office/drawing/2014/main" id="{A52DC7DC-726B-EAA2-ED1B-B55D11789171}"/>
                      </a:ext>
                    </a:extLst>
                  </p:cNvPr>
                  <p:cNvGrpSpPr>
                    <a:grpSpLocks/>
                  </p:cNvGrpSpPr>
                  <p:nvPr/>
                </p:nvGrpSpPr>
                <p:grpSpPr bwMode="auto">
                  <a:xfrm>
                    <a:off x="2790" y="1204"/>
                    <a:ext cx="132" cy="351"/>
                    <a:chOff x="2790" y="1204"/>
                    <a:chExt cx="132" cy="351"/>
                  </a:xfrm>
                </p:grpSpPr>
                <p:sp>
                  <p:nvSpPr>
                    <p:cNvPr id="17622" name="Freeform 157">
                      <a:extLst>
                        <a:ext uri="{FF2B5EF4-FFF2-40B4-BE49-F238E27FC236}">
                          <a16:creationId xmlns:a16="http://schemas.microsoft.com/office/drawing/2014/main" id="{A2DD1777-5BD0-5105-E75B-CE07CD6BF5F3}"/>
                        </a:ext>
                      </a:extLst>
                    </p:cNvPr>
                    <p:cNvSpPr>
                      <a:spLocks/>
                    </p:cNvSpPr>
                    <p:nvPr/>
                  </p:nvSpPr>
                  <p:spPr bwMode="auto">
                    <a:xfrm>
                      <a:off x="2790" y="1280"/>
                      <a:ext cx="95" cy="275"/>
                    </a:xfrm>
                    <a:custGeom>
                      <a:avLst/>
                      <a:gdLst>
                        <a:gd name="T0" fmla="*/ 17 w 95"/>
                        <a:gd name="T1" fmla="*/ 5 h 275"/>
                        <a:gd name="T2" fmla="*/ 18 w 95"/>
                        <a:gd name="T3" fmla="*/ 84 h 275"/>
                        <a:gd name="T4" fmla="*/ 18 w 95"/>
                        <a:gd name="T5" fmla="*/ 151 h 275"/>
                        <a:gd name="T6" fmla="*/ 22 w 95"/>
                        <a:gd name="T7" fmla="*/ 216 h 275"/>
                        <a:gd name="T8" fmla="*/ 11 w 95"/>
                        <a:gd name="T9" fmla="*/ 244 h 275"/>
                        <a:gd name="T10" fmla="*/ 2 w 95"/>
                        <a:gd name="T11" fmla="*/ 262 h 275"/>
                        <a:gd name="T12" fmla="*/ 0 w 95"/>
                        <a:gd name="T13" fmla="*/ 267 h 275"/>
                        <a:gd name="T14" fmla="*/ 4 w 95"/>
                        <a:gd name="T15" fmla="*/ 274 h 275"/>
                        <a:gd name="T16" fmla="*/ 21 w 95"/>
                        <a:gd name="T17" fmla="*/ 273 h 275"/>
                        <a:gd name="T18" fmla="*/ 36 w 95"/>
                        <a:gd name="T19" fmla="*/ 237 h 275"/>
                        <a:gd name="T20" fmla="*/ 37 w 95"/>
                        <a:gd name="T21" fmla="*/ 214 h 275"/>
                        <a:gd name="T22" fmla="*/ 48 w 95"/>
                        <a:gd name="T23" fmla="*/ 138 h 275"/>
                        <a:gd name="T24" fmla="*/ 49 w 95"/>
                        <a:gd name="T25" fmla="*/ 120 h 275"/>
                        <a:gd name="T26" fmla="*/ 49 w 95"/>
                        <a:gd name="T27" fmla="*/ 156 h 275"/>
                        <a:gd name="T28" fmla="*/ 54 w 95"/>
                        <a:gd name="T29" fmla="*/ 206 h 275"/>
                        <a:gd name="T30" fmla="*/ 52 w 95"/>
                        <a:gd name="T31" fmla="*/ 230 h 275"/>
                        <a:gd name="T32" fmla="*/ 60 w 95"/>
                        <a:gd name="T33" fmla="*/ 253 h 275"/>
                        <a:gd name="T34" fmla="*/ 70 w 95"/>
                        <a:gd name="T35" fmla="*/ 270 h 275"/>
                        <a:gd name="T36" fmla="*/ 85 w 95"/>
                        <a:gd name="T37" fmla="*/ 271 h 275"/>
                        <a:gd name="T38" fmla="*/ 89 w 95"/>
                        <a:gd name="T39" fmla="*/ 265 h 275"/>
                        <a:gd name="T40" fmla="*/ 73 w 95"/>
                        <a:gd name="T41" fmla="*/ 229 h 275"/>
                        <a:gd name="T42" fmla="*/ 72 w 95"/>
                        <a:gd name="T43" fmla="*/ 212 h 275"/>
                        <a:gd name="T44" fmla="*/ 75 w 95"/>
                        <a:gd name="T45" fmla="*/ 175 h 275"/>
                        <a:gd name="T46" fmla="*/ 81 w 95"/>
                        <a:gd name="T47" fmla="*/ 115 h 275"/>
                        <a:gd name="T48" fmla="*/ 94 w 95"/>
                        <a:gd name="T49" fmla="*/ 0 h 275"/>
                        <a:gd name="T50" fmla="*/ 17 w 95"/>
                        <a:gd name="T51" fmla="*/ 5 h 27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5"/>
                        <a:gd name="T79" fmla="*/ 0 h 275"/>
                        <a:gd name="T80" fmla="*/ 95 w 95"/>
                        <a:gd name="T81" fmla="*/ 275 h 27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5" h="275">
                          <a:moveTo>
                            <a:pt x="17" y="5"/>
                          </a:moveTo>
                          <a:lnTo>
                            <a:pt x="18" y="84"/>
                          </a:lnTo>
                          <a:lnTo>
                            <a:pt x="18" y="151"/>
                          </a:lnTo>
                          <a:lnTo>
                            <a:pt x="22" y="216"/>
                          </a:lnTo>
                          <a:lnTo>
                            <a:pt x="11" y="244"/>
                          </a:lnTo>
                          <a:lnTo>
                            <a:pt x="2" y="262"/>
                          </a:lnTo>
                          <a:lnTo>
                            <a:pt x="0" y="267"/>
                          </a:lnTo>
                          <a:lnTo>
                            <a:pt x="4" y="274"/>
                          </a:lnTo>
                          <a:lnTo>
                            <a:pt x="21" y="273"/>
                          </a:lnTo>
                          <a:lnTo>
                            <a:pt x="36" y="237"/>
                          </a:lnTo>
                          <a:lnTo>
                            <a:pt x="37" y="214"/>
                          </a:lnTo>
                          <a:lnTo>
                            <a:pt x="48" y="138"/>
                          </a:lnTo>
                          <a:lnTo>
                            <a:pt x="49" y="120"/>
                          </a:lnTo>
                          <a:lnTo>
                            <a:pt x="49" y="156"/>
                          </a:lnTo>
                          <a:lnTo>
                            <a:pt x="54" y="206"/>
                          </a:lnTo>
                          <a:lnTo>
                            <a:pt x="52" y="230"/>
                          </a:lnTo>
                          <a:lnTo>
                            <a:pt x="60" y="253"/>
                          </a:lnTo>
                          <a:lnTo>
                            <a:pt x="70" y="270"/>
                          </a:lnTo>
                          <a:lnTo>
                            <a:pt x="85" y="271"/>
                          </a:lnTo>
                          <a:lnTo>
                            <a:pt x="89" y="265"/>
                          </a:lnTo>
                          <a:lnTo>
                            <a:pt x="73" y="229"/>
                          </a:lnTo>
                          <a:lnTo>
                            <a:pt x="72" y="212"/>
                          </a:lnTo>
                          <a:lnTo>
                            <a:pt x="75" y="175"/>
                          </a:lnTo>
                          <a:lnTo>
                            <a:pt x="81" y="115"/>
                          </a:lnTo>
                          <a:lnTo>
                            <a:pt x="94" y="0"/>
                          </a:lnTo>
                          <a:lnTo>
                            <a:pt x="17" y="5"/>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23" name="Freeform 158">
                      <a:extLst>
                        <a:ext uri="{FF2B5EF4-FFF2-40B4-BE49-F238E27FC236}">
                          <a16:creationId xmlns:a16="http://schemas.microsoft.com/office/drawing/2014/main" id="{517111F7-BE9B-CBB5-E85C-F1AF0957C26B}"/>
                        </a:ext>
                      </a:extLst>
                    </p:cNvPr>
                    <p:cNvSpPr>
                      <a:spLocks/>
                    </p:cNvSpPr>
                    <p:nvPr/>
                  </p:nvSpPr>
                  <p:spPr bwMode="auto">
                    <a:xfrm>
                      <a:off x="2899" y="1204"/>
                      <a:ext cx="23" cy="36"/>
                    </a:xfrm>
                    <a:custGeom>
                      <a:avLst/>
                      <a:gdLst>
                        <a:gd name="T0" fmla="*/ 22 w 23"/>
                        <a:gd name="T1" fmla="*/ 0 h 36"/>
                        <a:gd name="T2" fmla="*/ 22 w 23"/>
                        <a:gd name="T3" fmla="*/ 18 h 36"/>
                        <a:gd name="T4" fmla="*/ 0 w 23"/>
                        <a:gd name="T5" fmla="*/ 35 h 36"/>
                        <a:gd name="T6" fmla="*/ 10 w 23"/>
                        <a:gd name="T7" fmla="*/ 3 h 36"/>
                        <a:gd name="T8" fmla="*/ 22 w 23"/>
                        <a:gd name="T9" fmla="*/ 0 h 36"/>
                        <a:gd name="T10" fmla="*/ 0 60000 65536"/>
                        <a:gd name="T11" fmla="*/ 0 60000 65536"/>
                        <a:gd name="T12" fmla="*/ 0 60000 65536"/>
                        <a:gd name="T13" fmla="*/ 0 60000 65536"/>
                        <a:gd name="T14" fmla="*/ 0 60000 65536"/>
                        <a:gd name="T15" fmla="*/ 0 w 23"/>
                        <a:gd name="T16" fmla="*/ 0 h 36"/>
                        <a:gd name="T17" fmla="*/ 23 w 23"/>
                        <a:gd name="T18" fmla="*/ 36 h 36"/>
                      </a:gdLst>
                      <a:ahLst/>
                      <a:cxnLst>
                        <a:cxn ang="T10">
                          <a:pos x="T0" y="T1"/>
                        </a:cxn>
                        <a:cxn ang="T11">
                          <a:pos x="T2" y="T3"/>
                        </a:cxn>
                        <a:cxn ang="T12">
                          <a:pos x="T4" y="T5"/>
                        </a:cxn>
                        <a:cxn ang="T13">
                          <a:pos x="T6" y="T7"/>
                        </a:cxn>
                        <a:cxn ang="T14">
                          <a:pos x="T8" y="T9"/>
                        </a:cxn>
                      </a:cxnLst>
                      <a:rect l="T15" t="T16" r="T17" b="T18"/>
                      <a:pathLst>
                        <a:path w="23" h="36">
                          <a:moveTo>
                            <a:pt x="22" y="0"/>
                          </a:moveTo>
                          <a:lnTo>
                            <a:pt x="22" y="18"/>
                          </a:lnTo>
                          <a:lnTo>
                            <a:pt x="0" y="35"/>
                          </a:lnTo>
                          <a:lnTo>
                            <a:pt x="10" y="3"/>
                          </a:lnTo>
                          <a:lnTo>
                            <a:pt x="22" y="0"/>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17621" name="Freeform 159">
                    <a:extLst>
                      <a:ext uri="{FF2B5EF4-FFF2-40B4-BE49-F238E27FC236}">
                        <a16:creationId xmlns:a16="http://schemas.microsoft.com/office/drawing/2014/main" id="{95B37B40-D64E-AD01-5721-7182A29B8BC2}"/>
                      </a:ext>
                    </a:extLst>
                  </p:cNvPr>
                  <p:cNvSpPr>
                    <a:spLocks/>
                  </p:cNvSpPr>
                  <p:nvPr/>
                </p:nvSpPr>
                <p:spPr bwMode="auto">
                  <a:xfrm>
                    <a:off x="2839" y="1282"/>
                    <a:ext cx="9" cy="123"/>
                  </a:xfrm>
                  <a:custGeom>
                    <a:avLst/>
                    <a:gdLst>
                      <a:gd name="T0" fmla="*/ 8 w 9"/>
                      <a:gd name="T1" fmla="*/ 0 h 123"/>
                      <a:gd name="T2" fmla="*/ 8 w 9"/>
                      <a:gd name="T3" fmla="*/ 41 h 123"/>
                      <a:gd name="T4" fmla="*/ 6 w 9"/>
                      <a:gd name="T5" fmla="*/ 65 h 123"/>
                      <a:gd name="T6" fmla="*/ 4 w 9"/>
                      <a:gd name="T7" fmla="*/ 91 h 123"/>
                      <a:gd name="T8" fmla="*/ 0 w 9"/>
                      <a:gd name="T9" fmla="*/ 116 h 123"/>
                      <a:gd name="T10" fmla="*/ 1 w 9"/>
                      <a:gd name="T11" fmla="*/ 122 h 123"/>
                      <a:gd name="T12" fmla="*/ 8 w 9"/>
                      <a:gd name="T13" fmla="*/ 0 h 123"/>
                      <a:gd name="T14" fmla="*/ 0 60000 65536"/>
                      <a:gd name="T15" fmla="*/ 0 60000 65536"/>
                      <a:gd name="T16" fmla="*/ 0 60000 65536"/>
                      <a:gd name="T17" fmla="*/ 0 60000 65536"/>
                      <a:gd name="T18" fmla="*/ 0 60000 65536"/>
                      <a:gd name="T19" fmla="*/ 0 60000 65536"/>
                      <a:gd name="T20" fmla="*/ 0 60000 65536"/>
                      <a:gd name="T21" fmla="*/ 0 w 9"/>
                      <a:gd name="T22" fmla="*/ 0 h 123"/>
                      <a:gd name="T23" fmla="*/ 9 w 9"/>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123">
                        <a:moveTo>
                          <a:pt x="8" y="0"/>
                        </a:moveTo>
                        <a:lnTo>
                          <a:pt x="8" y="41"/>
                        </a:lnTo>
                        <a:lnTo>
                          <a:pt x="6" y="65"/>
                        </a:lnTo>
                        <a:lnTo>
                          <a:pt x="4" y="91"/>
                        </a:lnTo>
                        <a:lnTo>
                          <a:pt x="0" y="116"/>
                        </a:lnTo>
                        <a:lnTo>
                          <a:pt x="1" y="122"/>
                        </a:lnTo>
                        <a:lnTo>
                          <a:pt x="8" y="0"/>
                        </a:lnTo>
                      </a:path>
                    </a:pathLst>
                  </a:custGeom>
                  <a:blipFill dpi="0" rotWithShape="0">
                    <a:blip r:embed="rId14"/>
                    <a:srcRect/>
                    <a:tile tx="0" ty="0" sx="100000" sy="100000" flip="none" algn="tl"/>
                  </a:blipFill>
                  <a:ln w="12700" cap="rnd">
                    <a:solidFill>
                      <a:srgbClr val="FF5F1F"/>
                    </a:solidFill>
                    <a:round/>
                    <a:headEnd/>
                    <a:tailEnd/>
                  </a:ln>
                </p:spPr>
                <p:txBody>
                  <a:bodyPr/>
                  <a:lstStyle/>
                  <a:p>
                    <a:endParaRPr lang="zh-CN" altLang="en-US"/>
                  </a:p>
                </p:txBody>
              </p:sp>
            </p:grpSp>
            <p:grpSp>
              <p:nvGrpSpPr>
                <p:cNvPr id="17606" name="Group 160">
                  <a:extLst>
                    <a:ext uri="{FF2B5EF4-FFF2-40B4-BE49-F238E27FC236}">
                      <a16:creationId xmlns:a16="http://schemas.microsoft.com/office/drawing/2014/main" id="{5453E7D9-2E3B-A7CE-B0F1-AA530363E1DD}"/>
                    </a:ext>
                  </a:extLst>
                </p:cNvPr>
                <p:cNvGrpSpPr>
                  <a:grpSpLocks/>
                </p:cNvGrpSpPr>
                <p:nvPr/>
              </p:nvGrpSpPr>
              <p:grpSpPr bwMode="auto">
                <a:xfrm>
                  <a:off x="2765" y="960"/>
                  <a:ext cx="160" cy="331"/>
                  <a:chOff x="2765" y="960"/>
                  <a:chExt cx="160" cy="331"/>
                </a:xfrm>
              </p:grpSpPr>
              <p:sp>
                <p:nvSpPr>
                  <p:cNvPr id="17610" name="Freeform 161">
                    <a:extLst>
                      <a:ext uri="{FF2B5EF4-FFF2-40B4-BE49-F238E27FC236}">
                        <a16:creationId xmlns:a16="http://schemas.microsoft.com/office/drawing/2014/main" id="{221206DF-F408-F126-1CD9-D1E1B6D2F707}"/>
                      </a:ext>
                    </a:extLst>
                  </p:cNvPr>
                  <p:cNvSpPr>
                    <a:spLocks/>
                  </p:cNvSpPr>
                  <p:nvPr/>
                </p:nvSpPr>
                <p:spPr bwMode="auto">
                  <a:xfrm>
                    <a:off x="2765" y="960"/>
                    <a:ext cx="160" cy="331"/>
                  </a:xfrm>
                  <a:custGeom>
                    <a:avLst/>
                    <a:gdLst>
                      <a:gd name="T0" fmla="*/ 63 w 160"/>
                      <a:gd name="T1" fmla="*/ 2 h 331"/>
                      <a:gd name="T2" fmla="*/ 14 w 160"/>
                      <a:gd name="T3" fmla="*/ 33 h 331"/>
                      <a:gd name="T4" fmla="*/ 6 w 160"/>
                      <a:gd name="T5" fmla="*/ 48 h 331"/>
                      <a:gd name="T6" fmla="*/ 0 w 160"/>
                      <a:gd name="T7" fmla="*/ 172 h 331"/>
                      <a:gd name="T8" fmla="*/ 2 w 160"/>
                      <a:gd name="T9" fmla="*/ 201 h 331"/>
                      <a:gd name="T10" fmla="*/ 21 w 160"/>
                      <a:gd name="T11" fmla="*/ 198 h 331"/>
                      <a:gd name="T12" fmla="*/ 20 w 160"/>
                      <a:gd name="T13" fmla="*/ 271 h 331"/>
                      <a:gd name="T14" fmla="*/ 29 w 160"/>
                      <a:gd name="T15" fmla="*/ 271 h 331"/>
                      <a:gd name="T16" fmla="*/ 38 w 160"/>
                      <a:gd name="T17" fmla="*/ 328 h 331"/>
                      <a:gd name="T18" fmla="*/ 72 w 160"/>
                      <a:gd name="T19" fmla="*/ 328 h 331"/>
                      <a:gd name="T20" fmla="*/ 100 w 160"/>
                      <a:gd name="T21" fmla="*/ 325 h 331"/>
                      <a:gd name="T22" fmla="*/ 119 w 160"/>
                      <a:gd name="T23" fmla="*/ 330 h 331"/>
                      <a:gd name="T24" fmla="*/ 147 w 160"/>
                      <a:gd name="T25" fmla="*/ 248 h 331"/>
                      <a:gd name="T26" fmla="*/ 159 w 160"/>
                      <a:gd name="T27" fmla="*/ 246 h 331"/>
                      <a:gd name="T28" fmla="*/ 148 w 160"/>
                      <a:gd name="T29" fmla="*/ 132 h 331"/>
                      <a:gd name="T30" fmla="*/ 147 w 160"/>
                      <a:gd name="T31" fmla="*/ 42 h 331"/>
                      <a:gd name="T32" fmla="*/ 140 w 160"/>
                      <a:gd name="T33" fmla="*/ 32 h 331"/>
                      <a:gd name="T34" fmla="*/ 88 w 160"/>
                      <a:gd name="T35" fmla="*/ 0 h 331"/>
                      <a:gd name="T36" fmla="*/ 78 w 160"/>
                      <a:gd name="T37" fmla="*/ 13 h 331"/>
                      <a:gd name="T38" fmla="*/ 63 w 160"/>
                      <a:gd name="T39" fmla="*/ 2 h 33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0"/>
                      <a:gd name="T61" fmla="*/ 0 h 331"/>
                      <a:gd name="T62" fmla="*/ 160 w 160"/>
                      <a:gd name="T63" fmla="*/ 331 h 33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0" h="331">
                        <a:moveTo>
                          <a:pt x="63" y="2"/>
                        </a:moveTo>
                        <a:lnTo>
                          <a:pt x="14" y="33"/>
                        </a:lnTo>
                        <a:lnTo>
                          <a:pt x="6" y="48"/>
                        </a:lnTo>
                        <a:lnTo>
                          <a:pt x="0" y="172"/>
                        </a:lnTo>
                        <a:lnTo>
                          <a:pt x="2" y="201"/>
                        </a:lnTo>
                        <a:lnTo>
                          <a:pt x="21" y="198"/>
                        </a:lnTo>
                        <a:lnTo>
                          <a:pt x="20" y="271"/>
                        </a:lnTo>
                        <a:lnTo>
                          <a:pt x="29" y="271"/>
                        </a:lnTo>
                        <a:lnTo>
                          <a:pt x="38" y="328"/>
                        </a:lnTo>
                        <a:lnTo>
                          <a:pt x="72" y="328"/>
                        </a:lnTo>
                        <a:lnTo>
                          <a:pt x="100" y="325"/>
                        </a:lnTo>
                        <a:lnTo>
                          <a:pt x="119" y="330"/>
                        </a:lnTo>
                        <a:lnTo>
                          <a:pt x="147" y="248"/>
                        </a:lnTo>
                        <a:lnTo>
                          <a:pt x="159" y="246"/>
                        </a:lnTo>
                        <a:lnTo>
                          <a:pt x="148" y="132"/>
                        </a:lnTo>
                        <a:lnTo>
                          <a:pt x="147" y="42"/>
                        </a:lnTo>
                        <a:lnTo>
                          <a:pt x="140" y="32"/>
                        </a:lnTo>
                        <a:lnTo>
                          <a:pt x="88" y="0"/>
                        </a:lnTo>
                        <a:lnTo>
                          <a:pt x="78" y="13"/>
                        </a:lnTo>
                        <a:lnTo>
                          <a:pt x="63" y="2"/>
                        </a:lnTo>
                      </a:path>
                    </a:pathLst>
                  </a:custGeom>
                  <a:blipFill dpi="0" rotWithShape="0">
                    <a:blip r:embed="rId1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611" name="Group 162">
                    <a:extLst>
                      <a:ext uri="{FF2B5EF4-FFF2-40B4-BE49-F238E27FC236}">
                        <a16:creationId xmlns:a16="http://schemas.microsoft.com/office/drawing/2014/main" id="{442B9C00-BC29-F3B9-D24B-7EB5FAA54F30}"/>
                      </a:ext>
                    </a:extLst>
                  </p:cNvPr>
                  <p:cNvGrpSpPr>
                    <a:grpSpLocks/>
                  </p:cNvGrpSpPr>
                  <p:nvPr/>
                </p:nvGrpSpPr>
                <p:grpSpPr bwMode="auto">
                  <a:xfrm>
                    <a:off x="2786" y="1026"/>
                    <a:ext cx="99" cy="206"/>
                    <a:chOff x="2786" y="1026"/>
                    <a:chExt cx="99" cy="206"/>
                  </a:xfrm>
                </p:grpSpPr>
                <p:grpSp>
                  <p:nvGrpSpPr>
                    <p:cNvPr id="17612" name="Group 163">
                      <a:extLst>
                        <a:ext uri="{FF2B5EF4-FFF2-40B4-BE49-F238E27FC236}">
                          <a16:creationId xmlns:a16="http://schemas.microsoft.com/office/drawing/2014/main" id="{AF85E4C3-A98C-31B4-40F8-EC1AA6B21FA1}"/>
                        </a:ext>
                      </a:extLst>
                    </p:cNvPr>
                    <p:cNvGrpSpPr>
                      <a:grpSpLocks/>
                    </p:cNvGrpSpPr>
                    <p:nvPr/>
                  </p:nvGrpSpPr>
                  <p:grpSpPr bwMode="auto">
                    <a:xfrm>
                      <a:off x="2789" y="1118"/>
                      <a:ext cx="70" cy="114"/>
                      <a:chOff x="2789" y="1118"/>
                      <a:chExt cx="70" cy="114"/>
                    </a:xfrm>
                  </p:grpSpPr>
                  <p:sp>
                    <p:nvSpPr>
                      <p:cNvPr id="17618" name="Freeform 164">
                        <a:extLst>
                          <a:ext uri="{FF2B5EF4-FFF2-40B4-BE49-F238E27FC236}">
                            <a16:creationId xmlns:a16="http://schemas.microsoft.com/office/drawing/2014/main" id="{098C84DE-33E7-458D-6E4B-EE973C3D21A6}"/>
                          </a:ext>
                        </a:extLst>
                      </p:cNvPr>
                      <p:cNvSpPr>
                        <a:spLocks/>
                      </p:cNvSpPr>
                      <p:nvPr/>
                    </p:nvSpPr>
                    <p:spPr bwMode="auto">
                      <a:xfrm>
                        <a:off x="2798" y="1118"/>
                        <a:ext cx="61" cy="114"/>
                      </a:xfrm>
                      <a:custGeom>
                        <a:avLst/>
                        <a:gdLst>
                          <a:gd name="T0" fmla="*/ 0 w 61"/>
                          <a:gd name="T1" fmla="*/ 113 h 114"/>
                          <a:gd name="T2" fmla="*/ 59 w 61"/>
                          <a:gd name="T3" fmla="*/ 107 h 114"/>
                          <a:gd name="T4" fmla="*/ 60 w 61"/>
                          <a:gd name="T5" fmla="*/ 0 h 114"/>
                          <a:gd name="T6" fmla="*/ 0 60000 65536"/>
                          <a:gd name="T7" fmla="*/ 0 60000 65536"/>
                          <a:gd name="T8" fmla="*/ 0 60000 65536"/>
                          <a:gd name="T9" fmla="*/ 0 w 61"/>
                          <a:gd name="T10" fmla="*/ 0 h 114"/>
                          <a:gd name="T11" fmla="*/ 61 w 61"/>
                          <a:gd name="T12" fmla="*/ 114 h 114"/>
                        </a:gdLst>
                        <a:ahLst/>
                        <a:cxnLst>
                          <a:cxn ang="T6">
                            <a:pos x="T0" y="T1"/>
                          </a:cxn>
                          <a:cxn ang="T7">
                            <a:pos x="T2" y="T3"/>
                          </a:cxn>
                          <a:cxn ang="T8">
                            <a:pos x="T4" y="T5"/>
                          </a:cxn>
                        </a:cxnLst>
                        <a:rect l="T9" t="T10" r="T11" b="T12"/>
                        <a:pathLst>
                          <a:path w="61" h="114">
                            <a:moveTo>
                              <a:pt x="0" y="113"/>
                            </a:moveTo>
                            <a:lnTo>
                              <a:pt x="59" y="107"/>
                            </a:lnTo>
                            <a:lnTo>
                              <a:pt x="60" y="0"/>
                            </a:lnTo>
                          </a:path>
                        </a:pathLst>
                      </a:custGeom>
                      <a:noFill/>
                      <a:ln w="12700" cap="rnd">
                        <a:solidFill>
                          <a:srgbClr val="9F3FD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619" name="Freeform 165">
                        <a:extLst>
                          <a:ext uri="{FF2B5EF4-FFF2-40B4-BE49-F238E27FC236}">
                            <a16:creationId xmlns:a16="http://schemas.microsoft.com/office/drawing/2014/main" id="{853A956C-758C-0F40-0625-B372576CC350}"/>
                          </a:ext>
                        </a:extLst>
                      </p:cNvPr>
                      <p:cNvSpPr>
                        <a:spLocks/>
                      </p:cNvSpPr>
                      <p:nvPr/>
                    </p:nvSpPr>
                    <p:spPr bwMode="auto">
                      <a:xfrm>
                        <a:off x="2789" y="1132"/>
                        <a:ext cx="69" cy="29"/>
                      </a:xfrm>
                      <a:custGeom>
                        <a:avLst/>
                        <a:gdLst>
                          <a:gd name="T0" fmla="*/ 0 w 69"/>
                          <a:gd name="T1" fmla="*/ 28 h 29"/>
                          <a:gd name="T2" fmla="*/ 24 w 69"/>
                          <a:gd name="T3" fmla="*/ 20 h 29"/>
                          <a:gd name="T4" fmla="*/ 68 w 69"/>
                          <a:gd name="T5" fmla="*/ 0 h 29"/>
                          <a:gd name="T6" fmla="*/ 0 60000 65536"/>
                          <a:gd name="T7" fmla="*/ 0 60000 65536"/>
                          <a:gd name="T8" fmla="*/ 0 60000 65536"/>
                          <a:gd name="T9" fmla="*/ 0 w 69"/>
                          <a:gd name="T10" fmla="*/ 0 h 29"/>
                          <a:gd name="T11" fmla="*/ 69 w 69"/>
                          <a:gd name="T12" fmla="*/ 29 h 29"/>
                        </a:gdLst>
                        <a:ahLst/>
                        <a:cxnLst>
                          <a:cxn ang="T6">
                            <a:pos x="T0" y="T1"/>
                          </a:cxn>
                          <a:cxn ang="T7">
                            <a:pos x="T2" y="T3"/>
                          </a:cxn>
                          <a:cxn ang="T8">
                            <a:pos x="T4" y="T5"/>
                          </a:cxn>
                        </a:cxnLst>
                        <a:rect l="T9" t="T10" r="T11" b="T12"/>
                        <a:pathLst>
                          <a:path w="69" h="29">
                            <a:moveTo>
                              <a:pt x="0" y="28"/>
                            </a:moveTo>
                            <a:lnTo>
                              <a:pt x="24" y="20"/>
                            </a:lnTo>
                            <a:lnTo>
                              <a:pt x="68" y="0"/>
                            </a:lnTo>
                          </a:path>
                        </a:pathLst>
                      </a:custGeom>
                      <a:noFill/>
                      <a:ln w="12700" cap="rnd">
                        <a:solidFill>
                          <a:srgbClr val="9F3FD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613" name="Group 166">
                      <a:extLst>
                        <a:ext uri="{FF2B5EF4-FFF2-40B4-BE49-F238E27FC236}">
                          <a16:creationId xmlns:a16="http://schemas.microsoft.com/office/drawing/2014/main" id="{B260AE92-AE1D-A564-0287-57F8934DDD55}"/>
                        </a:ext>
                      </a:extLst>
                    </p:cNvPr>
                    <p:cNvGrpSpPr>
                      <a:grpSpLocks/>
                    </p:cNvGrpSpPr>
                    <p:nvPr/>
                  </p:nvGrpSpPr>
                  <p:grpSpPr bwMode="auto">
                    <a:xfrm>
                      <a:off x="2786" y="1026"/>
                      <a:ext cx="99" cy="133"/>
                      <a:chOff x="2786" y="1026"/>
                      <a:chExt cx="99" cy="133"/>
                    </a:xfrm>
                  </p:grpSpPr>
                  <p:sp>
                    <p:nvSpPr>
                      <p:cNvPr id="17614" name="Freeform 167">
                        <a:extLst>
                          <a:ext uri="{FF2B5EF4-FFF2-40B4-BE49-F238E27FC236}">
                            <a16:creationId xmlns:a16="http://schemas.microsoft.com/office/drawing/2014/main" id="{7CB0308F-0B7D-A9C4-6E01-FA9C21566DAE}"/>
                          </a:ext>
                        </a:extLst>
                      </p:cNvPr>
                      <p:cNvSpPr>
                        <a:spLocks/>
                      </p:cNvSpPr>
                      <p:nvPr/>
                    </p:nvSpPr>
                    <p:spPr bwMode="auto">
                      <a:xfrm>
                        <a:off x="2793" y="1026"/>
                        <a:ext cx="85" cy="101"/>
                      </a:xfrm>
                      <a:custGeom>
                        <a:avLst/>
                        <a:gdLst>
                          <a:gd name="T0" fmla="*/ 0 w 85"/>
                          <a:gd name="T1" fmla="*/ 35 h 101"/>
                          <a:gd name="T2" fmla="*/ 54 w 85"/>
                          <a:gd name="T3" fmla="*/ 0 h 101"/>
                          <a:gd name="T4" fmla="*/ 84 w 85"/>
                          <a:gd name="T5" fmla="*/ 67 h 101"/>
                          <a:gd name="T6" fmla="*/ 30 w 85"/>
                          <a:gd name="T7" fmla="*/ 100 h 101"/>
                          <a:gd name="T8" fmla="*/ 0 w 85"/>
                          <a:gd name="T9" fmla="*/ 35 h 101"/>
                          <a:gd name="T10" fmla="*/ 0 60000 65536"/>
                          <a:gd name="T11" fmla="*/ 0 60000 65536"/>
                          <a:gd name="T12" fmla="*/ 0 60000 65536"/>
                          <a:gd name="T13" fmla="*/ 0 60000 65536"/>
                          <a:gd name="T14" fmla="*/ 0 60000 65536"/>
                          <a:gd name="T15" fmla="*/ 0 w 85"/>
                          <a:gd name="T16" fmla="*/ 0 h 101"/>
                          <a:gd name="T17" fmla="*/ 85 w 85"/>
                          <a:gd name="T18" fmla="*/ 101 h 101"/>
                        </a:gdLst>
                        <a:ahLst/>
                        <a:cxnLst>
                          <a:cxn ang="T10">
                            <a:pos x="T0" y="T1"/>
                          </a:cxn>
                          <a:cxn ang="T11">
                            <a:pos x="T2" y="T3"/>
                          </a:cxn>
                          <a:cxn ang="T12">
                            <a:pos x="T4" y="T5"/>
                          </a:cxn>
                          <a:cxn ang="T13">
                            <a:pos x="T6" y="T7"/>
                          </a:cxn>
                          <a:cxn ang="T14">
                            <a:pos x="T8" y="T9"/>
                          </a:cxn>
                        </a:cxnLst>
                        <a:rect l="T15" t="T16" r="T17" b="T18"/>
                        <a:pathLst>
                          <a:path w="85" h="101">
                            <a:moveTo>
                              <a:pt x="0" y="35"/>
                            </a:moveTo>
                            <a:lnTo>
                              <a:pt x="54" y="0"/>
                            </a:lnTo>
                            <a:lnTo>
                              <a:pt x="84" y="67"/>
                            </a:lnTo>
                            <a:lnTo>
                              <a:pt x="30" y="100"/>
                            </a:lnTo>
                            <a:lnTo>
                              <a:pt x="0" y="35"/>
                            </a:lnTo>
                          </a:path>
                        </a:pathLst>
                      </a:custGeom>
                      <a:blipFill dpi="0" rotWithShape="0">
                        <a:blip r:embed="rId15"/>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615" name="Group 168">
                        <a:extLst>
                          <a:ext uri="{FF2B5EF4-FFF2-40B4-BE49-F238E27FC236}">
                            <a16:creationId xmlns:a16="http://schemas.microsoft.com/office/drawing/2014/main" id="{92FBAFBD-6DD7-8E84-C612-21C075F3F815}"/>
                          </a:ext>
                        </a:extLst>
                      </p:cNvPr>
                      <p:cNvGrpSpPr>
                        <a:grpSpLocks/>
                      </p:cNvGrpSpPr>
                      <p:nvPr/>
                    </p:nvGrpSpPr>
                    <p:grpSpPr bwMode="auto">
                      <a:xfrm>
                        <a:off x="2786" y="1068"/>
                        <a:ext cx="99" cy="91"/>
                        <a:chOff x="2786" y="1068"/>
                        <a:chExt cx="99" cy="91"/>
                      </a:xfrm>
                    </p:grpSpPr>
                    <p:sp>
                      <p:nvSpPr>
                        <p:cNvPr id="17616" name="Freeform 169">
                          <a:extLst>
                            <a:ext uri="{FF2B5EF4-FFF2-40B4-BE49-F238E27FC236}">
                              <a16:creationId xmlns:a16="http://schemas.microsoft.com/office/drawing/2014/main" id="{A118F5A6-9938-4D7A-2AD6-0186FEB160E1}"/>
                            </a:ext>
                          </a:extLst>
                        </p:cNvPr>
                        <p:cNvSpPr>
                          <a:spLocks/>
                        </p:cNvSpPr>
                        <p:nvPr/>
                      </p:nvSpPr>
                      <p:spPr bwMode="auto">
                        <a:xfrm>
                          <a:off x="2847" y="1068"/>
                          <a:ext cx="38" cy="55"/>
                        </a:xfrm>
                        <a:custGeom>
                          <a:avLst/>
                          <a:gdLst>
                            <a:gd name="T0" fmla="*/ 0 w 38"/>
                            <a:gd name="T1" fmla="*/ 33 h 55"/>
                            <a:gd name="T2" fmla="*/ 9 w 38"/>
                            <a:gd name="T3" fmla="*/ 25 h 55"/>
                            <a:gd name="T4" fmla="*/ 14 w 38"/>
                            <a:gd name="T5" fmla="*/ 9 h 55"/>
                            <a:gd name="T6" fmla="*/ 21 w 38"/>
                            <a:gd name="T7" fmla="*/ 4 h 55"/>
                            <a:gd name="T8" fmla="*/ 25 w 38"/>
                            <a:gd name="T9" fmla="*/ 0 h 55"/>
                            <a:gd name="T10" fmla="*/ 27 w 38"/>
                            <a:gd name="T11" fmla="*/ 1 h 55"/>
                            <a:gd name="T12" fmla="*/ 28 w 38"/>
                            <a:gd name="T13" fmla="*/ 5 h 55"/>
                            <a:gd name="T14" fmla="*/ 35 w 38"/>
                            <a:gd name="T15" fmla="*/ 13 h 55"/>
                            <a:gd name="T16" fmla="*/ 37 w 38"/>
                            <a:gd name="T17" fmla="*/ 26 h 55"/>
                            <a:gd name="T18" fmla="*/ 35 w 38"/>
                            <a:gd name="T19" fmla="*/ 36 h 55"/>
                            <a:gd name="T20" fmla="*/ 24 w 38"/>
                            <a:gd name="T21" fmla="*/ 46 h 55"/>
                            <a:gd name="T22" fmla="*/ 4 w 38"/>
                            <a:gd name="T23" fmla="*/ 54 h 55"/>
                            <a:gd name="T24" fmla="*/ 0 w 38"/>
                            <a:gd name="T25" fmla="*/ 33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55"/>
                            <a:gd name="T41" fmla="*/ 38 w 38"/>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55">
                              <a:moveTo>
                                <a:pt x="0" y="33"/>
                              </a:moveTo>
                              <a:lnTo>
                                <a:pt x="9" y="25"/>
                              </a:lnTo>
                              <a:lnTo>
                                <a:pt x="14" y="9"/>
                              </a:lnTo>
                              <a:lnTo>
                                <a:pt x="21" y="4"/>
                              </a:lnTo>
                              <a:lnTo>
                                <a:pt x="25" y="0"/>
                              </a:lnTo>
                              <a:lnTo>
                                <a:pt x="27" y="1"/>
                              </a:lnTo>
                              <a:lnTo>
                                <a:pt x="28" y="5"/>
                              </a:lnTo>
                              <a:lnTo>
                                <a:pt x="35" y="13"/>
                              </a:lnTo>
                              <a:lnTo>
                                <a:pt x="37" y="26"/>
                              </a:lnTo>
                              <a:lnTo>
                                <a:pt x="35" y="36"/>
                              </a:lnTo>
                              <a:lnTo>
                                <a:pt x="24" y="46"/>
                              </a:lnTo>
                              <a:lnTo>
                                <a:pt x="4" y="54"/>
                              </a:lnTo>
                              <a:lnTo>
                                <a:pt x="0" y="33"/>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17" name="Freeform 170">
                          <a:extLst>
                            <a:ext uri="{FF2B5EF4-FFF2-40B4-BE49-F238E27FC236}">
                              <a16:creationId xmlns:a16="http://schemas.microsoft.com/office/drawing/2014/main" id="{642BE3C9-A713-76AE-8FBC-FB73107A1718}"/>
                            </a:ext>
                          </a:extLst>
                        </p:cNvPr>
                        <p:cNvSpPr>
                          <a:spLocks/>
                        </p:cNvSpPr>
                        <p:nvPr/>
                      </p:nvSpPr>
                      <p:spPr bwMode="auto">
                        <a:xfrm>
                          <a:off x="2786" y="1099"/>
                          <a:ext cx="69" cy="60"/>
                        </a:xfrm>
                        <a:custGeom>
                          <a:avLst/>
                          <a:gdLst>
                            <a:gd name="T0" fmla="*/ 0 w 69"/>
                            <a:gd name="T1" fmla="*/ 59 h 60"/>
                            <a:gd name="T2" fmla="*/ 28 w 69"/>
                            <a:gd name="T3" fmla="*/ 49 h 60"/>
                            <a:gd name="T4" fmla="*/ 49 w 69"/>
                            <a:gd name="T5" fmla="*/ 37 h 60"/>
                            <a:gd name="T6" fmla="*/ 68 w 69"/>
                            <a:gd name="T7" fmla="*/ 26 h 60"/>
                            <a:gd name="T8" fmla="*/ 61 w 69"/>
                            <a:gd name="T9" fmla="*/ 0 h 60"/>
                            <a:gd name="T10" fmla="*/ 25 w 69"/>
                            <a:gd name="T11" fmla="*/ 16 h 60"/>
                            <a:gd name="T12" fmla="*/ 3 w 69"/>
                            <a:gd name="T13" fmla="*/ 24 h 60"/>
                            <a:gd name="T14" fmla="*/ 2 w 69"/>
                            <a:gd name="T15" fmla="*/ 20 h 60"/>
                            <a:gd name="T16" fmla="*/ 0 w 69"/>
                            <a:gd name="T17" fmla="*/ 59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
                            <a:gd name="T28" fmla="*/ 0 h 60"/>
                            <a:gd name="T29" fmla="*/ 69 w 69"/>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 h="60">
                              <a:moveTo>
                                <a:pt x="0" y="59"/>
                              </a:moveTo>
                              <a:lnTo>
                                <a:pt x="28" y="49"/>
                              </a:lnTo>
                              <a:lnTo>
                                <a:pt x="49" y="37"/>
                              </a:lnTo>
                              <a:lnTo>
                                <a:pt x="68" y="26"/>
                              </a:lnTo>
                              <a:lnTo>
                                <a:pt x="61" y="0"/>
                              </a:lnTo>
                              <a:lnTo>
                                <a:pt x="25" y="16"/>
                              </a:lnTo>
                              <a:lnTo>
                                <a:pt x="3" y="24"/>
                              </a:lnTo>
                              <a:lnTo>
                                <a:pt x="2" y="20"/>
                              </a:lnTo>
                              <a:lnTo>
                                <a:pt x="0" y="59"/>
                              </a:lnTo>
                            </a:path>
                          </a:pathLst>
                        </a:custGeom>
                        <a:blipFill dpi="0" rotWithShape="0">
                          <a:blip r:embed="rId1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grpSp>
            <p:grpSp>
              <p:nvGrpSpPr>
                <p:cNvPr id="17607" name="Group 171">
                  <a:extLst>
                    <a:ext uri="{FF2B5EF4-FFF2-40B4-BE49-F238E27FC236}">
                      <a16:creationId xmlns:a16="http://schemas.microsoft.com/office/drawing/2014/main" id="{C4565F09-BCD4-DA8B-B8C5-E5F5C1FB07E4}"/>
                    </a:ext>
                  </a:extLst>
                </p:cNvPr>
                <p:cNvGrpSpPr>
                  <a:grpSpLocks/>
                </p:cNvGrpSpPr>
                <p:nvPr/>
              </p:nvGrpSpPr>
              <p:grpSpPr bwMode="auto">
                <a:xfrm>
                  <a:off x="2785" y="1509"/>
                  <a:ext cx="101" cy="78"/>
                  <a:chOff x="2785" y="1509"/>
                  <a:chExt cx="101" cy="78"/>
                </a:xfrm>
              </p:grpSpPr>
              <p:sp>
                <p:nvSpPr>
                  <p:cNvPr id="17608" name="Freeform 172">
                    <a:extLst>
                      <a:ext uri="{FF2B5EF4-FFF2-40B4-BE49-F238E27FC236}">
                        <a16:creationId xmlns:a16="http://schemas.microsoft.com/office/drawing/2014/main" id="{32326021-AD37-38C6-05F2-326C11AA57D5}"/>
                      </a:ext>
                    </a:extLst>
                  </p:cNvPr>
                  <p:cNvSpPr>
                    <a:spLocks/>
                  </p:cNvSpPr>
                  <p:nvPr/>
                </p:nvSpPr>
                <p:spPr bwMode="auto">
                  <a:xfrm>
                    <a:off x="2840" y="1509"/>
                    <a:ext cx="46" cy="74"/>
                  </a:xfrm>
                  <a:custGeom>
                    <a:avLst/>
                    <a:gdLst>
                      <a:gd name="T0" fmla="*/ 3 w 46"/>
                      <a:gd name="T1" fmla="*/ 0 h 74"/>
                      <a:gd name="T2" fmla="*/ 0 w 46"/>
                      <a:gd name="T3" fmla="*/ 11 h 74"/>
                      <a:gd name="T4" fmla="*/ 0 w 46"/>
                      <a:gd name="T5" fmla="*/ 33 h 74"/>
                      <a:gd name="T6" fmla="*/ 4 w 46"/>
                      <a:gd name="T7" fmla="*/ 25 h 74"/>
                      <a:gd name="T8" fmla="*/ 9 w 46"/>
                      <a:gd name="T9" fmla="*/ 35 h 74"/>
                      <a:gd name="T10" fmla="*/ 11 w 46"/>
                      <a:gd name="T11" fmla="*/ 50 h 74"/>
                      <a:gd name="T12" fmla="*/ 18 w 46"/>
                      <a:gd name="T13" fmla="*/ 63 h 74"/>
                      <a:gd name="T14" fmla="*/ 29 w 46"/>
                      <a:gd name="T15" fmla="*/ 71 h 74"/>
                      <a:gd name="T16" fmla="*/ 37 w 46"/>
                      <a:gd name="T17" fmla="*/ 73 h 74"/>
                      <a:gd name="T18" fmla="*/ 45 w 46"/>
                      <a:gd name="T19" fmla="*/ 71 h 74"/>
                      <a:gd name="T20" fmla="*/ 45 w 46"/>
                      <a:gd name="T21" fmla="*/ 57 h 74"/>
                      <a:gd name="T22" fmla="*/ 39 w 46"/>
                      <a:gd name="T23" fmla="*/ 36 h 74"/>
                      <a:gd name="T24" fmla="*/ 35 w 46"/>
                      <a:gd name="T25" fmla="*/ 41 h 74"/>
                      <a:gd name="T26" fmla="*/ 29 w 46"/>
                      <a:gd name="T27" fmla="*/ 41 h 74"/>
                      <a:gd name="T28" fmla="*/ 20 w 46"/>
                      <a:gd name="T29" fmla="*/ 40 h 74"/>
                      <a:gd name="T30" fmla="*/ 14 w 46"/>
                      <a:gd name="T31" fmla="*/ 31 h 74"/>
                      <a:gd name="T32" fmla="*/ 8 w 46"/>
                      <a:gd name="T33" fmla="*/ 19 h 74"/>
                      <a:gd name="T34" fmla="*/ 3 w 46"/>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74"/>
                      <a:gd name="T56" fmla="*/ 46 w 46"/>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74">
                        <a:moveTo>
                          <a:pt x="3" y="0"/>
                        </a:moveTo>
                        <a:lnTo>
                          <a:pt x="0" y="11"/>
                        </a:lnTo>
                        <a:lnTo>
                          <a:pt x="0" y="33"/>
                        </a:lnTo>
                        <a:lnTo>
                          <a:pt x="4" y="25"/>
                        </a:lnTo>
                        <a:lnTo>
                          <a:pt x="9" y="35"/>
                        </a:lnTo>
                        <a:lnTo>
                          <a:pt x="11" y="50"/>
                        </a:lnTo>
                        <a:lnTo>
                          <a:pt x="18" y="63"/>
                        </a:lnTo>
                        <a:lnTo>
                          <a:pt x="29" y="71"/>
                        </a:lnTo>
                        <a:lnTo>
                          <a:pt x="37" y="73"/>
                        </a:lnTo>
                        <a:lnTo>
                          <a:pt x="45" y="71"/>
                        </a:lnTo>
                        <a:lnTo>
                          <a:pt x="45" y="57"/>
                        </a:lnTo>
                        <a:lnTo>
                          <a:pt x="39" y="36"/>
                        </a:lnTo>
                        <a:lnTo>
                          <a:pt x="35" y="41"/>
                        </a:lnTo>
                        <a:lnTo>
                          <a:pt x="29" y="41"/>
                        </a:lnTo>
                        <a:lnTo>
                          <a:pt x="20" y="40"/>
                        </a:lnTo>
                        <a:lnTo>
                          <a:pt x="14" y="31"/>
                        </a:lnTo>
                        <a:lnTo>
                          <a:pt x="8" y="19"/>
                        </a:lnTo>
                        <a:lnTo>
                          <a:pt x="3" y="0"/>
                        </a:lnTo>
                      </a:path>
                    </a:pathLst>
                  </a:custGeom>
                  <a:blipFill dpi="0" rotWithShape="0">
                    <a:blip r:embed="rId1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09" name="Freeform 173">
                    <a:extLst>
                      <a:ext uri="{FF2B5EF4-FFF2-40B4-BE49-F238E27FC236}">
                        <a16:creationId xmlns:a16="http://schemas.microsoft.com/office/drawing/2014/main" id="{78A5257D-9C8B-00C7-6B3B-D567AEA8CF96}"/>
                      </a:ext>
                    </a:extLst>
                  </p:cNvPr>
                  <p:cNvSpPr>
                    <a:spLocks/>
                  </p:cNvSpPr>
                  <p:nvPr/>
                </p:nvSpPr>
                <p:spPr bwMode="auto">
                  <a:xfrm>
                    <a:off x="2785" y="1511"/>
                    <a:ext cx="43" cy="76"/>
                  </a:xfrm>
                  <a:custGeom>
                    <a:avLst/>
                    <a:gdLst>
                      <a:gd name="T0" fmla="*/ 41 w 43"/>
                      <a:gd name="T1" fmla="*/ 0 h 76"/>
                      <a:gd name="T2" fmla="*/ 42 w 43"/>
                      <a:gd name="T3" fmla="*/ 30 h 76"/>
                      <a:gd name="T4" fmla="*/ 39 w 43"/>
                      <a:gd name="T5" fmla="*/ 22 h 76"/>
                      <a:gd name="T6" fmla="*/ 36 w 43"/>
                      <a:gd name="T7" fmla="*/ 32 h 76"/>
                      <a:gd name="T8" fmla="*/ 33 w 43"/>
                      <a:gd name="T9" fmla="*/ 46 h 76"/>
                      <a:gd name="T10" fmla="*/ 29 w 43"/>
                      <a:gd name="T11" fmla="*/ 58 h 76"/>
                      <a:gd name="T12" fmla="*/ 21 w 43"/>
                      <a:gd name="T13" fmla="*/ 67 h 76"/>
                      <a:gd name="T14" fmla="*/ 13 w 43"/>
                      <a:gd name="T15" fmla="*/ 73 h 76"/>
                      <a:gd name="T16" fmla="*/ 5 w 43"/>
                      <a:gd name="T17" fmla="*/ 75 h 76"/>
                      <a:gd name="T18" fmla="*/ 3 w 43"/>
                      <a:gd name="T19" fmla="*/ 71 h 76"/>
                      <a:gd name="T20" fmla="*/ 0 w 43"/>
                      <a:gd name="T21" fmla="*/ 64 h 76"/>
                      <a:gd name="T22" fmla="*/ 0 w 43"/>
                      <a:gd name="T23" fmla="*/ 57 h 76"/>
                      <a:gd name="T24" fmla="*/ 1 w 43"/>
                      <a:gd name="T25" fmla="*/ 49 h 76"/>
                      <a:gd name="T26" fmla="*/ 4 w 43"/>
                      <a:gd name="T27" fmla="*/ 36 h 76"/>
                      <a:gd name="T28" fmla="*/ 10 w 43"/>
                      <a:gd name="T29" fmla="*/ 41 h 76"/>
                      <a:gd name="T30" fmla="*/ 20 w 43"/>
                      <a:gd name="T31" fmla="*/ 41 h 76"/>
                      <a:gd name="T32" fmla="*/ 26 w 43"/>
                      <a:gd name="T33" fmla="*/ 40 h 76"/>
                      <a:gd name="T34" fmla="*/ 37 w 43"/>
                      <a:gd name="T35" fmla="*/ 15 h 76"/>
                      <a:gd name="T36" fmla="*/ 41 w 43"/>
                      <a:gd name="T37" fmla="*/ 0 h 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3"/>
                      <a:gd name="T58" fmla="*/ 0 h 76"/>
                      <a:gd name="T59" fmla="*/ 43 w 43"/>
                      <a:gd name="T60" fmla="*/ 76 h 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3" h="76">
                        <a:moveTo>
                          <a:pt x="41" y="0"/>
                        </a:moveTo>
                        <a:lnTo>
                          <a:pt x="42" y="30"/>
                        </a:lnTo>
                        <a:lnTo>
                          <a:pt x="39" y="22"/>
                        </a:lnTo>
                        <a:lnTo>
                          <a:pt x="36" y="32"/>
                        </a:lnTo>
                        <a:lnTo>
                          <a:pt x="33" y="46"/>
                        </a:lnTo>
                        <a:lnTo>
                          <a:pt x="29" y="58"/>
                        </a:lnTo>
                        <a:lnTo>
                          <a:pt x="21" y="67"/>
                        </a:lnTo>
                        <a:lnTo>
                          <a:pt x="13" y="73"/>
                        </a:lnTo>
                        <a:lnTo>
                          <a:pt x="5" y="75"/>
                        </a:lnTo>
                        <a:lnTo>
                          <a:pt x="3" y="71"/>
                        </a:lnTo>
                        <a:lnTo>
                          <a:pt x="0" y="64"/>
                        </a:lnTo>
                        <a:lnTo>
                          <a:pt x="0" y="57"/>
                        </a:lnTo>
                        <a:lnTo>
                          <a:pt x="1" y="49"/>
                        </a:lnTo>
                        <a:lnTo>
                          <a:pt x="4" y="36"/>
                        </a:lnTo>
                        <a:lnTo>
                          <a:pt x="10" y="41"/>
                        </a:lnTo>
                        <a:lnTo>
                          <a:pt x="20" y="41"/>
                        </a:lnTo>
                        <a:lnTo>
                          <a:pt x="26" y="40"/>
                        </a:lnTo>
                        <a:lnTo>
                          <a:pt x="37" y="15"/>
                        </a:lnTo>
                        <a:lnTo>
                          <a:pt x="41" y="0"/>
                        </a:lnTo>
                      </a:path>
                    </a:pathLst>
                  </a:custGeom>
                  <a:blipFill dpi="0" rotWithShape="0">
                    <a:blip r:embed="rId1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nvGrpSpPr>
              <p:cNvPr id="17467" name="Group 174">
                <a:extLst>
                  <a:ext uri="{FF2B5EF4-FFF2-40B4-BE49-F238E27FC236}">
                    <a16:creationId xmlns:a16="http://schemas.microsoft.com/office/drawing/2014/main" id="{7742AB18-C982-1D69-6B7A-A743E5A62AF4}"/>
                  </a:ext>
                </a:extLst>
              </p:cNvPr>
              <p:cNvGrpSpPr>
                <a:grpSpLocks/>
              </p:cNvGrpSpPr>
              <p:nvPr/>
            </p:nvGrpSpPr>
            <p:grpSpPr bwMode="auto">
              <a:xfrm>
                <a:off x="2640" y="816"/>
                <a:ext cx="1170" cy="798"/>
                <a:chOff x="2640" y="816"/>
                <a:chExt cx="1170" cy="798"/>
              </a:xfrm>
            </p:grpSpPr>
            <p:grpSp>
              <p:nvGrpSpPr>
                <p:cNvPr id="17468" name="Group 175">
                  <a:extLst>
                    <a:ext uri="{FF2B5EF4-FFF2-40B4-BE49-F238E27FC236}">
                      <a16:creationId xmlns:a16="http://schemas.microsoft.com/office/drawing/2014/main" id="{F23F6F94-6C2E-6904-67DC-631089BDF4D6}"/>
                    </a:ext>
                  </a:extLst>
                </p:cNvPr>
                <p:cNvGrpSpPr>
                  <a:grpSpLocks/>
                </p:cNvGrpSpPr>
                <p:nvPr/>
              </p:nvGrpSpPr>
              <p:grpSpPr bwMode="auto">
                <a:xfrm>
                  <a:off x="3018" y="854"/>
                  <a:ext cx="153" cy="691"/>
                  <a:chOff x="3018" y="854"/>
                  <a:chExt cx="153" cy="691"/>
                </a:xfrm>
              </p:grpSpPr>
              <p:grpSp>
                <p:nvGrpSpPr>
                  <p:cNvPr id="17590" name="Group 176">
                    <a:extLst>
                      <a:ext uri="{FF2B5EF4-FFF2-40B4-BE49-F238E27FC236}">
                        <a16:creationId xmlns:a16="http://schemas.microsoft.com/office/drawing/2014/main" id="{04E29502-83E0-6F64-4444-349EF6EFC8EF}"/>
                      </a:ext>
                    </a:extLst>
                  </p:cNvPr>
                  <p:cNvGrpSpPr>
                    <a:grpSpLocks/>
                  </p:cNvGrpSpPr>
                  <p:nvPr/>
                </p:nvGrpSpPr>
                <p:grpSpPr bwMode="auto">
                  <a:xfrm>
                    <a:off x="3053" y="854"/>
                    <a:ext cx="84" cy="112"/>
                    <a:chOff x="3053" y="854"/>
                    <a:chExt cx="84" cy="112"/>
                  </a:xfrm>
                </p:grpSpPr>
                <p:sp>
                  <p:nvSpPr>
                    <p:cNvPr id="17599" name="Freeform 177">
                      <a:extLst>
                        <a:ext uri="{FF2B5EF4-FFF2-40B4-BE49-F238E27FC236}">
                          <a16:creationId xmlns:a16="http://schemas.microsoft.com/office/drawing/2014/main" id="{FA1297E0-922D-3276-CA46-B3A5B8F0E478}"/>
                        </a:ext>
                      </a:extLst>
                    </p:cNvPr>
                    <p:cNvSpPr>
                      <a:spLocks/>
                    </p:cNvSpPr>
                    <p:nvPr/>
                  </p:nvSpPr>
                  <p:spPr bwMode="auto">
                    <a:xfrm>
                      <a:off x="3064" y="859"/>
                      <a:ext cx="65" cy="107"/>
                    </a:xfrm>
                    <a:custGeom>
                      <a:avLst/>
                      <a:gdLst>
                        <a:gd name="T0" fmla="*/ 15 w 65"/>
                        <a:gd name="T1" fmla="*/ 99 h 107"/>
                        <a:gd name="T2" fmla="*/ 15 w 65"/>
                        <a:gd name="T3" fmla="*/ 83 h 107"/>
                        <a:gd name="T4" fmla="*/ 10 w 65"/>
                        <a:gd name="T5" fmla="*/ 74 h 107"/>
                        <a:gd name="T6" fmla="*/ 7 w 65"/>
                        <a:gd name="T7" fmla="*/ 67 h 107"/>
                        <a:gd name="T8" fmla="*/ 3 w 65"/>
                        <a:gd name="T9" fmla="*/ 59 h 107"/>
                        <a:gd name="T10" fmla="*/ 1 w 65"/>
                        <a:gd name="T11" fmla="*/ 52 h 107"/>
                        <a:gd name="T12" fmla="*/ 0 w 65"/>
                        <a:gd name="T13" fmla="*/ 46 h 107"/>
                        <a:gd name="T14" fmla="*/ 0 w 65"/>
                        <a:gd name="T15" fmla="*/ 32 h 107"/>
                        <a:gd name="T16" fmla="*/ 1 w 65"/>
                        <a:gd name="T17" fmla="*/ 23 h 107"/>
                        <a:gd name="T18" fmla="*/ 5 w 65"/>
                        <a:gd name="T19" fmla="*/ 14 h 107"/>
                        <a:gd name="T20" fmla="*/ 10 w 65"/>
                        <a:gd name="T21" fmla="*/ 8 h 107"/>
                        <a:gd name="T22" fmla="*/ 13 w 65"/>
                        <a:gd name="T23" fmla="*/ 5 h 107"/>
                        <a:gd name="T24" fmla="*/ 20 w 65"/>
                        <a:gd name="T25" fmla="*/ 2 h 107"/>
                        <a:gd name="T26" fmla="*/ 29 w 65"/>
                        <a:gd name="T27" fmla="*/ 0 h 107"/>
                        <a:gd name="T28" fmla="*/ 39 w 65"/>
                        <a:gd name="T29" fmla="*/ 1 h 107"/>
                        <a:gd name="T30" fmla="*/ 47 w 65"/>
                        <a:gd name="T31" fmla="*/ 3 h 107"/>
                        <a:gd name="T32" fmla="*/ 56 w 65"/>
                        <a:gd name="T33" fmla="*/ 9 h 107"/>
                        <a:gd name="T34" fmla="*/ 60 w 65"/>
                        <a:gd name="T35" fmla="*/ 14 h 107"/>
                        <a:gd name="T36" fmla="*/ 63 w 65"/>
                        <a:gd name="T37" fmla="*/ 19 h 107"/>
                        <a:gd name="T38" fmla="*/ 64 w 65"/>
                        <a:gd name="T39" fmla="*/ 26 h 107"/>
                        <a:gd name="T40" fmla="*/ 64 w 65"/>
                        <a:gd name="T41" fmla="*/ 39 h 107"/>
                        <a:gd name="T42" fmla="*/ 61 w 65"/>
                        <a:gd name="T43" fmla="*/ 50 h 107"/>
                        <a:gd name="T44" fmla="*/ 57 w 65"/>
                        <a:gd name="T45" fmla="*/ 61 h 107"/>
                        <a:gd name="T46" fmla="*/ 53 w 65"/>
                        <a:gd name="T47" fmla="*/ 69 h 107"/>
                        <a:gd name="T48" fmla="*/ 50 w 65"/>
                        <a:gd name="T49" fmla="*/ 75 h 107"/>
                        <a:gd name="T50" fmla="*/ 46 w 65"/>
                        <a:gd name="T51" fmla="*/ 83 h 107"/>
                        <a:gd name="T52" fmla="*/ 45 w 65"/>
                        <a:gd name="T53" fmla="*/ 95 h 107"/>
                        <a:gd name="T54" fmla="*/ 44 w 65"/>
                        <a:gd name="T55" fmla="*/ 101 h 107"/>
                        <a:gd name="T56" fmla="*/ 38 w 65"/>
                        <a:gd name="T57" fmla="*/ 105 h 107"/>
                        <a:gd name="T58" fmla="*/ 31 w 65"/>
                        <a:gd name="T59" fmla="*/ 106 h 107"/>
                        <a:gd name="T60" fmla="*/ 23 w 65"/>
                        <a:gd name="T61" fmla="*/ 105 h 107"/>
                        <a:gd name="T62" fmla="*/ 18 w 65"/>
                        <a:gd name="T63" fmla="*/ 102 h 107"/>
                        <a:gd name="T64" fmla="*/ 15 w 65"/>
                        <a:gd name="T65" fmla="*/ 99 h 1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5"/>
                        <a:gd name="T100" fmla="*/ 0 h 107"/>
                        <a:gd name="T101" fmla="*/ 65 w 65"/>
                        <a:gd name="T102" fmla="*/ 107 h 1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5" h="107">
                          <a:moveTo>
                            <a:pt x="15" y="99"/>
                          </a:moveTo>
                          <a:lnTo>
                            <a:pt x="15" y="83"/>
                          </a:lnTo>
                          <a:lnTo>
                            <a:pt x="10" y="74"/>
                          </a:lnTo>
                          <a:lnTo>
                            <a:pt x="7" y="67"/>
                          </a:lnTo>
                          <a:lnTo>
                            <a:pt x="3" y="59"/>
                          </a:lnTo>
                          <a:lnTo>
                            <a:pt x="1" y="52"/>
                          </a:lnTo>
                          <a:lnTo>
                            <a:pt x="0" y="46"/>
                          </a:lnTo>
                          <a:lnTo>
                            <a:pt x="0" y="32"/>
                          </a:lnTo>
                          <a:lnTo>
                            <a:pt x="1" y="23"/>
                          </a:lnTo>
                          <a:lnTo>
                            <a:pt x="5" y="14"/>
                          </a:lnTo>
                          <a:lnTo>
                            <a:pt x="10" y="8"/>
                          </a:lnTo>
                          <a:lnTo>
                            <a:pt x="13" y="5"/>
                          </a:lnTo>
                          <a:lnTo>
                            <a:pt x="20" y="2"/>
                          </a:lnTo>
                          <a:lnTo>
                            <a:pt x="29" y="0"/>
                          </a:lnTo>
                          <a:lnTo>
                            <a:pt x="39" y="1"/>
                          </a:lnTo>
                          <a:lnTo>
                            <a:pt x="47" y="3"/>
                          </a:lnTo>
                          <a:lnTo>
                            <a:pt x="56" y="9"/>
                          </a:lnTo>
                          <a:lnTo>
                            <a:pt x="60" y="14"/>
                          </a:lnTo>
                          <a:lnTo>
                            <a:pt x="63" y="19"/>
                          </a:lnTo>
                          <a:lnTo>
                            <a:pt x="64" y="26"/>
                          </a:lnTo>
                          <a:lnTo>
                            <a:pt x="64" y="39"/>
                          </a:lnTo>
                          <a:lnTo>
                            <a:pt x="61" y="50"/>
                          </a:lnTo>
                          <a:lnTo>
                            <a:pt x="57" y="61"/>
                          </a:lnTo>
                          <a:lnTo>
                            <a:pt x="53" y="69"/>
                          </a:lnTo>
                          <a:lnTo>
                            <a:pt x="50" y="75"/>
                          </a:lnTo>
                          <a:lnTo>
                            <a:pt x="46" y="83"/>
                          </a:lnTo>
                          <a:lnTo>
                            <a:pt x="45" y="95"/>
                          </a:lnTo>
                          <a:lnTo>
                            <a:pt x="44" y="101"/>
                          </a:lnTo>
                          <a:lnTo>
                            <a:pt x="38" y="105"/>
                          </a:lnTo>
                          <a:lnTo>
                            <a:pt x="31" y="106"/>
                          </a:lnTo>
                          <a:lnTo>
                            <a:pt x="23" y="105"/>
                          </a:lnTo>
                          <a:lnTo>
                            <a:pt x="18" y="102"/>
                          </a:lnTo>
                          <a:lnTo>
                            <a:pt x="15" y="99"/>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600" name="Freeform 178">
                      <a:extLst>
                        <a:ext uri="{FF2B5EF4-FFF2-40B4-BE49-F238E27FC236}">
                          <a16:creationId xmlns:a16="http://schemas.microsoft.com/office/drawing/2014/main" id="{1B3D7DE8-A9AF-BBE0-64F2-EB9204205C86}"/>
                        </a:ext>
                      </a:extLst>
                    </p:cNvPr>
                    <p:cNvSpPr>
                      <a:spLocks/>
                    </p:cNvSpPr>
                    <p:nvPr/>
                  </p:nvSpPr>
                  <p:spPr bwMode="auto">
                    <a:xfrm>
                      <a:off x="3053" y="854"/>
                      <a:ext cx="84" cy="73"/>
                    </a:xfrm>
                    <a:custGeom>
                      <a:avLst/>
                      <a:gdLst>
                        <a:gd name="T0" fmla="*/ 6 w 84"/>
                        <a:gd name="T1" fmla="*/ 62 h 73"/>
                        <a:gd name="T2" fmla="*/ 1 w 84"/>
                        <a:gd name="T3" fmla="*/ 55 h 73"/>
                        <a:gd name="T4" fmla="*/ 0 w 84"/>
                        <a:gd name="T5" fmla="*/ 47 h 73"/>
                        <a:gd name="T6" fmla="*/ 0 w 84"/>
                        <a:gd name="T7" fmla="*/ 37 h 73"/>
                        <a:gd name="T8" fmla="*/ 0 w 84"/>
                        <a:gd name="T9" fmla="*/ 29 h 73"/>
                        <a:gd name="T10" fmla="*/ 4 w 84"/>
                        <a:gd name="T11" fmla="*/ 20 h 73"/>
                        <a:gd name="T12" fmla="*/ 9 w 84"/>
                        <a:gd name="T13" fmla="*/ 14 h 73"/>
                        <a:gd name="T14" fmla="*/ 14 w 84"/>
                        <a:gd name="T15" fmla="*/ 9 h 73"/>
                        <a:gd name="T16" fmla="*/ 22 w 84"/>
                        <a:gd name="T17" fmla="*/ 3 h 73"/>
                        <a:gd name="T18" fmla="*/ 28 w 84"/>
                        <a:gd name="T19" fmla="*/ 1 h 73"/>
                        <a:gd name="T20" fmla="*/ 41 w 84"/>
                        <a:gd name="T21" fmla="*/ 0 h 73"/>
                        <a:gd name="T22" fmla="*/ 52 w 84"/>
                        <a:gd name="T23" fmla="*/ 0 h 73"/>
                        <a:gd name="T24" fmla="*/ 60 w 84"/>
                        <a:gd name="T25" fmla="*/ 3 h 73"/>
                        <a:gd name="T26" fmla="*/ 67 w 84"/>
                        <a:gd name="T27" fmla="*/ 5 h 73"/>
                        <a:gd name="T28" fmla="*/ 73 w 84"/>
                        <a:gd name="T29" fmla="*/ 12 h 73"/>
                        <a:gd name="T30" fmla="*/ 77 w 84"/>
                        <a:gd name="T31" fmla="*/ 18 h 73"/>
                        <a:gd name="T32" fmla="*/ 81 w 84"/>
                        <a:gd name="T33" fmla="*/ 24 h 73"/>
                        <a:gd name="T34" fmla="*/ 83 w 84"/>
                        <a:gd name="T35" fmla="*/ 31 h 73"/>
                        <a:gd name="T36" fmla="*/ 83 w 84"/>
                        <a:gd name="T37" fmla="*/ 44 h 73"/>
                        <a:gd name="T38" fmla="*/ 83 w 84"/>
                        <a:gd name="T39" fmla="*/ 53 h 73"/>
                        <a:gd name="T40" fmla="*/ 80 w 84"/>
                        <a:gd name="T41" fmla="*/ 57 h 73"/>
                        <a:gd name="T42" fmla="*/ 76 w 84"/>
                        <a:gd name="T43" fmla="*/ 63 h 73"/>
                        <a:gd name="T44" fmla="*/ 73 w 84"/>
                        <a:gd name="T45" fmla="*/ 67 h 73"/>
                        <a:gd name="T46" fmla="*/ 65 w 84"/>
                        <a:gd name="T47" fmla="*/ 70 h 73"/>
                        <a:gd name="T48" fmla="*/ 57 w 84"/>
                        <a:gd name="T49" fmla="*/ 72 h 73"/>
                        <a:gd name="T50" fmla="*/ 63 w 84"/>
                        <a:gd name="T51" fmla="*/ 63 h 73"/>
                        <a:gd name="T52" fmla="*/ 69 w 84"/>
                        <a:gd name="T53" fmla="*/ 47 h 73"/>
                        <a:gd name="T54" fmla="*/ 70 w 84"/>
                        <a:gd name="T55" fmla="*/ 41 h 73"/>
                        <a:gd name="T56" fmla="*/ 69 w 84"/>
                        <a:gd name="T57" fmla="*/ 36 h 73"/>
                        <a:gd name="T58" fmla="*/ 67 w 84"/>
                        <a:gd name="T59" fmla="*/ 29 h 73"/>
                        <a:gd name="T60" fmla="*/ 53 w 84"/>
                        <a:gd name="T61" fmla="*/ 33 h 73"/>
                        <a:gd name="T62" fmla="*/ 38 w 84"/>
                        <a:gd name="T63" fmla="*/ 33 h 73"/>
                        <a:gd name="T64" fmla="*/ 27 w 84"/>
                        <a:gd name="T65" fmla="*/ 32 h 73"/>
                        <a:gd name="T66" fmla="*/ 18 w 84"/>
                        <a:gd name="T67" fmla="*/ 30 h 73"/>
                        <a:gd name="T68" fmla="*/ 15 w 84"/>
                        <a:gd name="T69" fmla="*/ 34 h 73"/>
                        <a:gd name="T70" fmla="*/ 13 w 84"/>
                        <a:gd name="T71" fmla="*/ 41 h 73"/>
                        <a:gd name="T72" fmla="*/ 13 w 84"/>
                        <a:gd name="T73" fmla="*/ 48 h 73"/>
                        <a:gd name="T74" fmla="*/ 19 w 84"/>
                        <a:gd name="T75" fmla="*/ 63 h 73"/>
                        <a:gd name="T76" fmla="*/ 23 w 84"/>
                        <a:gd name="T77" fmla="*/ 72 h 73"/>
                        <a:gd name="T78" fmla="*/ 13 w 84"/>
                        <a:gd name="T79" fmla="*/ 67 h 73"/>
                        <a:gd name="T80" fmla="*/ 6 w 84"/>
                        <a:gd name="T81" fmla="*/ 62 h 7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4"/>
                        <a:gd name="T124" fmla="*/ 0 h 73"/>
                        <a:gd name="T125" fmla="*/ 84 w 84"/>
                        <a:gd name="T126" fmla="*/ 73 h 7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4" h="73">
                          <a:moveTo>
                            <a:pt x="6" y="62"/>
                          </a:moveTo>
                          <a:lnTo>
                            <a:pt x="1" y="55"/>
                          </a:lnTo>
                          <a:lnTo>
                            <a:pt x="0" y="47"/>
                          </a:lnTo>
                          <a:lnTo>
                            <a:pt x="0" y="37"/>
                          </a:lnTo>
                          <a:lnTo>
                            <a:pt x="0" y="29"/>
                          </a:lnTo>
                          <a:lnTo>
                            <a:pt x="4" y="20"/>
                          </a:lnTo>
                          <a:lnTo>
                            <a:pt x="9" y="14"/>
                          </a:lnTo>
                          <a:lnTo>
                            <a:pt x="14" y="9"/>
                          </a:lnTo>
                          <a:lnTo>
                            <a:pt x="22" y="3"/>
                          </a:lnTo>
                          <a:lnTo>
                            <a:pt x="28" y="1"/>
                          </a:lnTo>
                          <a:lnTo>
                            <a:pt x="41" y="0"/>
                          </a:lnTo>
                          <a:lnTo>
                            <a:pt x="52" y="0"/>
                          </a:lnTo>
                          <a:lnTo>
                            <a:pt x="60" y="3"/>
                          </a:lnTo>
                          <a:lnTo>
                            <a:pt x="67" y="5"/>
                          </a:lnTo>
                          <a:lnTo>
                            <a:pt x="73" y="12"/>
                          </a:lnTo>
                          <a:lnTo>
                            <a:pt x="77" y="18"/>
                          </a:lnTo>
                          <a:lnTo>
                            <a:pt x="81" y="24"/>
                          </a:lnTo>
                          <a:lnTo>
                            <a:pt x="83" y="31"/>
                          </a:lnTo>
                          <a:lnTo>
                            <a:pt x="83" y="44"/>
                          </a:lnTo>
                          <a:lnTo>
                            <a:pt x="83" y="53"/>
                          </a:lnTo>
                          <a:lnTo>
                            <a:pt x="80" y="57"/>
                          </a:lnTo>
                          <a:lnTo>
                            <a:pt x="76" y="63"/>
                          </a:lnTo>
                          <a:lnTo>
                            <a:pt x="73" y="67"/>
                          </a:lnTo>
                          <a:lnTo>
                            <a:pt x="65" y="70"/>
                          </a:lnTo>
                          <a:lnTo>
                            <a:pt x="57" y="72"/>
                          </a:lnTo>
                          <a:lnTo>
                            <a:pt x="63" y="63"/>
                          </a:lnTo>
                          <a:lnTo>
                            <a:pt x="69" y="47"/>
                          </a:lnTo>
                          <a:lnTo>
                            <a:pt x="70" y="41"/>
                          </a:lnTo>
                          <a:lnTo>
                            <a:pt x="69" y="36"/>
                          </a:lnTo>
                          <a:lnTo>
                            <a:pt x="67" y="29"/>
                          </a:lnTo>
                          <a:lnTo>
                            <a:pt x="53" y="33"/>
                          </a:lnTo>
                          <a:lnTo>
                            <a:pt x="38" y="33"/>
                          </a:lnTo>
                          <a:lnTo>
                            <a:pt x="27" y="32"/>
                          </a:lnTo>
                          <a:lnTo>
                            <a:pt x="18" y="30"/>
                          </a:lnTo>
                          <a:lnTo>
                            <a:pt x="15" y="34"/>
                          </a:lnTo>
                          <a:lnTo>
                            <a:pt x="13" y="41"/>
                          </a:lnTo>
                          <a:lnTo>
                            <a:pt x="13" y="48"/>
                          </a:lnTo>
                          <a:lnTo>
                            <a:pt x="19" y="63"/>
                          </a:lnTo>
                          <a:lnTo>
                            <a:pt x="23" y="72"/>
                          </a:lnTo>
                          <a:lnTo>
                            <a:pt x="13" y="67"/>
                          </a:lnTo>
                          <a:lnTo>
                            <a:pt x="6" y="6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601" name="Group 179">
                      <a:extLst>
                        <a:ext uri="{FF2B5EF4-FFF2-40B4-BE49-F238E27FC236}">
                          <a16:creationId xmlns:a16="http://schemas.microsoft.com/office/drawing/2014/main" id="{4C3CD574-7EC6-934F-9E82-D1E07C91492B}"/>
                        </a:ext>
                      </a:extLst>
                    </p:cNvPr>
                    <p:cNvGrpSpPr>
                      <a:grpSpLocks/>
                    </p:cNvGrpSpPr>
                    <p:nvPr/>
                  </p:nvGrpSpPr>
                  <p:grpSpPr bwMode="auto">
                    <a:xfrm>
                      <a:off x="3062" y="909"/>
                      <a:ext cx="67" cy="11"/>
                      <a:chOff x="3062" y="909"/>
                      <a:chExt cx="67" cy="11"/>
                    </a:xfrm>
                  </p:grpSpPr>
                  <p:sp>
                    <p:nvSpPr>
                      <p:cNvPr id="17602" name="Oval 180">
                        <a:extLst>
                          <a:ext uri="{FF2B5EF4-FFF2-40B4-BE49-F238E27FC236}">
                            <a16:creationId xmlns:a16="http://schemas.microsoft.com/office/drawing/2014/main" id="{0AD1DDFA-9157-5EFE-0814-0FA38B522988}"/>
                          </a:ext>
                        </a:extLst>
                      </p:cNvPr>
                      <p:cNvSpPr>
                        <a:spLocks noChangeArrowheads="1"/>
                      </p:cNvSpPr>
                      <p:nvPr/>
                    </p:nvSpPr>
                    <p:spPr bwMode="auto">
                      <a:xfrm>
                        <a:off x="3062" y="909"/>
                        <a:ext cx="9" cy="10"/>
                      </a:xfrm>
                      <a:prstGeom prst="ellipse">
                        <a:avLst/>
                      </a:prstGeom>
                      <a:blipFill dpi="0" rotWithShape="0">
                        <a:blip r:embed="rId17"/>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sp>
                    <p:nvSpPr>
                      <p:cNvPr id="17603" name="Oval 181">
                        <a:extLst>
                          <a:ext uri="{FF2B5EF4-FFF2-40B4-BE49-F238E27FC236}">
                            <a16:creationId xmlns:a16="http://schemas.microsoft.com/office/drawing/2014/main" id="{500A5D8D-86BE-39F3-9B4C-DB2E3F7F681F}"/>
                          </a:ext>
                        </a:extLst>
                      </p:cNvPr>
                      <p:cNvSpPr>
                        <a:spLocks noChangeArrowheads="1"/>
                      </p:cNvSpPr>
                      <p:nvPr/>
                    </p:nvSpPr>
                    <p:spPr bwMode="auto">
                      <a:xfrm>
                        <a:off x="3120" y="910"/>
                        <a:ext cx="9" cy="10"/>
                      </a:xfrm>
                      <a:prstGeom prst="ellipse">
                        <a:avLst/>
                      </a:prstGeom>
                      <a:blipFill dpi="0" rotWithShape="0">
                        <a:blip r:embed="rId17"/>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grpSp>
              </p:grpSp>
              <p:sp>
                <p:nvSpPr>
                  <p:cNvPr id="17591" name="Freeform 182">
                    <a:extLst>
                      <a:ext uri="{FF2B5EF4-FFF2-40B4-BE49-F238E27FC236}">
                        <a16:creationId xmlns:a16="http://schemas.microsoft.com/office/drawing/2014/main" id="{01BF944B-D723-8210-53C9-FEED7839631E}"/>
                      </a:ext>
                    </a:extLst>
                  </p:cNvPr>
                  <p:cNvSpPr>
                    <a:spLocks/>
                  </p:cNvSpPr>
                  <p:nvPr/>
                </p:nvSpPr>
                <p:spPr bwMode="auto">
                  <a:xfrm>
                    <a:off x="3049" y="1321"/>
                    <a:ext cx="81" cy="203"/>
                  </a:xfrm>
                  <a:custGeom>
                    <a:avLst/>
                    <a:gdLst>
                      <a:gd name="T0" fmla="*/ 18 w 81"/>
                      <a:gd name="T1" fmla="*/ 0 h 203"/>
                      <a:gd name="T2" fmla="*/ 16 w 81"/>
                      <a:gd name="T3" fmla="*/ 24 h 203"/>
                      <a:gd name="T4" fmla="*/ 14 w 81"/>
                      <a:gd name="T5" fmla="*/ 51 h 203"/>
                      <a:gd name="T6" fmla="*/ 14 w 81"/>
                      <a:gd name="T7" fmla="*/ 78 h 203"/>
                      <a:gd name="T8" fmla="*/ 16 w 81"/>
                      <a:gd name="T9" fmla="*/ 103 h 203"/>
                      <a:gd name="T10" fmla="*/ 16 w 81"/>
                      <a:gd name="T11" fmla="*/ 123 h 203"/>
                      <a:gd name="T12" fmla="*/ 16 w 81"/>
                      <a:gd name="T13" fmla="*/ 148 h 203"/>
                      <a:gd name="T14" fmla="*/ 15 w 81"/>
                      <a:gd name="T15" fmla="*/ 159 h 203"/>
                      <a:gd name="T16" fmla="*/ 4 w 81"/>
                      <a:gd name="T17" fmla="*/ 190 h 203"/>
                      <a:gd name="T18" fmla="*/ 0 w 81"/>
                      <a:gd name="T19" fmla="*/ 202 h 203"/>
                      <a:gd name="T20" fmla="*/ 17 w 81"/>
                      <a:gd name="T21" fmla="*/ 202 h 203"/>
                      <a:gd name="T22" fmla="*/ 25 w 81"/>
                      <a:gd name="T23" fmla="*/ 188 h 203"/>
                      <a:gd name="T24" fmla="*/ 30 w 81"/>
                      <a:gd name="T25" fmla="*/ 172 h 203"/>
                      <a:gd name="T26" fmla="*/ 33 w 81"/>
                      <a:gd name="T27" fmla="*/ 147 h 203"/>
                      <a:gd name="T28" fmla="*/ 43 w 81"/>
                      <a:gd name="T29" fmla="*/ 78 h 203"/>
                      <a:gd name="T30" fmla="*/ 46 w 81"/>
                      <a:gd name="T31" fmla="*/ 58 h 203"/>
                      <a:gd name="T32" fmla="*/ 44 w 81"/>
                      <a:gd name="T33" fmla="*/ 96 h 203"/>
                      <a:gd name="T34" fmla="*/ 47 w 81"/>
                      <a:gd name="T35" fmla="*/ 119 h 203"/>
                      <a:gd name="T36" fmla="*/ 48 w 81"/>
                      <a:gd name="T37" fmla="*/ 140 h 203"/>
                      <a:gd name="T38" fmla="*/ 46 w 81"/>
                      <a:gd name="T39" fmla="*/ 160 h 203"/>
                      <a:gd name="T40" fmla="*/ 47 w 81"/>
                      <a:gd name="T41" fmla="*/ 169 h 203"/>
                      <a:gd name="T42" fmla="*/ 58 w 81"/>
                      <a:gd name="T43" fmla="*/ 199 h 203"/>
                      <a:gd name="T44" fmla="*/ 69 w 81"/>
                      <a:gd name="T45" fmla="*/ 199 h 203"/>
                      <a:gd name="T46" fmla="*/ 74 w 81"/>
                      <a:gd name="T47" fmla="*/ 199 h 203"/>
                      <a:gd name="T48" fmla="*/ 80 w 81"/>
                      <a:gd name="T49" fmla="*/ 193 h 203"/>
                      <a:gd name="T50" fmla="*/ 64 w 81"/>
                      <a:gd name="T51" fmla="*/ 160 h 203"/>
                      <a:gd name="T52" fmla="*/ 72 w 81"/>
                      <a:gd name="T53" fmla="*/ 90 h 203"/>
                      <a:gd name="T54" fmla="*/ 75 w 81"/>
                      <a:gd name="T55" fmla="*/ 57 h 203"/>
                      <a:gd name="T56" fmla="*/ 75 w 81"/>
                      <a:gd name="T57" fmla="*/ 1 h 203"/>
                      <a:gd name="T58" fmla="*/ 18 w 81"/>
                      <a:gd name="T59" fmla="*/ 0 h 20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1"/>
                      <a:gd name="T91" fmla="*/ 0 h 203"/>
                      <a:gd name="T92" fmla="*/ 81 w 81"/>
                      <a:gd name="T93" fmla="*/ 203 h 20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1" h="203">
                        <a:moveTo>
                          <a:pt x="18" y="0"/>
                        </a:moveTo>
                        <a:lnTo>
                          <a:pt x="16" y="24"/>
                        </a:lnTo>
                        <a:lnTo>
                          <a:pt x="14" y="51"/>
                        </a:lnTo>
                        <a:lnTo>
                          <a:pt x="14" y="78"/>
                        </a:lnTo>
                        <a:lnTo>
                          <a:pt x="16" y="103"/>
                        </a:lnTo>
                        <a:lnTo>
                          <a:pt x="16" y="123"/>
                        </a:lnTo>
                        <a:lnTo>
                          <a:pt x="16" y="148"/>
                        </a:lnTo>
                        <a:lnTo>
                          <a:pt x="15" y="159"/>
                        </a:lnTo>
                        <a:lnTo>
                          <a:pt x="4" y="190"/>
                        </a:lnTo>
                        <a:lnTo>
                          <a:pt x="0" y="202"/>
                        </a:lnTo>
                        <a:lnTo>
                          <a:pt x="17" y="202"/>
                        </a:lnTo>
                        <a:lnTo>
                          <a:pt x="25" y="188"/>
                        </a:lnTo>
                        <a:lnTo>
                          <a:pt x="30" y="172"/>
                        </a:lnTo>
                        <a:lnTo>
                          <a:pt x="33" y="147"/>
                        </a:lnTo>
                        <a:lnTo>
                          <a:pt x="43" y="78"/>
                        </a:lnTo>
                        <a:lnTo>
                          <a:pt x="46" y="58"/>
                        </a:lnTo>
                        <a:lnTo>
                          <a:pt x="44" y="96"/>
                        </a:lnTo>
                        <a:lnTo>
                          <a:pt x="47" y="119"/>
                        </a:lnTo>
                        <a:lnTo>
                          <a:pt x="48" y="140"/>
                        </a:lnTo>
                        <a:lnTo>
                          <a:pt x="46" y="160"/>
                        </a:lnTo>
                        <a:lnTo>
                          <a:pt x="47" y="169"/>
                        </a:lnTo>
                        <a:lnTo>
                          <a:pt x="58" y="199"/>
                        </a:lnTo>
                        <a:lnTo>
                          <a:pt x="69" y="199"/>
                        </a:lnTo>
                        <a:lnTo>
                          <a:pt x="74" y="199"/>
                        </a:lnTo>
                        <a:lnTo>
                          <a:pt x="80" y="193"/>
                        </a:lnTo>
                        <a:lnTo>
                          <a:pt x="64" y="160"/>
                        </a:lnTo>
                        <a:lnTo>
                          <a:pt x="72" y="90"/>
                        </a:lnTo>
                        <a:lnTo>
                          <a:pt x="75" y="57"/>
                        </a:lnTo>
                        <a:lnTo>
                          <a:pt x="75" y="1"/>
                        </a:lnTo>
                        <a:lnTo>
                          <a:pt x="18" y="0"/>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592" name="Group 183">
                    <a:extLst>
                      <a:ext uri="{FF2B5EF4-FFF2-40B4-BE49-F238E27FC236}">
                        <a16:creationId xmlns:a16="http://schemas.microsoft.com/office/drawing/2014/main" id="{37F66D1D-9F52-4A5C-FE3B-749347BFD4FE}"/>
                      </a:ext>
                    </a:extLst>
                  </p:cNvPr>
                  <p:cNvGrpSpPr>
                    <a:grpSpLocks/>
                  </p:cNvGrpSpPr>
                  <p:nvPr/>
                </p:nvGrpSpPr>
                <p:grpSpPr bwMode="auto">
                  <a:xfrm>
                    <a:off x="3020" y="1069"/>
                    <a:ext cx="148" cy="203"/>
                    <a:chOff x="3020" y="1069"/>
                    <a:chExt cx="148" cy="203"/>
                  </a:xfrm>
                </p:grpSpPr>
                <p:sp>
                  <p:nvSpPr>
                    <p:cNvPr id="17597" name="Freeform 184">
                      <a:extLst>
                        <a:ext uri="{FF2B5EF4-FFF2-40B4-BE49-F238E27FC236}">
                          <a16:creationId xmlns:a16="http://schemas.microsoft.com/office/drawing/2014/main" id="{ABD42CBC-19DF-2FA4-F3DD-70AC0A3DC002}"/>
                        </a:ext>
                      </a:extLst>
                    </p:cNvPr>
                    <p:cNvSpPr>
                      <a:spLocks/>
                    </p:cNvSpPr>
                    <p:nvPr/>
                  </p:nvSpPr>
                  <p:spPr bwMode="auto">
                    <a:xfrm>
                      <a:off x="3020" y="1075"/>
                      <a:ext cx="41" cy="197"/>
                    </a:xfrm>
                    <a:custGeom>
                      <a:avLst/>
                      <a:gdLst>
                        <a:gd name="T0" fmla="*/ 2 w 41"/>
                        <a:gd name="T1" fmla="*/ 0 h 197"/>
                        <a:gd name="T2" fmla="*/ 0 w 41"/>
                        <a:gd name="T3" fmla="*/ 44 h 197"/>
                        <a:gd name="T4" fmla="*/ 6 w 41"/>
                        <a:gd name="T5" fmla="*/ 105 h 197"/>
                        <a:gd name="T6" fmla="*/ 12 w 41"/>
                        <a:gd name="T7" fmla="*/ 158 h 197"/>
                        <a:gd name="T8" fmla="*/ 22 w 41"/>
                        <a:gd name="T9" fmla="*/ 190 h 197"/>
                        <a:gd name="T10" fmla="*/ 26 w 41"/>
                        <a:gd name="T11" fmla="*/ 196 h 197"/>
                        <a:gd name="T12" fmla="*/ 29 w 41"/>
                        <a:gd name="T13" fmla="*/ 187 h 197"/>
                        <a:gd name="T14" fmla="*/ 31 w 41"/>
                        <a:gd name="T15" fmla="*/ 164 h 197"/>
                        <a:gd name="T16" fmla="*/ 40 w 41"/>
                        <a:gd name="T17" fmla="*/ 158 h 197"/>
                        <a:gd name="T18" fmla="*/ 28 w 41"/>
                        <a:gd name="T19" fmla="*/ 140 h 197"/>
                        <a:gd name="T20" fmla="*/ 20 w 41"/>
                        <a:gd name="T21" fmla="*/ 130 h 197"/>
                        <a:gd name="T22" fmla="*/ 21 w 41"/>
                        <a:gd name="T23" fmla="*/ 40 h 197"/>
                        <a:gd name="T24" fmla="*/ 25 w 41"/>
                        <a:gd name="T25" fmla="*/ 3 h 197"/>
                        <a:gd name="T26" fmla="*/ 2 w 41"/>
                        <a:gd name="T27" fmla="*/ 0 h 1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
                        <a:gd name="T43" fmla="*/ 0 h 197"/>
                        <a:gd name="T44" fmla="*/ 41 w 41"/>
                        <a:gd name="T45" fmla="*/ 197 h 1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 h="197">
                          <a:moveTo>
                            <a:pt x="2" y="0"/>
                          </a:moveTo>
                          <a:lnTo>
                            <a:pt x="0" y="44"/>
                          </a:lnTo>
                          <a:lnTo>
                            <a:pt x="6" y="105"/>
                          </a:lnTo>
                          <a:lnTo>
                            <a:pt x="12" y="158"/>
                          </a:lnTo>
                          <a:lnTo>
                            <a:pt x="22" y="190"/>
                          </a:lnTo>
                          <a:lnTo>
                            <a:pt x="26" y="196"/>
                          </a:lnTo>
                          <a:lnTo>
                            <a:pt x="29" y="187"/>
                          </a:lnTo>
                          <a:lnTo>
                            <a:pt x="31" y="164"/>
                          </a:lnTo>
                          <a:lnTo>
                            <a:pt x="40" y="158"/>
                          </a:lnTo>
                          <a:lnTo>
                            <a:pt x="28" y="140"/>
                          </a:lnTo>
                          <a:lnTo>
                            <a:pt x="20" y="130"/>
                          </a:lnTo>
                          <a:lnTo>
                            <a:pt x="21" y="40"/>
                          </a:lnTo>
                          <a:lnTo>
                            <a:pt x="25" y="3"/>
                          </a:lnTo>
                          <a:lnTo>
                            <a:pt x="2" y="0"/>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98" name="Freeform 185">
                      <a:extLst>
                        <a:ext uri="{FF2B5EF4-FFF2-40B4-BE49-F238E27FC236}">
                          <a16:creationId xmlns:a16="http://schemas.microsoft.com/office/drawing/2014/main" id="{CFA481BA-BD84-0794-1214-F296B6BD217B}"/>
                        </a:ext>
                      </a:extLst>
                    </p:cNvPr>
                    <p:cNvSpPr>
                      <a:spLocks/>
                    </p:cNvSpPr>
                    <p:nvPr/>
                  </p:nvSpPr>
                  <p:spPr bwMode="auto">
                    <a:xfrm>
                      <a:off x="3132" y="1069"/>
                      <a:ext cx="36" cy="185"/>
                    </a:xfrm>
                    <a:custGeom>
                      <a:avLst/>
                      <a:gdLst>
                        <a:gd name="T0" fmla="*/ 10 w 36"/>
                        <a:gd name="T1" fmla="*/ 5 h 185"/>
                        <a:gd name="T2" fmla="*/ 15 w 36"/>
                        <a:gd name="T3" fmla="*/ 38 h 185"/>
                        <a:gd name="T4" fmla="*/ 15 w 36"/>
                        <a:gd name="T5" fmla="*/ 117 h 185"/>
                        <a:gd name="T6" fmla="*/ 0 w 36"/>
                        <a:gd name="T7" fmla="*/ 150 h 185"/>
                        <a:gd name="T8" fmla="*/ 4 w 36"/>
                        <a:gd name="T9" fmla="*/ 153 h 185"/>
                        <a:gd name="T10" fmla="*/ 0 w 36"/>
                        <a:gd name="T11" fmla="*/ 170 h 185"/>
                        <a:gd name="T12" fmla="*/ 3 w 36"/>
                        <a:gd name="T13" fmla="*/ 184 h 185"/>
                        <a:gd name="T14" fmla="*/ 15 w 36"/>
                        <a:gd name="T15" fmla="*/ 161 h 185"/>
                        <a:gd name="T16" fmla="*/ 25 w 36"/>
                        <a:gd name="T17" fmla="*/ 121 h 185"/>
                        <a:gd name="T18" fmla="*/ 35 w 36"/>
                        <a:gd name="T19" fmla="*/ 31 h 185"/>
                        <a:gd name="T20" fmla="*/ 31 w 36"/>
                        <a:gd name="T21" fmla="*/ 0 h 185"/>
                        <a:gd name="T22" fmla="*/ 10 w 36"/>
                        <a:gd name="T23" fmla="*/ 5 h 1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85"/>
                        <a:gd name="T38" fmla="*/ 36 w 36"/>
                        <a:gd name="T39" fmla="*/ 185 h 1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85">
                          <a:moveTo>
                            <a:pt x="10" y="5"/>
                          </a:moveTo>
                          <a:lnTo>
                            <a:pt x="15" y="38"/>
                          </a:lnTo>
                          <a:lnTo>
                            <a:pt x="15" y="117"/>
                          </a:lnTo>
                          <a:lnTo>
                            <a:pt x="0" y="150"/>
                          </a:lnTo>
                          <a:lnTo>
                            <a:pt x="4" y="153"/>
                          </a:lnTo>
                          <a:lnTo>
                            <a:pt x="0" y="170"/>
                          </a:lnTo>
                          <a:lnTo>
                            <a:pt x="3" y="184"/>
                          </a:lnTo>
                          <a:lnTo>
                            <a:pt x="15" y="161"/>
                          </a:lnTo>
                          <a:lnTo>
                            <a:pt x="25" y="121"/>
                          </a:lnTo>
                          <a:lnTo>
                            <a:pt x="35" y="31"/>
                          </a:lnTo>
                          <a:lnTo>
                            <a:pt x="31" y="0"/>
                          </a:lnTo>
                          <a:lnTo>
                            <a:pt x="10" y="5"/>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7593" name="Group 186">
                    <a:extLst>
                      <a:ext uri="{FF2B5EF4-FFF2-40B4-BE49-F238E27FC236}">
                        <a16:creationId xmlns:a16="http://schemas.microsoft.com/office/drawing/2014/main" id="{DE990565-E66F-D053-BAB7-217F55B35D3C}"/>
                      </a:ext>
                    </a:extLst>
                  </p:cNvPr>
                  <p:cNvGrpSpPr>
                    <a:grpSpLocks/>
                  </p:cNvGrpSpPr>
                  <p:nvPr/>
                </p:nvGrpSpPr>
                <p:grpSpPr bwMode="auto">
                  <a:xfrm>
                    <a:off x="3045" y="1483"/>
                    <a:ext cx="90" cy="62"/>
                    <a:chOff x="3045" y="1483"/>
                    <a:chExt cx="90" cy="62"/>
                  </a:xfrm>
                </p:grpSpPr>
                <p:sp>
                  <p:nvSpPr>
                    <p:cNvPr id="17595" name="Freeform 187">
                      <a:extLst>
                        <a:ext uri="{FF2B5EF4-FFF2-40B4-BE49-F238E27FC236}">
                          <a16:creationId xmlns:a16="http://schemas.microsoft.com/office/drawing/2014/main" id="{E8121CE9-7618-C492-3353-1671FDD0E0DA}"/>
                        </a:ext>
                      </a:extLst>
                    </p:cNvPr>
                    <p:cNvSpPr>
                      <a:spLocks/>
                    </p:cNvSpPr>
                    <p:nvPr/>
                  </p:nvSpPr>
                  <p:spPr bwMode="auto">
                    <a:xfrm>
                      <a:off x="3045" y="1488"/>
                      <a:ext cx="36" cy="57"/>
                    </a:xfrm>
                    <a:custGeom>
                      <a:avLst/>
                      <a:gdLst>
                        <a:gd name="T0" fmla="*/ 6 w 36"/>
                        <a:gd name="T1" fmla="*/ 28 h 57"/>
                        <a:gd name="T2" fmla="*/ 1 w 36"/>
                        <a:gd name="T3" fmla="*/ 36 h 57"/>
                        <a:gd name="T4" fmla="*/ 0 w 36"/>
                        <a:gd name="T5" fmla="*/ 43 h 57"/>
                        <a:gd name="T6" fmla="*/ 0 w 36"/>
                        <a:gd name="T7" fmla="*/ 48 h 57"/>
                        <a:gd name="T8" fmla="*/ 1 w 36"/>
                        <a:gd name="T9" fmla="*/ 51 h 57"/>
                        <a:gd name="T10" fmla="*/ 3 w 36"/>
                        <a:gd name="T11" fmla="*/ 54 h 57"/>
                        <a:gd name="T12" fmla="*/ 8 w 36"/>
                        <a:gd name="T13" fmla="*/ 56 h 57"/>
                        <a:gd name="T14" fmla="*/ 14 w 36"/>
                        <a:gd name="T15" fmla="*/ 55 h 57"/>
                        <a:gd name="T16" fmla="*/ 20 w 36"/>
                        <a:gd name="T17" fmla="*/ 53 h 57"/>
                        <a:gd name="T18" fmla="*/ 24 w 36"/>
                        <a:gd name="T19" fmla="*/ 47 h 57"/>
                        <a:gd name="T20" fmla="*/ 28 w 36"/>
                        <a:gd name="T21" fmla="*/ 40 h 57"/>
                        <a:gd name="T22" fmla="*/ 31 w 36"/>
                        <a:gd name="T23" fmla="*/ 25 h 57"/>
                        <a:gd name="T24" fmla="*/ 35 w 36"/>
                        <a:gd name="T25" fmla="*/ 10 h 57"/>
                        <a:gd name="T26" fmla="*/ 34 w 36"/>
                        <a:gd name="T27" fmla="*/ 0 h 57"/>
                        <a:gd name="T28" fmla="*/ 27 w 36"/>
                        <a:gd name="T29" fmla="*/ 22 h 57"/>
                        <a:gd name="T30" fmla="*/ 21 w 36"/>
                        <a:gd name="T31" fmla="*/ 35 h 57"/>
                        <a:gd name="T32" fmla="*/ 12 w 36"/>
                        <a:gd name="T33" fmla="*/ 35 h 57"/>
                        <a:gd name="T34" fmla="*/ 5 w 36"/>
                        <a:gd name="T35" fmla="*/ 34 h 57"/>
                        <a:gd name="T36" fmla="*/ 6 w 36"/>
                        <a:gd name="T37" fmla="*/ 28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
                        <a:gd name="T58" fmla="*/ 0 h 57"/>
                        <a:gd name="T59" fmla="*/ 36 w 36"/>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 h="57">
                          <a:moveTo>
                            <a:pt x="6" y="28"/>
                          </a:moveTo>
                          <a:lnTo>
                            <a:pt x="1" y="36"/>
                          </a:lnTo>
                          <a:lnTo>
                            <a:pt x="0" y="43"/>
                          </a:lnTo>
                          <a:lnTo>
                            <a:pt x="0" y="48"/>
                          </a:lnTo>
                          <a:lnTo>
                            <a:pt x="1" y="51"/>
                          </a:lnTo>
                          <a:lnTo>
                            <a:pt x="3" y="54"/>
                          </a:lnTo>
                          <a:lnTo>
                            <a:pt x="8" y="56"/>
                          </a:lnTo>
                          <a:lnTo>
                            <a:pt x="14" y="55"/>
                          </a:lnTo>
                          <a:lnTo>
                            <a:pt x="20" y="53"/>
                          </a:lnTo>
                          <a:lnTo>
                            <a:pt x="24" y="47"/>
                          </a:lnTo>
                          <a:lnTo>
                            <a:pt x="28" y="40"/>
                          </a:lnTo>
                          <a:lnTo>
                            <a:pt x="31" y="25"/>
                          </a:lnTo>
                          <a:lnTo>
                            <a:pt x="35" y="10"/>
                          </a:lnTo>
                          <a:lnTo>
                            <a:pt x="34" y="0"/>
                          </a:lnTo>
                          <a:lnTo>
                            <a:pt x="27" y="22"/>
                          </a:lnTo>
                          <a:lnTo>
                            <a:pt x="21" y="35"/>
                          </a:lnTo>
                          <a:lnTo>
                            <a:pt x="12" y="35"/>
                          </a:lnTo>
                          <a:lnTo>
                            <a:pt x="5" y="34"/>
                          </a:lnTo>
                          <a:lnTo>
                            <a:pt x="6" y="28"/>
                          </a:lnTo>
                        </a:path>
                      </a:pathLst>
                    </a:custGeom>
                    <a:blipFill dpi="0" rotWithShape="0">
                      <a:blip r:embed="rId18"/>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96" name="Freeform 188">
                      <a:extLst>
                        <a:ext uri="{FF2B5EF4-FFF2-40B4-BE49-F238E27FC236}">
                          <a16:creationId xmlns:a16="http://schemas.microsoft.com/office/drawing/2014/main" id="{92454FD9-C38E-2FF0-C065-5BCE9A674EB6}"/>
                        </a:ext>
                      </a:extLst>
                    </p:cNvPr>
                    <p:cNvSpPr>
                      <a:spLocks/>
                    </p:cNvSpPr>
                    <p:nvPr/>
                  </p:nvSpPr>
                  <p:spPr bwMode="auto">
                    <a:xfrm>
                      <a:off x="3095" y="1483"/>
                      <a:ext cx="40" cy="61"/>
                    </a:xfrm>
                    <a:custGeom>
                      <a:avLst/>
                      <a:gdLst>
                        <a:gd name="T0" fmla="*/ 0 w 40"/>
                        <a:gd name="T1" fmla="*/ 0 h 61"/>
                        <a:gd name="T2" fmla="*/ 0 w 40"/>
                        <a:gd name="T3" fmla="*/ 6 h 61"/>
                        <a:gd name="T4" fmla="*/ 5 w 40"/>
                        <a:gd name="T5" fmla="*/ 21 h 61"/>
                        <a:gd name="T6" fmla="*/ 8 w 40"/>
                        <a:gd name="T7" fmla="*/ 34 h 61"/>
                        <a:gd name="T8" fmla="*/ 12 w 40"/>
                        <a:gd name="T9" fmla="*/ 46 h 61"/>
                        <a:gd name="T10" fmla="*/ 16 w 40"/>
                        <a:gd name="T11" fmla="*/ 52 h 61"/>
                        <a:gd name="T12" fmla="*/ 20 w 40"/>
                        <a:gd name="T13" fmla="*/ 57 h 61"/>
                        <a:gd name="T14" fmla="*/ 26 w 40"/>
                        <a:gd name="T15" fmla="*/ 59 h 61"/>
                        <a:gd name="T16" fmla="*/ 32 w 40"/>
                        <a:gd name="T17" fmla="*/ 60 h 61"/>
                        <a:gd name="T18" fmla="*/ 35 w 40"/>
                        <a:gd name="T19" fmla="*/ 58 h 61"/>
                        <a:gd name="T20" fmla="*/ 38 w 40"/>
                        <a:gd name="T21" fmla="*/ 57 h 61"/>
                        <a:gd name="T22" fmla="*/ 39 w 40"/>
                        <a:gd name="T23" fmla="*/ 51 h 61"/>
                        <a:gd name="T24" fmla="*/ 38 w 40"/>
                        <a:gd name="T25" fmla="*/ 43 h 61"/>
                        <a:gd name="T26" fmla="*/ 35 w 40"/>
                        <a:gd name="T27" fmla="*/ 33 h 61"/>
                        <a:gd name="T28" fmla="*/ 32 w 40"/>
                        <a:gd name="T29" fmla="*/ 28 h 61"/>
                        <a:gd name="T30" fmla="*/ 31 w 40"/>
                        <a:gd name="T31" fmla="*/ 33 h 61"/>
                        <a:gd name="T32" fmla="*/ 30 w 40"/>
                        <a:gd name="T33" fmla="*/ 35 h 61"/>
                        <a:gd name="T34" fmla="*/ 25 w 40"/>
                        <a:gd name="T35" fmla="*/ 36 h 61"/>
                        <a:gd name="T36" fmla="*/ 20 w 40"/>
                        <a:gd name="T37" fmla="*/ 37 h 61"/>
                        <a:gd name="T38" fmla="*/ 13 w 40"/>
                        <a:gd name="T39" fmla="*/ 35 h 61"/>
                        <a:gd name="T40" fmla="*/ 5 w 40"/>
                        <a:gd name="T41" fmla="*/ 12 h 61"/>
                        <a:gd name="T42" fmla="*/ 0 w 40"/>
                        <a:gd name="T43" fmla="*/ 0 h 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61"/>
                        <a:gd name="T68" fmla="*/ 40 w 40"/>
                        <a:gd name="T69" fmla="*/ 61 h 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61">
                          <a:moveTo>
                            <a:pt x="0" y="0"/>
                          </a:moveTo>
                          <a:lnTo>
                            <a:pt x="0" y="6"/>
                          </a:lnTo>
                          <a:lnTo>
                            <a:pt x="5" y="21"/>
                          </a:lnTo>
                          <a:lnTo>
                            <a:pt x="8" y="34"/>
                          </a:lnTo>
                          <a:lnTo>
                            <a:pt x="12" y="46"/>
                          </a:lnTo>
                          <a:lnTo>
                            <a:pt x="16" y="52"/>
                          </a:lnTo>
                          <a:lnTo>
                            <a:pt x="20" y="57"/>
                          </a:lnTo>
                          <a:lnTo>
                            <a:pt x="26" y="59"/>
                          </a:lnTo>
                          <a:lnTo>
                            <a:pt x="32" y="60"/>
                          </a:lnTo>
                          <a:lnTo>
                            <a:pt x="35" y="58"/>
                          </a:lnTo>
                          <a:lnTo>
                            <a:pt x="38" y="57"/>
                          </a:lnTo>
                          <a:lnTo>
                            <a:pt x="39" y="51"/>
                          </a:lnTo>
                          <a:lnTo>
                            <a:pt x="38" y="43"/>
                          </a:lnTo>
                          <a:lnTo>
                            <a:pt x="35" y="33"/>
                          </a:lnTo>
                          <a:lnTo>
                            <a:pt x="32" y="28"/>
                          </a:lnTo>
                          <a:lnTo>
                            <a:pt x="31" y="33"/>
                          </a:lnTo>
                          <a:lnTo>
                            <a:pt x="30" y="35"/>
                          </a:lnTo>
                          <a:lnTo>
                            <a:pt x="25" y="36"/>
                          </a:lnTo>
                          <a:lnTo>
                            <a:pt x="20" y="37"/>
                          </a:lnTo>
                          <a:lnTo>
                            <a:pt x="13" y="35"/>
                          </a:lnTo>
                          <a:lnTo>
                            <a:pt x="5" y="12"/>
                          </a:lnTo>
                          <a:lnTo>
                            <a:pt x="0" y="0"/>
                          </a:lnTo>
                        </a:path>
                      </a:pathLst>
                    </a:custGeom>
                    <a:blipFill dpi="0" rotWithShape="0">
                      <a:blip r:embed="rId18"/>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17594" name="Freeform 189">
                    <a:extLst>
                      <a:ext uri="{FF2B5EF4-FFF2-40B4-BE49-F238E27FC236}">
                        <a16:creationId xmlns:a16="http://schemas.microsoft.com/office/drawing/2014/main" id="{560F71AC-5215-4D51-E8B0-315D61E290B6}"/>
                      </a:ext>
                    </a:extLst>
                  </p:cNvPr>
                  <p:cNvSpPr>
                    <a:spLocks/>
                  </p:cNvSpPr>
                  <p:nvPr/>
                </p:nvSpPr>
                <p:spPr bwMode="auto">
                  <a:xfrm>
                    <a:off x="3018" y="954"/>
                    <a:ext cx="153" cy="387"/>
                  </a:xfrm>
                  <a:custGeom>
                    <a:avLst/>
                    <a:gdLst>
                      <a:gd name="T0" fmla="*/ 60 w 153"/>
                      <a:gd name="T1" fmla="*/ 0 h 387"/>
                      <a:gd name="T2" fmla="*/ 24 w 153"/>
                      <a:gd name="T3" fmla="*/ 20 h 387"/>
                      <a:gd name="T4" fmla="*/ 19 w 153"/>
                      <a:gd name="T5" fmla="*/ 26 h 387"/>
                      <a:gd name="T6" fmla="*/ 0 w 153"/>
                      <a:gd name="T7" fmla="*/ 122 h 387"/>
                      <a:gd name="T8" fmla="*/ 29 w 153"/>
                      <a:gd name="T9" fmla="*/ 126 h 387"/>
                      <a:gd name="T10" fmla="*/ 33 w 153"/>
                      <a:gd name="T11" fmla="*/ 102 h 387"/>
                      <a:gd name="T12" fmla="*/ 44 w 153"/>
                      <a:gd name="T13" fmla="*/ 152 h 387"/>
                      <a:gd name="T14" fmla="*/ 25 w 153"/>
                      <a:gd name="T15" fmla="*/ 217 h 387"/>
                      <a:gd name="T16" fmla="*/ 25 w 153"/>
                      <a:gd name="T17" fmla="*/ 264 h 387"/>
                      <a:gd name="T18" fmla="*/ 29 w 153"/>
                      <a:gd name="T19" fmla="*/ 297 h 387"/>
                      <a:gd name="T20" fmla="*/ 38 w 153"/>
                      <a:gd name="T21" fmla="*/ 344 h 387"/>
                      <a:gd name="T22" fmla="*/ 47 w 153"/>
                      <a:gd name="T23" fmla="*/ 380 h 387"/>
                      <a:gd name="T24" fmla="*/ 75 w 153"/>
                      <a:gd name="T25" fmla="*/ 386 h 387"/>
                      <a:gd name="T26" fmla="*/ 78 w 153"/>
                      <a:gd name="T27" fmla="*/ 380 h 387"/>
                      <a:gd name="T28" fmla="*/ 105 w 153"/>
                      <a:gd name="T29" fmla="*/ 379 h 387"/>
                      <a:gd name="T30" fmla="*/ 114 w 153"/>
                      <a:gd name="T31" fmla="*/ 334 h 387"/>
                      <a:gd name="T32" fmla="*/ 122 w 153"/>
                      <a:gd name="T33" fmla="*/ 275 h 387"/>
                      <a:gd name="T34" fmla="*/ 129 w 153"/>
                      <a:gd name="T35" fmla="*/ 215 h 387"/>
                      <a:gd name="T36" fmla="*/ 112 w 153"/>
                      <a:gd name="T37" fmla="*/ 147 h 387"/>
                      <a:gd name="T38" fmla="*/ 118 w 153"/>
                      <a:gd name="T39" fmla="*/ 109 h 387"/>
                      <a:gd name="T40" fmla="*/ 122 w 153"/>
                      <a:gd name="T41" fmla="*/ 123 h 387"/>
                      <a:gd name="T42" fmla="*/ 152 w 153"/>
                      <a:gd name="T43" fmla="*/ 115 h 387"/>
                      <a:gd name="T44" fmla="*/ 129 w 153"/>
                      <a:gd name="T45" fmla="*/ 25 h 387"/>
                      <a:gd name="T46" fmla="*/ 90 w 153"/>
                      <a:gd name="T47" fmla="*/ 0 h 387"/>
                      <a:gd name="T48" fmla="*/ 89 w 153"/>
                      <a:gd name="T49" fmla="*/ 3 h 387"/>
                      <a:gd name="T50" fmla="*/ 84 w 153"/>
                      <a:gd name="T51" fmla="*/ 6 h 387"/>
                      <a:gd name="T52" fmla="*/ 80 w 153"/>
                      <a:gd name="T53" fmla="*/ 7 h 387"/>
                      <a:gd name="T54" fmla="*/ 76 w 153"/>
                      <a:gd name="T55" fmla="*/ 7 h 387"/>
                      <a:gd name="T56" fmla="*/ 71 w 153"/>
                      <a:gd name="T57" fmla="*/ 7 h 387"/>
                      <a:gd name="T58" fmla="*/ 67 w 153"/>
                      <a:gd name="T59" fmla="*/ 6 h 387"/>
                      <a:gd name="T60" fmla="*/ 62 w 153"/>
                      <a:gd name="T61" fmla="*/ 3 h 387"/>
                      <a:gd name="T62" fmla="*/ 60 w 153"/>
                      <a:gd name="T63" fmla="*/ 0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3"/>
                      <a:gd name="T97" fmla="*/ 0 h 387"/>
                      <a:gd name="T98" fmla="*/ 153 w 153"/>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3" h="387">
                        <a:moveTo>
                          <a:pt x="60" y="0"/>
                        </a:moveTo>
                        <a:lnTo>
                          <a:pt x="24" y="20"/>
                        </a:lnTo>
                        <a:lnTo>
                          <a:pt x="19" y="26"/>
                        </a:lnTo>
                        <a:lnTo>
                          <a:pt x="0" y="122"/>
                        </a:lnTo>
                        <a:lnTo>
                          <a:pt x="29" y="126"/>
                        </a:lnTo>
                        <a:lnTo>
                          <a:pt x="33" y="102"/>
                        </a:lnTo>
                        <a:lnTo>
                          <a:pt x="44" y="152"/>
                        </a:lnTo>
                        <a:lnTo>
                          <a:pt x="25" y="217"/>
                        </a:lnTo>
                        <a:lnTo>
                          <a:pt x="25" y="264"/>
                        </a:lnTo>
                        <a:lnTo>
                          <a:pt x="29" y="297"/>
                        </a:lnTo>
                        <a:lnTo>
                          <a:pt x="38" y="344"/>
                        </a:lnTo>
                        <a:lnTo>
                          <a:pt x="47" y="380"/>
                        </a:lnTo>
                        <a:lnTo>
                          <a:pt x="75" y="386"/>
                        </a:lnTo>
                        <a:lnTo>
                          <a:pt x="78" y="380"/>
                        </a:lnTo>
                        <a:lnTo>
                          <a:pt x="105" y="379"/>
                        </a:lnTo>
                        <a:lnTo>
                          <a:pt x="114" y="334"/>
                        </a:lnTo>
                        <a:lnTo>
                          <a:pt x="122" y="275"/>
                        </a:lnTo>
                        <a:lnTo>
                          <a:pt x="129" y="215"/>
                        </a:lnTo>
                        <a:lnTo>
                          <a:pt x="112" y="147"/>
                        </a:lnTo>
                        <a:lnTo>
                          <a:pt x="118" y="109"/>
                        </a:lnTo>
                        <a:lnTo>
                          <a:pt x="122" y="123"/>
                        </a:lnTo>
                        <a:lnTo>
                          <a:pt x="152" y="115"/>
                        </a:lnTo>
                        <a:lnTo>
                          <a:pt x="129" y="25"/>
                        </a:lnTo>
                        <a:lnTo>
                          <a:pt x="90" y="0"/>
                        </a:lnTo>
                        <a:lnTo>
                          <a:pt x="89" y="3"/>
                        </a:lnTo>
                        <a:lnTo>
                          <a:pt x="84" y="6"/>
                        </a:lnTo>
                        <a:lnTo>
                          <a:pt x="80" y="7"/>
                        </a:lnTo>
                        <a:lnTo>
                          <a:pt x="76" y="7"/>
                        </a:lnTo>
                        <a:lnTo>
                          <a:pt x="71" y="7"/>
                        </a:lnTo>
                        <a:lnTo>
                          <a:pt x="67" y="6"/>
                        </a:lnTo>
                        <a:lnTo>
                          <a:pt x="62" y="3"/>
                        </a:lnTo>
                        <a:lnTo>
                          <a:pt x="60" y="0"/>
                        </a:lnTo>
                      </a:path>
                    </a:pathLst>
                  </a:custGeom>
                  <a:blipFill dpi="0" rotWithShape="0">
                    <a:blip r:embed="rId18"/>
                    <a:srcRect/>
                    <a:tile tx="0" ty="0" sx="100000" sy="100000" flip="none" algn="tl"/>
                  </a:blipFill>
                  <a:ln w="12700" cap="rnd">
                    <a:solidFill>
                      <a:srgbClr val="FF1F3F"/>
                    </a:solidFill>
                    <a:round/>
                    <a:headEnd/>
                    <a:tailEnd/>
                  </a:ln>
                </p:spPr>
                <p:txBody>
                  <a:bodyPr/>
                  <a:lstStyle/>
                  <a:p>
                    <a:endParaRPr lang="zh-CN" altLang="en-US"/>
                  </a:p>
                </p:txBody>
              </p:sp>
            </p:grpSp>
            <p:grpSp>
              <p:nvGrpSpPr>
                <p:cNvPr id="17469" name="Group 190">
                  <a:extLst>
                    <a:ext uri="{FF2B5EF4-FFF2-40B4-BE49-F238E27FC236}">
                      <a16:creationId xmlns:a16="http://schemas.microsoft.com/office/drawing/2014/main" id="{E3E2C4B8-15AB-6681-E74A-D4340AF0CE0F}"/>
                    </a:ext>
                  </a:extLst>
                </p:cNvPr>
                <p:cNvGrpSpPr>
                  <a:grpSpLocks/>
                </p:cNvGrpSpPr>
                <p:nvPr/>
              </p:nvGrpSpPr>
              <p:grpSpPr bwMode="auto">
                <a:xfrm>
                  <a:off x="3119" y="838"/>
                  <a:ext cx="160" cy="740"/>
                  <a:chOff x="3119" y="838"/>
                  <a:chExt cx="160" cy="740"/>
                </a:xfrm>
              </p:grpSpPr>
              <p:grpSp>
                <p:nvGrpSpPr>
                  <p:cNvPr id="17568" name="Group 191">
                    <a:extLst>
                      <a:ext uri="{FF2B5EF4-FFF2-40B4-BE49-F238E27FC236}">
                        <a16:creationId xmlns:a16="http://schemas.microsoft.com/office/drawing/2014/main" id="{2E4B9B7B-303F-E823-247C-431F6E7821F6}"/>
                      </a:ext>
                    </a:extLst>
                  </p:cNvPr>
                  <p:cNvGrpSpPr>
                    <a:grpSpLocks/>
                  </p:cNvGrpSpPr>
                  <p:nvPr/>
                </p:nvGrpSpPr>
                <p:grpSpPr bwMode="auto">
                  <a:xfrm>
                    <a:off x="3153" y="838"/>
                    <a:ext cx="85" cy="179"/>
                    <a:chOff x="3153" y="838"/>
                    <a:chExt cx="85" cy="179"/>
                  </a:xfrm>
                </p:grpSpPr>
                <p:sp>
                  <p:nvSpPr>
                    <p:cNvPr id="17588" name="Freeform 192">
                      <a:extLst>
                        <a:ext uri="{FF2B5EF4-FFF2-40B4-BE49-F238E27FC236}">
                          <a16:creationId xmlns:a16="http://schemas.microsoft.com/office/drawing/2014/main" id="{EFC04952-5AFC-2A17-6D88-932293146CAE}"/>
                        </a:ext>
                      </a:extLst>
                    </p:cNvPr>
                    <p:cNvSpPr>
                      <a:spLocks/>
                    </p:cNvSpPr>
                    <p:nvPr/>
                  </p:nvSpPr>
                  <p:spPr bwMode="auto">
                    <a:xfrm>
                      <a:off x="3153" y="838"/>
                      <a:ext cx="85" cy="138"/>
                    </a:xfrm>
                    <a:custGeom>
                      <a:avLst/>
                      <a:gdLst>
                        <a:gd name="T0" fmla="*/ 32 w 85"/>
                        <a:gd name="T1" fmla="*/ 2 h 138"/>
                        <a:gd name="T2" fmla="*/ 23 w 85"/>
                        <a:gd name="T3" fmla="*/ 6 h 138"/>
                        <a:gd name="T4" fmla="*/ 17 w 85"/>
                        <a:gd name="T5" fmla="*/ 12 h 138"/>
                        <a:gd name="T6" fmla="*/ 13 w 85"/>
                        <a:gd name="T7" fmla="*/ 19 h 138"/>
                        <a:gd name="T8" fmla="*/ 8 w 85"/>
                        <a:gd name="T9" fmla="*/ 33 h 138"/>
                        <a:gd name="T10" fmla="*/ 3 w 85"/>
                        <a:gd name="T11" fmla="*/ 53 h 138"/>
                        <a:gd name="T12" fmla="*/ 0 w 85"/>
                        <a:gd name="T13" fmla="*/ 71 h 138"/>
                        <a:gd name="T14" fmla="*/ 1 w 85"/>
                        <a:gd name="T15" fmla="*/ 79 h 138"/>
                        <a:gd name="T16" fmla="*/ 2 w 85"/>
                        <a:gd name="T17" fmla="*/ 87 h 138"/>
                        <a:gd name="T18" fmla="*/ 3 w 85"/>
                        <a:gd name="T19" fmla="*/ 98 h 138"/>
                        <a:gd name="T20" fmla="*/ 10 w 85"/>
                        <a:gd name="T21" fmla="*/ 137 h 138"/>
                        <a:gd name="T22" fmla="*/ 14 w 85"/>
                        <a:gd name="T23" fmla="*/ 129 h 138"/>
                        <a:gd name="T24" fmla="*/ 20 w 85"/>
                        <a:gd name="T25" fmla="*/ 128 h 138"/>
                        <a:gd name="T26" fmla="*/ 25 w 85"/>
                        <a:gd name="T27" fmla="*/ 126 h 138"/>
                        <a:gd name="T28" fmla="*/ 31 w 85"/>
                        <a:gd name="T29" fmla="*/ 121 h 138"/>
                        <a:gd name="T30" fmla="*/ 29 w 85"/>
                        <a:gd name="T31" fmla="*/ 100 h 138"/>
                        <a:gd name="T32" fmla="*/ 29 w 85"/>
                        <a:gd name="T33" fmla="*/ 94 h 138"/>
                        <a:gd name="T34" fmla="*/ 23 w 85"/>
                        <a:gd name="T35" fmla="*/ 80 h 138"/>
                        <a:gd name="T36" fmla="*/ 21 w 85"/>
                        <a:gd name="T37" fmla="*/ 58 h 138"/>
                        <a:gd name="T38" fmla="*/ 23 w 85"/>
                        <a:gd name="T39" fmla="*/ 38 h 138"/>
                        <a:gd name="T40" fmla="*/ 34 w 85"/>
                        <a:gd name="T41" fmla="*/ 26 h 138"/>
                        <a:gd name="T42" fmla="*/ 54 w 85"/>
                        <a:gd name="T43" fmla="*/ 24 h 138"/>
                        <a:gd name="T44" fmla="*/ 64 w 85"/>
                        <a:gd name="T45" fmla="*/ 36 h 138"/>
                        <a:gd name="T46" fmla="*/ 63 w 85"/>
                        <a:gd name="T47" fmla="*/ 78 h 138"/>
                        <a:gd name="T48" fmla="*/ 54 w 85"/>
                        <a:gd name="T49" fmla="*/ 94 h 138"/>
                        <a:gd name="T50" fmla="*/ 53 w 85"/>
                        <a:gd name="T51" fmla="*/ 121 h 138"/>
                        <a:gd name="T52" fmla="*/ 57 w 85"/>
                        <a:gd name="T53" fmla="*/ 117 h 138"/>
                        <a:gd name="T54" fmla="*/ 61 w 85"/>
                        <a:gd name="T55" fmla="*/ 121 h 138"/>
                        <a:gd name="T56" fmla="*/ 66 w 85"/>
                        <a:gd name="T57" fmla="*/ 124 h 138"/>
                        <a:gd name="T58" fmla="*/ 70 w 85"/>
                        <a:gd name="T59" fmla="*/ 127 h 138"/>
                        <a:gd name="T60" fmla="*/ 75 w 85"/>
                        <a:gd name="T61" fmla="*/ 130 h 138"/>
                        <a:gd name="T62" fmla="*/ 80 w 85"/>
                        <a:gd name="T63" fmla="*/ 102 h 138"/>
                        <a:gd name="T64" fmla="*/ 82 w 85"/>
                        <a:gd name="T65" fmla="*/ 85 h 138"/>
                        <a:gd name="T66" fmla="*/ 83 w 85"/>
                        <a:gd name="T67" fmla="*/ 74 h 138"/>
                        <a:gd name="T68" fmla="*/ 84 w 85"/>
                        <a:gd name="T69" fmla="*/ 67 h 138"/>
                        <a:gd name="T70" fmla="*/ 83 w 85"/>
                        <a:gd name="T71" fmla="*/ 58 h 138"/>
                        <a:gd name="T72" fmla="*/ 82 w 85"/>
                        <a:gd name="T73" fmla="*/ 51 h 138"/>
                        <a:gd name="T74" fmla="*/ 80 w 85"/>
                        <a:gd name="T75" fmla="*/ 44 h 138"/>
                        <a:gd name="T76" fmla="*/ 78 w 85"/>
                        <a:gd name="T77" fmla="*/ 38 h 138"/>
                        <a:gd name="T78" fmla="*/ 78 w 85"/>
                        <a:gd name="T79" fmla="*/ 33 h 138"/>
                        <a:gd name="T80" fmla="*/ 77 w 85"/>
                        <a:gd name="T81" fmla="*/ 25 h 138"/>
                        <a:gd name="T82" fmla="*/ 74 w 85"/>
                        <a:gd name="T83" fmla="*/ 17 h 138"/>
                        <a:gd name="T84" fmla="*/ 68 w 85"/>
                        <a:gd name="T85" fmla="*/ 8 h 138"/>
                        <a:gd name="T86" fmla="*/ 60 w 85"/>
                        <a:gd name="T87" fmla="*/ 3 h 138"/>
                        <a:gd name="T88" fmla="*/ 52 w 85"/>
                        <a:gd name="T89" fmla="*/ 0 h 138"/>
                        <a:gd name="T90" fmla="*/ 43 w 85"/>
                        <a:gd name="T91" fmla="*/ 0 h 138"/>
                        <a:gd name="T92" fmla="*/ 32 w 85"/>
                        <a:gd name="T93" fmla="*/ 2 h 13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5"/>
                        <a:gd name="T142" fmla="*/ 0 h 138"/>
                        <a:gd name="T143" fmla="*/ 85 w 85"/>
                        <a:gd name="T144" fmla="*/ 138 h 13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5" h="138">
                          <a:moveTo>
                            <a:pt x="32" y="2"/>
                          </a:moveTo>
                          <a:lnTo>
                            <a:pt x="23" y="6"/>
                          </a:lnTo>
                          <a:lnTo>
                            <a:pt x="17" y="12"/>
                          </a:lnTo>
                          <a:lnTo>
                            <a:pt x="13" y="19"/>
                          </a:lnTo>
                          <a:lnTo>
                            <a:pt x="8" y="33"/>
                          </a:lnTo>
                          <a:lnTo>
                            <a:pt x="3" y="53"/>
                          </a:lnTo>
                          <a:lnTo>
                            <a:pt x="0" y="71"/>
                          </a:lnTo>
                          <a:lnTo>
                            <a:pt x="1" y="79"/>
                          </a:lnTo>
                          <a:lnTo>
                            <a:pt x="2" y="87"/>
                          </a:lnTo>
                          <a:lnTo>
                            <a:pt x="3" y="98"/>
                          </a:lnTo>
                          <a:lnTo>
                            <a:pt x="10" y="137"/>
                          </a:lnTo>
                          <a:lnTo>
                            <a:pt x="14" y="129"/>
                          </a:lnTo>
                          <a:lnTo>
                            <a:pt x="20" y="128"/>
                          </a:lnTo>
                          <a:lnTo>
                            <a:pt x="25" y="126"/>
                          </a:lnTo>
                          <a:lnTo>
                            <a:pt x="31" y="121"/>
                          </a:lnTo>
                          <a:lnTo>
                            <a:pt x="29" y="100"/>
                          </a:lnTo>
                          <a:lnTo>
                            <a:pt x="29" y="94"/>
                          </a:lnTo>
                          <a:lnTo>
                            <a:pt x="23" y="80"/>
                          </a:lnTo>
                          <a:lnTo>
                            <a:pt x="21" y="58"/>
                          </a:lnTo>
                          <a:lnTo>
                            <a:pt x="23" y="38"/>
                          </a:lnTo>
                          <a:lnTo>
                            <a:pt x="34" y="26"/>
                          </a:lnTo>
                          <a:lnTo>
                            <a:pt x="54" y="24"/>
                          </a:lnTo>
                          <a:lnTo>
                            <a:pt x="64" y="36"/>
                          </a:lnTo>
                          <a:lnTo>
                            <a:pt x="63" y="78"/>
                          </a:lnTo>
                          <a:lnTo>
                            <a:pt x="54" y="94"/>
                          </a:lnTo>
                          <a:lnTo>
                            <a:pt x="53" y="121"/>
                          </a:lnTo>
                          <a:lnTo>
                            <a:pt x="57" y="117"/>
                          </a:lnTo>
                          <a:lnTo>
                            <a:pt x="61" y="121"/>
                          </a:lnTo>
                          <a:lnTo>
                            <a:pt x="66" y="124"/>
                          </a:lnTo>
                          <a:lnTo>
                            <a:pt x="70" y="127"/>
                          </a:lnTo>
                          <a:lnTo>
                            <a:pt x="75" y="130"/>
                          </a:lnTo>
                          <a:lnTo>
                            <a:pt x="80" y="102"/>
                          </a:lnTo>
                          <a:lnTo>
                            <a:pt x="82" y="85"/>
                          </a:lnTo>
                          <a:lnTo>
                            <a:pt x="83" y="74"/>
                          </a:lnTo>
                          <a:lnTo>
                            <a:pt x="84" y="67"/>
                          </a:lnTo>
                          <a:lnTo>
                            <a:pt x="83" y="58"/>
                          </a:lnTo>
                          <a:lnTo>
                            <a:pt x="82" y="51"/>
                          </a:lnTo>
                          <a:lnTo>
                            <a:pt x="80" y="44"/>
                          </a:lnTo>
                          <a:lnTo>
                            <a:pt x="78" y="38"/>
                          </a:lnTo>
                          <a:lnTo>
                            <a:pt x="78" y="33"/>
                          </a:lnTo>
                          <a:lnTo>
                            <a:pt x="77" y="25"/>
                          </a:lnTo>
                          <a:lnTo>
                            <a:pt x="74" y="17"/>
                          </a:lnTo>
                          <a:lnTo>
                            <a:pt x="68" y="8"/>
                          </a:lnTo>
                          <a:lnTo>
                            <a:pt x="60" y="3"/>
                          </a:lnTo>
                          <a:lnTo>
                            <a:pt x="52" y="0"/>
                          </a:lnTo>
                          <a:lnTo>
                            <a:pt x="43" y="0"/>
                          </a:lnTo>
                          <a:lnTo>
                            <a:pt x="32" y="2"/>
                          </a:lnTo>
                        </a:path>
                      </a:pathLst>
                    </a:custGeom>
                    <a:blipFill dpi="0" rotWithShape="0">
                      <a:blip r:embed="rId10"/>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89" name="Freeform 193">
                      <a:extLst>
                        <a:ext uri="{FF2B5EF4-FFF2-40B4-BE49-F238E27FC236}">
                          <a16:creationId xmlns:a16="http://schemas.microsoft.com/office/drawing/2014/main" id="{E4506610-582C-AE00-AA7D-7311437E021E}"/>
                        </a:ext>
                      </a:extLst>
                    </p:cNvPr>
                    <p:cNvSpPr>
                      <a:spLocks/>
                    </p:cNvSpPr>
                    <p:nvPr/>
                  </p:nvSpPr>
                  <p:spPr bwMode="auto">
                    <a:xfrm>
                      <a:off x="3162" y="860"/>
                      <a:ext cx="70" cy="157"/>
                    </a:xfrm>
                    <a:custGeom>
                      <a:avLst/>
                      <a:gdLst>
                        <a:gd name="T0" fmla="*/ 25 w 70"/>
                        <a:gd name="T1" fmla="*/ 2 h 157"/>
                        <a:gd name="T2" fmla="*/ 20 w 70"/>
                        <a:gd name="T3" fmla="*/ 5 h 157"/>
                        <a:gd name="T4" fmla="*/ 15 w 70"/>
                        <a:gd name="T5" fmla="*/ 10 h 157"/>
                        <a:gd name="T6" fmla="*/ 13 w 70"/>
                        <a:gd name="T7" fmla="*/ 17 h 157"/>
                        <a:gd name="T8" fmla="*/ 12 w 70"/>
                        <a:gd name="T9" fmla="*/ 24 h 157"/>
                        <a:gd name="T10" fmla="*/ 11 w 70"/>
                        <a:gd name="T11" fmla="*/ 36 h 157"/>
                        <a:gd name="T12" fmla="*/ 13 w 70"/>
                        <a:gd name="T13" fmla="*/ 56 h 157"/>
                        <a:gd name="T14" fmla="*/ 15 w 70"/>
                        <a:gd name="T15" fmla="*/ 63 h 157"/>
                        <a:gd name="T16" fmla="*/ 20 w 70"/>
                        <a:gd name="T17" fmla="*/ 73 h 157"/>
                        <a:gd name="T18" fmla="*/ 20 w 70"/>
                        <a:gd name="T19" fmla="*/ 96 h 157"/>
                        <a:gd name="T20" fmla="*/ 0 w 70"/>
                        <a:gd name="T21" fmla="*/ 109 h 157"/>
                        <a:gd name="T22" fmla="*/ 36 w 70"/>
                        <a:gd name="T23" fmla="*/ 156 h 157"/>
                        <a:gd name="T24" fmla="*/ 69 w 70"/>
                        <a:gd name="T25" fmla="*/ 106 h 157"/>
                        <a:gd name="T26" fmla="*/ 45 w 70"/>
                        <a:gd name="T27" fmla="*/ 91 h 157"/>
                        <a:gd name="T28" fmla="*/ 45 w 70"/>
                        <a:gd name="T29" fmla="*/ 73 h 157"/>
                        <a:gd name="T30" fmla="*/ 52 w 70"/>
                        <a:gd name="T31" fmla="*/ 62 h 157"/>
                        <a:gd name="T32" fmla="*/ 54 w 70"/>
                        <a:gd name="T33" fmla="*/ 56 h 157"/>
                        <a:gd name="T34" fmla="*/ 56 w 70"/>
                        <a:gd name="T35" fmla="*/ 37 h 157"/>
                        <a:gd name="T36" fmla="*/ 56 w 70"/>
                        <a:gd name="T37" fmla="*/ 26 h 157"/>
                        <a:gd name="T38" fmla="*/ 56 w 70"/>
                        <a:gd name="T39" fmla="*/ 19 h 157"/>
                        <a:gd name="T40" fmla="*/ 54 w 70"/>
                        <a:gd name="T41" fmla="*/ 12 h 157"/>
                        <a:gd name="T42" fmla="*/ 50 w 70"/>
                        <a:gd name="T43" fmla="*/ 6 h 157"/>
                        <a:gd name="T44" fmla="*/ 45 w 70"/>
                        <a:gd name="T45" fmla="*/ 2 h 157"/>
                        <a:gd name="T46" fmla="*/ 39 w 70"/>
                        <a:gd name="T47" fmla="*/ 0 h 157"/>
                        <a:gd name="T48" fmla="*/ 32 w 70"/>
                        <a:gd name="T49" fmla="*/ 0 h 157"/>
                        <a:gd name="T50" fmla="*/ 25 w 70"/>
                        <a:gd name="T51" fmla="*/ 2 h 1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0"/>
                        <a:gd name="T79" fmla="*/ 0 h 157"/>
                        <a:gd name="T80" fmla="*/ 70 w 70"/>
                        <a:gd name="T81" fmla="*/ 157 h 1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0" h="157">
                          <a:moveTo>
                            <a:pt x="25" y="2"/>
                          </a:moveTo>
                          <a:lnTo>
                            <a:pt x="20" y="5"/>
                          </a:lnTo>
                          <a:lnTo>
                            <a:pt x="15" y="10"/>
                          </a:lnTo>
                          <a:lnTo>
                            <a:pt x="13" y="17"/>
                          </a:lnTo>
                          <a:lnTo>
                            <a:pt x="12" y="24"/>
                          </a:lnTo>
                          <a:lnTo>
                            <a:pt x="11" y="36"/>
                          </a:lnTo>
                          <a:lnTo>
                            <a:pt x="13" y="56"/>
                          </a:lnTo>
                          <a:lnTo>
                            <a:pt x="15" y="63"/>
                          </a:lnTo>
                          <a:lnTo>
                            <a:pt x="20" y="73"/>
                          </a:lnTo>
                          <a:lnTo>
                            <a:pt x="20" y="96"/>
                          </a:lnTo>
                          <a:lnTo>
                            <a:pt x="0" y="109"/>
                          </a:lnTo>
                          <a:lnTo>
                            <a:pt x="36" y="156"/>
                          </a:lnTo>
                          <a:lnTo>
                            <a:pt x="69" y="106"/>
                          </a:lnTo>
                          <a:lnTo>
                            <a:pt x="45" y="91"/>
                          </a:lnTo>
                          <a:lnTo>
                            <a:pt x="45" y="73"/>
                          </a:lnTo>
                          <a:lnTo>
                            <a:pt x="52" y="62"/>
                          </a:lnTo>
                          <a:lnTo>
                            <a:pt x="54" y="56"/>
                          </a:lnTo>
                          <a:lnTo>
                            <a:pt x="56" y="37"/>
                          </a:lnTo>
                          <a:lnTo>
                            <a:pt x="56" y="26"/>
                          </a:lnTo>
                          <a:lnTo>
                            <a:pt x="56" y="19"/>
                          </a:lnTo>
                          <a:lnTo>
                            <a:pt x="54" y="12"/>
                          </a:lnTo>
                          <a:lnTo>
                            <a:pt x="50" y="6"/>
                          </a:lnTo>
                          <a:lnTo>
                            <a:pt x="45" y="2"/>
                          </a:lnTo>
                          <a:lnTo>
                            <a:pt x="39" y="0"/>
                          </a:lnTo>
                          <a:lnTo>
                            <a:pt x="32" y="0"/>
                          </a:lnTo>
                          <a:lnTo>
                            <a:pt x="25" y="2"/>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7569" name="Group 194">
                    <a:extLst>
                      <a:ext uri="{FF2B5EF4-FFF2-40B4-BE49-F238E27FC236}">
                        <a16:creationId xmlns:a16="http://schemas.microsoft.com/office/drawing/2014/main" id="{BADACCD5-5F3D-F602-0256-FB656CCE9429}"/>
                      </a:ext>
                    </a:extLst>
                  </p:cNvPr>
                  <p:cNvGrpSpPr>
                    <a:grpSpLocks/>
                  </p:cNvGrpSpPr>
                  <p:nvPr/>
                </p:nvGrpSpPr>
                <p:grpSpPr bwMode="auto">
                  <a:xfrm>
                    <a:off x="3145" y="1195"/>
                    <a:ext cx="131" cy="351"/>
                    <a:chOff x="3145" y="1195"/>
                    <a:chExt cx="131" cy="351"/>
                  </a:xfrm>
                </p:grpSpPr>
                <p:grpSp>
                  <p:nvGrpSpPr>
                    <p:cNvPr id="17584" name="Group 195">
                      <a:extLst>
                        <a:ext uri="{FF2B5EF4-FFF2-40B4-BE49-F238E27FC236}">
                          <a16:creationId xmlns:a16="http://schemas.microsoft.com/office/drawing/2014/main" id="{F0F7A12C-0A63-8683-5C1B-9E175FCD1A41}"/>
                        </a:ext>
                      </a:extLst>
                    </p:cNvPr>
                    <p:cNvGrpSpPr>
                      <a:grpSpLocks/>
                    </p:cNvGrpSpPr>
                    <p:nvPr/>
                  </p:nvGrpSpPr>
                  <p:grpSpPr bwMode="auto">
                    <a:xfrm>
                      <a:off x="3145" y="1195"/>
                      <a:ext cx="131" cy="351"/>
                      <a:chOff x="3145" y="1195"/>
                      <a:chExt cx="131" cy="351"/>
                    </a:xfrm>
                  </p:grpSpPr>
                  <p:sp>
                    <p:nvSpPr>
                      <p:cNvPr id="17586" name="Freeform 196">
                        <a:extLst>
                          <a:ext uri="{FF2B5EF4-FFF2-40B4-BE49-F238E27FC236}">
                            <a16:creationId xmlns:a16="http://schemas.microsoft.com/office/drawing/2014/main" id="{CF876E25-B107-16F6-F255-8F782BE2D5EF}"/>
                          </a:ext>
                        </a:extLst>
                      </p:cNvPr>
                      <p:cNvSpPr>
                        <a:spLocks/>
                      </p:cNvSpPr>
                      <p:nvPr/>
                    </p:nvSpPr>
                    <p:spPr bwMode="auto">
                      <a:xfrm>
                        <a:off x="3145" y="1271"/>
                        <a:ext cx="94" cy="275"/>
                      </a:xfrm>
                      <a:custGeom>
                        <a:avLst/>
                        <a:gdLst>
                          <a:gd name="T0" fmla="*/ 17 w 94"/>
                          <a:gd name="T1" fmla="*/ 6 h 275"/>
                          <a:gd name="T2" fmla="*/ 18 w 94"/>
                          <a:gd name="T3" fmla="*/ 84 h 275"/>
                          <a:gd name="T4" fmla="*/ 17 w 94"/>
                          <a:gd name="T5" fmla="*/ 151 h 275"/>
                          <a:gd name="T6" fmla="*/ 21 w 94"/>
                          <a:gd name="T7" fmla="*/ 216 h 275"/>
                          <a:gd name="T8" fmla="*/ 11 w 94"/>
                          <a:gd name="T9" fmla="*/ 244 h 275"/>
                          <a:gd name="T10" fmla="*/ 2 w 94"/>
                          <a:gd name="T11" fmla="*/ 262 h 275"/>
                          <a:gd name="T12" fmla="*/ 0 w 94"/>
                          <a:gd name="T13" fmla="*/ 268 h 275"/>
                          <a:gd name="T14" fmla="*/ 4 w 94"/>
                          <a:gd name="T15" fmla="*/ 274 h 275"/>
                          <a:gd name="T16" fmla="*/ 20 w 94"/>
                          <a:gd name="T17" fmla="*/ 273 h 275"/>
                          <a:gd name="T18" fmla="*/ 35 w 94"/>
                          <a:gd name="T19" fmla="*/ 237 h 275"/>
                          <a:gd name="T20" fmla="*/ 36 w 94"/>
                          <a:gd name="T21" fmla="*/ 214 h 275"/>
                          <a:gd name="T22" fmla="*/ 47 w 94"/>
                          <a:gd name="T23" fmla="*/ 137 h 275"/>
                          <a:gd name="T24" fmla="*/ 48 w 94"/>
                          <a:gd name="T25" fmla="*/ 120 h 275"/>
                          <a:gd name="T26" fmla="*/ 48 w 94"/>
                          <a:gd name="T27" fmla="*/ 156 h 275"/>
                          <a:gd name="T28" fmla="*/ 53 w 94"/>
                          <a:gd name="T29" fmla="*/ 206 h 275"/>
                          <a:gd name="T30" fmla="*/ 51 w 94"/>
                          <a:gd name="T31" fmla="*/ 230 h 275"/>
                          <a:gd name="T32" fmla="*/ 59 w 94"/>
                          <a:gd name="T33" fmla="*/ 253 h 275"/>
                          <a:gd name="T34" fmla="*/ 69 w 94"/>
                          <a:gd name="T35" fmla="*/ 270 h 275"/>
                          <a:gd name="T36" fmla="*/ 84 w 94"/>
                          <a:gd name="T37" fmla="*/ 271 h 275"/>
                          <a:gd name="T38" fmla="*/ 88 w 94"/>
                          <a:gd name="T39" fmla="*/ 265 h 275"/>
                          <a:gd name="T40" fmla="*/ 72 w 94"/>
                          <a:gd name="T41" fmla="*/ 229 h 275"/>
                          <a:gd name="T42" fmla="*/ 71 w 94"/>
                          <a:gd name="T43" fmla="*/ 212 h 275"/>
                          <a:gd name="T44" fmla="*/ 74 w 94"/>
                          <a:gd name="T45" fmla="*/ 175 h 275"/>
                          <a:gd name="T46" fmla="*/ 80 w 94"/>
                          <a:gd name="T47" fmla="*/ 115 h 275"/>
                          <a:gd name="T48" fmla="*/ 93 w 94"/>
                          <a:gd name="T49" fmla="*/ 0 h 275"/>
                          <a:gd name="T50" fmla="*/ 17 w 94"/>
                          <a:gd name="T51" fmla="*/ 6 h 27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4"/>
                          <a:gd name="T79" fmla="*/ 0 h 275"/>
                          <a:gd name="T80" fmla="*/ 94 w 94"/>
                          <a:gd name="T81" fmla="*/ 275 h 27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4" h="275">
                            <a:moveTo>
                              <a:pt x="17" y="6"/>
                            </a:moveTo>
                            <a:lnTo>
                              <a:pt x="18" y="84"/>
                            </a:lnTo>
                            <a:lnTo>
                              <a:pt x="17" y="151"/>
                            </a:lnTo>
                            <a:lnTo>
                              <a:pt x="21" y="216"/>
                            </a:lnTo>
                            <a:lnTo>
                              <a:pt x="11" y="244"/>
                            </a:lnTo>
                            <a:lnTo>
                              <a:pt x="2" y="262"/>
                            </a:lnTo>
                            <a:lnTo>
                              <a:pt x="0" y="268"/>
                            </a:lnTo>
                            <a:lnTo>
                              <a:pt x="4" y="274"/>
                            </a:lnTo>
                            <a:lnTo>
                              <a:pt x="20" y="273"/>
                            </a:lnTo>
                            <a:lnTo>
                              <a:pt x="35" y="237"/>
                            </a:lnTo>
                            <a:lnTo>
                              <a:pt x="36" y="214"/>
                            </a:lnTo>
                            <a:lnTo>
                              <a:pt x="47" y="137"/>
                            </a:lnTo>
                            <a:lnTo>
                              <a:pt x="48" y="120"/>
                            </a:lnTo>
                            <a:lnTo>
                              <a:pt x="48" y="156"/>
                            </a:lnTo>
                            <a:lnTo>
                              <a:pt x="53" y="206"/>
                            </a:lnTo>
                            <a:lnTo>
                              <a:pt x="51" y="230"/>
                            </a:lnTo>
                            <a:lnTo>
                              <a:pt x="59" y="253"/>
                            </a:lnTo>
                            <a:lnTo>
                              <a:pt x="69" y="270"/>
                            </a:lnTo>
                            <a:lnTo>
                              <a:pt x="84" y="271"/>
                            </a:lnTo>
                            <a:lnTo>
                              <a:pt x="88" y="265"/>
                            </a:lnTo>
                            <a:lnTo>
                              <a:pt x="72" y="229"/>
                            </a:lnTo>
                            <a:lnTo>
                              <a:pt x="71" y="212"/>
                            </a:lnTo>
                            <a:lnTo>
                              <a:pt x="74" y="175"/>
                            </a:lnTo>
                            <a:lnTo>
                              <a:pt x="80" y="115"/>
                            </a:lnTo>
                            <a:lnTo>
                              <a:pt x="93" y="0"/>
                            </a:lnTo>
                            <a:lnTo>
                              <a:pt x="17" y="6"/>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87" name="Freeform 197">
                        <a:extLst>
                          <a:ext uri="{FF2B5EF4-FFF2-40B4-BE49-F238E27FC236}">
                            <a16:creationId xmlns:a16="http://schemas.microsoft.com/office/drawing/2014/main" id="{1BA8871D-F3B0-89F3-4133-EFBEF2EB7F08}"/>
                          </a:ext>
                        </a:extLst>
                      </p:cNvPr>
                      <p:cNvSpPr>
                        <a:spLocks/>
                      </p:cNvSpPr>
                      <p:nvPr/>
                    </p:nvSpPr>
                    <p:spPr bwMode="auto">
                      <a:xfrm>
                        <a:off x="3253" y="1195"/>
                        <a:ext cx="23" cy="36"/>
                      </a:xfrm>
                      <a:custGeom>
                        <a:avLst/>
                        <a:gdLst>
                          <a:gd name="T0" fmla="*/ 22 w 23"/>
                          <a:gd name="T1" fmla="*/ 0 h 36"/>
                          <a:gd name="T2" fmla="*/ 22 w 23"/>
                          <a:gd name="T3" fmla="*/ 18 h 36"/>
                          <a:gd name="T4" fmla="*/ 0 w 23"/>
                          <a:gd name="T5" fmla="*/ 35 h 36"/>
                          <a:gd name="T6" fmla="*/ 10 w 23"/>
                          <a:gd name="T7" fmla="*/ 3 h 36"/>
                          <a:gd name="T8" fmla="*/ 22 w 23"/>
                          <a:gd name="T9" fmla="*/ 0 h 36"/>
                          <a:gd name="T10" fmla="*/ 0 60000 65536"/>
                          <a:gd name="T11" fmla="*/ 0 60000 65536"/>
                          <a:gd name="T12" fmla="*/ 0 60000 65536"/>
                          <a:gd name="T13" fmla="*/ 0 60000 65536"/>
                          <a:gd name="T14" fmla="*/ 0 60000 65536"/>
                          <a:gd name="T15" fmla="*/ 0 w 23"/>
                          <a:gd name="T16" fmla="*/ 0 h 36"/>
                          <a:gd name="T17" fmla="*/ 23 w 23"/>
                          <a:gd name="T18" fmla="*/ 36 h 36"/>
                        </a:gdLst>
                        <a:ahLst/>
                        <a:cxnLst>
                          <a:cxn ang="T10">
                            <a:pos x="T0" y="T1"/>
                          </a:cxn>
                          <a:cxn ang="T11">
                            <a:pos x="T2" y="T3"/>
                          </a:cxn>
                          <a:cxn ang="T12">
                            <a:pos x="T4" y="T5"/>
                          </a:cxn>
                          <a:cxn ang="T13">
                            <a:pos x="T6" y="T7"/>
                          </a:cxn>
                          <a:cxn ang="T14">
                            <a:pos x="T8" y="T9"/>
                          </a:cxn>
                        </a:cxnLst>
                        <a:rect l="T15" t="T16" r="T17" b="T18"/>
                        <a:pathLst>
                          <a:path w="23" h="36">
                            <a:moveTo>
                              <a:pt x="22" y="0"/>
                            </a:moveTo>
                            <a:lnTo>
                              <a:pt x="22" y="18"/>
                            </a:lnTo>
                            <a:lnTo>
                              <a:pt x="0" y="35"/>
                            </a:lnTo>
                            <a:lnTo>
                              <a:pt x="10" y="3"/>
                            </a:lnTo>
                            <a:lnTo>
                              <a:pt x="22" y="0"/>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17585" name="Freeform 198">
                      <a:extLst>
                        <a:ext uri="{FF2B5EF4-FFF2-40B4-BE49-F238E27FC236}">
                          <a16:creationId xmlns:a16="http://schemas.microsoft.com/office/drawing/2014/main" id="{C629AF0F-96DB-24E9-D038-F336576C25A5}"/>
                        </a:ext>
                      </a:extLst>
                    </p:cNvPr>
                    <p:cNvSpPr>
                      <a:spLocks/>
                    </p:cNvSpPr>
                    <p:nvPr/>
                  </p:nvSpPr>
                  <p:spPr bwMode="auto">
                    <a:xfrm>
                      <a:off x="3193" y="1274"/>
                      <a:ext cx="9" cy="122"/>
                    </a:xfrm>
                    <a:custGeom>
                      <a:avLst/>
                      <a:gdLst>
                        <a:gd name="T0" fmla="*/ 8 w 9"/>
                        <a:gd name="T1" fmla="*/ 0 h 122"/>
                        <a:gd name="T2" fmla="*/ 8 w 9"/>
                        <a:gd name="T3" fmla="*/ 40 h 122"/>
                        <a:gd name="T4" fmla="*/ 6 w 9"/>
                        <a:gd name="T5" fmla="*/ 64 h 122"/>
                        <a:gd name="T6" fmla="*/ 4 w 9"/>
                        <a:gd name="T7" fmla="*/ 90 h 122"/>
                        <a:gd name="T8" fmla="*/ 0 w 9"/>
                        <a:gd name="T9" fmla="*/ 115 h 122"/>
                        <a:gd name="T10" fmla="*/ 1 w 9"/>
                        <a:gd name="T11" fmla="*/ 121 h 122"/>
                        <a:gd name="T12" fmla="*/ 8 w 9"/>
                        <a:gd name="T13" fmla="*/ 0 h 122"/>
                        <a:gd name="T14" fmla="*/ 0 60000 65536"/>
                        <a:gd name="T15" fmla="*/ 0 60000 65536"/>
                        <a:gd name="T16" fmla="*/ 0 60000 65536"/>
                        <a:gd name="T17" fmla="*/ 0 60000 65536"/>
                        <a:gd name="T18" fmla="*/ 0 60000 65536"/>
                        <a:gd name="T19" fmla="*/ 0 60000 65536"/>
                        <a:gd name="T20" fmla="*/ 0 60000 65536"/>
                        <a:gd name="T21" fmla="*/ 0 w 9"/>
                        <a:gd name="T22" fmla="*/ 0 h 122"/>
                        <a:gd name="T23" fmla="*/ 9 w 9"/>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122">
                          <a:moveTo>
                            <a:pt x="8" y="0"/>
                          </a:moveTo>
                          <a:lnTo>
                            <a:pt x="8" y="40"/>
                          </a:lnTo>
                          <a:lnTo>
                            <a:pt x="6" y="64"/>
                          </a:lnTo>
                          <a:lnTo>
                            <a:pt x="4" y="90"/>
                          </a:lnTo>
                          <a:lnTo>
                            <a:pt x="0" y="115"/>
                          </a:lnTo>
                          <a:lnTo>
                            <a:pt x="1" y="121"/>
                          </a:lnTo>
                          <a:lnTo>
                            <a:pt x="8" y="0"/>
                          </a:lnTo>
                        </a:path>
                      </a:pathLst>
                    </a:custGeom>
                    <a:blipFill dpi="0" rotWithShape="0">
                      <a:blip r:embed="rId14"/>
                      <a:srcRect/>
                      <a:tile tx="0" ty="0" sx="100000" sy="100000" flip="none" algn="tl"/>
                    </a:blipFill>
                    <a:ln w="12700" cap="rnd">
                      <a:solidFill>
                        <a:srgbClr val="FF5F1F"/>
                      </a:solidFill>
                      <a:round/>
                      <a:headEnd/>
                      <a:tailEnd/>
                    </a:ln>
                  </p:spPr>
                  <p:txBody>
                    <a:bodyPr/>
                    <a:lstStyle/>
                    <a:p>
                      <a:endParaRPr lang="zh-CN" altLang="en-US"/>
                    </a:p>
                  </p:txBody>
                </p:sp>
              </p:grpSp>
              <p:grpSp>
                <p:nvGrpSpPr>
                  <p:cNvPr id="17570" name="Group 199">
                    <a:extLst>
                      <a:ext uri="{FF2B5EF4-FFF2-40B4-BE49-F238E27FC236}">
                        <a16:creationId xmlns:a16="http://schemas.microsoft.com/office/drawing/2014/main" id="{C0479D4F-D156-644C-40F4-76DE8E2A7AF1}"/>
                      </a:ext>
                    </a:extLst>
                  </p:cNvPr>
                  <p:cNvGrpSpPr>
                    <a:grpSpLocks/>
                  </p:cNvGrpSpPr>
                  <p:nvPr/>
                </p:nvGrpSpPr>
                <p:grpSpPr bwMode="auto">
                  <a:xfrm>
                    <a:off x="3140" y="1500"/>
                    <a:ext cx="100" cy="78"/>
                    <a:chOff x="3140" y="1500"/>
                    <a:chExt cx="100" cy="78"/>
                  </a:xfrm>
                </p:grpSpPr>
                <p:sp>
                  <p:nvSpPr>
                    <p:cNvPr id="17582" name="Freeform 200">
                      <a:extLst>
                        <a:ext uri="{FF2B5EF4-FFF2-40B4-BE49-F238E27FC236}">
                          <a16:creationId xmlns:a16="http://schemas.microsoft.com/office/drawing/2014/main" id="{0325794F-D0F6-5A99-E97F-38FB10BBB24D}"/>
                        </a:ext>
                      </a:extLst>
                    </p:cNvPr>
                    <p:cNvSpPr>
                      <a:spLocks/>
                    </p:cNvSpPr>
                    <p:nvPr/>
                  </p:nvSpPr>
                  <p:spPr bwMode="auto">
                    <a:xfrm>
                      <a:off x="3194" y="1500"/>
                      <a:ext cx="46" cy="74"/>
                    </a:xfrm>
                    <a:custGeom>
                      <a:avLst/>
                      <a:gdLst>
                        <a:gd name="T0" fmla="*/ 3 w 46"/>
                        <a:gd name="T1" fmla="*/ 0 h 74"/>
                        <a:gd name="T2" fmla="*/ 0 w 46"/>
                        <a:gd name="T3" fmla="*/ 11 h 74"/>
                        <a:gd name="T4" fmla="*/ 0 w 46"/>
                        <a:gd name="T5" fmla="*/ 33 h 74"/>
                        <a:gd name="T6" fmla="*/ 4 w 46"/>
                        <a:gd name="T7" fmla="*/ 25 h 74"/>
                        <a:gd name="T8" fmla="*/ 9 w 46"/>
                        <a:gd name="T9" fmla="*/ 35 h 74"/>
                        <a:gd name="T10" fmla="*/ 11 w 46"/>
                        <a:gd name="T11" fmla="*/ 50 h 74"/>
                        <a:gd name="T12" fmla="*/ 18 w 46"/>
                        <a:gd name="T13" fmla="*/ 63 h 74"/>
                        <a:gd name="T14" fmla="*/ 29 w 46"/>
                        <a:gd name="T15" fmla="*/ 71 h 74"/>
                        <a:gd name="T16" fmla="*/ 37 w 46"/>
                        <a:gd name="T17" fmla="*/ 73 h 74"/>
                        <a:gd name="T18" fmla="*/ 45 w 46"/>
                        <a:gd name="T19" fmla="*/ 71 h 74"/>
                        <a:gd name="T20" fmla="*/ 45 w 46"/>
                        <a:gd name="T21" fmla="*/ 57 h 74"/>
                        <a:gd name="T22" fmla="*/ 39 w 46"/>
                        <a:gd name="T23" fmla="*/ 36 h 74"/>
                        <a:gd name="T24" fmla="*/ 35 w 46"/>
                        <a:gd name="T25" fmla="*/ 41 h 74"/>
                        <a:gd name="T26" fmla="*/ 29 w 46"/>
                        <a:gd name="T27" fmla="*/ 41 h 74"/>
                        <a:gd name="T28" fmla="*/ 20 w 46"/>
                        <a:gd name="T29" fmla="*/ 40 h 74"/>
                        <a:gd name="T30" fmla="*/ 14 w 46"/>
                        <a:gd name="T31" fmla="*/ 31 h 74"/>
                        <a:gd name="T32" fmla="*/ 8 w 46"/>
                        <a:gd name="T33" fmla="*/ 19 h 74"/>
                        <a:gd name="T34" fmla="*/ 3 w 46"/>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74"/>
                        <a:gd name="T56" fmla="*/ 46 w 46"/>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74">
                          <a:moveTo>
                            <a:pt x="3" y="0"/>
                          </a:moveTo>
                          <a:lnTo>
                            <a:pt x="0" y="11"/>
                          </a:lnTo>
                          <a:lnTo>
                            <a:pt x="0" y="33"/>
                          </a:lnTo>
                          <a:lnTo>
                            <a:pt x="4" y="25"/>
                          </a:lnTo>
                          <a:lnTo>
                            <a:pt x="9" y="35"/>
                          </a:lnTo>
                          <a:lnTo>
                            <a:pt x="11" y="50"/>
                          </a:lnTo>
                          <a:lnTo>
                            <a:pt x="18" y="63"/>
                          </a:lnTo>
                          <a:lnTo>
                            <a:pt x="29" y="71"/>
                          </a:lnTo>
                          <a:lnTo>
                            <a:pt x="37" y="73"/>
                          </a:lnTo>
                          <a:lnTo>
                            <a:pt x="45" y="71"/>
                          </a:lnTo>
                          <a:lnTo>
                            <a:pt x="45" y="57"/>
                          </a:lnTo>
                          <a:lnTo>
                            <a:pt x="39" y="36"/>
                          </a:lnTo>
                          <a:lnTo>
                            <a:pt x="35" y="41"/>
                          </a:lnTo>
                          <a:lnTo>
                            <a:pt x="29" y="41"/>
                          </a:lnTo>
                          <a:lnTo>
                            <a:pt x="20" y="40"/>
                          </a:lnTo>
                          <a:lnTo>
                            <a:pt x="14" y="31"/>
                          </a:lnTo>
                          <a:lnTo>
                            <a:pt x="8" y="19"/>
                          </a:lnTo>
                          <a:lnTo>
                            <a:pt x="3" y="0"/>
                          </a:lnTo>
                        </a:path>
                      </a:pathLst>
                    </a:custGeom>
                    <a:blipFill dpi="0" rotWithShape="0">
                      <a:blip r:embed="rId19"/>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83" name="Freeform 201">
                      <a:extLst>
                        <a:ext uri="{FF2B5EF4-FFF2-40B4-BE49-F238E27FC236}">
                          <a16:creationId xmlns:a16="http://schemas.microsoft.com/office/drawing/2014/main" id="{2F39E42F-DA76-B408-5539-610EA23A8E38}"/>
                        </a:ext>
                      </a:extLst>
                    </p:cNvPr>
                    <p:cNvSpPr>
                      <a:spLocks/>
                    </p:cNvSpPr>
                    <p:nvPr/>
                  </p:nvSpPr>
                  <p:spPr bwMode="auto">
                    <a:xfrm>
                      <a:off x="3140" y="1502"/>
                      <a:ext cx="42" cy="76"/>
                    </a:xfrm>
                    <a:custGeom>
                      <a:avLst/>
                      <a:gdLst>
                        <a:gd name="T0" fmla="*/ 40 w 42"/>
                        <a:gd name="T1" fmla="*/ 0 h 76"/>
                        <a:gd name="T2" fmla="*/ 41 w 42"/>
                        <a:gd name="T3" fmla="*/ 30 h 76"/>
                        <a:gd name="T4" fmla="*/ 38 w 42"/>
                        <a:gd name="T5" fmla="*/ 22 h 76"/>
                        <a:gd name="T6" fmla="*/ 35 w 42"/>
                        <a:gd name="T7" fmla="*/ 32 h 76"/>
                        <a:gd name="T8" fmla="*/ 32 w 42"/>
                        <a:gd name="T9" fmla="*/ 46 h 76"/>
                        <a:gd name="T10" fmla="*/ 28 w 42"/>
                        <a:gd name="T11" fmla="*/ 58 h 76"/>
                        <a:gd name="T12" fmla="*/ 20 w 42"/>
                        <a:gd name="T13" fmla="*/ 67 h 76"/>
                        <a:gd name="T14" fmla="*/ 13 w 42"/>
                        <a:gd name="T15" fmla="*/ 73 h 76"/>
                        <a:gd name="T16" fmla="*/ 5 w 42"/>
                        <a:gd name="T17" fmla="*/ 75 h 76"/>
                        <a:gd name="T18" fmla="*/ 3 w 42"/>
                        <a:gd name="T19" fmla="*/ 71 h 76"/>
                        <a:gd name="T20" fmla="*/ 0 w 42"/>
                        <a:gd name="T21" fmla="*/ 64 h 76"/>
                        <a:gd name="T22" fmla="*/ 0 w 42"/>
                        <a:gd name="T23" fmla="*/ 57 h 76"/>
                        <a:gd name="T24" fmla="*/ 1 w 42"/>
                        <a:gd name="T25" fmla="*/ 49 h 76"/>
                        <a:gd name="T26" fmla="*/ 4 w 42"/>
                        <a:gd name="T27" fmla="*/ 37 h 76"/>
                        <a:gd name="T28" fmla="*/ 10 w 42"/>
                        <a:gd name="T29" fmla="*/ 41 h 76"/>
                        <a:gd name="T30" fmla="*/ 19 w 42"/>
                        <a:gd name="T31" fmla="*/ 41 h 76"/>
                        <a:gd name="T32" fmla="*/ 25 w 42"/>
                        <a:gd name="T33" fmla="*/ 41 h 76"/>
                        <a:gd name="T34" fmla="*/ 36 w 42"/>
                        <a:gd name="T35" fmla="*/ 15 h 76"/>
                        <a:gd name="T36" fmla="*/ 40 w 42"/>
                        <a:gd name="T37" fmla="*/ 0 h 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
                        <a:gd name="T58" fmla="*/ 0 h 76"/>
                        <a:gd name="T59" fmla="*/ 42 w 42"/>
                        <a:gd name="T60" fmla="*/ 76 h 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 h="76">
                          <a:moveTo>
                            <a:pt x="40" y="0"/>
                          </a:moveTo>
                          <a:lnTo>
                            <a:pt x="41" y="30"/>
                          </a:lnTo>
                          <a:lnTo>
                            <a:pt x="38" y="22"/>
                          </a:lnTo>
                          <a:lnTo>
                            <a:pt x="35" y="32"/>
                          </a:lnTo>
                          <a:lnTo>
                            <a:pt x="32" y="46"/>
                          </a:lnTo>
                          <a:lnTo>
                            <a:pt x="28" y="58"/>
                          </a:lnTo>
                          <a:lnTo>
                            <a:pt x="20" y="67"/>
                          </a:lnTo>
                          <a:lnTo>
                            <a:pt x="13" y="73"/>
                          </a:lnTo>
                          <a:lnTo>
                            <a:pt x="5" y="75"/>
                          </a:lnTo>
                          <a:lnTo>
                            <a:pt x="3" y="71"/>
                          </a:lnTo>
                          <a:lnTo>
                            <a:pt x="0" y="64"/>
                          </a:lnTo>
                          <a:lnTo>
                            <a:pt x="0" y="57"/>
                          </a:lnTo>
                          <a:lnTo>
                            <a:pt x="1" y="49"/>
                          </a:lnTo>
                          <a:lnTo>
                            <a:pt x="4" y="37"/>
                          </a:lnTo>
                          <a:lnTo>
                            <a:pt x="10" y="41"/>
                          </a:lnTo>
                          <a:lnTo>
                            <a:pt x="19" y="41"/>
                          </a:lnTo>
                          <a:lnTo>
                            <a:pt x="25" y="41"/>
                          </a:lnTo>
                          <a:lnTo>
                            <a:pt x="36" y="15"/>
                          </a:lnTo>
                          <a:lnTo>
                            <a:pt x="40" y="0"/>
                          </a:lnTo>
                        </a:path>
                      </a:pathLst>
                    </a:custGeom>
                    <a:blipFill dpi="0" rotWithShape="0">
                      <a:blip r:embed="rId19"/>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7571" name="Group 202">
                    <a:extLst>
                      <a:ext uri="{FF2B5EF4-FFF2-40B4-BE49-F238E27FC236}">
                        <a16:creationId xmlns:a16="http://schemas.microsoft.com/office/drawing/2014/main" id="{86B7FD1E-D122-4728-C743-EEFAD0DE8AE8}"/>
                      </a:ext>
                    </a:extLst>
                  </p:cNvPr>
                  <p:cNvGrpSpPr>
                    <a:grpSpLocks/>
                  </p:cNvGrpSpPr>
                  <p:nvPr/>
                </p:nvGrpSpPr>
                <p:grpSpPr bwMode="auto">
                  <a:xfrm>
                    <a:off x="3119" y="961"/>
                    <a:ext cx="160" cy="537"/>
                    <a:chOff x="3119" y="961"/>
                    <a:chExt cx="160" cy="537"/>
                  </a:xfrm>
                </p:grpSpPr>
                <p:grpSp>
                  <p:nvGrpSpPr>
                    <p:cNvPr id="17573" name="Group 203">
                      <a:extLst>
                        <a:ext uri="{FF2B5EF4-FFF2-40B4-BE49-F238E27FC236}">
                          <a16:creationId xmlns:a16="http://schemas.microsoft.com/office/drawing/2014/main" id="{306C5785-6704-3B9D-1011-5FDA311441CF}"/>
                        </a:ext>
                      </a:extLst>
                    </p:cNvPr>
                    <p:cNvGrpSpPr>
                      <a:grpSpLocks/>
                    </p:cNvGrpSpPr>
                    <p:nvPr/>
                  </p:nvGrpSpPr>
                  <p:grpSpPr bwMode="auto">
                    <a:xfrm>
                      <a:off x="3119" y="961"/>
                      <a:ext cx="160" cy="537"/>
                      <a:chOff x="3119" y="961"/>
                      <a:chExt cx="160" cy="537"/>
                    </a:xfrm>
                  </p:grpSpPr>
                  <p:sp>
                    <p:nvSpPr>
                      <p:cNvPr id="17578" name="Freeform 204">
                        <a:extLst>
                          <a:ext uri="{FF2B5EF4-FFF2-40B4-BE49-F238E27FC236}">
                            <a16:creationId xmlns:a16="http://schemas.microsoft.com/office/drawing/2014/main" id="{C302BB50-113C-CA2F-1239-49FF6AF05CDA}"/>
                          </a:ext>
                        </a:extLst>
                      </p:cNvPr>
                      <p:cNvSpPr>
                        <a:spLocks/>
                      </p:cNvSpPr>
                      <p:nvPr/>
                    </p:nvSpPr>
                    <p:spPr bwMode="auto">
                      <a:xfrm>
                        <a:off x="3119" y="961"/>
                        <a:ext cx="160" cy="537"/>
                      </a:xfrm>
                      <a:custGeom>
                        <a:avLst/>
                        <a:gdLst>
                          <a:gd name="T0" fmla="*/ 45 w 160"/>
                          <a:gd name="T1" fmla="*/ 5 h 537"/>
                          <a:gd name="T2" fmla="*/ 14 w 160"/>
                          <a:gd name="T3" fmla="*/ 23 h 537"/>
                          <a:gd name="T4" fmla="*/ 6 w 160"/>
                          <a:gd name="T5" fmla="*/ 37 h 537"/>
                          <a:gd name="T6" fmla="*/ 0 w 160"/>
                          <a:gd name="T7" fmla="*/ 161 h 537"/>
                          <a:gd name="T8" fmla="*/ 3 w 160"/>
                          <a:gd name="T9" fmla="*/ 190 h 537"/>
                          <a:gd name="T10" fmla="*/ 22 w 160"/>
                          <a:gd name="T11" fmla="*/ 188 h 537"/>
                          <a:gd name="T12" fmla="*/ 21 w 160"/>
                          <a:gd name="T13" fmla="*/ 261 h 537"/>
                          <a:gd name="T14" fmla="*/ 30 w 160"/>
                          <a:gd name="T15" fmla="*/ 261 h 537"/>
                          <a:gd name="T16" fmla="*/ 41 w 160"/>
                          <a:gd name="T17" fmla="*/ 412 h 537"/>
                          <a:gd name="T18" fmla="*/ 42 w 160"/>
                          <a:gd name="T19" fmla="*/ 493 h 537"/>
                          <a:gd name="T20" fmla="*/ 43 w 160"/>
                          <a:gd name="T21" fmla="*/ 529 h 537"/>
                          <a:gd name="T22" fmla="*/ 51 w 160"/>
                          <a:gd name="T23" fmla="*/ 536 h 537"/>
                          <a:gd name="T24" fmla="*/ 64 w 160"/>
                          <a:gd name="T25" fmla="*/ 530 h 537"/>
                          <a:gd name="T26" fmla="*/ 72 w 160"/>
                          <a:gd name="T27" fmla="*/ 468 h 537"/>
                          <a:gd name="T28" fmla="*/ 77 w 160"/>
                          <a:gd name="T29" fmla="*/ 533 h 537"/>
                          <a:gd name="T30" fmla="*/ 89 w 160"/>
                          <a:gd name="T31" fmla="*/ 536 h 537"/>
                          <a:gd name="T32" fmla="*/ 99 w 160"/>
                          <a:gd name="T33" fmla="*/ 531 h 537"/>
                          <a:gd name="T34" fmla="*/ 111 w 160"/>
                          <a:gd name="T35" fmla="*/ 409 h 537"/>
                          <a:gd name="T36" fmla="*/ 125 w 160"/>
                          <a:gd name="T37" fmla="*/ 320 h 537"/>
                          <a:gd name="T38" fmla="*/ 146 w 160"/>
                          <a:gd name="T39" fmla="*/ 237 h 537"/>
                          <a:gd name="T40" fmla="*/ 159 w 160"/>
                          <a:gd name="T41" fmla="*/ 236 h 537"/>
                          <a:gd name="T42" fmla="*/ 147 w 160"/>
                          <a:gd name="T43" fmla="*/ 122 h 537"/>
                          <a:gd name="T44" fmla="*/ 147 w 160"/>
                          <a:gd name="T45" fmla="*/ 32 h 537"/>
                          <a:gd name="T46" fmla="*/ 140 w 160"/>
                          <a:gd name="T47" fmla="*/ 22 h 537"/>
                          <a:gd name="T48" fmla="*/ 107 w 160"/>
                          <a:gd name="T49" fmla="*/ 0 h 537"/>
                          <a:gd name="T50" fmla="*/ 79 w 160"/>
                          <a:gd name="T51" fmla="*/ 48 h 537"/>
                          <a:gd name="T52" fmla="*/ 45 w 160"/>
                          <a:gd name="T53" fmla="*/ 5 h 53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0"/>
                          <a:gd name="T82" fmla="*/ 0 h 537"/>
                          <a:gd name="T83" fmla="*/ 160 w 160"/>
                          <a:gd name="T84" fmla="*/ 537 h 53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0" h="537">
                            <a:moveTo>
                              <a:pt x="45" y="5"/>
                            </a:moveTo>
                            <a:lnTo>
                              <a:pt x="14" y="23"/>
                            </a:lnTo>
                            <a:lnTo>
                              <a:pt x="6" y="37"/>
                            </a:lnTo>
                            <a:lnTo>
                              <a:pt x="0" y="161"/>
                            </a:lnTo>
                            <a:lnTo>
                              <a:pt x="3" y="190"/>
                            </a:lnTo>
                            <a:lnTo>
                              <a:pt x="22" y="188"/>
                            </a:lnTo>
                            <a:lnTo>
                              <a:pt x="21" y="261"/>
                            </a:lnTo>
                            <a:lnTo>
                              <a:pt x="30" y="261"/>
                            </a:lnTo>
                            <a:lnTo>
                              <a:pt x="41" y="412"/>
                            </a:lnTo>
                            <a:lnTo>
                              <a:pt x="42" y="493"/>
                            </a:lnTo>
                            <a:lnTo>
                              <a:pt x="43" y="529"/>
                            </a:lnTo>
                            <a:lnTo>
                              <a:pt x="51" y="536"/>
                            </a:lnTo>
                            <a:lnTo>
                              <a:pt x="64" y="530"/>
                            </a:lnTo>
                            <a:lnTo>
                              <a:pt x="72" y="468"/>
                            </a:lnTo>
                            <a:lnTo>
                              <a:pt x="77" y="533"/>
                            </a:lnTo>
                            <a:lnTo>
                              <a:pt x="89" y="536"/>
                            </a:lnTo>
                            <a:lnTo>
                              <a:pt x="99" y="531"/>
                            </a:lnTo>
                            <a:lnTo>
                              <a:pt x="111" y="409"/>
                            </a:lnTo>
                            <a:lnTo>
                              <a:pt x="125" y="320"/>
                            </a:lnTo>
                            <a:lnTo>
                              <a:pt x="146" y="237"/>
                            </a:lnTo>
                            <a:lnTo>
                              <a:pt x="159" y="236"/>
                            </a:lnTo>
                            <a:lnTo>
                              <a:pt x="147" y="122"/>
                            </a:lnTo>
                            <a:lnTo>
                              <a:pt x="147" y="32"/>
                            </a:lnTo>
                            <a:lnTo>
                              <a:pt x="140" y="22"/>
                            </a:lnTo>
                            <a:lnTo>
                              <a:pt x="107" y="0"/>
                            </a:lnTo>
                            <a:lnTo>
                              <a:pt x="79" y="48"/>
                            </a:lnTo>
                            <a:lnTo>
                              <a:pt x="45" y="5"/>
                            </a:lnTo>
                          </a:path>
                        </a:pathLst>
                      </a:custGeom>
                      <a:blipFill dpi="0" rotWithShape="0">
                        <a:blip r:embed="rId19"/>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579" name="Group 205">
                        <a:extLst>
                          <a:ext uri="{FF2B5EF4-FFF2-40B4-BE49-F238E27FC236}">
                            <a16:creationId xmlns:a16="http://schemas.microsoft.com/office/drawing/2014/main" id="{6D4DC299-080F-2B42-7154-4B339583464F}"/>
                          </a:ext>
                        </a:extLst>
                      </p:cNvPr>
                      <p:cNvGrpSpPr>
                        <a:grpSpLocks/>
                      </p:cNvGrpSpPr>
                      <p:nvPr/>
                    </p:nvGrpSpPr>
                    <p:grpSpPr bwMode="auto">
                      <a:xfrm>
                        <a:off x="3143" y="1109"/>
                        <a:ext cx="70" cy="114"/>
                        <a:chOff x="3143" y="1109"/>
                        <a:chExt cx="70" cy="114"/>
                      </a:xfrm>
                    </p:grpSpPr>
                    <p:sp>
                      <p:nvSpPr>
                        <p:cNvPr id="17580" name="Freeform 206">
                          <a:extLst>
                            <a:ext uri="{FF2B5EF4-FFF2-40B4-BE49-F238E27FC236}">
                              <a16:creationId xmlns:a16="http://schemas.microsoft.com/office/drawing/2014/main" id="{6A424B76-6C83-21E5-6022-EE4F75D824AD}"/>
                            </a:ext>
                          </a:extLst>
                        </p:cNvPr>
                        <p:cNvSpPr>
                          <a:spLocks/>
                        </p:cNvSpPr>
                        <p:nvPr/>
                      </p:nvSpPr>
                      <p:spPr bwMode="auto">
                        <a:xfrm>
                          <a:off x="3152" y="1109"/>
                          <a:ext cx="61" cy="114"/>
                        </a:xfrm>
                        <a:custGeom>
                          <a:avLst/>
                          <a:gdLst>
                            <a:gd name="T0" fmla="*/ 0 w 61"/>
                            <a:gd name="T1" fmla="*/ 113 h 114"/>
                            <a:gd name="T2" fmla="*/ 58 w 61"/>
                            <a:gd name="T3" fmla="*/ 107 h 114"/>
                            <a:gd name="T4" fmla="*/ 60 w 61"/>
                            <a:gd name="T5" fmla="*/ 0 h 114"/>
                            <a:gd name="T6" fmla="*/ 0 60000 65536"/>
                            <a:gd name="T7" fmla="*/ 0 60000 65536"/>
                            <a:gd name="T8" fmla="*/ 0 60000 65536"/>
                            <a:gd name="T9" fmla="*/ 0 w 61"/>
                            <a:gd name="T10" fmla="*/ 0 h 114"/>
                            <a:gd name="T11" fmla="*/ 61 w 61"/>
                            <a:gd name="T12" fmla="*/ 114 h 114"/>
                          </a:gdLst>
                          <a:ahLst/>
                          <a:cxnLst>
                            <a:cxn ang="T6">
                              <a:pos x="T0" y="T1"/>
                            </a:cxn>
                            <a:cxn ang="T7">
                              <a:pos x="T2" y="T3"/>
                            </a:cxn>
                            <a:cxn ang="T8">
                              <a:pos x="T4" y="T5"/>
                            </a:cxn>
                          </a:cxnLst>
                          <a:rect l="T9" t="T10" r="T11" b="T12"/>
                          <a:pathLst>
                            <a:path w="61" h="114">
                              <a:moveTo>
                                <a:pt x="0" y="113"/>
                              </a:moveTo>
                              <a:lnTo>
                                <a:pt x="58" y="107"/>
                              </a:lnTo>
                              <a:lnTo>
                                <a:pt x="60" y="0"/>
                              </a:lnTo>
                            </a:path>
                          </a:pathLst>
                        </a:custGeom>
                        <a:noFill/>
                        <a:ln w="12700" cap="rnd">
                          <a:solidFill>
                            <a:srgbClr val="5F3F1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81" name="Freeform 207">
                          <a:extLst>
                            <a:ext uri="{FF2B5EF4-FFF2-40B4-BE49-F238E27FC236}">
                              <a16:creationId xmlns:a16="http://schemas.microsoft.com/office/drawing/2014/main" id="{CD88F870-5D31-E419-65E9-7FE851AB9B0F}"/>
                            </a:ext>
                          </a:extLst>
                        </p:cNvPr>
                        <p:cNvSpPr>
                          <a:spLocks/>
                        </p:cNvSpPr>
                        <p:nvPr/>
                      </p:nvSpPr>
                      <p:spPr bwMode="auto">
                        <a:xfrm>
                          <a:off x="3143" y="1123"/>
                          <a:ext cx="69" cy="29"/>
                        </a:xfrm>
                        <a:custGeom>
                          <a:avLst/>
                          <a:gdLst>
                            <a:gd name="T0" fmla="*/ 0 w 69"/>
                            <a:gd name="T1" fmla="*/ 28 h 29"/>
                            <a:gd name="T2" fmla="*/ 24 w 69"/>
                            <a:gd name="T3" fmla="*/ 20 h 29"/>
                            <a:gd name="T4" fmla="*/ 68 w 69"/>
                            <a:gd name="T5" fmla="*/ 0 h 29"/>
                            <a:gd name="T6" fmla="*/ 0 60000 65536"/>
                            <a:gd name="T7" fmla="*/ 0 60000 65536"/>
                            <a:gd name="T8" fmla="*/ 0 60000 65536"/>
                            <a:gd name="T9" fmla="*/ 0 w 69"/>
                            <a:gd name="T10" fmla="*/ 0 h 29"/>
                            <a:gd name="T11" fmla="*/ 69 w 69"/>
                            <a:gd name="T12" fmla="*/ 29 h 29"/>
                          </a:gdLst>
                          <a:ahLst/>
                          <a:cxnLst>
                            <a:cxn ang="T6">
                              <a:pos x="T0" y="T1"/>
                            </a:cxn>
                            <a:cxn ang="T7">
                              <a:pos x="T2" y="T3"/>
                            </a:cxn>
                            <a:cxn ang="T8">
                              <a:pos x="T4" y="T5"/>
                            </a:cxn>
                          </a:cxnLst>
                          <a:rect l="T9" t="T10" r="T11" b="T12"/>
                          <a:pathLst>
                            <a:path w="69" h="29">
                              <a:moveTo>
                                <a:pt x="0" y="28"/>
                              </a:moveTo>
                              <a:lnTo>
                                <a:pt x="24" y="20"/>
                              </a:lnTo>
                              <a:lnTo>
                                <a:pt x="68" y="0"/>
                              </a:lnTo>
                            </a:path>
                          </a:pathLst>
                        </a:custGeom>
                        <a:noFill/>
                        <a:ln w="12700" cap="rnd">
                          <a:solidFill>
                            <a:srgbClr val="5F3F1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17574" name="Group 208">
                      <a:extLst>
                        <a:ext uri="{FF2B5EF4-FFF2-40B4-BE49-F238E27FC236}">
                          <a16:creationId xmlns:a16="http://schemas.microsoft.com/office/drawing/2014/main" id="{C1BB69D8-DE20-F361-510C-026F196B8E7B}"/>
                        </a:ext>
                      </a:extLst>
                    </p:cNvPr>
                    <p:cNvGrpSpPr>
                      <a:grpSpLocks/>
                    </p:cNvGrpSpPr>
                    <p:nvPr/>
                  </p:nvGrpSpPr>
                  <p:grpSpPr bwMode="auto">
                    <a:xfrm>
                      <a:off x="3140" y="1017"/>
                      <a:ext cx="99" cy="133"/>
                      <a:chOff x="3140" y="1017"/>
                      <a:chExt cx="99" cy="133"/>
                    </a:xfrm>
                  </p:grpSpPr>
                  <p:sp>
                    <p:nvSpPr>
                      <p:cNvPr id="17575" name="Freeform 209">
                        <a:extLst>
                          <a:ext uri="{FF2B5EF4-FFF2-40B4-BE49-F238E27FC236}">
                            <a16:creationId xmlns:a16="http://schemas.microsoft.com/office/drawing/2014/main" id="{F88FCC63-4883-FBAD-A336-179A47CEA1AF}"/>
                          </a:ext>
                        </a:extLst>
                      </p:cNvPr>
                      <p:cNvSpPr>
                        <a:spLocks/>
                      </p:cNvSpPr>
                      <p:nvPr/>
                    </p:nvSpPr>
                    <p:spPr bwMode="auto">
                      <a:xfrm>
                        <a:off x="3148" y="1017"/>
                        <a:ext cx="84" cy="101"/>
                      </a:xfrm>
                      <a:custGeom>
                        <a:avLst/>
                        <a:gdLst>
                          <a:gd name="T0" fmla="*/ 0 w 84"/>
                          <a:gd name="T1" fmla="*/ 35 h 101"/>
                          <a:gd name="T2" fmla="*/ 53 w 84"/>
                          <a:gd name="T3" fmla="*/ 0 h 101"/>
                          <a:gd name="T4" fmla="*/ 83 w 84"/>
                          <a:gd name="T5" fmla="*/ 67 h 101"/>
                          <a:gd name="T6" fmla="*/ 29 w 84"/>
                          <a:gd name="T7" fmla="*/ 100 h 101"/>
                          <a:gd name="T8" fmla="*/ 0 w 84"/>
                          <a:gd name="T9" fmla="*/ 35 h 101"/>
                          <a:gd name="T10" fmla="*/ 0 60000 65536"/>
                          <a:gd name="T11" fmla="*/ 0 60000 65536"/>
                          <a:gd name="T12" fmla="*/ 0 60000 65536"/>
                          <a:gd name="T13" fmla="*/ 0 60000 65536"/>
                          <a:gd name="T14" fmla="*/ 0 60000 65536"/>
                          <a:gd name="T15" fmla="*/ 0 w 84"/>
                          <a:gd name="T16" fmla="*/ 0 h 101"/>
                          <a:gd name="T17" fmla="*/ 84 w 84"/>
                          <a:gd name="T18" fmla="*/ 101 h 101"/>
                        </a:gdLst>
                        <a:ahLst/>
                        <a:cxnLst>
                          <a:cxn ang="T10">
                            <a:pos x="T0" y="T1"/>
                          </a:cxn>
                          <a:cxn ang="T11">
                            <a:pos x="T2" y="T3"/>
                          </a:cxn>
                          <a:cxn ang="T12">
                            <a:pos x="T4" y="T5"/>
                          </a:cxn>
                          <a:cxn ang="T13">
                            <a:pos x="T6" y="T7"/>
                          </a:cxn>
                          <a:cxn ang="T14">
                            <a:pos x="T8" y="T9"/>
                          </a:cxn>
                        </a:cxnLst>
                        <a:rect l="T15" t="T16" r="T17" b="T18"/>
                        <a:pathLst>
                          <a:path w="84" h="101">
                            <a:moveTo>
                              <a:pt x="0" y="35"/>
                            </a:moveTo>
                            <a:lnTo>
                              <a:pt x="53" y="0"/>
                            </a:lnTo>
                            <a:lnTo>
                              <a:pt x="83" y="67"/>
                            </a:lnTo>
                            <a:lnTo>
                              <a:pt x="29" y="100"/>
                            </a:lnTo>
                            <a:lnTo>
                              <a:pt x="0" y="35"/>
                            </a:lnTo>
                          </a:path>
                        </a:pathLst>
                      </a:custGeom>
                      <a:blipFill dpi="0" rotWithShape="0">
                        <a:blip r:embed="rId15"/>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76" name="Freeform 210">
                        <a:extLst>
                          <a:ext uri="{FF2B5EF4-FFF2-40B4-BE49-F238E27FC236}">
                            <a16:creationId xmlns:a16="http://schemas.microsoft.com/office/drawing/2014/main" id="{5C524194-1966-F62F-EF5A-44CC836D822C}"/>
                          </a:ext>
                        </a:extLst>
                      </p:cNvPr>
                      <p:cNvSpPr>
                        <a:spLocks/>
                      </p:cNvSpPr>
                      <p:nvPr/>
                    </p:nvSpPr>
                    <p:spPr bwMode="auto">
                      <a:xfrm>
                        <a:off x="3201" y="1059"/>
                        <a:ext cx="38" cy="55"/>
                      </a:xfrm>
                      <a:custGeom>
                        <a:avLst/>
                        <a:gdLst>
                          <a:gd name="T0" fmla="*/ 0 w 38"/>
                          <a:gd name="T1" fmla="*/ 33 h 55"/>
                          <a:gd name="T2" fmla="*/ 9 w 38"/>
                          <a:gd name="T3" fmla="*/ 25 h 55"/>
                          <a:gd name="T4" fmla="*/ 14 w 38"/>
                          <a:gd name="T5" fmla="*/ 9 h 55"/>
                          <a:gd name="T6" fmla="*/ 21 w 38"/>
                          <a:gd name="T7" fmla="*/ 4 h 55"/>
                          <a:gd name="T8" fmla="*/ 25 w 38"/>
                          <a:gd name="T9" fmla="*/ 0 h 55"/>
                          <a:gd name="T10" fmla="*/ 27 w 38"/>
                          <a:gd name="T11" fmla="*/ 1 h 55"/>
                          <a:gd name="T12" fmla="*/ 28 w 38"/>
                          <a:gd name="T13" fmla="*/ 5 h 55"/>
                          <a:gd name="T14" fmla="*/ 35 w 38"/>
                          <a:gd name="T15" fmla="*/ 13 h 55"/>
                          <a:gd name="T16" fmla="*/ 37 w 38"/>
                          <a:gd name="T17" fmla="*/ 26 h 55"/>
                          <a:gd name="T18" fmla="*/ 35 w 38"/>
                          <a:gd name="T19" fmla="*/ 36 h 55"/>
                          <a:gd name="T20" fmla="*/ 24 w 38"/>
                          <a:gd name="T21" fmla="*/ 46 h 55"/>
                          <a:gd name="T22" fmla="*/ 4 w 38"/>
                          <a:gd name="T23" fmla="*/ 54 h 55"/>
                          <a:gd name="T24" fmla="*/ 0 w 38"/>
                          <a:gd name="T25" fmla="*/ 33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55"/>
                          <a:gd name="T41" fmla="*/ 38 w 38"/>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55">
                            <a:moveTo>
                              <a:pt x="0" y="33"/>
                            </a:moveTo>
                            <a:lnTo>
                              <a:pt x="9" y="25"/>
                            </a:lnTo>
                            <a:lnTo>
                              <a:pt x="14" y="9"/>
                            </a:lnTo>
                            <a:lnTo>
                              <a:pt x="21" y="4"/>
                            </a:lnTo>
                            <a:lnTo>
                              <a:pt x="25" y="0"/>
                            </a:lnTo>
                            <a:lnTo>
                              <a:pt x="27" y="1"/>
                            </a:lnTo>
                            <a:lnTo>
                              <a:pt x="28" y="5"/>
                            </a:lnTo>
                            <a:lnTo>
                              <a:pt x="35" y="13"/>
                            </a:lnTo>
                            <a:lnTo>
                              <a:pt x="37" y="26"/>
                            </a:lnTo>
                            <a:lnTo>
                              <a:pt x="35" y="36"/>
                            </a:lnTo>
                            <a:lnTo>
                              <a:pt x="24" y="46"/>
                            </a:lnTo>
                            <a:lnTo>
                              <a:pt x="4" y="54"/>
                            </a:lnTo>
                            <a:lnTo>
                              <a:pt x="0" y="33"/>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77" name="Freeform 211">
                        <a:extLst>
                          <a:ext uri="{FF2B5EF4-FFF2-40B4-BE49-F238E27FC236}">
                            <a16:creationId xmlns:a16="http://schemas.microsoft.com/office/drawing/2014/main" id="{920D3D10-0DF6-B108-97E2-7DE0896E5E27}"/>
                          </a:ext>
                        </a:extLst>
                      </p:cNvPr>
                      <p:cNvSpPr>
                        <a:spLocks/>
                      </p:cNvSpPr>
                      <p:nvPr/>
                    </p:nvSpPr>
                    <p:spPr bwMode="auto">
                      <a:xfrm>
                        <a:off x="3140" y="1090"/>
                        <a:ext cx="69" cy="60"/>
                      </a:xfrm>
                      <a:custGeom>
                        <a:avLst/>
                        <a:gdLst>
                          <a:gd name="T0" fmla="*/ 0 w 69"/>
                          <a:gd name="T1" fmla="*/ 59 h 60"/>
                          <a:gd name="T2" fmla="*/ 27 w 69"/>
                          <a:gd name="T3" fmla="*/ 49 h 60"/>
                          <a:gd name="T4" fmla="*/ 48 w 69"/>
                          <a:gd name="T5" fmla="*/ 37 h 60"/>
                          <a:gd name="T6" fmla="*/ 68 w 69"/>
                          <a:gd name="T7" fmla="*/ 26 h 60"/>
                          <a:gd name="T8" fmla="*/ 60 w 69"/>
                          <a:gd name="T9" fmla="*/ 0 h 60"/>
                          <a:gd name="T10" fmla="*/ 25 w 69"/>
                          <a:gd name="T11" fmla="*/ 16 h 60"/>
                          <a:gd name="T12" fmla="*/ 3 w 69"/>
                          <a:gd name="T13" fmla="*/ 24 h 60"/>
                          <a:gd name="T14" fmla="*/ 2 w 69"/>
                          <a:gd name="T15" fmla="*/ 20 h 60"/>
                          <a:gd name="T16" fmla="*/ 0 w 69"/>
                          <a:gd name="T17" fmla="*/ 59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
                          <a:gd name="T28" fmla="*/ 0 h 60"/>
                          <a:gd name="T29" fmla="*/ 69 w 69"/>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 h="60">
                            <a:moveTo>
                              <a:pt x="0" y="59"/>
                            </a:moveTo>
                            <a:lnTo>
                              <a:pt x="27" y="49"/>
                            </a:lnTo>
                            <a:lnTo>
                              <a:pt x="48" y="37"/>
                            </a:lnTo>
                            <a:lnTo>
                              <a:pt x="68" y="26"/>
                            </a:lnTo>
                            <a:lnTo>
                              <a:pt x="60" y="0"/>
                            </a:lnTo>
                            <a:lnTo>
                              <a:pt x="25" y="16"/>
                            </a:lnTo>
                            <a:lnTo>
                              <a:pt x="3" y="24"/>
                            </a:lnTo>
                            <a:lnTo>
                              <a:pt x="2" y="20"/>
                            </a:lnTo>
                            <a:lnTo>
                              <a:pt x="0" y="59"/>
                            </a:lnTo>
                          </a:path>
                        </a:pathLst>
                      </a:custGeom>
                      <a:blipFill dpi="0" rotWithShape="0">
                        <a:blip r:embed="rId19"/>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sp>
                <p:nvSpPr>
                  <p:cNvPr id="17572" name="Freeform 212">
                    <a:extLst>
                      <a:ext uri="{FF2B5EF4-FFF2-40B4-BE49-F238E27FC236}">
                        <a16:creationId xmlns:a16="http://schemas.microsoft.com/office/drawing/2014/main" id="{6F9E6609-17A5-AC2A-184E-FBAED61C0389}"/>
                      </a:ext>
                    </a:extLst>
                  </p:cNvPr>
                  <p:cNvSpPr>
                    <a:spLocks/>
                  </p:cNvSpPr>
                  <p:nvPr/>
                </p:nvSpPr>
                <p:spPr bwMode="auto">
                  <a:xfrm>
                    <a:off x="3191" y="1239"/>
                    <a:ext cx="10" cy="195"/>
                  </a:xfrm>
                  <a:custGeom>
                    <a:avLst/>
                    <a:gdLst>
                      <a:gd name="T0" fmla="*/ 9 w 10"/>
                      <a:gd name="T1" fmla="*/ 0 h 195"/>
                      <a:gd name="T2" fmla="*/ 6 w 10"/>
                      <a:gd name="T3" fmla="*/ 104 h 195"/>
                      <a:gd name="T4" fmla="*/ 0 w 10"/>
                      <a:gd name="T5" fmla="*/ 194 h 195"/>
                      <a:gd name="T6" fmla="*/ 0 60000 65536"/>
                      <a:gd name="T7" fmla="*/ 0 60000 65536"/>
                      <a:gd name="T8" fmla="*/ 0 60000 65536"/>
                      <a:gd name="T9" fmla="*/ 0 w 10"/>
                      <a:gd name="T10" fmla="*/ 0 h 195"/>
                      <a:gd name="T11" fmla="*/ 10 w 10"/>
                      <a:gd name="T12" fmla="*/ 195 h 195"/>
                    </a:gdLst>
                    <a:ahLst/>
                    <a:cxnLst>
                      <a:cxn ang="T6">
                        <a:pos x="T0" y="T1"/>
                      </a:cxn>
                      <a:cxn ang="T7">
                        <a:pos x="T2" y="T3"/>
                      </a:cxn>
                      <a:cxn ang="T8">
                        <a:pos x="T4" y="T5"/>
                      </a:cxn>
                    </a:cxnLst>
                    <a:rect l="T9" t="T10" r="T11" b="T12"/>
                    <a:pathLst>
                      <a:path w="10" h="195">
                        <a:moveTo>
                          <a:pt x="9" y="0"/>
                        </a:moveTo>
                        <a:lnTo>
                          <a:pt x="6" y="104"/>
                        </a:lnTo>
                        <a:lnTo>
                          <a:pt x="0" y="194"/>
                        </a:lnTo>
                      </a:path>
                    </a:pathLst>
                  </a:custGeom>
                  <a:noFill/>
                  <a:ln w="12700" cap="rnd">
                    <a:solidFill>
                      <a:srgbClr val="5F3F1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470" name="Group 213">
                  <a:extLst>
                    <a:ext uri="{FF2B5EF4-FFF2-40B4-BE49-F238E27FC236}">
                      <a16:creationId xmlns:a16="http://schemas.microsoft.com/office/drawing/2014/main" id="{B4B93F28-65E8-83C1-A4F2-E578CBBF3272}"/>
                    </a:ext>
                  </a:extLst>
                </p:cNvPr>
                <p:cNvGrpSpPr>
                  <a:grpSpLocks/>
                </p:cNvGrpSpPr>
                <p:nvPr/>
              </p:nvGrpSpPr>
              <p:grpSpPr bwMode="auto">
                <a:xfrm>
                  <a:off x="3384" y="816"/>
                  <a:ext cx="224" cy="706"/>
                  <a:chOff x="3384" y="816"/>
                  <a:chExt cx="224" cy="706"/>
                </a:xfrm>
              </p:grpSpPr>
              <p:grpSp>
                <p:nvGrpSpPr>
                  <p:cNvPr id="17553" name="Group 214">
                    <a:extLst>
                      <a:ext uri="{FF2B5EF4-FFF2-40B4-BE49-F238E27FC236}">
                        <a16:creationId xmlns:a16="http://schemas.microsoft.com/office/drawing/2014/main" id="{38916262-C84D-4EE9-2ED1-6D063995C46D}"/>
                      </a:ext>
                    </a:extLst>
                  </p:cNvPr>
                  <p:cNvGrpSpPr>
                    <a:grpSpLocks/>
                  </p:cNvGrpSpPr>
                  <p:nvPr/>
                </p:nvGrpSpPr>
                <p:grpSpPr bwMode="auto">
                  <a:xfrm>
                    <a:off x="3384" y="919"/>
                    <a:ext cx="224" cy="199"/>
                    <a:chOff x="3384" y="919"/>
                    <a:chExt cx="224" cy="199"/>
                  </a:xfrm>
                </p:grpSpPr>
                <p:sp>
                  <p:nvSpPr>
                    <p:cNvPr id="17561" name="Freeform 215">
                      <a:extLst>
                        <a:ext uri="{FF2B5EF4-FFF2-40B4-BE49-F238E27FC236}">
                          <a16:creationId xmlns:a16="http://schemas.microsoft.com/office/drawing/2014/main" id="{AC478B4B-80C0-055E-31E2-064946E51CAB}"/>
                        </a:ext>
                      </a:extLst>
                    </p:cNvPr>
                    <p:cNvSpPr>
                      <a:spLocks/>
                    </p:cNvSpPr>
                    <p:nvPr/>
                  </p:nvSpPr>
                  <p:spPr bwMode="auto">
                    <a:xfrm>
                      <a:off x="3384" y="919"/>
                      <a:ext cx="224" cy="199"/>
                    </a:xfrm>
                    <a:custGeom>
                      <a:avLst/>
                      <a:gdLst>
                        <a:gd name="T0" fmla="*/ 85 w 224"/>
                        <a:gd name="T1" fmla="*/ 0 h 199"/>
                        <a:gd name="T2" fmla="*/ 58 w 224"/>
                        <a:gd name="T3" fmla="*/ 16 h 199"/>
                        <a:gd name="T4" fmla="*/ 31 w 224"/>
                        <a:gd name="T5" fmla="*/ 30 h 199"/>
                        <a:gd name="T6" fmla="*/ 14 w 224"/>
                        <a:gd name="T7" fmla="*/ 87 h 199"/>
                        <a:gd name="T8" fmla="*/ 1 w 224"/>
                        <a:gd name="T9" fmla="*/ 130 h 199"/>
                        <a:gd name="T10" fmla="*/ 0 w 224"/>
                        <a:gd name="T11" fmla="*/ 139 h 199"/>
                        <a:gd name="T12" fmla="*/ 12 w 224"/>
                        <a:gd name="T13" fmla="*/ 161 h 199"/>
                        <a:gd name="T14" fmla="*/ 20 w 224"/>
                        <a:gd name="T15" fmla="*/ 168 h 199"/>
                        <a:gd name="T16" fmla="*/ 27 w 224"/>
                        <a:gd name="T17" fmla="*/ 170 h 199"/>
                        <a:gd name="T18" fmla="*/ 28 w 224"/>
                        <a:gd name="T19" fmla="*/ 176 h 199"/>
                        <a:gd name="T20" fmla="*/ 41 w 224"/>
                        <a:gd name="T21" fmla="*/ 167 h 199"/>
                        <a:gd name="T22" fmla="*/ 42 w 224"/>
                        <a:gd name="T23" fmla="*/ 190 h 199"/>
                        <a:gd name="T24" fmla="*/ 50 w 224"/>
                        <a:gd name="T25" fmla="*/ 198 h 199"/>
                        <a:gd name="T26" fmla="*/ 180 w 224"/>
                        <a:gd name="T27" fmla="*/ 198 h 199"/>
                        <a:gd name="T28" fmla="*/ 191 w 224"/>
                        <a:gd name="T29" fmla="*/ 187 h 199"/>
                        <a:gd name="T30" fmla="*/ 189 w 224"/>
                        <a:gd name="T31" fmla="*/ 167 h 199"/>
                        <a:gd name="T32" fmla="*/ 203 w 224"/>
                        <a:gd name="T33" fmla="*/ 180 h 199"/>
                        <a:gd name="T34" fmla="*/ 223 w 224"/>
                        <a:gd name="T35" fmla="*/ 142 h 199"/>
                        <a:gd name="T36" fmla="*/ 183 w 224"/>
                        <a:gd name="T37" fmla="*/ 26 h 199"/>
                        <a:gd name="T38" fmla="*/ 140 w 224"/>
                        <a:gd name="T39" fmla="*/ 11 h 199"/>
                        <a:gd name="T40" fmla="*/ 127 w 224"/>
                        <a:gd name="T41" fmla="*/ 3 h 199"/>
                        <a:gd name="T42" fmla="*/ 107 w 224"/>
                        <a:gd name="T43" fmla="*/ 22 h 199"/>
                        <a:gd name="T44" fmla="*/ 85 w 224"/>
                        <a:gd name="T45" fmla="*/ 0 h 19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4"/>
                        <a:gd name="T70" fmla="*/ 0 h 199"/>
                        <a:gd name="T71" fmla="*/ 224 w 224"/>
                        <a:gd name="T72" fmla="*/ 199 h 19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4" h="199">
                          <a:moveTo>
                            <a:pt x="85" y="0"/>
                          </a:moveTo>
                          <a:lnTo>
                            <a:pt x="58" y="16"/>
                          </a:lnTo>
                          <a:lnTo>
                            <a:pt x="31" y="30"/>
                          </a:lnTo>
                          <a:lnTo>
                            <a:pt x="14" y="87"/>
                          </a:lnTo>
                          <a:lnTo>
                            <a:pt x="1" y="130"/>
                          </a:lnTo>
                          <a:lnTo>
                            <a:pt x="0" y="139"/>
                          </a:lnTo>
                          <a:lnTo>
                            <a:pt x="12" y="161"/>
                          </a:lnTo>
                          <a:lnTo>
                            <a:pt x="20" y="168"/>
                          </a:lnTo>
                          <a:lnTo>
                            <a:pt x="27" y="170"/>
                          </a:lnTo>
                          <a:lnTo>
                            <a:pt x="28" y="176"/>
                          </a:lnTo>
                          <a:lnTo>
                            <a:pt x="41" y="167"/>
                          </a:lnTo>
                          <a:lnTo>
                            <a:pt x="42" y="190"/>
                          </a:lnTo>
                          <a:lnTo>
                            <a:pt x="50" y="198"/>
                          </a:lnTo>
                          <a:lnTo>
                            <a:pt x="180" y="198"/>
                          </a:lnTo>
                          <a:lnTo>
                            <a:pt x="191" y="187"/>
                          </a:lnTo>
                          <a:lnTo>
                            <a:pt x="189" y="167"/>
                          </a:lnTo>
                          <a:lnTo>
                            <a:pt x="203" y="180"/>
                          </a:lnTo>
                          <a:lnTo>
                            <a:pt x="223" y="142"/>
                          </a:lnTo>
                          <a:lnTo>
                            <a:pt x="183" y="26"/>
                          </a:lnTo>
                          <a:lnTo>
                            <a:pt x="140" y="11"/>
                          </a:lnTo>
                          <a:lnTo>
                            <a:pt x="127" y="3"/>
                          </a:lnTo>
                          <a:lnTo>
                            <a:pt x="107" y="22"/>
                          </a:lnTo>
                          <a:lnTo>
                            <a:pt x="85" y="0"/>
                          </a:lnTo>
                        </a:path>
                      </a:pathLst>
                    </a:custGeom>
                    <a:blipFill dpi="0" rotWithShape="0">
                      <a:blip r:embed="rId20"/>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562" name="Group 216">
                      <a:extLst>
                        <a:ext uri="{FF2B5EF4-FFF2-40B4-BE49-F238E27FC236}">
                          <a16:creationId xmlns:a16="http://schemas.microsoft.com/office/drawing/2014/main" id="{22169C7D-793E-5CDF-7172-A34A853CF9D8}"/>
                        </a:ext>
                      </a:extLst>
                    </p:cNvPr>
                    <p:cNvGrpSpPr>
                      <a:grpSpLocks/>
                    </p:cNvGrpSpPr>
                    <p:nvPr/>
                  </p:nvGrpSpPr>
                  <p:grpSpPr bwMode="auto">
                    <a:xfrm>
                      <a:off x="3428" y="939"/>
                      <a:ext cx="155" cy="179"/>
                      <a:chOff x="3428" y="939"/>
                      <a:chExt cx="155" cy="179"/>
                    </a:xfrm>
                  </p:grpSpPr>
                  <p:sp>
                    <p:nvSpPr>
                      <p:cNvPr id="17563" name="Freeform 217">
                        <a:extLst>
                          <a:ext uri="{FF2B5EF4-FFF2-40B4-BE49-F238E27FC236}">
                            <a16:creationId xmlns:a16="http://schemas.microsoft.com/office/drawing/2014/main" id="{43312114-1456-48E4-F322-6994759EA91D}"/>
                          </a:ext>
                        </a:extLst>
                      </p:cNvPr>
                      <p:cNvSpPr>
                        <a:spLocks/>
                      </p:cNvSpPr>
                      <p:nvPr/>
                    </p:nvSpPr>
                    <p:spPr bwMode="auto">
                      <a:xfrm>
                        <a:off x="3476" y="939"/>
                        <a:ext cx="34" cy="179"/>
                      </a:xfrm>
                      <a:custGeom>
                        <a:avLst/>
                        <a:gdLst>
                          <a:gd name="T0" fmla="*/ 9 w 34"/>
                          <a:gd name="T1" fmla="*/ 0 h 179"/>
                          <a:gd name="T2" fmla="*/ 3 w 34"/>
                          <a:gd name="T3" fmla="*/ 12 h 179"/>
                          <a:gd name="T4" fmla="*/ 9 w 34"/>
                          <a:gd name="T5" fmla="*/ 18 h 179"/>
                          <a:gd name="T6" fmla="*/ 0 w 34"/>
                          <a:gd name="T7" fmla="*/ 142 h 179"/>
                          <a:gd name="T8" fmla="*/ 1 w 34"/>
                          <a:gd name="T9" fmla="*/ 164 h 179"/>
                          <a:gd name="T10" fmla="*/ 18 w 34"/>
                          <a:gd name="T11" fmla="*/ 178 h 179"/>
                          <a:gd name="T12" fmla="*/ 33 w 34"/>
                          <a:gd name="T13" fmla="*/ 163 h 179"/>
                          <a:gd name="T14" fmla="*/ 33 w 34"/>
                          <a:gd name="T15" fmla="*/ 137 h 179"/>
                          <a:gd name="T16" fmla="*/ 19 w 34"/>
                          <a:gd name="T17" fmla="*/ 19 h 179"/>
                          <a:gd name="T18" fmla="*/ 25 w 34"/>
                          <a:gd name="T19" fmla="*/ 12 h 179"/>
                          <a:gd name="T20" fmla="*/ 20 w 34"/>
                          <a:gd name="T21" fmla="*/ 0 h 179"/>
                          <a:gd name="T22" fmla="*/ 15 w 34"/>
                          <a:gd name="T23" fmla="*/ 4 h 179"/>
                          <a:gd name="T24" fmla="*/ 9 w 34"/>
                          <a:gd name="T25" fmla="*/ 0 h 1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179"/>
                          <a:gd name="T41" fmla="*/ 34 w 34"/>
                          <a:gd name="T42" fmla="*/ 179 h 1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179">
                            <a:moveTo>
                              <a:pt x="9" y="0"/>
                            </a:moveTo>
                            <a:lnTo>
                              <a:pt x="3" y="12"/>
                            </a:lnTo>
                            <a:lnTo>
                              <a:pt x="9" y="18"/>
                            </a:lnTo>
                            <a:lnTo>
                              <a:pt x="0" y="142"/>
                            </a:lnTo>
                            <a:lnTo>
                              <a:pt x="1" y="164"/>
                            </a:lnTo>
                            <a:lnTo>
                              <a:pt x="18" y="178"/>
                            </a:lnTo>
                            <a:lnTo>
                              <a:pt x="33" y="163"/>
                            </a:lnTo>
                            <a:lnTo>
                              <a:pt x="33" y="137"/>
                            </a:lnTo>
                            <a:lnTo>
                              <a:pt x="19" y="19"/>
                            </a:lnTo>
                            <a:lnTo>
                              <a:pt x="25" y="12"/>
                            </a:lnTo>
                            <a:lnTo>
                              <a:pt x="20" y="0"/>
                            </a:lnTo>
                            <a:lnTo>
                              <a:pt x="15" y="4"/>
                            </a:lnTo>
                            <a:lnTo>
                              <a:pt x="9" y="0"/>
                            </a:lnTo>
                          </a:path>
                        </a:pathLst>
                      </a:custGeom>
                      <a:blipFill dpi="0" rotWithShape="0">
                        <a:blip r:embed="rId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564" name="Group 218">
                        <a:extLst>
                          <a:ext uri="{FF2B5EF4-FFF2-40B4-BE49-F238E27FC236}">
                            <a16:creationId xmlns:a16="http://schemas.microsoft.com/office/drawing/2014/main" id="{5B161062-CD83-0438-E7E9-E99037E55E5C}"/>
                          </a:ext>
                        </a:extLst>
                      </p:cNvPr>
                      <p:cNvGrpSpPr>
                        <a:grpSpLocks/>
                      </p:cNvGrpSpPr>
                      <p:nvPr/>
                    </p:nvGrpSpPr>
                    <p:grpSpPr bwMode="auto">
                      <a:xfrm>
                        <a:off x="3428" y="1015"/>
                        <a:ext cx="155" cy="61"/>
                        <a:chOff x="3428" y="1015"/>
                        <a:chExt cx="155" cy="61"/>
                      </a:xfrm>
                    </p:grpSpPr>
                    <p:sp>
                      <p:nvSpPr>
                        <p:cNvPr id="17565" name="Freeform 219">
                          <a:extLst>
                            <a:ext uri="{FF2B5EF4-FFF2-40B4-BE49-F238E27FC236}">
                              <a16:creationId xmlns:a16="http://schemas.microsoft.com/office/drawing/2014/main" id="{3E37EE8A-6341-69C9-CB10-A14F662D1AE0}"/>
                            </a:ext>
                          </a:extLst>
                        </p:cNvPr>
                        <p:cNvSpPr>
                          <a:spLocks/>
                        </p:cNvSpPr>
                        <p:nvPr/>
                      </p:nvSpPr>
                      <p:spPr bwMode="auto">
                        <a:xfrm>
                          <a:off x="3461" y="1027"/>
                          <a:ext cx="121" cy="40"/>
                        </a:xfrm>
                        <a:custGeom>
                          <a:avLst/>
                          <a:gdLst>
                            <a:gd name="T0" fmla="*/ 10 w 121"/>
                            <a:gd name="T1" fmla="*/ 24 h 40"/>
                            <a:gd name="T2" fmla="*/ 92 w 121"/>
                            <a:gd name="T3" fmla="*/ 0 h 40"/>
                            <a:gd name="T4" fmla="*/ 120 w 121"/>
                            <a:gd name="T5" fmla="*/ 3 h 40"/>
                            <a:gd name="T6" fmla="*/ 20 w 121"/>
                            <a:gd name="T7" fmla="*/ 39 h 40"/>
                            <a:gd name="T8" fmla="*/ 0 w 121"/>
                            <a:gd name="T9" fmla="*/ 28 h 40"/>
                            <a:gd name="T10" fmla="*/ 10 w 121"/>
                            <a:gd name="T11" fmla="*/ 24 h 40"/>
                            <a:gd name="T12" fmla="*/ 0 60000 65536"/>
                            <a:gd name="T13" fmla="*/ 0 60000 65536"/>
                            <a:gd name="T14" fmla="*/ 0 60000 65536"/>
                            <a:gd name="T15" fmla="*/ 0 60000 65536"/>
                            <a:gd name="T16" fmla="*/ 0 60000 65536"/>
                            <a:gd name="T17" fmla="*/ 0 60000 65536"/>
                            <a:gd name="T18" fmla="*/ 0 w 121"/>
                            <a:gd name="T19" fmla="*/ 0 h 40"/>
                            <a:gd name="T20" fmla="*/ 121 w 121"/>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121" h="40">
                              <a:moveTo>
                                <a:pt x="10" y="24"/>
                              </a:moveTo>
                              <a:lnTo>
                                <a:pt x="92" y="0"/>
                              </a:lnTo>
                              <a:lnTo>
                                <a:pt x="120" y="3"/>
                              </a:lnTo>
                              <a:lnTo>
                                <a:pt x="20" y="39"/>
                              </a:lnTo>
                              <a:lnTo>
                                <a:pt x="0" y="28"/>
                              </a:lnTo>
                              <a:lnTo>
                                <a:pt x="10" y="2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66" name="Freeform 220">
                          <a:extLst>
                            <a:ext uri="{FF2B5EF4-FFF2-40B4-BE49-F238E27FC236}">
                              <a16:creationId xmlns:a16="http://schemas.microsoft.com/office/drawing/2014/main" id="{DF055F45-05BD-DC96-17BE-25E8EA0E728A}"/>
                            </a:ext>
                          </a:extLst>
                        </p:cNvPr>
                        <p:cNvSpPr>
                          <a:spLocks/>
                        </p:cNvSpPr>
                        <p:nvPr/>
                      </p:nvSpPr>
                      <p:spPr bwMode="auto">
                        <a:xfrm>
                          <a:off x="3515" y="1029"/>
                          <a:ext cx="68" cy="45"/>
                        </a:xfrm>
                        <a:custGeom>
                          <a:avLst/>
                          <a:gdLst>
                            <a:gd name="T0" fmla="*/ 35 w 68"/>
                            <a:gd name="T1" fmla="*/ 0 h 45"/>
                            <a:gd name="T2" fmla="*/ 8 w 68"/>
                            <a:gd name="T3" fmla="*/ 7 h 45"/>
                            <a:gd name="T4" fmla="*/ 6 w 68"/>
                            <a:gd name="T5" fmla="*/ 16 h 45"/>
                            <a:gd name="T6" fmla="*/ 0 w 68"/>
                            <a:gd name="T7" fmla="*/ 23 h 45"/>
                            <a:gd name="T8" fmla="*/ 11 w 68"/>
                            <a:gd name="T9" fmla="*/ 35 h 45"/>
                            <a:gd name="T10" fmla="*/ 26 w 68"/>
                            <a:gd name="T11" fmla="*/ 43 h 45"/>
                            <a:gd name="T12" fmla="*/ 48 w 68"/>
                            <a:gd name="T13" fmla="*/ 44 h 45"/>
                            <a:gd name="T14" fmla="*/ 67 w 68"/>
                            <a:gd name="T15" fmla="*/ 25 h 45"/>
                            <a:gd name="T16" fmla="*/ 65 w 68"/>
                            <a:gd name="T17" fmla="*/ 1 h 45"/>
                            <a:gd name="T18" fmla="*/ 48 w 68"/>
                            <a:gd name="T19" fmla="*/ 13 h 45"/>
                            <a:gd name="T20" fmla="*/ 35 w 68"/>
                            <a:gd name="T21" fmla="*/ 0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45"/>
                            <a:gd name="T35" fmla="*/ 68 w 68"/>
                            <a:gd name="T36" fmla="*/ 45 h 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45">
                              <a:moveTo>
                                <a:pt x="35" y="0"/>
                              </a:moveTo>
                              <a:lnTo>
                                <a:pt x="8" y="7"/>
                              </a:lnTo>
                              <a:lnTo>
                                <a:pt x="6" y="16"/>
                              </a:lnTo>
                              <a:lnTo>
                                <a:pt x="0" y="23"/>
                              </a:lnTo>
                              <a:lnTo>
                                <a:pt x="11" y="35"/>
                              </a:lnTo>
                              <a:lnTo>
                                <a:pt x="26" y="43"/>
                              </a:lnTo>
                              <a:lnTo>
                                <a:pt x="48" y="44"/>
                              </a:lnTo>
                              <a:lnTo>
                                <a:pt x="67" y="25"/>
                              </a:lnTo>
                              <a:lnTo>
                                <a:pt x="65" y="1"/>
                              </a:lnTo>
                              <a:lnTo>
                                <a:pt x="48" y="13"/>
                              </a:lnTo>
                              <a:lnTo>
                                <a:pt x="35" y="0"/>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67" name="Freeform 221">
                          <a:extLst>
                            <a:ext uri="{FF2B5EF4-FFF2-40B4-BE49-F238E27FC236}">
                              <a16:creationId xmlns:a16="http://schemas.microsoft.com/office/drawing/2014/main" id="{F869CFEC-608A-5AC5-ADC6-DCCAE0A223DE}"/>
                            </a:ext>
                          </a:extLst>
                        </p:cNvPr>
                        <p:cNvSpPr>
                          <a:spLocks/>
                        </p:cNvSpPr>
                        <p:nvPr/>
                      </p:nvSpPr>
                      <p:spPr bwMode="auto">
                        <a:xfrm>
                          <a:off x="3428" y="1015"/>
                          <a:ext cx="55" cy="61"/>
                        </a:xfrm>
                        <a:custGeom>
                          <a:avLst/>
                          <a:gdLst>
                            <a:gd name="T0" fmla="*/ 0 w 55"/>
                            <a:gd name="T1" fmla="*/ 37 h 61"/>
                            <a:gd name="T2" fmla="*/ 6 w 55"/>
                            <a:gd name="T3" fmla="*/ 27 h 61"/>
                            <a:gd name="T4" fmla="*/ 12 w 55"/>
                            <a:gd name="T5" fmla="*/ 16 h 61"/>
                            <a:gd name="T6" fmla="*/ 15 w 55"/>
                            <a:gd name="T7" fmla="*/ 5 h 61"/>
                            <a:gd name="T8" fmla="*/ 31 w 55"/>
                            <a:gd name="T9" fmla="*/ 0 h 61"/>
                            <a:gd name="T10" fmla="*/ 44 w 55"/>
                            <a:gd name="T11" fmla="*/ 0 h 61"/>
                            <a:gd name="T12" fmla="*/ 54 w 55"/>
                            <a:gd name="T13" fmla="*/ 30 h 61"/>
                            <a:gd name="T14" fmla="*/ 51 w 55"/>
                            <a:gd name="T15" fmla="*/ 37 h 61"/>
                            <a:gd name="T16" fmla="*/ 44 w 55"/>
                            <a:gd name="T17" fmla="*/ 45 h 61"/>
                            <a:gd name="T18" fmla="*/ 33 w 55"/>
                            <a:gd name="T19" fmla="*/ 48 h 61"/>
                            <a:gd name="T20" fmla="*/ 25 w 55"/>
                            <a:gd name="T21" fmla="*/ 49 h 61"/>
                            <a:gd name="T22" fmla="*/ 21 w 55"/>
                            <a:gd name="T23" fmla="*/ 51 h 61"/>
                            <a:gd name="T24" fmla="*/ 16 w 55"/>
                            <a:gd name="T25" fmla="*/ 57 h 61"/>
                            <a:gd name="T26" fmla="*/ 6 w 55"/>
                            <a:gd name="T27" fmla="*/ 60 h 61"/>
                            <a:gd name="T28" fmla="*/ 2 w 55"/>
                            <a:gd name="T29" fmla="*/ 60 h 61"/>
                            <a:gd name="T30" fmla="*/ 0 w 55"/>
                            <a:gd name="T31" fmla="*/ 37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5"/>
                            <a:gd name="T49" fmla="*/ 0 h 61"/>
                            <a:gd name="T50" fmla="*/ 55 w 55"/>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5" h="61">
                              <a:moveTo>
                                <a:pt x="0" y="37"/>
                              </a:moveTo>
                              <a:lnTo>
                                <a:pt x="6" y="27"/>
                              </a:lnTo>
                              <a:lnTo>
                                <a:pt x="12" y="16"/>
                              </a:lnTo>
                              <a:lnTo>
                                <a:pt x="15" y="5"/>
                              </a:lnTo>
                              <a:lnTo>
                                <a:pt x="31" y="0"/>
                              </a:lnTo>
                              <a:lnTo>
                                <a:pt x="44" y="0"/>
                              </a:lnTo>
                              <a:lnTo>
                                <a:pt x="54" y="30"/>
                              </a:lnTo>
                              <a:lnTo>
                                <a:pt x="51" y="37"/>
                              </a:lnTo>
                              <a:lnTo>
                                <a:pt x="44" y="45"/>
                              </a:lnTo>
                              <a:lnTo>
                                <a:pt x="33" y="48"/>
                              </a:lnTo>
                              <a:lnTo>
                                <a:pt x="25" y="49"/>
                              </a:lnTo>
                              <a:lnTo>
                                <a:pt x="21" y="51"/>
                              </a:lnTo>
                              <a:lnTo>
                                <a:pt x="16" y="57"/>
                              </a:lnTo>
                              <a:lnTo>
                                <a:pt x="6" y="60"/>
                              </a:lnTo>
                              <a:lnTo>
                                <a:pt x="2" y="60"/>
                              </a:lnTo>
                              <a:lnTo>
                                <a:pt x="0" y="37"/>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grpSp>
                <p:nvGrpSpPr>
                  <p:cNvPr id="17554" name="Group 222">
                    <a:extLst>
                      <a:ext uri="{FF2B5EF4-FFF2-40B4-BE49-F238E27FC236}">
                        <a16:creationId xmlns:a16="http://schemas.microsoft.com/office/drawing/2014/main" id="{668860AD-0D6B-4D9A-84A9-6341F7AA1ADF}"/>
                      </a:ext>
                    </a:extLst>
                  </p:cNvPr>
                  <p:cNvGrpSpPr>
                    <a:grpSpLocks/>
                  </p:cNvGrpSpPr>
                  <p:nvPr/>
                </p:nvGrpSpPr>
                <p:grpSpPr bwMode="auto">
                  <a:xfrm>
                    <a:off x="3454" y="816"/>
                    <a:ext cx="77" cy="129"/>
                    <a:chOff x="3454" y="816"/>
                    <a:chExt cx="77" cy="129"/>
                  </a:xfrm>
                </p:grpSpPr>
                <p:sp>
                  <p:nvSpPr>
                    <p:cNvPr id="17559" name="Freeform 223">
                      <a:extLst>
                        <a:ext uri="{FF2B5EF4-FFF2-40B4-BE49-F238E27FC236}">
                          <a16:creationId xmlns:a16="http://schemas.microsoft.com/office/drawing/2014/main" id="{ADBFED7F-BA6D-84BC-94CC-0C9FF2EC4D88}"/>
                        </a:ext>
                      </a:extLst>
                    </p:cNvPr>
                    <p:cNvSpPr>
                      <a:spLocks/>
                    </p:cNvSpPr>
                    <p:nvPr/>
                  </p:nvSpPr>
                  <p:spPr bwMode="auto">
                    <a:xfrm>
                      <a:off x="3455" y="823"/>
                      <a:ext cx="72" cy="122"/>
                    </a:xfrm>
                    <a:custGeom>
                      <a:avLst/>
                      <a:gdLst>
                        <a:gd name="T0" fmla="*/ 0 w 72"/>
                        <a:gd name="T1" fmla="*/ 52 h 122"/>
                        <a:gd name="T2" fmla="*/ 3 w 72"/>
                        <a:gd name="T3" fmla="*/ 62 h 122"/>
                        <a:gd name="T4" fmla="*/ 5 w 72"/>
                        <a:gd name="T5" fmla="*/ 68 h 122"/>
                        <a:gd name="T6" fmla="*/ 8 w 72"/>
                        <a:gd name="T7" fmla="*/ 73 h 122"/>
                        <a:gd name="T8" fmla="*/ 12 w 72"/>
                        <a:gd name="T9" fmla="*/ 72 h 122"/>
                        <a:gd name="T10" fmla="*/ 13 w 72"/>
                        <a:gd name="T11" fmla="*/ 72 h 122"/>
                        <a:gd name="T12" fmla="*/ 13 w 72"/>
                        <a:gd name="T13" fmla="*/ 96 h 122"/>
                        <a:gd name="T14" fmla="*/ 35 w 72"/>
                        <a:gd name="T15" fmla="*/ 121 h 122"/>
                        <a:gd name="T16" fmla="*/ 55 w 72"/>
                        <a:gd name="T17" fmla="*/ 102 h 122"/>
                        <a:gd name="T18" fmla="*/ 56 w 72"/>
                        <a:gd name="T19" fmla="*/ 96 h 122"/>
                        <a:gd name="T20" fmla="*/ 59 w 72"/>
                        <a:gd name="T21" fmla="*/ 91 h 122"/>
                        <a:gd name="T22" fmla="*/ 62 w 72"/>
                        <a:gd name="T23" fmla="*/ 86 h 122"/>
                        <a:gd name="T24" fmla="*/ 64 w 72"/>
                        <a:gd name="T25" fmla="*/ 76 h 122"/>
                        <a:gd name="T26" fmla="*/ 69 w 72"/>
                        <a:gd name="T27" fmla="*/ 66 h 122"/>
                        <a:gd name="T28" fmla="*/ 70 w 72"/>
                        <a:gd name="T29" fmla="*/ 57 h 122"/>
                        <a:gd name="T30" fmla="*/ 70 w 72"/>
                        <a:gd name="T31" fmla="*/ 36 h 122"/>
                        <a:gd name="T32" fmla="*/ 71 w 72"/>
                        <a:gd name="T33" fmla="*/ 28 h 122"/>
                        <a:gd name="T34" fmla="*/ 69 w 72"/>
                        <a:gd name="T35" fmla="*/ 19 h 122"/>
                        <a:gd name="T36" fmla="*/ 65 w 72"/>
                        <a:gd name="T37" fmla="*/ 11 h 122"/>
                        <a:gd name="T38" fmla="*/ 57 w 72"/>
                        <a:gd name="T39" fmla="*/ 5 h 122"/>
                        <a:gd name="T40" fmla="*/ 48 w 72"/>
                        <a:gd name="T41" fmla="*/ 2 h 122"/>
                        <a:gd name="T42" fmla="*/ 38 w 72"/>
                        <a:gd name="T43" fmla="*/ 0 h 122"/>
                        <a:gd name="T44" fmla="*/ 28 w 72"/>
                        <a:gd name="T45" fmla="*/ 1 h 122"/>
                        <a:gd name="T46" fmla="*/ 20 w 72"/>
                        <a:gd name="T47" fmla="*/ 4 h 122"/>
                        <a:gd name="T48" fmla="*/ 13 w 72"/>
                        <a:gd name="T49" fmla="*/ 9 h 122"/>
                        <a:gd name="T50" fmla="*/ 8 w 72"/>
                        <a:gd name="T51" fmla="*/ 15 h 122"/>
                        <a:gd name="T52" fmla="*/ 5 w 72"/>
                        <a:gd name="T53" fmla="*/ 20 h 122"/>
                        <a:gd name="T54" fmla="*/ 2 w 72"/>
                        <a:gd name="T55" fmla="*/ 27 h 122"/>
                        <a:gd name="T56" fmla="*/ 1 w 72"/>
                        <a:gd name="T57" fmla="*/ 34 h 122"/>
                        <a:gd name="T58" fmla="*/ 1 w 72"/>
                        <a:gd name="T59" fmla="*/ 42 h 122"/>
                        <a:gd name="T60" fmla="*/ 2 w 72"/>
                        <a:gd name="T61" fmla="*/ 48 h 122"/>
                        <a:gd name="T62" fmla="*/ 0 w 72"/>
                        <a:gd name="T63" fmla="*/ 52 h 1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2"/>
                        <a:gd name="T97" fmla="*/ 0 h 122"/>
                        <a:gd name="T98" fmla="*/ 72 w 72"/>
                        <a:gd name="T99" fmla="*/ 122 h 12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2" h="122">
                          <a:moveTo>
                            <a:pt x="0" y="52"/>
                          </a:moveTo>
                          <a:lnTo>
                            <a:pt x="3" y="62"/>
                          </a:lnTo>
                          <a:lnTo>
                            <a:pt x="5" y="68"/>
                          </a:lnTo>
                          <a:lnTo>
                            <a:pt x="8" y="73"/>
                          </a:lnTo>
                          <a:lnTo>
                            <a:pt x="12" y="72"/>
                          </a:lnTo>
                          <a:lnTo>
                            <a:pt x="13" y="72"/>
                          </a:lnTo>
                          <a:lnTo>
                            <a:pt x="13" y="96"/>
                          </a:lnTo>
                          <a:lnTo>
                            <a:pt x="35" y="121"/>
                          </a:lnTo>
                          <a:lnTo>
                            <a:pt x="55" y="102"/>
                          </a:lnTo>
                          <a:lnTo>
                            <a:pt x="56" y="96"/>
                          </a:lnTo>
                          <a:lnTo>
                            <a:pt x="59" y="91"/>
                          </a:lnTo>
                          <a:lnTo>
                            <a:pt x="62" y="86"/>
                          </a:lnTo>
                          <a:lnTo>
                            <a:pt x="64" y="76"/>
                          </a:lnTo>
                          <a:lnTo>
                            <a:pt x="69" y="66"/>
                          </a:lnTo>
                          <a:lnTo>
                            <a:pt x="70" y="57"/>
                          </a:lnTo>
                          <a:lnTo>
                            <a:pt x="70" y="36"/>
                          </a:lnTo>
                          <a:lnTo>
                            <a:pt x="71" y="28"/>
                          </a:lnTo>
                          <a:lnTo>
                            <a:pt x="69" y="19"/>
                          </a:lnTo>
                          <a:lnTo>
                            <a:pt x="65" y="11"/>
                          </a:lnTo>
                          <a:lnTo>
                            <a:pt x="57" y="5"/>
                          </a:lnTo>
                          <a:lnTo>
                            <a:pt x="48" y="2"/>
                          </a:lnTo>
                          <a:lnTo>
                            <a:pt x="38" y="0"/>
                          </a:lnTo>
                          <a:lnTo>
                            <a:pt x="28" y="1"/>
                          </a:lnTo>
                          <a:lnTo>
                            <a:pt x="20" y="4"/>
                          </a:lnTo>
                          <a:lnTo>
                            <a:pt x="13" y="9"/>
                          </a:lnTo>
                          <a:lnTo>
                            <a:pt x="8" y="15"/>
                          </a:lnTo>
                          <a:lnTo>
                            <a:pt x="5" y="20"/>
                          </a:lnTo>
                          <a:lnTo>
                            <a:pt x="2" y="27"/>
                          </a:lnTo>
                          <a:lnTo>
                            <a:pt x="1" y="34"/>
                          </a:lnTo>
                          <a:lnTo>
                            <a:pt x="1" y="42"/>
                          </a:lnTo>
                          <a:lnTo>
                            <a:pt x="2" y="48"/>
                          </a:lnTo>
                          <a:lnTo>
                            <a:pt x="0" y="52"/>
                          </a:lnTo>
                        </a:path>
                      </a:pathLst>
                    </a:custGeom>
                    <a:blipFill dpi="0" rotWithShape="0">
                      <a:blip r:embed="rId2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60" name="Freeform 224">
                      <a:extLst>
                        <a:ext uri="{FF2B5EF4-FFF2-40B4-BE49-F238E27FC236}">
                          <a16:creationId xmlns:a16="http://schemas.microsoft.com/office/drawing/2014/main" id="{B7B8CCFD-EF57-0880-C13E-AF2BEE81AEA6}"/>
                        </a:ext>
                      </a:extLst>
                    </p:cNvPr>
                    <p:cNvSpPr>
                      <a:spLocks/>
                    </p:cNvSpPr>
                    <p:nvPr/>
                  </p:nvSpPr>
                  <p:spPr bwMode="auto">
                    <a:xfrm>
                      <a:off x="3454" y="816"/>
                      <a:ext cx="77" cy="67"/>
                    </a:xfrm>
                    <a:custGeom>
                      <a:avLst/>
                      <a:gdLst>
                        <a:gd name="T0" fmla="*/ 0 w 77"/>
                        <a:gd name="T1" fmla="*/ 54 h 67"/>
                        <a:gd name="T2" fmla="*/ 0 w 77"/>
                        <a:gd name="T3" fmla="*/ 46 h 67"/>
                        <a:gd name="T4" fmla="*/ 1 w 77"/>
                        <a:gd name="T5" fmla="*/ 35 h 67"/>
                        <a:gd name="T6" fmla="*/ 3 w 77"/>
                        <a:gd name="T7" fmla="*/ 25 h 67"/>
                        <a:gd name="T8" fmla="*/ 6 w 77"/>
                        <a:gd name="T9" fmla="*/ 18 h 67"/>
                        <a:gd name="T10" fmla="*/ 10 w 77"/>
                        <a:gd name="T11" fmla="*/ 12 h 67"/>
                        <a:gd name="T12" fmla="*/ 16 w 77"/>
                        <a:gd name="T13" fmla="*/ 9 h 67"/>
                        <a:gd name="T14" fmla="*/ 20 w 77"/>
                        <a:gd name="T15" fmla="*/ 6 h 67"/>
                        <a:gd name="T16" fmla="*/ 27 w 77"/>
                        <a:gd name="T17" fmla="*/ 3 h 67"/>
                        <a:gd name="T18" fmla="*/ 34 w 77"/>
                        <a:gd name="T19" fmla="*/ 0 h 67"/>
                        <a:gd name="T20" fmla="*/ 43 w 77"/>
                        <a:gd name="T21" fmla="*/ 0 h 67"/>
                        <a:gd name="T22" fmla="*/ 52 w 77"/>
                        <a:gd name="T23" fmla="*/ 2 h 67"/>
                        <a:gd name="T24" fmla="*/ 57 w 77"/>
                        <a:gd name="T25" fmla="*/ 5 h 67"/>
                        <a:gd name="T26" fmla="*/ 62 w 77"/>
                        <a:gd name="T27" fmla="*/ 8 h 67"/>
                        <a:gd name="T28" fmla="*/ 69 w 77"/>
                        <a:gd name="T29" fmla="*/ 14 h 67"/>
                        <a:gd name="T30" fmla="*/ 73 w 77"/>
                        <a:gd name="T31" fmla="*/ 19 h 67"/>
                        <a:gd name="T32" fmla="*/ 76 w 77"/>
                        <a:gd name="T33" fmla="*/ 21 h 67"/>
                        <a:gd name="T34" fmla="*/ 73 w 77"/>
                        <a:gd name="T35" fmla="*/ 22 h 67"/>
                        <a:gd name="T36" fmla="*/ 73 w 77"/>
                        <a:gd name="T37" fmla="*/ 24 h 67"/>
                        <a:gd name="T38" fmla="*/ 73 w 77"/>
                        <a:gd name="T39" fmla="*/ 27 h 67"/>
                        <a:gd name="T40" fmla="*/ 72 w 77"/>
                        <a:gd name="T41" fmla="*/ 32 h 67"/>
                        <a:gd name="T42" fmla="*/ 74 w 77"/>
                        <a:gd name="T43" fmla="*/ 39 h 67"/>
                        <a:gd name="T44" fmla="*/ 75 w 77"/>
                        <a:gd name="T45" fmla="*/ 47 h 67"/>
                        <a:gd name="T46" fmla="*/ 71 w 77"/>
                        <a:gd name="T47" fmla="*/ 56 h 67"/>
                        <a:gd name="T48" fmla="*/ 71 w 77"/>
                        <a:gd name="T49" fmla="*/ 44 h 67"/>
                        <a:gd name="T50" fmla="*/ 71 w 77"/>
                        <a:gd name="T51" fmla="*/ 35 h 67"/>
                        <a:gd name="T52" fmla="*/ 69 w 77"/>
                        <a:gd name="T53" fmla="*/ 31 h 67"/>
                        <a:gd name="T54" fmla="*/ 66 w 77"/>
                        <a:gd name="T55" fmla="*/ 29 h 67"/>
                        <a:gd name="T56" fmla="*/ 64 w 77"/>
                        <a:gd name="T57" fmla="*/ 27 h 67"/>
                        <a:gd name="T58" fmla="*/ 62 w 77"/>
                        <a:gd name="T59" fmla="*/ 27 h 67"/>
                        <a:gd name="T60" fmla="*/ 57 w 77"/>
                        <a:gd name="T61" fmla="*/ 29 h 67"/>
                        <a:gd name="T62" fmla="*/ 52 w 77"/>
                        <a:gd name="T63" fmla="*/ 29 h 67"/>
                        <a:gd name="T64" fmla="*/ 46 w 77"/>
                        <a:gd name="T65" fmla="*/ 29 h 67"/>
                        <a:gd name="T66" fmla="*/ 41 w 77"/>
                        <a:gd name="T67" fmla="*/ 29 h 67"/>
                        <a:gd name="T68" fmla="*/ 37 w 77"/>
                        <a:gd name="T69" fmla="*/ 29 h 67"/>
                        <a:gd name="T70" fmla="*/ 40 w 77"/>
                        <a:gd name="T71" fmla="*/ 30 h 67"/>
                        <a:gd name="T72" fmla="*/ 43 w 77"/>
                        <a:gd name="T73" fmla="*/ 31 h 67"/>
                        <a:gd name="T74" fmla="*/ 40 w 77"/>
                        <a:gd name="T75" fmla="*/ 32 h 67"/>
                        <a:gd name="T76" fmla="*/ 34 w 77"/>
                        <a:gd name="T77" fmla="*/ 31 h 67"/>
                        <a:gd name="T78" fmla="*/ 29 w 77"/>
                        <a:gd name="T79" fmla="*/ 31 h 67"/>
                        <a:gd name="T80" fmla="*/ 23 w 77"/>
                        <a:gd name="T81" fmla="*/ 30 h 67"/>
                        <a:gd name="T82" fmla="*/ 19 w 77"/>
                        <a:gd name="T83" fmla="*/ 30 h 67"/>
                        <a:gd name="T84" fmla="*/ 17 w 77"/>
                        <a:gd name="T85" fmla="*/ 30 h 67"/>
                        <a:gd name="T86" fmla="*/ 18 w 77"/>
                        <a:gd name="T87" fmla="*/ 31 h 67"/>
                        <a:gd name="T88" fmla="*/ 19 w 77"/>
                        <a:gd name="T89" fmla="*/ 34 h 67"/>
                        <a:gd name="T90" fmla="*/ 19 w 77"/>
                        <a:gd name="T91" fmla="*/ 38 h 67"/>
                        <a:gd name="T92" fmla="*/ 18 w 77"/>
                        <a:gd name="T93" fmla="*/ 42 h 67"/>
                        <a:gd name="T94" fmla="*/ 15 w 77"/>
                        <a:gd name="T95" fmla="*/ 46 h 67"/>
                        <a:gd name="T96" fmla="*/ 14 w 77"/>
                        <a:gd name="T97" fmla="*/ 51 h 67"/>
                        <a:gd name="T98" fmla="*/ 13 w 77"/>
                        <a:gd name="T99" fmla="*/ 57 h 67"/>
                        <a:gd name="T100" fmla="*/ 14 w 77"/>
                        <a:gd name="T101" fmla="*/ 63 h 67"/>
                        <a:gd name="T102" fmla="*/ 14 w 77"/>
                        <a:gd name="T103" fmla="*/ 66 h 67"/>
                        <a:gd name="T104" fmla="*/ 10 w 77"/>
                        <a:gd name="T105" fmla="*/ 61 h 67"/>
                        <a:gd name="T106" fmla="*/ 5 w 77"/>
                        <a:gd name="T107" fmla="*/ 56 h 67"/>
                        <a:gd name="T108" fmla="*/ 3 w 77"/>
                        <a:gd name="T109" fmla="*/ 57 h 67"/>
                        <a:gd name="T110" fmla="*/ 2 w 77"/>
                        <a:gd name="T111" fmla="*/ 61 h 67"/>
                        <a:gd name="T112" fmla="*/ 0 w 77"/>
                        <a:gd name="T113" fmla="*/ 54 h 6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
                        <a:gd name="T172" fmla="*/ 0 h 67"/>
                        <a:gd name="T173" fmla="*/ 77 w 77"/>
                        <a:gd name="T174" fmla="*/ 67 h 6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 h="67">
                          <a:moveTo>
                            <a:pt x="0" y="54"/>
                          </a:moveTo>
                          <a:lnTo>
                            <a:pt x="0" y="46"/>
                          </a:lnTo>
                          <a:lnTo>
                            <a:pt x="1" y="35"/>
                          </a:lnTo>
                          <a:lnTo>
                            <a:pt x="3" y="25"/>
                          </a:lnTo>
                          <a:lnTo>
                            <a:pt x="6" y="18"/>
                          </a:lnTo>
                          <a:lnTo>
                            <a:pt x="10" y="12"/>
                          </a:lnTo>
                          <a:lnTo>
                            <a:pt x="16" y="9"/>
                          </a:lnTo>
                          <a:lnTo>
                            <a:pt x="20" y="6"/>
                          </a:lnTo>
                          <a:lnTo>
                            <a:pt x="27" y="3"/>
                          </a:lnTo>
                          <a:lnTo>
                            <a:pt x="34" y="0"/>
                          </a:lnTo>
                          <a:lnTo>
                            <a:pt x="43" y="0"/>
                          </a:lnTo>
                          <a:lnTo>
                            <a:pt x="52" y="2"/>
                          </a:lnTo>
                          <a:lnTo>
                            <a:pt x="57" y="5"/>
                          </a:lnTo>
                          <a:lnTo>
                            <a:pt x="62" y="8"/>
                          </a:lnTo>
                          <a:lnTo>
                            <a:pt x="69" y="14"/>
                          </a:lnTo>
                          <a:lnTo>
                            <a:pt x="73" y="19"/>
                          </a:lnTo>
                          <a:lnTo>
                            <a:pt x="76" y="21"/>
                          </a:lnTo>
                          <a:lnTo>
                            <a:pt x="73" y="22"/>
                          </a:lnTo>
                          <a:lnTo>
                            <a:pt x="73" y="24"/>
                          </a:lnTo>
                          <a:lnTo>
                            <a:pt x="73" y="27"/>
                          </a:lnTo>
                          <a:lnTo>
                            <a:pt x="72" y="32"/>
                          </a:lnTo>
                          <a:lnTo>
                            <a:pt x="74" y="39"/>
                          </a:lnTo>
                          <a:lnTo>
                            <a:pt x="75" y="47"/>
                          </a:lnTo>
                          <a:lnTo>
                            <a:pt x="71" y="56"/>
                          </a:lnTo>
                          <a:lnTo>
                            <a:pt x="71" y="44"/>
                          </a:lnTo>
                          <a:lnTo>
                            <a:pt x="71" y="35"/>
                          </a:lnTo>
                          <a:lnTo>
                            <a:pt x="69" y="31"/>
                          </a:lnTo>
                          <a:lnTo>
                            <a:pt x="66" y="29"/>
                          </a:lnTo>
                          <a:lnTo>
                            <a:pt x="64" y="27"/>
                          </a:lnTo>
                          <a:lnTo>
                            <a:pt x="62" y="27"/>
                          </a:lnTo>
                          <a:lnTo>
                            <a:pt x="57" y="29"/>
                          </a:lnTo>
                          <a:lnTo>
                            <a:pt x="52" y="29"/>
                          </a:lnTo>
                          <a:lnTo>
                            <a:pt x="46" y="29"/>
                          </a:lnTo>
                          <a:lnTo>
                            <a:pt x="41" y="29"/>
                          </a:lnTo>
                          <a:lnTo>
                            <a:pt x="37" y="29"/>
                          </a:lnTo>
                          <a:lnTo>
                            <a:pt x="40" y="30"/>
                          </a:lnTo>
                          <a:lnTo>
                            <a:pt x="43" y="31"/>
                          </a:lnTo>
                          <a:lnTo>
                            <a:pt x="40" y="32"/>
                          </a:lnTo>
                          <a:lnTo>
                            <a:pt x="34" y="31"/>
                          </a:lnTo>
                          <a:lnTo>
                            <a:pt x="29" y="31"/>
                          </a:lnTo>
                          <a:lnTo>
                            <a:pt x="23" y="30"/>
                          </a:lnTo>
                          <a:lnTo>
                            <a:pt x="19" y="30"/>
                          </a:lnTo>
                          <a:lnTo>
                            <a:pt x="17" y="30"/>
                          </a:lnTo>
                          <a:lnTo>
                            <a:pt x="18" y="31"/>
                          </a:lnTo>
                          <a:lnTo>
                            <a:pt x="19" y="34"/>
                          </a:lnTo>
                          <a:lnTo>
                            <a:pt x="19" y="38"/>
                          </a:lnTo>
                          <a:lnTo>
                            <a:pt x="18" y="42"/>
                          </a:lnTo>
                          <a:lnTo>
                            <a:pt x="15" y="46"/>
                          </a:lnTo>
                          <a:lnTo>
                            <a:pt x="14" y="51"/>
                          </a:lnTo>
                          <a:lnTo>
                            <a:pt x="13" y="57"/>
                          </a:lnTo>
                          <a:lnTo>
                            <a:pt x="14" y="63"/>
                          </a:lnTo>
                          <a:lnTo>
                            <a:pt x="14" y="66"/>
                          </a:lnTo>
                          <a:lnTo>
                            <a:pt x="10" y="61"/>
                          </a:lnTo>
                          <a:lnTo>
                            <a:pt x="5" y="56"/>
                          </a:lnTo>
                          <a:lnTo>
                            <a:pt x="3" y="57"/>
                          </a:lnTo>
                          <a:lnTo>
                            <a:pt x="2" y="61"/>
                          </a:lnTo>
                          <a:lnTo>
                            <a:pt x="0" y="5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7555" name="Group 225">
                    <a:extLst>
                      <a:ext uri="{FF2B5EF4-FFF2-40B4-BE49-F238E27FC236}">
                        <a16:creationId xmlns:a16="http://schemas.microsoft.com/office/drawing/2014/main" id="{0364D686-2323-6300-06FB-3F8E71D9E36C}"/>
                      </a:ext>
                    </a:extLst>
                  </p:cNvPr>
                  <p:cNvGrpSpPr>
                    <a:grpSpLocks/>
                  </p:cNvGrpSpPr>
                  <p:nvPr/>
                </p:nvGrpSpPr>
                <p:grpSpPr bwMode="auto">
                  <a:xfrm>
                    <a:off x="3389" y="1468"/>
                    <a:ext cx="210" cy="54"/>
                    <a:chOff x="3389" y="1468"/>
                    <a:chExt cx="210" cy="54"/>
                  </a:xfrm>
                </p:grpSpPr>
                <p:sp>
                  <p:nvSpPr>
                    <p:cNvPr id="17557" name="Freeform 226">
                      <a:extLst>
                        <a:ext uri="{FF2B5EF4-FFF2-40B4-BE49-F238E27FC236}">
                          <a16:creationId xmlns:a16="http://schemas.microsoft.com/office/drawing/2014/main" id="{1D502E45-7A23-F966-338C-6A13B33B44F8}"/>
                        </a:ext>
                      </a:extLst>
                    </p:cNvPr>
                    <p:cNvSpPr>
                      <a:spLocks/>
                    </p:cNvSpPr>
                    <p:nvPr/>
                  </p:nvSpPr>
                  <p:spPr bwMode="auto">
                    <a:xfrm>
                      <a:off x="3389" y="1468"/>
                      <a:ext cx="93" cy="54"/>
                    </a:xfrm>
                    <a:custGeom>
                      <a:avLst/>
                      <a:gdLst>
                        <a:gd name="T0" fmla="*/ 43 w 93"/>
                        <a:gd name="T1" fmla="*/ 7 h 54"/>
                        <a:gd name="T2" fmla="*/ 32 w 93"/>
                        <a:gd name="T3" fmla="*/ 16 h 54"/>
                        <a:gd name="T4" fmla="*/ 18 w 93"/>
                        <a:gd name="T5" fmla="*/ 26 h 54"/>
                        <a:gd name="T6" fmla="*/ 7 w 93"/>
                        <a:gd name="T7" fmla="*/ 32 h 54"/>
                        <a:gd name="T8" fmla="*/ 1 w 93"/>
                        <a:gd name="T9" fmla="*/ 37 h 54"/>
                        <a:gd name="T10" fmla="*/ 0 w 93"/>
                        <a:gd name="T11" fmla="*/ 46 h 54"/>
                        <a:gd name="T12" fmla="*/ 6 w 93"/>
                        <a:gd name="T13" fmla="*/ 50 h 54"/>
                        <a:gd name="T14" fmla="*/ 19 w 93"/>
                        <a:gd name="T15" fmla="*/ 52 h 54"/>
                        <a:gd name="T16" fmla="*/ 31 w 93"/>
                        <a:gd name="T17" fmla="*/ 53 h 54"/>
                        <a:gd name="T18" fmla="*/ 43 w 93"/>
                        <a:gd name="T19" fmla="*/ 52 h 54"/>
                        <a:gd name="T20" fmla="*/ 52 w 93"/>
                        <a:gd name="T21" fmla="*/ 46 h 54"/>
                        <a:gd name="T22" fmla="*/ 67 w 93"/>
                        <a:gd name="T23" fmla="*/ 40 h 54"/>
                        <a:gd name="T24" fmla="*/ 90 w 93"/>
                        <a:gd name="T25" fmla="*/ 34 h 54"/>
                        <a:gd name="T26" fmla="*/ 92 w 93"/>
                        <a:gd name="T27" fmla="*/ 13 h 54"/>
                        <a:gd name="T28" fmla="*/ 89 w 93"/>
                        <a:gd name="T29" fmla="*/ 0 h 54"/>
                        <a:gd name="T30" fmla="*/ 43 w 93"/>
                        <a:gd name="T31" fmla="*/ 7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3"/>
                        <a:gd name="T49" fmla="*/ 0 h 54"/>
                        <a:gd name="T50" fmla="*/ 93 w 93"/>
                        <a:gd name="T51" fmla="*/ 54 h 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3" h="54">
                          <a:moveTo>
                            <a:pt x="43" y="7"/>
                          </a:moveTo>
                          <a:lnTo>
                            <a:pt x="32" y="16"/>
                          </a:lnTo>
                          <a:lnTo>
                            <a:pt x="18" y="26"/>
                          </a:lnTo>
                          <a:lnTo>
                            <a:pt x="7" y="32"/>
                          </a:lnTo>
                          <a:lnTo>
                            <a:pt x="1" y="37"/>
                          </a:lnTo>
                          <a:lnTo>
                            <a:pt x="0" y="46"/>
                          </a:lnTo>
                          <a:lnTo>
                            <a:pt x="6" y="50"/>
                          </a:lnTo>
                          <a:lnTo>
                            <a:pt x="19" y="52"/>
                          </a:lnTo>
                          <a:lnTo>
                            <a:pt x="31" y="53"/>
                          </a:lnTo>
                          <a:lnTo>
                            <a:pt x="43" y="52"/>
                          </a:lnTo>
                          <a:lnTo>
                            <a:pt x="52" y="46"/>
                          </a:lnTo>
                          <a:lnTo>
                            <a:pt x="67" y="40"/>
                          </a:lnTo>
                          <a:lnTo>
                            <a:pt x="90" y="34"/>
                          </a:lnTo>
                          <a:lnTo>
                            <a:pt x="92" y="13"/>
                          </a:lnTo>
                          <a:lnTo>
                            <a:pt x="89" y="0"/>
                          </a:lnTo>
                          <a:lnTo>
                            <a:pt x="43" y="7"/>
                          </a:lnTo>
                        </a:path>
                      </a:pathLst>
                    </a:custGeom>
                    <a:blipFill dpi="0" rotWithShape="0">
                      <a:blip r:embed="rId2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58" name="Freeform 227">
                      <a:extLst>
                        <a:ext uri="{FF2B5EF4-FFF2-40B4-BE49-F238E27FC236}">
                          <a16:creationId xmlns:a16="http://schemas.microsoft.com/office/drawing/2014/main" id="{8292529B-6B53-26E8-7697-522036D7EB2E}"/>
                        </a:ext>
                      </a:extLst>
                    </p:cNvPr>
                    <p:cNvSpPr>
                      <a:spLocks/>
                    </p:cNvSpPr>
                    <p:nvPr/>
                  </p:nvSpPr>
                  <p:spPr bwMode="auto">
                    <a:xfrm>
                      <a:off x="3503" y="1472"/>
                      <a:ext cx="96" cy="46"/>
                    </a:xfrm>
                    <a:custGeom>
                      <a:avLst/>
                      <a:gdLst>
                        <a:gd name="T0" fmla="*/ 2 w 96"/>
                        <a:gd name="T1" fmla="*/ 0 h 46"/>
                        <a:gd name="T2" fmla="*/ 0 w 96"/>
                        <a:gd name="T3" fmla="*/ 18 h 46"/>
                        <a:gd name="T4" fmla="*/ 2 w 96"/>
                        <a:gd name="T5" fmla="*/ 31 h 46"/>
                        <a:gd name="T6" fmla="*/ 24 w 96"/>
                        <a:gd name="T7" fmla="*/ 36 h 46"/>
                        <a:gd name="T8" fmla="*/ 35 w 96"/>
                        <a:gd name="T9" fmla="*/ 36 h 46"/>
                        <a:gd name="T10" fmla="*/ 51 w 96"/>
                        <a:gd name="T11" fmla="*/ 41 h 46"/>
                        <a:gd name="T12" fmla="*/ 69 w 96"/>
                        <a:gd name="T13" fmla="*/ 44 h 46"/>
                        <a:gd name="T14" fmla="*/ 94 w 96"/>
                        <a:gd name="T15" fmla="*/ 45 h 46"/>
                        <a:gd name="T16" fmla="*/ 95 w 96"/>
                        <a:gd name="T17" fmla="*/ 39 h 46"/>
                        <a:gd name="T18" fmla="*/ 95 w 96"/>
                        <a:gd name="T19" fmla="*/ 32 h 46"/>
                        <a:gd name="T20" fmla="*/ 75 w 96"/>
                        <a:gd name="T21" fmla="*/ 21 h 46"/>
                        <a:gd name="T22" fmla="*/ 54 w 96"/>
                        <a:gd name="T23" fmla="*/ 9 h 46"/>
                        <a:gd name="T24" fmla="*/ 41 w 96"/>
                        <a:gd name="T25" fmla="*/ 0 h 46"/>
                        <a:gd name="T26" fmla="*/ 2 w 96"/>
                        <a:gd name="T27" fmla="*/ 0 h 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46"/>
                        <a:gd name="T44" fmla="*/ 96 w 96"/>
                        <a:gd name="T45" fmla="*/ 46 h 4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46">
                          <a:moveTo>
                            <a:pt x="2" y="0"/>
                          </a:moveTo>
                          <a:lnTo>
                            <a:pt x="0" y="18"/>
                          </a:lnTo>
                          <a:lnTo>
                            <a:pt x="2" y="31"/>
                          </a:lnTo>
                          <a:lnTo>
                            <a:pt x="24" y="36"/>
                          </a:lnTo>
                          <a:lnTo>
                            <a:pt x="35" y="36"/>
                          </a:lnTo>
                          <a:lnTo>
                            <a:pt x="51" y="41"/>
                          </a:lnTo>
                          <a:lnTo>
                            <a:pt x="69" y="44"/>
                          </a:lnTo>
                          <a:lnTo>
                            <a:pt x="94" y="45"/>
                          </a:lnTo>
                          <a:lnTo>
                            <a:pt x="95" y="39"/>
                          </a:lnTo>
                          <a:lnTo>
                            <a:pt x="95" y="32"/>
                          </a:lnTo>
                          <a:lnTo>
                            <a:pt x="75" y="21"/>
                          </a:lnTo>
                          <a:lnTo>
                            <a:pt x="54" y="9"/>
                          </a:lnTo>
                          <a:lnTo>
                            <a:pt x="41" y="0"/>
                          </a:lnTo>
                          <a:lnTo>
                            <a:pt x="2" y="0"/>
                          </a:lnTo>
                        </a:path>
                      </a:pathLst>
                    </a:custGeom>
                    <a:blipFill dpi="0" rotWithShape="0">
                      <a:blip r:embed="rId2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17556" name="Freeform 228">
                    <a:extLst>
                      <a:ext uri="{FF2B5EF4-FFF2-40B4-BE49-F238E27FC236}">
                        <a16:creationId xmlns:a16="http://schemas.microsoft.com/office/drawing/2014/main" id="{B813C29A-3165-AD6A-7DE5-63F1360FA9E0}"/>
                      </a:ext>
                    </a:extLst>
                  </p:cNvPr>
                  <p:cNvSpPr>
                    <a:spLocks/>
                  </p:cNvSpPr>
                  <p:nvPr/>
                </p:nvSpPr>
                <p:spPr bwMode="auto">
                  <a:xfrm>
                    <a:off x="3426" y="1115"/>
                    <a:ext cx="143" cy="373"/>
                  </a:xfrm>
                  <a:custGeom>
                    <a:avLst/>
                    <a:gdLst>
                      <a:gd name="T0" fmla="*/ 4 w 143"/>
                      <a:gd name="T1" fmla="*/ 0 h 373"/>
                      <a:gd name="T2" fmla="*/ 0 w 143"/>
                      <a:gd name="T3" fmla="*/ 33 h 373"/>
                      <a:gd name="T4" fmla="*/ 0 w 143"/>
                      <a:gd name="T5" fmla="*/ 84 h 373"/>
                      <a:gd name="T6" fmla="*/ 0 w 143"/>
                      <a:gd name="T7" fmla="*/ 144 h 373"/>
                      <a:gd name="T8" fmla="*/ 4 w 143"/>
                      <a:gd name="T9" fmla="*/ 179 h 373"/>
                      <a:gd name="T10" fmla="*/ 4 w 143"/>
                      <a:gd name="T11" fmla="*/ 194 h 373"/>
                      <a:gd name="T12" fmla="*/ 1 w 143"/>
                      <a:gd name="T13" fmla="*/ 251 h 373"/>
                      <a:gd name="T14" fmla="*/ 3 w 143"/>
                      <a:gd name="T15" fmla="*/ 292 h 373"/>
                      <a:gd name="T16" fmla="*/ 6 w 143"/>
                      <a:gd name="T17" fmla="*/ 348 h 373"/>
                      <a:gd name="T18" fmla="*/ 6 w 143"/>
                      <a:gd name="T19" fmla="*/ 363 h 373"/>
                      <a:gd name="T20" fmla="*/ 15 w 143"/>
                      <a:gd name="T21" fmla="*/ 370 h 373"/>
                      <a:gd name="T22" fmla="*/ 51 w 143"/>
                      <a:gd name="T23" fmla="*/ 361 h 373"/>
                      <a:gd name="T24" fmla="*/ 62 w 143"/>
                      <a:gd name="T25" fmla="*/ 242 h 373"/>
                      <a:gd name="T26" fmla="*/ 65 w 143"/>
                      <a:gd name="T27" fmla="*/ 167 h 373"/>
                      <a:gd name="T28" fmla="*/ 69 w 143"/>
                      <a:gd name="T29" fmla="*/ 102 h 373"/>
                      <a:gd name="T30" fmla="*/ 73 w 143"/>
                      <a:gd name="T31" fmla="*/ 206 h 373"/>
                      <a:gd name="T32" fmla="*/ 78 w 143"/>
                      <a:gd name="T33" fmla="*/ 360 h 373"/>
                      <a:gd name="T34" fmla="*/ 114 w 143"/>
                      <a:gd name="T35" fmla="*/ 372 h 373"/>
                      <a:gd name="T36" fmla="*/ 121 w 143"/>
                      <a:gd name="T37" fmla="*/ 363 h 373"/>
                      <a:gd name="T38" fmla="*/ 130 w 143"/>
                      <a:gd name="T39" fmla="*/ 227 h 373"/>
                      <a:gd name="T40" fmla="*/ 132 w 143"/>
                      <a:gd name="T41" fmla="*/ 162 h 373"/>
                      <a:gd name="T42" fmla="*/ 142 w 143"/>
                      <a:gd name="T43" fmla="*/ 18 h 373"/>
                      <a:gd name="T44" fmla="*/ 139 w 143"/>
                      <a:gd name="T45" fmla="*/ 2 h 373"/>
                      <a:gd name="T46" fmla="*/ 4 w 143"/>
                      <a:gd name="T47" fmla="*/ 0 h 3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3"/>
                      <a:gd name="T73" fmla="*/ 0 h 373"/>
                      <a:gd name="T74" fmla="*/ 143 w 143"/>
                      <a:gd name="T75" fmla="*/ 373 h 3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3" h="373">
                        <a:moveTo>
                          <a:pt x="4" y="0"/>
                        </a:moveTo>
                        <a:lnTo>
                          <a:pt x="0" y="33"/>
                        </a:lnTo>
                        <a:lnTo>
                          <a:pt x="0" y="84"/>
                        </a:lnTo>
                        <a:lnTo>
                          <a:pt x="0" y="144"/>
                        </a:lnTo>
                        <a:lnTo>
                          <a:pt x="4" y="179"/>
                        </a:lnTo>
                        <a:lnTo>
                          <a:pt x="4" y="194"/>
                        </a:lnTo>
                        <a:lnTo>
                          <a:pt x="1" y="251"/>
                        </a:lnTo>
                        <a:lnTo>
                          <a:pt x="3" y="292"/>
                        </a:lnTo>
                        <a:lnTo>
                          <a:pt x="6" y="348"/>
                        </a:lnTo>
                        <a:lnTo>
                          <a:pt x="6" y="363"/>
                        </a:lnTo>
                        <a:lnTo>
                          <a:pt x="15" y="370"/>
                        </a:lnTo>
                        <a:lnTo>
                          <a:pt x="51" y="361"/>
                        </a:lnTo>
                        <a:lnTo>
                          <a:pt x="62" y="242"/>
                        </a:lnTo>
                        <a:lnTo>
                          <a:pt x="65" y="167"/>
                        </a:lnTo>
                        <a:lnTo>
                          <a:pt x="69" y="102"/>
                        </a:lnTo>
                        <a:lnTo>
                          <a:pt x="73" y="206"/>
                        </a:lnTo>
                        <a:lnTo>
                          <a:pt x="78" y="360"/>
                        </a:lnTo>
                        <a:lnTo>
                          <a:pt x="114" y="372"/>
                        </a:lnTo>
                        <a:lnTo>
                          <a:pt x="121" y="363"/>
                        </a:lnTo>
                        <a:lnTo>
                          <a:pt x="130" y="227"/>
                        </a:lnTo>
                        <a:lnTo>
                          <a:pt x="132" y="162"/>
                        </a:lnTo>
                        <a:lnTo>
                          <a:pt x="142" y="18"/>
                        </a:lnTo>
                        <a:lnTo>
                          <a:pt x="139" y="2"/>
                        </a:lnTo>
                        <a:lnTo>
                          <a:pt x="4"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7471" name="Group 229">
                  <a:extLst>
                    <a:ext uri="{FF2B5EF4-FFF2-40B4-BE49-F238E27FC236}">
                      <a16:creationId xmlns:a16="http://schemas.microsoft.com/office/drawing/2014/main" id="{259DEF42-5D1A-C672-9E12-61425AE94F84}"/>
                    </a:ext>
                  </a:extLst>
                </p:cNvPr>
                <p:cNvGrpSpPr>
                  <a:grpSpLocks/>
                </p:cNvGrpSpPr>
                <p:nvPr/>
              </p:nvGrpSpPr>
              <p:grpSpPr bwMode="auto">
                <a:xfrm>
                  <a:off x="2640" y="888"/>
                  <a:ext cx="153" cy="689"/>
                  <a:chOff x="2640" y="888"/>
                  <a:chExt cx="153" cy="689"/>
                </a:xfrm>
              </p:grpSpPr>
              <p:grpSp>
                <p:nvGrpSpPr>
                  <p:cNvPr id="17534" name="Group 230">
                    <a:extLst>
                      <a:ext uri="{FF2B5EF4-FFF2-40B4-BE49-F238E27FC236}">
                        <a16:creationId xmlns:a16="http://schemas.microsoft.com/office/drawing/2014/main" id="{5521946F-5263-615E-3E9A-7C607213E252}"/>
                      </a:ext>
                    </a:extLst>
                  </p:cNvPr>
                  <p:cNvGrpSpPr>
                    <a:grpSpLocks/>
                  </p:cNvGrpSpPr>
                  <p:nvPr/>
                </p:nvGrpSpPr>
                <p:grpSpPr bwMode="auto">
                  <a:xfrm>
                    <a:off x="2642" y="1102"/>
                    <a:ext cx="148" cy="203"/>
                    <a:chOff x="2642" y="1102"/>
                    <a:chExt cx="148" cy="203"/>
                  </a:xfrm>
                </p:grpSpPr>
                <p:sp>
                  <p:nvSpPr>
                    <p:cNvPr id="17551" name="Freeform 231">
                      <a:extLst>
                        <a:ext uri="{FF2B5EF4-FFF2-40B4-BE49-F238E27FC236}">
                          <a16:creationId xmlns:a16="http://schemas.microsoft.com/office/drawing/2014/main" id="{4B9F2DBA-BBDF-5B05-B76A-1A8ED12DC713}"/>
                        </a:ext>
                      </a:extLst>
                    </p:cNvPr>
                    <p:cNvSpPr>
                      <a:spLocks/>
                    </p:cNvSpPr>
                    <p:nvPr/>
                  </p:nvSpPr>
                  <p:spPr bwMode="auto">
                    <a:xfrm>
                      <a:off x="2642" y="1108"/>
                      <a:ext cx="41" cy="197"/>
                    </a:xfrm>
                    <a:custGeom>
                      <a:avLst/>
                      <a:gdLst>
                        <a:gd name="T0" fmla="*/ 2 w 41"/>
                        <a:gd name="T1" fmla="*/ 0 h 197"/>
                        <a:gd name="T2" fmla="*/ 0 w 41"/>
                        <a:gd name="T3" fmla="*/ 44 h 197"/>
                        <a:gd name="T4" fmla="*/ 6 w 41"/>
                        <a:gd name="T5" fmla="*/ 105 h 197"/>
                        <a:gd name="T6" fmla="*/ 12 w 41"/>
                        <a:gd name="T7" fmla="*/ 158 h 197"/>
                        <a:gd name="T8" fmla="*/ 22 w 41"/>
                        <a:gd name="T9" fmla="*/ 190 h 197"/>
                        <a:gd name="T10" fmla="*/ 26 w 41"/>
                        <a:gd name="T11" fmla="*/ 196 h 197"/>
                        <a:gd name="T12" fmla="*/ 29 w 41"/>
                        <a:gd name="T13" fmla="*/ 187 h 197"/>
                        <a:gd name="T14" fmla="*/ 31 w 41"/>
                        <a:gd name="T15" fmla="*/ 165 h 197"/>
                        <a:gd name="T16" fmla="*/ 40 w 41"/>
                        <a:gd name="T17" fmla="*/ 159 h 197"/>
                        <a:gd name="T18" fmla="*/ 28 w 41"/>
                        <a:gd name="T19" fmla="*/ 141 h 197"/>
                        <a:gd name="T20" fmla="*/ 20 w 41"/>
                        <a:gd name="T21" fmla="*/ 130 h 197"/>
                        <a:gd name="T22" fmla="*/ 21 w 41"/>
                        <a:gd name="T23" fmla="*/ 40 h 197"/>
                        <a:gd name="T24" fmla="*/ 25 w 41"/>
                        <a:gd name="T25" fmla="*/ 4 h 197"/>
                        <a:gd name="T26" fmla="*/ 2 w 41"/>
                        <a:gd name="T27" fmla="*/ 0 h 1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
                        <a:gd name="T43" fmla="*/ 0 h 197"/>
                        <a:gd name="T44" fmla="*/ 41 w 41"/>
                        <a:gd name="T45" fmla="*/ 197 h 1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 h="197">
                          <a:moveTo>
                            <a:pt x="2" y="0"/>
                          </a:moveTo>
                          <a:lnTo>
                            <a:pt x="0" y="44"/>
                          </a:lnTo>
                          <a:lnTo>
                            <a:pt x="6" y="105"/>
                          </a:lnTo>
                          <a:lnTo>
                            <a:pt x="12" y="158"/>
                          </a:lnTo>
                          <a:lnTo>
                            <a:pt x="22" y="190"/>
                          </a:lnTo>
                          <a:lnTo>
                            <a:pt x="26" y="196"/>
                          </a:lnTo>
                          <a:lnTo>
                            <a:pt x="29" y="187"/>
                          </a:lnTo>
                          <a:lnTo>
                            <a:pt x="31" y="165"/>
                          </a:lnTo>
                          <a:lnTo>
                            <a:pt x="40" y="159"/>
                          </a:lnTo>
                          <a:lnTo>
                            <a:pt x="28" y="141"/>
                          </a:lnTo>
                          <a:lnTo>
                            <a:pt x="20" y="130"/>
                          </a:lnTo>
                          <a:lnTo>
                            <a:pt x="21" y="40"/>
                          </a:lnTo>
                          <a:lnTo>
                            <a:pt x="25" y="4"/>
                          </a:lnTo>
                          <a:lnTo>
                            <a:pt x="2" y="0"/>
                          </a:lnTo>
                        </a:path>
                      </a:pathLst>
                    </a:custGeom>
                    <a:blipFill dpi="0" rotWithShape="0">
                      <a:blip r:embed="rId2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52" name="Freeform 232">
                      <a:extLst>
                        <a:ext uri="{FF2B5EF4-FFF2-40B4-BE49-F238E27FC236}">
                          <a16:creationId xmlns:a16="http://schemas.microsoft.com/office/drawing/2014/main" id="{5BE87072-0BCD-00DC-3B3F-9914E7CBECC0}"/>
                        </a:ext>
                      </a:extLst>
                    </p:cNvPr>
                    <p:cNvSpPr>
                      <a:spLocks/>
                    </p:cNvSpPr>
                    <p:nvPr/>
                  </p:nvSpPr>
                  <p:spPr bwMode="auto">
                    <a:xfrm>
                      <a:off x="2754" y="1102"/>
                      <a:ext cx="36" cy="184"/>
                    </a:xfrm>
                    <a:custGeom>
                      <a:avLst/>
                      <a:gdLst>
                        <a:gd name="T0" fmla="*/ 10 w 36"/>
                        <a:gd name="T1" fmla="*/ 5 h 184"/>
                        <a:gd name="T2" fmla="*/ 15 w 36"/>
                        <a:gd name="T3" fmla="*/ 38 h 184"/>
                        <a:gd name="T4" fmla="*/ 14 w 36"/>
                        <a:gd name="T5" fmla="*/ 116 h 184"/>
                        <a:gd name="T6" fmla="*/ 0 w 36"/>
                        <a:gd name="T7" fmla="*/ 149 h 184"/>
                        <a:gd name="T8" fmla="*/ 3 w 36"/>
                        <a:gd name="T9" fmla="*/ 152 h 184"/>
                        <a:gd name="T10" fmla="*/ 0 w 36"/>
                        <a:gd name="T11" fmla="*/ 169 h 184"/>
                        <a:gd name="T12" fmla="*/ 3 w 36"/>
                        <a:gd name="T13" fmla="*/ 183 h 184"/>
                        <a:gd name="T14" fmla="*/ 14 w 36"/>
                        <a:gd name="T15" fmla="*/ 161 h 184"/>
                        <a:gd name="T16" fmla="*/ 25 w 36"/>
                        <a:gd name="T17" fmla="*/ 120 h 184"/>
                        <a:gd name="T18" fmla="*/ 35 w 36"/>
                        <a:gd name="T19" fmla="*/ 31 h 184"/>
                        <a:gd name="T20" fmla="*/ 30 w 36"/>
                        <a:gd name="T21" fmla="*/ 0 h 184"/>
                        <a:gd name="T22" fmla="*/ 10 w 36"/>
                        <a:gd name="T23" fmla="*/ 5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84"/>
                        <a:gd name="T38" fmla="*/ 36 w 36"/>
                        <a:gd name="T39" fmla="*/ 184 h 1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84">
                          <a:moveTo>
                            <a:pt x="10" y="5"/>
                          </a:moveTo>
                          <a:lnTo>
                            <a:pt x="15" y="38"/>
                          </a:lnTo>
                          <a:lnTo>
                            <a:pt x="14" y="116"/>
                          </a:lnTo>
                          <a:lnTo>
                            <a:pt x="0" y="149"/>
                          </a:lnTo>
                          <a:lnTo>
                            <a:pt x="3" y="152"/>
                          </a:lnTo>
                          <a:lnTo>
                            <a:pt x="0" y="169"/>
                          </a:lnTo>
                          <a:lnTo>
                            <a:pt x="3" y="183"/>
                          </a:lnTo>
                          <a:lnTo>
                            <a:pt x="14" y="161"/>
                          </a:lnTo>
                          <a:lnTo>
                            <a:pt x="25" y="120"/>
                          </a:lnTo>
                          <a:lnTo>
                            <a:pt x="35" y="31"/>
                          </a:lnTo>
                          <a:lnTo>
                            <a:pt x="30" y="0"/>
                          </a:lnTo>
                          <a:lnTo>
                            <a:pt x="10" y="5"/>
                          </a:lnTo>
                        </a:path>
                      </a:pathLst>
                    </a:custGeom>
                    <a:blipFill dpi="0" rotWithShape="0">
                      <a:blip r:embed="rId2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17535" name="Freeform 233">
                    <a:extLst>
                      <a:ext uri="{FF2B5EF4-FFF2-40B4-BE49-F238E27FC236}">
                        <a16:creationId xmlns:a16="http://schemas.microsoft.com/office/drawing/2014/main" id="{AC83D533-F0E8-7567-5129-580CCD9C53A4}"/>
                      </a:ext>
                    </a:extLst>
                  </p:cNvPr>
                  <p:cNvSpPr>
                    <a:spLocks/>
                  </p:cNvSpPr>
                  <p:nvPr/>
                </p:nvSpPr>
                <p:spPr bwMode="auto">
                  <a:xfrm>
                    <a:off x="2640" y="987"/>
                    <a:ext cx="153" cy="298"/>
                  </a:xfrm>
                  <a:custGeom>
                    <a:avLst/>
                    <a:gdLst>
                      <a:gd name="T0" fmla="*/ 62 w 153"/>
                      <a:gd name="T1" fmla="*/ 0 h 298"/>
                      <a:gd name="T2" fmla="*/ 24 w 153"/>
                      <a:gd name="T3" fmla="*/ 20 h 298"/>
                      <a:gd name="T4" fmla="*/ 20 w 153"/>
                      <a:gd name="T5" fmla="*/ 27 h 298"/>
                      <a:gd name="T6" fmla="*/ 0 w 153"/>
                      <a:gd name="T7" fmla="*/ 122 h 298"/>
                      <a:gd name="T8" fmla="*/ 3 w 153"/>
                      <a:gd name="T9" fmla="*/ 223 h 298"/>
                      <a:gd name="T10" fmla="*/ 27 w 153"/>
                      <a:gd name="T11" fmla="*/ 215 h 298"/>
                      <a:gd name="T12" fmla="*/ 29 w 153"/>
                      <a:gd name="T13" fmla="*/ 126 h 298"/>
                      <a:gd name="T14" fmla="*/ 33 w 153"/>
                      <a:gd name="T15" fmla="*/ 102 h 298"/>
                      <a:gd name="T16" fmla="*/ 34 w 153"/>
                      <a:gd name="T17" fmla="*/ 154 h 298"/>
                      <a:gd name="T18" fmla="*/ 27 w 153"/>
                      <a:gd name="T19" fmla="*/ 245 h 298"/>
                      <a:gd name="T20" fmla="*/ 38 w 153"/>
                      <a:gd name="T21" fmla="*/ 245 h 298"/>
                      <a:gd name="T22" fmla="*/ 37 w 153"/>
                      <a:gd name="T23" fmla="*/ 276 h 298"/>
                      <a:gd name="T24" fmla="*/ 38 w 153"/>
                      <a:gd name="T25" fmla="*/ 294 h 298"/>
                      <a:gd name="T26" fmla="*/ 78 w 153"/>
                      <a:gd name="T27" fmla="*/ 297 h 298"/>
                      <a:gd name="T28" fmla="*/ 109 w 153"/>
                      <a:gd name="T29" fmla="*/ 290 h 298"/>
                      <a:gd name="T30" fmla="*/ 128 w 153"/>
                      <a:gd name="T31" fmla="*/ 289 h 298"/>
                      <a:gd name="T32" fmla="*/ 126 w 153"/>
                      <a:gd name="T33" fmla="*/ 239 h 298"/>
                      <a:gd name="T34" fmla="*/ 128 w 153"/>
                      <a:gd name="T35" fmla="*/ 215 h 298"/>
                      <a:gd name="T36" fmla="*/ 119 w 153"/>
                      <a:gd name="T37" fmla="*/ 146 h 298"/>
                      <a:gd name="T38" fmla="*/ 118 w 153"/>
                      <a:gd name="T39" fmla="*/ 109 h 298"/>
                      <a:gd name="T40" fmla="*/ 122 w 153"/>
                      <a:gd name="T41" fmla="*/ 123 h 298"/>
                      <a:gd name="T42" fmla="*/ 126 w 153"/>
                      <a:gd name="T43" fmla="*/ 203 h 298"/>
                      <a:gd name="T44" fmla="*/ 145 w 153"/>
                      <a:gd name="T45" fmla="*/ 208 h 298"/>
                      <a:gd name="T46" fmla="*/ 152 w 153"/>
                      <a:gd name="T47" fmla="*/ 115 h 298"/>
                      <a:gd name="T48" fmla="*/ 129 w 153"/>
                      <a:gd name="T49" fmla="*/ 26 h 298"/>
                      <a:gd name="T50" fmla="*/ 91 w 153"/>
                      <a:gd name="T51" fmla="*/ 0 h 298"/>
                      <a:gd name="T52" fmla="*/ 62 w 153"/>
                      <a:gd name="T53" fmla="*/ 0 h 29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3"/>
                      <a:gd name="T82" fmla="*/ 0 h 298"/>
                      <a:gd name="T83" fmla="*/ 153 w 153"/>
                      <a:gd name="T84" fmla="*/ 298 h 29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3" h="298">
                        <a:moveTo>
                          <a:pt x="62" y="0"/>
                        </a:moveTo>
                        <a:lnTo>
                          <a:pt x="24" y="20"/>
                        </a:lnTo>
                        <a:lnTo>
                          <a:pt x="20" y="27"/>
                        </a:lnTo>
                        <a:lnTo>
                          <a:pt x="0" y="122"/>
                        </a:lnTo>
                        <a:lnTo>
                          <a:pt x="3" y="223"/>
                        </a:lnTo>
                        <a:lnTo>
                          <a:pt x="27" y="215"/>
                        </a:lnTo>
                        <a:lnTo>
                          <a:pt x="29" y="126"/>
                        </a:lnTo>
                        <a:lnTo>
                          <a:pt x="33" y="102"/>
                        </a:lnTo>
                        <a:lnTo>
                          <a:pt x="34" y="154"/>
                        </a:lnTo>
                        <a:lnTo>
                          <a:pt x="27" y="245"/>
                        </a:lnTo>
                        <a:lnTo>
                          <a:pt x="38" y="245"/>
                        </a:lnTo>
                        <a:lnTo>
                          <a:pt x="37" y="276"/>
                        </a:lnTo>
                        <a:lnTo>
                          <a:pt x="38" y="294"/>
                        </a:lnTo>
                        <a:lnTo>
                          <a:pt x="78" y="297"/>
                        </a:lnTo>
                        <a:lnTo>
                          <a:pt x="109" y="290"/>
                        </a:lnTo>
                        <a:lnTo>
                          <a:pt x="128" y="289"/>
                        </a:lnTo>
                        <a:lnTo>
                          <a:pt x="126" y="239"/>
                        </a:lnTo>
                        <a:lnTo>
                          <a:pt x="128" y="215"/>
                        </a:lnTo>
                        <a:lnTo>
                          <a:pt x="119" y="146"/>
                        </a:lnTo>
                        <a:lnTo>
                          <a:pt x="118" y="109"/>
                        </a:lnTo>
                        <a:lnTo>
                          <a:pt x="122" y="123"/>
                        </a:lnTo>
                        <a:lnTo>
                          <a:pt x="126" y="203"/>
                        </a:lnTo>
                        <a:lnTo>
                          <a:pt x="145" y="208"/>
                        </a:lnTo>
                        <a:lnTo>
                          <a:pt x="152" y="115"/>
                        </a:lnTo>
                        <a:lnTo>
                          <a:pt x="129" y="26"/>
                        </a:lnTo>
                        <a:lnTo>
                          <a:pt x="91" y="0"/>
                        </a:lnTo>
                        <a:lnTo>
                          <a:pt x="62" y="0"/>
                        </a:lnTo>
                      </a:path>
                    </a:pathLst>
                  </a:custGeom>
                  <a:blipFill dpi="0" rotWithShape="0">
                    <a:blip r:embed="rId24"/>
                    <a:srcRect/>
                    <a:tile tx="0" ty="0" sx="100000" sy="100000" flip="none" algn="tl"/>
                  </a:blipFill>
                  <a:ln w="12700" cap="rnd">
                    <a:solidFill>
                      <a:srgbClr val="9FBFFF"/>
                    </a:solidFill>
                    <a:round/>
                    <a:headEnd/>
                    <a:tailEnd/>
                  </a:ln>
                </p:spPr>
                <p:txBody>
                  <a:bodyPr/>
                  <a:lstStyle/>
                  <a:p>
                    <a:endParaRPr lang="zh-CN" altLang="en-US"/>
                  </a:p>
                </p:txBody>
              </p:sp>
              <p:grpSp>
                <p:nvGrpSpPr>
                  <p:cNvPr id="17536" name="Group 234">
                    <a:extLst>
                      <a:ext uri="{FF2B5EF4-FFF2-40B4-BE49-F238E27FC236}">
                        <a16:creationId xmlns:a16="http://schemas.microsoft.com/office/drawing/2014/main" id="{83DFF87D-523D-4EF9-43F1-FC76DD84D955}"/>
                      </a:ext>
                    </a:extLst>
                  </p:cNvPr>
                  <p:cNvGrpSpPr>
                    <a:grpSpLocks/>
                  </p:cNvGrpSpPr>
                  <p:nvPr/>
                </p:nvGrpSpPr>
                <p:grpSpPr bwMode="auto">
                  <a:xfrm>
                    <a:off x="2667" y="888"/>
                    <a:ext cx="95" cy="689"/>
                    <a:chOff x="2667" y="888"/>
                    <a:chExt cx="95" cy="689"/>
                  </a:xfrm>
                </p:grpSpPr>
                <p:sp>
                  <p:nvSpPr>
                    <p:cNvPr id="17537" name="Freeform 235">
                      <a:extLst>
                        <a:ext uri="{FF2B5EF4-FFF2-40B4-BE49-F238E27FC236}">
                          <a16:creationId xmlns:a16="http://schemas.microsoft.com/office/drawing/2014/main" id="{05DA8A72-5B22-FB93-978C-D5082CA34918}"/>
                        </a:ext>
                      </a:extLst>
                    </p:cNvPr>
                    <p:cNvSpPr>
                      <a:spLocks/>
                    </p:cNvSpPr>
                    <p:nvPr/>
                  </p:nvSpPr>
                  <p:spPr bwMode="auto">
                    <a:xfrm>
                      <a:off x="2671" y="1275"/>
                      <a:ext cx="89" cy="282"/>
                    </a:xfrm>
                    <a:custGeom>
                      <a:avLst/>
                      <a:gdLst>
                        <a:gd name="T0" fmla="*/ 12 w 89"/>
                        <a:gd name="T1" fmla="*/ 4 h 282"/>
                        <a:gd name="T2" fmla="*/ 16 w 89"/>
                        <a:gd name="T3" fmla="*/ 103 h 282"/>
                        <a:gd name="T4" fmla="*/ 14 w 89"/>
                        <a:gd name="T5" fmla="*/ 130 h 282"/>
                        <a:gd name="T6" fmla="*/ 14 w 89"/>
                        <a:gd name="T7" fmla="*/ 157 h 282"/>
                        <a:gd name="T8" fmla="*/ 16 w 89"/>
                        <a:gd name="T9" fmla="*/ 182 h 282"/>
                        <a:gd name="T10" fmla="*/ 16 w 89"/>
                        <a:gd name="T11" fmla="*/ 202 h 282"/>
                        <a:gd name="T12" fmla="*/ 16 w 89"/>
                        <a:gd name="T13" fmla="*/ 228 h 282"/>
                        <a:gd name="T14" fmla="*/ 15 w 89"/>
                        <a:gd name="T15" fmla="*/ 238 h 282"/>
                        <a:gd name="T16" fmla="*/ 4 w 89"/>
                        <a:gd name="T17" fmla="*/ 270 h 282"/>
                        <a:gd name="T18" fmla="*/ 0 w 89"/>
                        <a:gd name="T19" fmla="*/ 281 h 282"/>
                        <a:gd name="T20" fmla="*/ 17 w 89"/>
                        <a:gd name="T21" fmla="*/ 281 h 282"/>
                        <a:gd name="T22" fmla="*/ 25 w 89"/>
                        <a:gd name="T23" fmla="*/ 268 h 282"/>
                        <a:gd name="T24" fmla="*/ 30 w 89"/>
                        <a:gd name="T25" fmla="*/ 252 h 282"/>
                        <a:gd name="T26" fmla="*/ 33 w 89"/>
                        <a:gd name="T27" fmla="*/ 226 h 282"/>
                        <a:gd name="T28" fmla="*/ 43 w 89"/>
                        <a:gd name="T29" fmla="*/ 157 h 282"/>
                        <a:gd name="T30" fmla="*/ 46 w 89"/>
                        <a:gd name="T31" fmla="*/ 138 h 282"/>
                        <a:gd name="T32" fmla="*/ 44 w 89"/>
                        <a:gd name="T33" fmla="*/ 175 h 282"/>
                        <a:gd name="T34" fmla="*/ 47 w 89"/>
                        <a:gd name="T35" fmla="*/ 198 h 282"/>
                        <a:gd name="T36" fmla="*/ 48 w 89"/>
                        <a:gd name="T37" fmla="*/ 220 h 282"/>
                        <a:gd name="T38" fmla="*/ 46 w 89"/>
                        <a:gd name="T39" fmla="*/ 239 h 282"/>
                        <a:gd name="T40" fmla="*/ 47 w 89"/>
                        <a:gd name="T41" fmla="*/ 249 h 282"/>
                        <a:gd name="T42" fmla="*/ 58 w 89"/>
                        <a:gd name="T43" fmla="*/ 278 h 282"/>
                        <a:gd name="T44" fmla="*/ 68 w 89"/>
                        <a:gd name="T45" fmla="*/ 278 h 282"/>
                        <a:gd name="T46" fmla="*/ 73 w 89"/>
                        <a:gd name="T47" fmla="*/ 278 h 282"/>
                        <a:gd name="T48" fmla="*/ 79 w 89"/>
                        <a:gd name="T49" fmla="*/ 272 h 282"/>
                        <a:gd name="T50" fmla="*/ 64 w 89"/>
                        <a:gd name="T51" fmla="*/ 239 h 282"/>
                        <a:gd name="T52" fmla="*/ 71 w 89"/>
                        <a:gd name="T53" fmla="*/ 169 h 282"/>
                        <a:gd name="T54" fmla="*/ 74 w 89"/>
                        <a:gd name="T55" fmla="*/ 136 h 282"/>
                        <a:gd name="T56" fmla="*/ 88 w 89"/>
                        <a:gd name="T57" fmla="*/ 0 h 282"/>
                        <a:gd name="T58" fmla="*/ 12 w 89"/>
                        <a:gd name="T59" fmla="*/ 4 h 2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9"/>
                        <a:gd name="T91" fmla="*/ 0 h 282"/>
                        <a:gd name="T92" fmla="*/ 89 w 89"/>
                        <a:gd name="T93" fmla="*/ 282 h 28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9" h="282">
                          <a:moveTo>
                            <a:pt x="12" y="4"/>
                          </a:moveTo>
                          <a:lnTo>
                            <a:pt x="16" y="103"/>
                          </a:lnTo>
                          <a:lnTo>
                            <a:pt x="14" y="130"/>
                          </a:lnTo>
                          <a:lnTo>
                            <a:pt x="14" y="157"/>
                          </a:lnTo>
                          <a:lnTo>
                            <a:pt x="16" y="182"/>
                          </a:lnTo>
                          <a:lnTo>
                            <a:pt x="16" y="202"/>
                          </a:lnTo>
                          <a:lnTo>
                            <a:pt x="16" y="228"/>
                          </a:lnTo>
                          <a:lnTo>
                            <a:pt x="15" y="238"/>
                          </a:lnTo>
                          <a:lnTo>
                            <a:pt x="4" y="270"/>
                          </a:lnTo>
                          <a:lnTo>
                            <a:pt x="0" y="281"/>
                          </a:lnTo>
                          <a:lnTo>
                            <a:pt x="17" y="281"/>
                          </a:lnTo>
                          <a:lnTo>
                            <a:pt x="25" y="268"/>
                          </a:lnTo>
                          <a:lnTo>
                            <a:pt x="30" y="252"/>
                          </a:lnTo>
                          <a:lnTo>
                            <a:pt x="33" y="226"/>
                          </a:lnTo>
                          <a:lnTo>
                            <a:pt x="43" y="157"/>
                          </a:lnTo>
                          <a:lnTo>
                            <a:pt x="46" y="138"/>
                          </a:lnTo>
                          <a:lnTo>
                            <a:pt x="44" y="175"/>
                          </a:lnTo>
                          <a:lnTo>
                            <a:pt x="47" y="198"/>
                          </a:lnTo>
                          <a:lnTo>
                            <a:pt x="48" y="220"/>
                          </a:lnTo>
                          <a:lnTo>
                            <a:pt x="46" y="239"/>
                          </a:lnTo>
                          <a:lnTo>
                            <a:pt x="47" y="249"/>
                          </a:lnTo>
                          <a:lnTo>
                            <a:pt x="58" y="278"/>
                          </a:lnTo>
                          <a:lnTo>
                            <a:pt x="68" y="278"/>
                          </a:lnTo>
                          <a:lnTo>
                            <a:pt x="73" y="278"/>
                          </a:lnTo>
                          <a:lnTo>
                            <a:pt x="79" y="272"/>
                          </a:lnTo>
                          <a:lnTo>
                            <a:pt x="64" y="239"/>
                          </a:lnTo>
                          <a:lnTo>
                            <a:pt x="71" y="169"/>
                          </a:lnTo>
                          <a:lnTo>
                            <a:pt x="74" y="136"/>
                          </a:lnTo>
                          <a:lnTo>
                            <a:pt x="88" y="0"/>
                          </a:lnTo>
                          <a:lnTo>
                            <a:pt x="12" y="4"/>
                          </a:lnTo>
                        </a:path>
                      </a:pathLst>
                    </a:custGeom>
                    <a:blipFill dpi="0" rotWithShape="0">
                      <a:blip r:embed="rId2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538" name="Group 236">
                      <a:extLst>
                        <a:ext uri="{FF2B5EF4-FFF2-40B4-BE49-F238E27FC236}">
                          <a16:creationId xmlns:a16="http://schemas.microsoft.com/office/drawing/2014/main" id="{27459133-1640-C058-7CF2-EEDB92DB4D14}"/>
                        </a:ext>
                      </a:extLst>
                    </p:cNvPr>
                    <p:cNvGrpSpPr>
                      <a:grpSpLocks/>
                    </p:cNvGrpSpPr>
                    <p:nvPr/>
                  </p:nvGrpSpPr>
                  <p:grpSpPr bwMode="auto">
                    <a:xfrm>
                      <a:off x="2685" y="988"/>
                      <a:ext cx="66" cy="159"/>
                      <a:chOff x="2685" y="988"/>
                      <a:chExt cx="66" cy="159"/>
                    </a:xfrm>
                  </p:grpSpPr>
                  <p:sp>
                    <p:nvSpPr>
                      <p:cNvPr id="17548" name="Freeform 237">
                        <a:extLst>
                          <a:ext uri="{FF2B5EF4-FFF2-40B4-BE49-F238E27FC236}">
                            <a16:creationId xmlns:a16="http://schemas.microsoft.com/office/drawing/2014/main" id="{9CBFBC7F-6352-10FD-9734-BED3627C725E}"/>
                          </a:ext>
                        </a:extLst>
                      </p:cNvPr>
                      <p:cNvSpPr>
                        <a:spLocks/>
                      </p:cNvSpPr>
                      <p:nvPr/>
                    </p:nvSpPr>
                    <p:spPr bwMode="auto">
                      <a:xfrm>
                        <a:off x="2700" y="988"/>
                        <a:ext cx="35" cy="19"/>
                      </a:xfrm>
                      <a:custGeom>
                        <a:avLst/>
                        <a:gdLst>
                          <a:gd name="T0" fmla="*/ 0 w 35"/>
                          <a:gd name="T1" fmla="*/ 2 h 19"/>
                          <a:gd name="T2" fmla="*/ 7 w 35"/>
                          <a:gd name="T3" fmla="*/ 18 h 19"/>
                          <a:gd name="T4" fmla="*/ 17 w 35"/>
                          <a:gd name="T5" fmla="*/ 0 h 19"/>
                          <a:gd name="T6" fmla="*/ 27 w 35"/>
                          <a:gd name="T7" fmla="*/ 18 h 19"/>
                          <a:gd name="T8" fmla="*/ 34 w 35"/>
                          <a:gd name="T9" fmla="*/ 2 h 19"/>
                          <a:gd name="T10" fmla="*/ 0 60000 65536"/>
                          <a:gd name="T11" fmla="*/ 0 60000 65536"/>
                          <a:gd name="T12" fmla="*/ 0 60000 65536"/>
                          <a:gd name="T13" fmla="*/ 0 60000 65536"/>
                          <a:gd name="T14" fmla="*/ 0 60000 65536"/>
                          <a:gd name="T15" fmla="*/ 0 w 35"/>
                          <a:gd name="T16" fmla="*/ 0 h 19"/>
                          <a:gd name="T17" fmla="*/ 35 w 35"/>
                          <a:gd name="T18" fmla="*/ 19 h 19"/>
                        </a:gdLst>
                        <a:ahLst/>
                        <a:cxnLst>
                          <a:cxn ang="T10">
                            <a:pos x="T0" y="T1"/>
                          </a:cxn>
                          <a:cxn ang="T11">
                            <a:pos x="T2" y="T3"/>
                          </a:cxn>
                          <a:cxn ang="T12">
                            <a:pos x="T4" y="T5"/>
                          </a:cxn>
                          <a:cxn ang="T13">
                            <a:pos x="T6" y="T7"/>
                          </a:cxn>
                          <a:cxn ang="T14">
                            <a:pos x="T8" y="T9"/>
                          </a:cxn>
                        </a:cxnLst>
                        <a:rect l="T15" t="T16" r="T17" b="T18"/>
                        <a:pathLst>
                          <a:path w="35" h="19">
                            <a:moveTo>
                              <a:pt x="0" y="2"/>
                            </a:moveTo>
                            <a:lnTo>
                              <a:pt x="7" y="18"/>
                            </a:lnTo>
                            <a:lnTo>
                              <a:pt x="17" y="0"/>
                            </a:lnTo>
                            <a:lnTo>
                              <a:pt x="27" y="18"/>
                            </a:lnTo>
                            <a:lnTo>
                              <a:pt x="34" y="2"/>
                            </a:lnTo>
                          </a:path>
                        </a:pathLst>
                      </a:custGeom>
                      <a:noFill/>
                      <a:ln w="12700" cap="rnd">
                        <a:solidFill>
                          <a:srgbClr val="3F7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49" name="Freeform 238">
                        <a:extLst>
                          <a:ext uri="{FF2B5EF4-FFF2-40B4-BE49-F238E27FC236}">
                            <a16:creationId xmlns:a16="http://schemas.microsoft.com/office/drawing/2014/main" id="{4FA5267A-81CB-CF1A-1E2C-9521BAB2254B}"/>
                          </a:ext>
                        </a:extLst>
                      </p:cNvPr>
                      <p:cNvSpPr>
                        <a:spLocks/>
                      </p:cNvSpPr>
                      <p:nvPr/>
                    </p:nvSpPr>
                    <p:spPr bwMode="auto">
                      <a:xfrm>
                        <a:off x="2718" y="992"/>
                        <a:ext cx="9" cy="147"/>
                      </a:xfrm>
                      <a:custGeom>
                        <a:avLst/>
                        <a:gdLst>
                          <a:gd name="T0" fmla="*/ 0 w 9"/>
                          <a:gd name="T1" fmla="*/ 0 h 147"/>
                          <a:gd name="T2" fmla="*/ 8 w 9"/>
                          <a:gd name="T3" fmla="*/ 60 h 147"/>
                          <a:gd name="T4" fmla="*/ 8 w 9"/>
                          <a:gd name="T5" fmla="*/ 146 h 147"/>
                          <a:gd name="T6" fmla="*/ 0 60000 65536"/>
                          <a:gd name="T7" fmla="*/ 0 60000 65536"/>
                          <a:gd name="T8" fmla="*/ 0 60000 65536"/>
                          <a:gd name="T9" fmla="*/ 0 w 9"/>
                          <a:gd name="T10" fmla="*/ 0 h 147"/>
                          <a:gd name="T11" fmla="*/ 9 w 9"/>
                          <a:gd name="T12" fmla="*/ 147 h 147"/>
                        </a:gdLst>
                        <a:ahLst/>
                        <a:cxnLst>
                          <a:cxn ang="T6">
                            <a:pos x="T0" y="T1"/>
                          </a:cxn>
                          <a:cxn ang="T7">
                            <a:pos x="T2" y="T3"/>
                          </a:cxn>
                          <a:cxn ang="T8">
                            <a:pos x="T4" y="T5"/>
                          </a:cxn>
                        </a:cxnLst>
                        <a:rect l="T9" t="T10" r="T11" b="T12"/>
                        <a:pathLst>
                          <a:path w="9" h="147">
                            <a:moveTo>
                              <a:pt x="0" y="0"/>
                            </a:moveTo>
                            <a:lnTo>
                              <a:pt x="8" y="60"/>
                            </a:lnTo>
                            <a:lnTo>
                              <a:pt x="8" y="146"/>
                            </a:lnTo>
                          </a:path>
                        </a:pathLst>
                      </a:custGeom>
                      <a:noFill/>
                      <a:ln w="12700" cap="rnd">
                        <a:solidFill>
                          <a:srgbClr val="3F7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50" name="Freeform 239">
                        <a:extLst>
                          <a:ext uri="{FF2B5EF4-FFF2-40B4-BE49-F238E27FC236}">
                            <a16:creationId xmlns:a16="http://schemas.microsoft.com/office/drawing/2014/main" id="{049E65D5-DF61-61FB-88A8-37EF3BD4B1A7}"/>
                          </a:ext>
                        </a:extLst>
                      </p:cNvPr>
                      <p:cNvSpPr>
                        <a:spLocks/>
                      </p:cNvSpPr>
                      <p:nvPr/>
                    </p:nvSpPr>
                    <p:spPr bwMode="auto">
                      <a:xfrm>
                        <a:off x="2685" y="1138"/>
                        <a:ext cx="66" cy="9"/>
                      </a:xfrm>
                      <a:custGeom>
                        <a:avLst/>
                        <a:gdLst>
                          <a:gd name="T0" fmla="*/ 0 w 66"/>
                          <a:gd name="T1" fmla="*/ 8 h 9"/>
                          <a:gd name="T2" fmla="*/ 36 w 66"/>
                          <a:gd name="T3" fmla="*/ 0 h 9"/>
                          <a:gd name="T4" fmla="*/ 65 w 66"/>
                          <a:gd name="T5" fmla="*/ 3 h 9"/>
                          <a:gd name="T6" fmla="*/ 0 60000 65536"/>
                          <a:gd name="T7" fmla="*/ 0 60000 65536"/>
                          <a:gd name="T8" fmla="*/ 0 60000 65536"/>
                          <a:gd name="T9" fmla="*/ 0 w 66"/>
                          <a:gd name="T10" fmla="*/ 0 h 9"/>
                          <a:gd name="T11" fmla="*/ 66 w 66"/>
                          <a:gd name="T12" fmla="*/ 9 h 9"/>
                        </a:gdLst>
                        <a:ahLst/>
                        <a:cxnLst>
                          <a:cxn ang="T6">
                            <a:pos x="T0" y="T1"/>
                          </a:cxn>
                          <a:cxn ang="T7">
                            <a:pos x="T2" y="T3"/>
                          </a:cxn>
                          <a:cxn ang="T8">
                            <a:pos x="T4" y="T5"/>
                          </a:cxn>
                        </a:cxnLst>
                        <a:rect l="T9" t="T10" r="T11" b="T12"/>
                        <a:pathLst>
                          <a:path w="66" h="9">
                            <a:moveTo>
                              <a:pt x="0" y="8"/>
                            </a:moveTo>
                            <a:lnTo>
                              <a:pt x="36" y="0"/>
                            </a:lnTo>
                            <a:lnTo>
                              <a:pt x="65" y="3"/>
                            </a:lnTo>
                          </a:path>
                        </a:pathLst>
                      </a:custGeom>
                      <a:noFill/>
                      <a:ln w="12700" cap="rnd">
                        <a:solidFill>
                          <a:srgbClr val="3F7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539" name="Group 240">
                      <a:extLst>
                        <a:ext uri="{FF2B5EF4-FFF2-40B4-BE49-F238E27FC236}">
                          <a16:creationId xmlns:a16="http://schemas.microsoft.com/office/drawing/2014/main" id="{0E27401E-638D-9EE1-0DE3-67875F4A64CF}"/>
                        </a:ext>
                      </a:extLst>
                    </p:cNvPr>
                    <p:cNvGrpSpPr>
                      <a:grpSpLocks/>
                    </p:cNvGrpSpPr>
                    <p:nvPr/>
                  </p:nvGrpSpPr>
                  <p:grpSpPr bwMode="auto">
                    <a:xfrm>
                      <a:off x="2667" y="1516"/>
                      <a:ext cx="90" cy="61"/>
                      <a:chOff x="2667" y="1516"/>
                      <a:chExt cx="90" cy="61"/>
                    </a:xfrm>
                  </p:grpSpPr>
                  <p:sp>
                    <p:nvSpPr>
                      <p:cNvPr id="17546" name="Freeform 241">
                        <a:extLst>
                          <a:ext uri="{FF2B5EF4-FFF2-40B4-BE49-F238E27FC236}">
                            <a16:creationId xmlns:a16="http://schemas.microsoft.com/office/drawing/2014/main" id="{F7DE044D-441F-A267-0775-D3A29ACCCBBB}"/>
                          </a:ext>
                        </a:extLst>
                      </p:cNvPr>
                      <p:cNvSpPr>
                        <a:spLocks/>
                      </p:cNvSpPr>
                      <p:nvPr/>
                    </p:nvSpPr>
                    <p:spPr bwMode="auto">
                      <a:xfrm>
                        <a:off x="2667" y="1521"/>
                        <a:ext cx="36" cy="56"/>
                      </a:xfrm>
                      <a:custGeom>
                        <a:avLst/>
                        <a:gdLst>
                          <a:gd name="T0" fmla="*/ 6 w 36"/>
                          <a:gd name="T1" fmla="*/ 27 h 56"/>
                          <a:gd name="T2" fmla="*/ 1 w 36"/>
                          <a:gd name="T3" fmla="*/ 35 h 56"/>
                          <a:gd name="T4" fmla="*/ 0 w 36"/>
                          <a:gd name="T5" fmla="*/ 42 h 56"/>
                          <a:gd name="T6" fmla="*/ 0 w 36"/>
                          <a:gd name="T7" fmla="*/ 47 h 56"/>
                          <a:gd name="T8" fmla="*/ 1 w 36"/>
                          <a:gd name="T9" fmla="*/ 50 h 56"/>
                          <a:gd name="T10" fmla="*/ 3 w 36"/>
                          <a:gd name="T11" fmla="*/ 53 h 56"/>
                          <a:gd name="T12" fmla="*/ 8 w 36"/>
                          <a:gd name="T13" fmla="*/ 55 h 56"/>
                          <a:gd name="T14" fmla="*/ 14 w 36"/>
                          <a:gd name="T15" fmla="*/ 54 h 56"/>
                          <a:gd name="T16" fmla="*/ 20 w 36"/>
                          <a:gd name="T17" fmla="*/ 52 h 56"/>
                          <a:gd name="T18" fmla="*/ 24 w 36"/>
                          <a:gd name="T19" fmla="*/ 46 h 56"/>
                          <a:gd name="T20" fmla="*/ 28 w 36"/>
                          <a:gd name="T21" fmla="*/ 39 h 56"/>
                          <a:gd name="T22" fmla="*/ 31 w 36"/>
                          <a:gd name="T23" fmla="*/ 24 h 56"/>
                          <a:gd name="T24" fmla="*/ 35 w 36"/>
                          <a:gd name="T25" fmla="*/ 9 h 56"/>
                          <a:gd name="T26" fmla="*/ 34 w 36"/>
                          <a:gd name="T27" fmla="*/ 0 h 56"/>
                          <a:gd name="T28" fmla="*/ 27 w 36"/>
                          <a:gd name="T29" fmla="*/ 21 h 56"/>
                          <a:gd name="T30" fmla="*/ 21 w 36"/>
                          <a:gd name="T31" fmla="*/ 34 h 56"/>
                          <a:gd name="T32" fmla="*/ 12 w 36"/>
                          <a:gd name="T33" fmla="*/ 34 h 56"/>
                          <a:gd name="T34" fmla="*/ 5 w 36"/>
                          <a:gd name="T35" fmla="*/ 33 h 56"/>
                          <a:gd name="T36" fmla="*/ 6 w 36"/>
                          <a:gd name="T37" fmla="*/ 2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
                          <a:gd name="T58" fmla="*/ 0 h 56"/>
                          <a:gd name="T59" fmla="*/ 36 w 36"/>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 h="56">
                            <a:moveTo>
                              <a:pt x="6" y="27"/>
                            </a:moveTo>
                            <a:lnTo>
                              <a:pt x="1" y="35"/>
                            </a:lnTo>
                            <a:lnTo>
                              <a:pt x="0" y="42"/>
                            </a:lnTo>
                            <a:lnTo>
                              <a:pt x="0" y="47"/>
                            </a:lnTo>
                            <a:lnTo>
                              <a:pt x="1" y="50"/>
                            </a:lnTo>
                            <a:lnTo>
                              <a:pt x="3" y="53"/>
                            </a:lnTo>
                            <a:lnTo>
                              <a:pt x="8" y="55"/>
                            </a:lnTo>
                            <a:lnTo>
                              <a:pt x="14" y="54"/>
                            </a:lnTo>
                            <a:lnTo>
                              <a:pt x="20" y="52"/>
                            </a:lnTo>
                            <a:lnTo>
                              <a:pt x="24" y="46"/>
                            </a:lnTo>
                            <a:lnTo>
                              <a:pt x="28" y="39"/>
                            </a:lnTo>
                            <a:lnTo>
                              <a:pt x="31" y="24"/>
                            </a:lnTo>
                            <a:lnTo>
                              <a:pt x="35" y="9"/>
                            </a:lnTo>
                            <a:lnTo>
                              <a:pt x="34" y="0"/>
                            </a:lnTo>
                            <a:lnTo>
                              <a:pt x="27" y="21"/>
                            </a:lnTo>
                            <a:lnTo>
                              <a:pt x="21" y="34"/>
                            </a:lnTo>
                            <a:lnTo>
                              <a:pt x="12" y="34"/>
                            </a:lnTo>
                            <a:lnTo>
                              <a:pt x="5" y="33"/>
                            </a:lnTo>
                            <a:lnTo>
                              <a:pt x="6" y="27"/>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47" name="Freeform 242">
                        <a:extLst>
                          <a:ext uri="{FF2B5EF4-FFF2-40B4-BE49-F238E27FC236}">
                            <a16:creationId xmlns:a16="http://schemas.microsoft.com/office/drawing/2014/main" id="{E9B13D67-0383-D2C1-B5A7-0A90EA815AC5}"/>
                          </a:ext>
                        </a:extLst>
                      </p:cNvPr>
                      <p:cNvSpPr>
                        <a:spLocks/>
                      </p:cNvSpPr>
                      <p:nvPr/>
                    </p:nvSpPr>
                    <p:spPr bwMode="auto">
                      <a:xfrm>
                        <a:off x="2717" y="1516"/>
                        <a:ext cx="40" cy="61"/>
                      </a:xfrm>
                      <a:custGeom>
                        <a:avLst/>
                        <a:gdLst>
                          <a:gd name="T0" fmla="*/ 0 w 40"/>
                          <a:gd name="T1" fmla="*/ 0 h 61"/>
                          <a:gd name="T2" fmla="*/ 0 w 40"/>
                          <a:gd name="T3" fmla="*/ 6 h 61"/>
                          <a:gd name="T4" fmla="*/ 5 w 40"/>
                          <a:gd name="T5" fmla="*/ 21 h 61"/>
                          <a:gd name="T6" fmla="*/ 8 w 40"/>
                          <a:gd name="T7" fmla="*/ 33 h 61"/>
                          <a:gd name="T8" fmla="*/ 12 w 40"/>
                          <a:gd name="T9" fmla="*/ 45 h 61"/>
                          <a:gd name="T10" fmla="*/ 16 w 40"/>
                          <a:gd name="T11" fmla="*/ 52 h 61"/>
                          <a:gd name="T12" fmla="*/ 20 w 40"/>
                          <a:gd name="T13" fmla="*/ 57 h 61"/>
                          <a:gd name="T14" fmla="*/ 25 w 40"/>
                          <a:gd name="T15" fmla="*/ 59 h 61"/>
                          <a:gd name="T16" fmla="*/ 31 w 40"/>
                          <a:gd name="T17" fmla="*/ 60 h 61"/>
                          <a:gd name="T18" fmla="*/ 34 w 40"/>
                          <a:gd name="T19" fmla="*/ 58 h 61"/>
                          <a:gd name="T20" fmla="*/ 37 w 40"/>
                          <a:gd name="T21" fmla="*/ 56 h 61"/>
                          <a:gd name="T22" fmla="*/ 39 w 40"/>
                          <a:gd name="T23" fmla="*/ 50 h 61"/>
                          <a:gd name="T24" fmla="*/ 38 w 40"/>
                          <a:gd name="T25" fmla="*/ 42 h 61"/>
                          <a:gd name="T26" fmla="*/ 34 w 40"/>
                          <a:gd name="T27" fmla="*/ 33 h 61"/>
                          <a:gd name="T28" fmla="*/ 32 w 40"/>
                          <a:gd name="T29" fmla="*/ 28 h 61"/>
                          <a:gd name="T30" fmla="*/ 31 w 40"/>
                          <a:gd name="T31" fmla="*/ 32 h 61"/>
                          <a:gd name="T32" fmla="*/ 29 w 40"/>
                          <a:gd name="T33" fmla="*/ 34 h 61"/>
                          <a:gd name="T34" fmla="*/ 24 w 40"/>
                          <a:gd name="T35" fmla="*/ 36 h 61"/>
                          <a:gd name="T36" fmla="*/ 21 w 40"/>
                          <a:gd name="T37" fmla="*/ 36 h 61"/>
                          <a:gd name="T38" fmla="*/ 13 w 40"/>
                          <a:gd name="T39" fmla="*/ 35 h 61"/>
                          <a:gd name="T40" fmla="*/ 5 w 40"/>
                          <a:gd name="T41" fmla="*/ 12 h 61"/>
                          <a:gd name="T42" fmla="*/ 0 w 40"/>
                          <a:gd name="T43" fmla="*/ 0 h 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61"/>
                          <a:gd name="T68" fmla="*/ 40 w 40"/>
                          <a:gd name="T69" fmla="*/ 61 h 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61">
                            <a:moveTo>
                              <a:pt x="0" y="0"/>
                            </a:moveTo>
                            <a:lnTo>
                              <a:pt x="0" y="6"/>
                            </a:lnTo>
                            <a:lnTo>
                              <a:pt x="5" y="21"/>
                            </a:lnTo>
                            <a:lnTo>
                              <a:pt x="8" y="33"/>
                            </a:lnTo>
                            <a:lnTo>
                              <a:pt x="12" y="45"/>
                            </a:lnTo>
                            <a:lnTo>
                              <a:pt x="16" y="52"/>
                            </a:lnTo>
                            <a:lnTo>
                              <a:pt x="20" y="57"/>
                            </a:lnTo>
                            <a:lnTo>
                              <a:pt x="25" y="59"/>
                            </a:lnTo>
                            <a:lnTo>
                              <a:pt x="31" y="60"/>
                            </a:lnTo>
                            <a:lnTo>
                              <a:pt x="34" y="58"/>
                            </a:lnTo>
                            <a:lnTo>
                              <a:pt x="37" y="56"/>
                            </a:lnTo>
                            <a:lnTo>
                              <a:pt x="39" y="50"/>
                            </a:lnTo>
                            <a:lnTo>
                              <a:pt x="38" y="42"/>
                            </a:lnTo>
                            <a:lnTo>
                              <a:pt x="34" y="33"/>
                            </a:lnTo>
                            <a:lnTo>
                              <a:pt x="32" y="28"/>
                            </a:lnTo>
                            <a:lnTo>
                              <a:pt x="31" y="32"/>
                            </a:lnTo>
                            <a:lnTo>
                              <a:pt x="29" y="34"/>
                            </a:lnTo>
                            <a:lnTo>
                              <a:pt x="24" y="36"/>
                            </a:lnTo>
                            <a:lnTo>
                              <a:pt x="21" y="36"/>
                            </a:lnTo>
                            <a:lnTo>
                              <a:pt x="13" y="35"/>
                            </a:lnTo>
                            <a:lnTo>
                              <a:pt x="5" y="12"/>
                            </a:lnTo>
                            <a:lnTo>
                              <a:pt x="0"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7540" name="Group 243">
                      <a:extLst>
                        <a:ext uri="{FF2B5EF4-FFF2-40B4-BE49-F238E27FC236}">
                          <a16:creationId xmlns:a16="http://schemas.microsoft.com/office/drawing/2014/main" id="{3FCF76D1-01CE-7376-4D0A-13D89B87CD25}"/>
                        </a:ext>
                      </a:extLst>
                    </p:cNvPr>
                    <p:cNvGrpSpPr>
                      <a:grpSpLocks/>
                    </p:cNvGrpSpPr>
                    <p:nvPr/>
                  </p:nvGrpSpPr>
                  <p:grpSpPr bwMode="auto">
                    <a:xfrm>
                      <a:off x="2678" y="888"/>
                      <a:ext cx="84" cy="101"/>
                      <a:chOff x="2678" y="888"/>
                      <a:chExt cx="84" cy="101"/>
                    </a:xfrm>
                  </p:grpSpPr>
                  <p:sp>
                    <p:nvSpPr>
                      <p:cNvPr id="17541" name="Freeform 244">
                        <a:extLst>
                          <a:ext uri="{FF2B5EF4-FFF2-40B4-BE49-F238E27FC236}">
                            <a16:creationId xmlns:a16="http://schemas.microsoft.com/office/drawing/2014/main" id="{1FF91A5C-351B-5037-E7B6-63017AF5484A}"/>
                          </a:ext>
                        </a:extLst>
                      </p:cNvPr>
                      <p:cNvSpPr>
                        <a:spLocks/>
                      </p:cNvSpPr>
                      <p:nvPr/>
                    </p:nvSpPr>
                    <p:spPr bwMode="auto">
                      <a:xfrm>
                        <a:off x="2688" y="895"/>
                        <a:ext cx="62" cy="94"/>
                      </a:xfrm>
                      <a:custGeom>
                        <a:avLst/>
                        <a:gdLst>
                          <a:gd name="T0" fmla="*/ 15 w 62"/>
                          <a:gd name="T1" fmla="*/ 92 h 94"/>
                          <a:gd name="T2" fmla="*/ 15 w 62"/>
                          <a:gd name="T3" fmla="*/ 78 h 94"/>
                          <a:gd name="T4" fmla="*/ 10 w 62"/>
                          <a:gd name="T5" fmla="*/ 68 h 94"/>
                          <a:gd name="T6" fmla="*/ 5 w 62"/>
                          <a:gd name="T7" fmla="*/ 60 h 94"/>
                          <a:gd name="T8" fmla="*/ 3 w 62"/>
                          <a:gd name="T9" fmla="*/ 48 h 94"/>
                          <a:gd name="T10" fmla="*/ 1 w 62"/>
                          <a:gd name="T11" fmla="*/ 43 h 94"/>
                          <a:gd name="T12" fmla="*/ 0 w 62"/>
                          <a:gd name="T13" fmla="*/ 29 h 94"/>
                          <a:gd name="T14" fmla="*/ 5 w 62"/>
                          <a:gd name="T15" fmla="*/ 13 h 94"/>
                          <a:gd name="T16" fmla="*/ 15 w 62"/>
                          <a:gd name="T17" fmla="*/ 4 h 94"/>
                          <a:gd name="T18" fmla="*/ 25 w 62"/>
                          <a:gd name="T19" fmla="*/ 0 h 94"/>
                          <a:gd name="T20" fmla="*/ 38 w 62"/>
                          <a:gd name="T21" fmla="*/ 0 h 94"/>
                          <a:gd name="T22" fmla="*/ 49 w 62"/>
                          <a:gd name="T23" fmla="*/ 4 h 94"/>
                          <a:gd name="T24" fmla="*/ 57 w 62"/>
                          <a:gd name="T25" fmla="*/ 12 h 94"/>
                          <a:gd name="T26" fmla="*/ 61 w 62"/>
                          <a:gd name="T27" fmla="*/ 23 h 94"/>
                          <a:gd name="T28" fmla="*/ 61 w 62"/>
                          <a:gd name="T29" fmla="*/ 35 h 94"/>
                          <a:gd name="T30" fmla="*/ 59 w 62"/>
                          <a:gd name="T31" fmla="*/ 47 h 94"/>
                          <a:gd name="T32" fmla="*/ 53 w 62"/>
                          <a:gd name="T33" fmla="*/ 61 h 94"/>
                          <a:gd name="T34" fmla="*/ 51 w 62"/>
                          <a:gd name="T35" fmla="*/ 66 h 94"/>
                          <a:gd name="T36" fmla="*/ 48 w 62"/>
                          <a:gd name="T37" fmla="*/ 72 h 94"/>
                          <a:gd name="T38" fmla="*/ 47 w 62"/>
                          <a:gd name="T39" fmla="*/ 79 h 94"/>
                          <a:gd name="T40" fmla="*/ 45 w 62"/>
                          <a:gd name="T41" fmla="*/ 93 h 94"/>
                          <a:gd name="T42" fmla="*/ 15 w 62"/>
                          <a:gd name="T43" fmla="*/ 92 h 9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2"/>
                          <a:gd name="T67" fmla="*/ 0 h 94"/>
                          <a:gd name="T68" fmla="*/ 62 w 62"/>
                          <a:gd name="T69" fmla="*/ 94 h 9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2" h="94">
                            <a:moveTo>
                              <a:pt x="15" y="92"/>
                            </a:moveTo>
                            <a:lnTo>
                              <a:pt x="15" y="78"/>
                            </a:lnTo>
                            <a:lnTo>
                              <a:pt x="10" y="68"/>
                            </a:lnTo>
                            <a:lnTo>
                              <a:pt x="5" y="60"/>
                            </a:lnTo>
                            <a:lnTo>
                              <a:pt x="3" y="48"/>
                            </a:lnTo>
                            <a:lnTo>
                              <a:pt x="1" y="43"/>
                            </a:lnTo>
                            <a:lnTo>
                              <a:pt x="0" y="29"/>
                            </a:lnTo>
                            <a:lnTo>
                              <a:pt x="5" y="13"/>
                            </a:lnTo>
                            <a:lnTo>
                              <a:pt x="15" y="4"/>
                            </a:lnTo>
                            <a:lnTo>
                              <a:pt x="25" y="0"/>
                            </a:lnTo>
                            <a:lnTo>
                              <a:pt x="38" y="0"/>
                            </a:lnTo>
                            <a:lnTo>
                              <a:pt x="49" y="4"/>
                            </a:lnTo>
                            <a:lnTo>
                              <a:pt x="57" y="12"/>
                            </a:lnTo>
                            <a:lnTo>
                              <a:pt x="61" y="23"/>
                            </a:lnTo>
                            <a:lnTo>
                              <a:pt x="61" y="35"/>
                            </a:lnTo>
                            <a:lnTo>
                              <a:pt x="59" y="47"/>
                            </a:lnTo>
                            <a:lnTo>
                              <a:pt x="53" y="61"/>
                            </a:lnTo>
                            <a:lnTo>
                              <a:pt x="51" y="66"/>
                            </a:lnTo>
                            <a:lnTo>
                              <a:pt x="48" y="72"/>
                            </a:lnTo>
                            <a:lnTo>
                              <a:pt x="47" y="79"/>
                            </a:lnTo>
                            <a:lnTo>
                              <a:pt x="45" y="93"/>
                            </a:lnTo>
                            <a:lnTo>
                              <a:pt x="15" y="92"/>
                            </a:lnTo>
                          </a:path>
                        </a:pathLst>
                      </a:custGeom>
                      <a:blipFill dpi="0" rotWithShape="0">
                        <a:blip r:embed="rId2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42" name="Freeform 245">
                        <a:extLst>
                          <a:ext uri="{FF2B5EF4-FFF2-40B4-BE49-F238E27FC236}">
                            <a16:creationId xmlns:a16="http://schemas.microsoft.com/office/drawing/2014/main" id="{77DF886B-AAA3-1B76-7B60-31BFC5E2421A}"/>
                          </a:ext>
                        </a:extLst>
                      </p:cNvPr>
                      <p:cNvSpPr>
                        <a:spLocks/>
                      </p:cNvSpPr>
                      <p:nvPr/>
                    </p:nvSpPr>
                    <p:spPr bwMode="auto">
                      <a:xfrm>
                        <a:off x="2678" y="888"/>
                        <a:ext cx="84" cy="74"/>
                      </a:xfrm>
                      <a:custGeom>
                        <a:avLst/>
                        <a:gdLst>
                          <a:gd name="T0" fmla="*/ 6 w 84"/>
                          <a:gd name="T1" fmla="*/ 63 h 74"/>
                          <a:gd name="T2" fmla="*/ 1 w 84"/>
                          <a:gd name="T3" fmla="*/ 56 h 74"/>
                          <a:gd name="T4" fmla="*/ 0 w 84"/>
                          <a:gd name="T5" fmla="*/ 48 h 74"/>
                          <a:gd name="T6" fmla="*/ 1 w 84"/>
                          <a:gd name="T7" fmla="*/ 38 h 74"/>
                          <a:gd name="T8" fmla="*/ 3 w 84"/>
                          <a:gd name="T9" fmla="*/ 30 h 74"/>
                          <a:gd name="T10" fmla="*/ 6 w 84"/>
                          <a:gd name="T11" fmla="*/ 21 h 74"/>
                          <a:gd name="T12" fmla="*/ 11 w 84"/>
                          <a:gd name="T13" fmla="*/ 16 h 74"/>
                          <a:gd name="T14" fmla="*/ 14 w 84"/>
                          <a:gd name="T15" fmla="*/ 9 h 74"/>
                          <a:gd name="T16" fmla="*/ 22 w 84"/>
                          <a:gd name="T17" fmla="*/ 3 h 74"/>
                          <a:gd name="T18" fmla="*/ 28 w 84"/>
                          <a:gd name="T19" fmla="*/ 1 h 74"/>
                          <a:gd name="T20" fmla="*/ 41 w 84"/>
                          <a:gd name="T21" fmla="*/ 0 h 74"/>
                          <a:gd name="T22" fmla="*/ 52 w 84"/>
                          <a:gd name="T23" fmla="*/ 1 h 74"/>
                          <a:gd name="T24" fmla="*/ 60 w 84"/>
                          <a:gd name="T25" fmla="*/ 3 h 74"/>
                          <a:gd name="T26" fmla="*/ 66 w 84"/>
                          <a:gd name="T27" fmla="*/ 6 h 74"/>
                          <a:gd name="T28" fmla="*/ 72 w 84"/>
                          <a:gd name="T29" fmla="*/ 12 h 74"/>
                          <a:gd name="T30" fmla="*/ 77 w 84"/>
                          <a:gd name="T31" fmla="*/ 18 h 74"/>
                          <a:gd name="T32" fmla="*/ 81 w 84"/>
                          <a:gd name="T33" fmla="*/ 24 h 74"/>
                          <a:gd name="T34" fmla="*/ 83 w 84"/>
                          <a:gd name="T35" fmla="*/ 32 h 74"/>
                          <a:gd name="T36" fmla="*/ 83 w 84"/>
                          <a:gd name="T37" fmla="*/ 45 h 74"/>
                          <a:gd name="T38" fmla="*/ 83 w 84"/>
                          <a:gd name="T39" fmla="*/ 54 h 74"/>
                          <a:gd name="T40" fmla="*/ 80 w 84"/>
                          <a:gd name="T41" fmla="*/ 58 h 74"/>
                          <a:gd name="T42" fmla="*/ 75 w 84"/>
                          <a:gd name="T43" fmla="*/ 64 h 74"/>
                          <a:gd name="T44" fmla="*/ 72 w 84"/>
                          <a:gd name="T45" fmla="*/ 68 h 74"/>
                          <a:gd name="T46" fmla="*/ 64 w 84"/>
                          <a:gd name="T47" fmla="*/ 71 h 74"/>
                          <a:gd name="T48" fmla="*/ 57 w 84"/>
                          <a:gd name="T49" fmla="*/ 73 h 74"/>
                          <a:gd name="T50" fmla="*/ 63 w 84"/>
                          <a:gd name="T51" fmla="*/ 64 h 74"/>
                          <a:gd name="T52" fmla="*/ 69 w 84"/>
                          <a:gd name="T53" fmla="*/ 48 h 74"/>
                          <a:gd name="T54" fmla="*/ 66 w 84"/>
                          <a:gd name="T55" fmla="*/ 30 h 74"/>
                          <a:gd name="T56" fmla="*/ 54 w 84"/>
                          <a:gd name="T57" fmla="*/ 34 h 74"/>
                          <a:gd name="T58" fmla="*/ 38 w 84"/>
                          <a:gd name="T59" fmla="*/ 34 h 74"/>
                          <a:gd name="T60" fmla="*/ 27 w 84"/>
                          <a:gd name="T61" fmla="*/ 33 h 74"/>
                          <a:gd name="T62" fmla="*/ 19 w 84"/>
                          <a:gd name="T63" fmla="*/ 31 h 74"/>
                          <a:gd name="T64" fmla="*/ 18 w 84"/>
                          <a:gd name="T65" fmla="*/ 36 h 74"/>
                          <a:gd name="T66" fmla="*/ 14 w 84"/>
                          <a:gd name="T67" fmla="*/ 49 h 74"/>
                          <a:gd name="T68" fmla="*/ 20 w 84"/>
                          <a:gd name="T69" fmla="*/ 64 h 74"/>
                          <a:gd name="T70" fmla="*/ 23 w 84"/>
                          <a:gd name="T71" fmla="*/ 73 h 74"/>
                          <a:gd name="T72" fmla="*/ 14 w 84"/>
                          <a:gd name="T73" fmla="*/ 68 h 74"/>
                          <a:gd name="T74" fmla="*/ 6 w 84"/>
                          <a:gd name="T75" fmla="*/ 63 h 7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4"/>
                          <a:gd name="T115" fmla="*/ 0 h 74"/>
                          <a:gd name="T116" fmla="*/ 84 w 84"/>
                          <a:gd name="T117" fmla="*/ 74 h 7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4" h="74">
                            <a:moveTo>
                              <a:pt x="6" y="63"/>
                            </a:moveTo>
                            <a:lnTo>
                              <a:pt x="1" y="56"/>
                            </a:lnTo>
                            <a:lnTo>
                              <a:pt x="0" y="48"/>
                            </a:lnTo>
                            <a:lnTo>
                              <a:pt x="1" y="38"/>
                            </a:lnTo>
                            <a:lnTo>
                              <a:pt x="3" y="30"/>
                            </a:lnTo>
                            <a:lnTo>
                              <a:pt x="6" y="21"/>
                            </a:lnTo>
                            <a:lnTo>
                              <a:pt x="11" y="16"/>
                            </a:lnTo>
                            <a:lnTo>
                              <a:pt x="14" y="9"/>
                            </a:lnTo>
                            <a:lnTo>
                              <a:pt x="22" y="3"/>
                            </a:lnTo>
                            <a:lnTo>
                              <a:pt x="28" y="1"/>
                            </a:lnTo>
                            <a:lnTo>
                              <a:pt x="41" y="0"/>
                            </a:lnTo>
                            <a:lnTo>
                              <a:pt x="52" y="1"/>
                            </a:lnTo>
                            <a:lnTo>
                              <a:pt x="60" y="3"/>
                            </a:lnTo>
                            <a:lnTo>
                              <a:pt x="66" y="6"/>
                            </a:lnTo>
                            <a:lnTo>
                              <a:pt x="72" y="12"/>
                            </a:lnTo>
                            <a:lnTo>
                              <a:pt x="77" y="18"/>
                            </a:lnTo>
                            <a:lnTo>
                              <a:pt x="81" y="24"/>
                            </a:lnTo>
                            <a:lnTo>
                              <a:pt x="83" y="32"/>
                            </a:lnTo>
                            <a:lnTo>
                              <a:pt x="83" y="45"/>
                            </a:lnTo>
                            <a:lnTo>
                              <a:pt x="83" y="54"/>
                            </a:lnTo>
                            <a:lnTo>
                              <a:pt x="80" y="58"/>
                            </a:lnTo>
                            <a:lnTo>
                              <a:pt x="75" y="64"/>
                            </a:lnTo>
                            <a:lnTo>
                              <a:pt x="72" y="68"/>
                            </a:lnTo>
                            <a:lnTo>
                              <a:pt x="64" y="71"/>
                            </a:lnTo>
                            <a:lnTo>
                              <a:pt x="57" y="73"/>
                            </a:lnTo>
                            <a:lnTo>
                              <a:pt x="63" y="64"/>
                            </a:lnTo>
                            <a:lnTo>
                              <a:pt x="69" y="48"/>
                            </a:lnTo>
                            <a:lnTo>
                              <a:pt x="66" y="30"/>
                            </a:lnTo>
                            <a:lnTo>
                              <a:pt x="54" y="34"/>
                            </a:lnTo>
                            <a:lnTo>
                              <a:pt x="38" y="34"/>
                            </a:lnTo>
                            <a:lnTo>
                              <a:pt x="27" y="33"/>
                            </a:lnTo>
                            <a:lnTo>
                              <a:pt x="19" y="31"/>
                            </a:lnTo>
                            <a:lnTo>
                              <a:pt x="18" y="36"/>
                            </a:lnTo>
                            <a:lnTo>
                              <a:pt x="14" y="49"/>
                            </a:lnTo>
                            <a:lnTo>
                              <a:pt x="20" y="64"/>
                            </a:lnTo>
                            <a:lnTo>
                              <a:pt x="23" y="73"/>
                            </a:lnTo>
                            <a:lnTo>
                              <a:pt x="14" y="68"/>
                            </a:lnTo>
                            <a:lnTo>
                              <a:pt x="6" y="63"/>
                            </a:lnTo>
                          </a:path>
                        </a:pathLst>
                      </a:custGeom>
                      <a:blipFill dpi="0" rotWithShape="0">
                        <a:blip r:embed="rId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543" name="Group 246">
                        <a:extLst>
                          <a:ext uri="{FF2B5EF4-FFF2-40B4-BE49-F238E27FC236}">
                            <a16:creationId xmlns:a16="http://schemas.microsoft.com/office/drawing/2014/main" id="{81FC8870-CE6B-AEEB-F5D8-A5F9823D5788}"/>
                          </a:ext>
                        </a:extLst>
                      </p:cNvPr>
                      <p:cNvGrpSpPr>
                        <a:grpSpLocks/>
                      </p:cNvGrpSpPr>
                      <p:nvPr/>
                    </p:nvGrpSpPr>
                    <p:grpSpPr bwMode="auto">
                      <a:xfrm>
                        <a:off x="2687" y="940"/>
                        <a:ext cx="66" cy="12"/>
                        <a:chOff x="2687" y="940"/>
                        <a:chExt cx="66" cy="12"/>
                      </a:xfrm>
                    </p:grpSpPr>
                    <p:sp>
                      <p:nvSpPr>
                        <p:cNvPr id="17544" name="Oval 247">
                          <a:extLst>
                            <a:ext uri="{FF2B5EF4-FFF2-40B4-BE49-F238E27FC236}">
                              <a16:creationId xmlns:a16="http://schemas.microsoft.com/office/drawing/2014/main" id="{9543B1F2-B81F-4383-7DA6-8224F89037A0}"/>
                            </a:ext>
                          </a:extLst>
                        </p:cNvPr>
                        <p:cNvSpPr>
                          <a:spLocks noChangeArrowheads="1"/>
                        </p:cNvSpPr>
                        <p:nvPr/>
                      </p:nvSpPr>
                      <p:spPr bwMode="auto">
                        <a:xfrm>
                          <a:off x="2687" y="940"/>
                          <a:ext cx="9" cy="10"/>
                        </a:xfrm>
                        <a:prstGeom prst="ellipse">
                          <a:avLst/>
                        </a:prstGeom>
                        <a:blipFill dpi="0" rotWithShape="0">
                          <a:blip r:embed="rId2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sp>
                      <p:nvSpPr>
                        <p:cNvPr id="17545" name="Oval 248">
                          <a:extLst>
                            <a:ext uri="{FF2B5EF4-FFF2-40B4-BE49-F238E27FC236}">
                              <a16:creationId xmlns:a16="http://schemas.microsoft.com/office/drawing/2014/main" id="{893299F7-5073-6EE9-A589-CBE753E83247}"/>
                            </a:ext>
                          </a:extLst>
                        </p:cNvPr>
                        <p:cNvSpPr>
                          <a:spLocks noChangeArrowheads="1"/>
                        </p:cNvSpPr>
                        <p:nvPr/>
                      </p:nvSpPr>
                      <p:spPr bwMode="auto">
                        <a:xfrm>
                          <a:off x="2744" y="942"/>
                          <a:ext cx="9" cy="10"/>
                        </a:xfrm>
                        <a:prstGeom prst="ellipse">
                          <a:avLst/>
                        </a:prstGeom>
                        <a:blipFill dpi="0" rotWithShape="0">
                          <a:blip r:embed="rId2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grpSp>
                </p:grpSp>
              </p:grpSp>
            </p:grpSp>
            <p:grpSp>
              <p:nvGrpSpPr>
                <p:cNvPr id="17472" name="Group 249">
                  <a:extLst>
                    <a:ext uri="{FF2B5EF4-FFF2-40B4-BE49-F238E27FC236}">
                      <a16:creationId xmlns:a16="http://schemas.microsoft.com/office/drawing/2014/main" id="{EABF26D6-3859-FEC7-3C9C-1AADB83D168B}"/>
                    </a:ext>
                  </a:extLst>
                </p:cNvPr>
                <p:cNvGrpSpPr>
                  <a:grpSpLocks/>
                </p:cNvGrpSpPr>
                <p:nvPr/>
              </p:nvGrpSpPr>
              <p:grpSpPr bwMode="auto">
                <a:xfrm>
                  <a:off x="2872" y="830"/>
                  <a:ext cx="938" cy="784"/>
                  <a:chOff x="2872" y="830"/>
                  <a:chExt cx="938" cy="784"/>
                </a:xfrm>
              </p:grpSpPr>
              <p:grpSp>
                <p:nvGrpSpPr>
                  <p:cNvPr id="17473" name="Group 250">
                    <a:extLst>
                      <a:ext uri="{FF2B5EF4-FFF2-40B4-BE49-F238E27FC236}">
                        <a16:creationId xmlns:a16="http://schemas.microsoft.com/office/drawing/2014/main" id="{AB346DF7-8442-B52E-CB5A-9D3E42892499}"/>
                      </a:ext>
                    </a:extLst>
                  </p:cNvPr>
                  <p:cNvGrpSpPr>
                    <a:grpSpLocks/>
                  </p:cNvGrpSpPr>
                  <p:nvPr/>
                </p:nvGrpSpPr>
                <p:grpSpPr bwMode="auto">
                  <a:xfrm>
                    <a:off x="3236" y="858"/>
                    <a:ext cx="238" cy="710"/>
                    <a:chOff x="3236" y="858"/>
                    <a:chExt cx="238" cy="710"/>
                  </a:xfrm>
                </p:grpSpPr>
                <p:grpSp>
                  <p:nvGrpSpPr>
                    <p:cNvPr id="17516" name="Group 251">
                      <a:extLst>
                        <a:ext uri="{FF2B5EF4-FFF2-40B4-BE49-F238E27FC236}">
                          <a16:creationId xmlns:a16="http://schemas.microsoft.com/office/drawing/2014/main" id="{0DC9D83D-BAC7-57F3-A0C0-2055E5E66C77}"/>
                        </a:ext>
                      </a:extLst>
                    </p:cNvPr>
                    <p:cNvGrpSpPr>
                      <a:grpSpLocks/>
                    </p:cNvGrpSpPr>
                    <p:nvPr/>
                  </p:nvGrpSpPr>
                  <p:grpSpPr bwMode="auto">
                    <a:xfrm>
                      <a:off x="3236" y="949"/>
                      <a:ext cx="238" cy="619"/>
                      <a:chOff x="3236" y="949"/>
                      <a:chExt cx="238" cy="619"/>
                    </a:xfrm>
                  </p:grpSpPr>
                  <p:grpSp>
                    <p:nvGrpSpPr>
                      <p:cNvPr id="17522" name="Group 252">
                        <a:extLst>
                          <a:ext uri="{FF2B5EF4-FFF2-40B4-BE49-F238E27FC236}">
                            <a16:creationId xmlns:a16="http://schemas.microsoft.com/office/drawing/2014/main" id="{79CB8129-CAF9-1E80-C9AE-A9B9C1F95C55}"/>
                          </a:ext>
                        </a:extLst>
                      </p:cNvPr>
                      <p:cNvGrpSpPr>
                        <a:grpSpLocks/>
                      </p:cNvGrpSpPr>
                      <p:nvPr/>
                    </p:nvGrpSpPr>
                    <p:grpSpPr bwMode="auto">
                      <a:xfrm>
                        <a:off x="3244" y="1503"/>
                        <a:ext cx="211" cy="65"/>
                        <a:chOff x="3244" y="1503"/>
                        <a:chExt cx="211" cy="65"/>
                      </a:xfrm>
                    </p:grpSpPr>
                    <p:sp>
                      <p:nvSpPr>
                        <p:cNvPr id="17532" name="Freeform 253">
                          <a:extLst>
                            <a:ext uri="{FF2B5EF4-FFF2-40B4-BE49-F238E27FC236}">
                              <a16:creationId xmlns:a16="http://schemas.microsoft.com/office/drawing/2014/main" id="{10B45A04-A868-DC16-4DF7-63EB7DCB4F49}"/>
                            </a:ext>
                          </a:extLst>
                        </p:cNvPr>
                        <p:cNvSpPr>
                          <a:spLocks/>
                        </p:cNvSpPr>
                        <p:nvPr/>
                      </p:nvSpPr>
                      <p:spPr bwMode="auto">
                        <a:xfrm>
                          <a:off x="3244" y="1517"/>
                          <a:ext cx="67" cy="51"/>
                        </a:xfrm>
                        <a:custGeom>
                          <a:avLst/>
                          <a:gdLst>
                            <a:gd name="T0" fmla="*/ 25 w 67"/>
                            <a:gd name="T1" fmla="*/ 10 h 51"/>
                            <a:gd name="T2" fmla="*/ 10 w 67"/>
                            <a:gd name="T3" fmla="*/ 24 h 51"/>
                            <a:gd name="T4" fmla="*/ 0 w 67"/>
                            <a:gd name="T5" fmla="*/ 37 h 51"/>
                            <a:gd name="T6" fmla="*/ 1 w 67"/>
                            <a:gd name="T7" fmla="*/ 46 h 51"/>
                            <a:gd name="T8" fmla="*/ 8 w 67"/>
                            <a:gd name="T9" fmla="*/ 50 h 51"/>
                            <a:gd name="T10" fmla="*/ 29 w 67"/>
                            <a:gd name="T11" fmla="*/ 49 h 51"/>
                            <a:gd name="T12" fmla="*/ 41 w 67"/>
                            <a:gd name="T13" fmla="*/ 43 h 51"/>
                            <a:gd name="T14" fmla="*/ 47 w 67"/>
                            <a:gd name="T15" fmla="*/ 33 h 51"/>
                            <a:gd name="T16" fmla="*/ 65 w 67"/>
                            <a:gd name="T17" fmla="*/ 25 h 51"/>
                            <a:gd name="T18" fmla="*/ 66 w 67"/>
                            <a:gd name="T19" fmla="*/ 12 h 51"/>
                            <a:gd name="T20" fmla="*/ 63 w 67"/>
                            <a:gd name="T21" fmla="*/ 0 h 51"/>
                            <a:gd name="T22" fmla="*/ 45 w 67"/>
                            <a:gd name="T23" fmla="*/ 9 h 51"/>
                            <a:gd name="T24" fmla="*/ 25 w 67"/>
                            <a:gd name="T25" fmla="*/ 10 h 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
                            <a:gd name="T40" fmla="*/ 0 h 51"/>
                            <a:gd name="T41" fmla="*/ 67 w 67"/>
                            <a:gd name="T42" fmla="*/ 51 h 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 h="51">
                              <a:moveTo>
                                <a:pt x="25" y="10"/>
                              </a:moveTo>
                              <a:lnTo>
                                <a:pt x="10" y="24"/>
                              </a:lnTo>
                              <a:lnTo>
                                <a:pt x="0" y="37"/>
                              </a:lnTo>
                              <a:lnTo>
                                <a:pt x="1" y="46"/>
                              </a:lnTo>
                              <a:lnTo>
                                <a:pt x="8" y="50"/>
                              </a:lnTo>
                              <a:lnTo>
                                <a:pt x="29" y="49"/>
                              </a:lnTo>
                              <a:lnTo>
                                <a:pt x="41" y="43"/>
                              </a:lnTo>
                              <a:lnTo>
                                <a:pt x="47" y="33"/>
                              </a:lnTo>
                              <a:lnTo>
                                <a:pt x="65" y="25"/>
                              </a:lnTo>
                              <a:lnTo>
                                <a:pt x="66" y="12"/>
                              </a:lnTo>
                              <a:lnTo>
                                <a:pt x="63" y="0"/>
                              </a:lnTo>
                              <a:lnTo>
                                <a:pt x="45" y="9"/>
                              </a:lnTo>
                              <a:lnTo>
                                <a:pt x="25" y="1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33" name="Freeform 254">
                          <a:extLst>
                            <a:ext uri="{FF2B5EF4-FFF2-40B4-BE49-F238E27FC236}">
                              <a16:creationId xmlns:a16="http://schemas.microsoft.com/office/drawing/2014/main" id="{9CDE1D0F-9004-2B4C-C644-22FBC6AC63F4}"/>
                            </a:ext>
                          </a:extLst>
                        </p:cNvPr>
                        <p:cNvSpPr>
                          <a:spLocks/>
                        </p:cNvSpPr>
                        <p:nvPr/>
                      </p:nvSpPr>
                      <p:spPr bwMode="auto">
                        <a:xfrm>
                          <a:off x="3380" y="1503"/>
                          <a:ext cx="75" cy="53"/>
                        </a:xfrm>
                        <a:custGeom>
                          <a:avLst/>
                          <a:gdLst>
                            <a:gd name="T0" fmla="*/ 1 w 75"/>
                            <a:gd name="T1" fmla="*/ 3 h 53"/>
                            <a:gd name="T2" fmla="*/ 0 w 75"/>
                            <a:gd name="T3" fmla="*/ 24 h 53"/>
                            <a:gd name="T4" fmla="*/ 10 w 75"/>
                            <a:gd name="T5" fmla="*/ 32 h 53"/>
                            <a:gd name="T6" fmla="*/ 20 w 75"/>
                            <a:gd name="T7" fmla="*/ 35 h 53"/>
                            <a:gd name="T8" fmla="*/ 27 w 75"/>
                            <a:gd name="T9" fmla="*/ 39 h 53"/>
                            <a:gd name="T10" fmla="*/ 39 w 75"/>
                            <a:gd name="T11" fmla="*/ 46 h 53"/>
                            <a:gd name="T12" fmla="*/ 60 w 75"/>
                            <a:gd name="T13" fmla="*/ 52 h 53"/>
                            <a:gd name="T14" fmla="*/ 68 w 75"/>
                            <a:gd name="T15" fmla="*/ 50 h 53"/>
                            <a:gd name="T16" fmla="*/ 74 w 75"/>
                            <a:gd name="T17" fmla="*/ 47 h 53"/>
                            <a:gd name="T18" fmla="*/ 74 w 75"/>
                            <a:gd name="T19" fmla="*/ 42 h 53"/>
                            <a:gd name="T20" fmla="*/ 66 w 75"/>
                            <a:gd name="T21" fmla="*/ 30 h 53"/>
                            <a:gd name="T22" fmla="*/ 49 w 75"/>
                            <a:gd name="T23" fmla="*/ 18 h 53"/>
                            <a:gd name="T24" fmla="*/ 36 w 75"/>
                            <a:gd name="T25" fmla="*/ 7 h 53"/>
                            <a:gd name="T26" fmla="*/ 31 w 75"/>
                            <a:gd name="T27" fmla="*/ 0 h 53"/>
                            <a:gd name="T28" fmla="*/ 1 w 75"/>
                            <a:gd name="T29" fmla="*/ 3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5"/>
                            <a:gd name="T46" fmla="*/ 0 h 53"/>
                            <a:gd name="T47" fmla="*/ 75 w 75"/>
                            <a:gd name="T48" fmla="*/ 53 h 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5" h="53">
                              <a:moveTo>
                                <a:pt x="1" y="3"/>
                              </a:moveTo>
                              <a:lnTo>
                                <a:pt x="0" y="24"/>
                              </a:lnTo>
                              <a:lnTo>
                                <a:pt x="10" y="32"/>
                              </a:lnTo>
                              <a:lnTo>
                                <a:pt x="20" y="35"/>
                              </a:lnTo>
                              <a:lnTo>
                                <a:pt x="27" y="39"/>
                              </a:lnTo>
                              <a:lnTo>
                                <a:pt x="39" y="46"/>
                              </a:lnTo>
                              <a:lnTo>
                                <a:pt x="60" y="52"/>
                              </a:lnTo>
                              <a:lnTo>
                                <a:pt x="68" y="50"/>
                              </a:lnTo>
                              <a:lnTo>
                                <a:pt x="74" y="47"/>
                              </a:lnTo>
                              <a:lnTo>
                                <a:pt x="74" y="42"/>
                              </a:lnTo>
                              <a:lnTo>
                                <a:pt x="66" y="30"/>
                              </a:lnTo>
                              <a:lnTo>
                                <a:pt x="49" y="18"/>
                              </a:lnTo>
                              <a:lnTo>
                                <a:pt x="36" y="7"/>
                              </a:lnTo>
                              <a:lnTo>
                                <a:pt x="31" y="0"/>
                              </a:lnTo>
                              <a:lnTo>
                                <a:pt x="1" y="3"/>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7523" name="Group 255">
                        <a:extLst>
                          <a:ext uri="{FF2B5EF4-FFF2-40B4-BE49-F238E27FC236}">
                            <a16:creationId xmlns:a16="http://schemas.microsoft.com/office/drawing/2014/main" id="{D10E23E0-9B5E-46A0-28D2-EF09CF1BCD0B}"/>
                          </a:ext>
                        </a:extLst>
                      </p:cNvPr>
                      <p:cNvGrpSpPr>
                        <a:grpSpLocks/>
                      </p:cNvGrpSpPr>
                      <p:nvPr/>
                    </p:nvGrpSpPr>
                    <p:grpSpPr bwMode="auto">
                      <a:xfrm>
                        <a:off x="3236" y="949"/>
                        <a:ext cx="238" cy="585"/>
                        <a:chOff x="3236" y="949"/>
                        <a:chExt cx="238" cy="585"/>
                      </a:xfrm>
                    </p:grpSpPr>
                    <p:grpSp>
                      <p:nvGrpSpPr>
                        <p:cNvPr id="17524" name="Group 256">
                          <a:extLst>
                            <a:ext uri="{FF2B5EF4-FFF2-40B4-BE49-F238E27FC236}">
                              <a16:creationId xmlns:a16="http://schemas.microsoft.com/office/drawing/2014/main" id="{8DDCA9C5-96DB-662B-6E51-247B1F187798}"/>
                            </a:ext>
                          </a:extLst>
                        </p:cNvPr>
                        <p:cNvGrpSpPr>
                          <a:grpSpLocks/>
                        </p:cNvGrpSpPr>
                        <p:nvPr/>
                      </p:nvGrpSpPr>
                      <p:grpSpPr bwMode="auto">
                        <a:xfrm>
                          <a:off x="3266" y="949"/>
                          <a:ext cx="151" cy="188"/>
                          <a:chOff x="3266" y="949"/>
                          <a:chExt cx="151" cy="188"/>
                        </a:xfrm>
                      </p:grpSpPr>
                      <p:sp>
                        <p:nvSpPr>
                          <p:cNvPr id="17529" name="Freeform 257">
                            <a:extLst>
                              <a:ext uri="{FF2B5EF4-FFF2-40B4-BE49-F238E27FC236}">
                                <a16:creationId xmlns:a16="http://schemas.microsoft.com/office/drawing/2014/main" id="{07AD1FBA-EFB5-F391-2EA4-DD5D33FADDDC}"/>
                              </a:ext>
                            </a:extLst>
                          </p:cNvPr>
                          <p:cNvSpPr>
                            <a:spLocks/>
                          </p:cNvSpPr>
                          <p:nvPr/>
                        </p:nvSpPr>
                        <p:spPr bwMode="auto">
                          <a:xfrm>
                            <a:off x="3266" y="959"/>
                            <a:ext cx="151" cy="178"/>
                          </a:xfrm>
                          <a:custGeom>
                            <a:avLst/>
                            <a:gdLst>
                              <a:gd name="T0" fmla="*/ 0 w 151"/>
                              <a:gd name="T1" fmla="*/ 34 h 178"/>
                              <a:gd name="T2" fmla="*/ 45 w 151"/>
                              <a:gd name="T3" fmla="*/ 0 h 178"/>
                              <a:gd name="T4" fmla="*/ 95 w 151"/>
                              <a:gd name="T5" fmla="*/ 78 h 178"/>
                              <a:gd name="T6" fmla="*/ 103 w 151"/>
                              <a:gd name="T7" fmla="*/ 4 h 178"/>
                              <a:gd name="T8" fmla="*/ 133 w 151"/>
                              <a:gd name="T9" fmla="*/ 13 h 178"/>
                              <a:gd name="T10" fmla="*/ 150 w 151"/>
                              <a:gd name="T11" fmla="*/ 40 h 178"/>
                              <a:gd name="T12" fmla="*/ 147 w 151"/>
                              <a:gd name="T13" fmla="*/ 177 h 178"/>
                              <a:gd name="T14" fmla="*/ 17 w 151"/>
                              <a:gd name="T15" fmla="*/ 177 h 178"/>
                              <a:gd name="T16" fmla="*/ 0 w 151"/>
                              <a:gd name="T17" fmla="*/ 34 h 1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1"/>
                              <a:gd name="T28" fmla="*/ 0 h 178"/>
                              <a:gd name="T29" fmla="*/ 151 w 151"/>
                              <a:gd name="T30" fmla="*/ 178 h 1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1" h="178">
                                <a:moveTo>
                                  <a:pt x="0" y="34"/>
                                </a:moveTo>
                                <a:lnTo>
                                  <a:pt x="45" y="0"/>
                                </a:lnTo>
                                <a:lnTo>
                                  <a:pt x="95" y="78"/>
                                </a:lnTo>
                                <a:lnTo>
                                  <a:pt x="103" y="4"/>
                                </a:lnTo>
                                <a:lnTo>
                                  <a:pt x="133" y="13"/>
                                </a:lnTo>
                                <a:lnTo>
                                  <a:pt x="150" y="40"/>
                                </a:lnTo>
                                <a:lnTo>
                                  <a:pt x="147" y="177"/>
                                </a:lnTo>
                                <a:lnTo>
                                  <a:pt x="17" y="177"/>
                                </a:lnTo>
                                <a:lnTo>
                                  <a:pt x="0" y="34"/>
                                </a:lnTo>
                              </a:path>
                            </a:pathLst>
                          </a:custGeom>
                          <a:blipFill dpi="0" rotWithShape="0">
                            <a:blip r:embed="rId2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30" name="Freeform 258">
                            <a:extLst>
                              <a:ext uri="{FF2B5EF4-FFF2-40B4-BE49-F238E27FC236}">
                                <a16:creationId xmlns:a16="http://schemas.microsoft.com/office/drawing/2014/main" id="{5FEDE150-1F3C-8C85-4422-04D89AFA031F}"/>
                              </a:ext>
                            </a:extLst>
                          </p:cNvPr>
                          <p:cNvSpPr>
                            <a:spLocks/>
                          </p:cNvSpPr>
                          <p:nvPr/>
                        </p:nvSpPr>
                        <p:spPr bwMode="auto">
                          <a:xfrm>
                            <a:off x="3310" y="949"/>
                            <a:ext cx="61" cy="104"/>
                          </a:xfrm>
                          <a:custGeom>
                            <a:avLst/>
                            <a:gdLst>
                              <a:gd name="T0" fmla="*/ 0 w 61"/>
                              <a:gd name="T1" fmla="*/ 10 h 104"/>
                              <a:gd name="T2" fmla="*/ 5 w 61"/>
                              <a:gd name="T3" fmla="*/ 0 h 104"/>
                              <a:gd name="T4" fmla="*/ 42 w 61"/>
                              <a:gd name="T5" fmla="*/ 18 h 104"/>
                              <a:gd name="T6" fmla="*/ 51 w 61"/>
                              <a:gd name="T7" fmla="*/ 6 h 104"/>
                              <a:gd name="T8" fmla="*/ 57 w 61"/>
                              <a:gd name="T9" fmla="*/ 10 h 104"/>
                              <a:gd name="T10" fmla="*/ 60 w 61"/>
                              <a:gd name="T11" fmla="*/ 71 h 104"/>
                              <a:gd name="T12" fmla="*/ 59 w 61"/>
                              <a:gd name="T13" fmla="*/ 103 h 104"/>
                              <a:gd name="T14" fmla="*/ 0 w 61"/>
                              <a:gd name="T15" fmla="*/ 10 h 104"/>
                              <a:gd name="T16" fmla="*/ 0 60000 65536"/>
                              <a:gd name="T17" fmla="*/ 0 60000 65536"/>
                              <a:gd name="T18" fmla="*/ 0 60000 65536"/>
                              <a:gd name="T19" fmla="*/ 0 60000 65536"/>
                              <a:gd name="T20" fmla="*/ 0 60000 65536"/>
                              <a:gd name="T21" fmla="*/ 0 60000 65536"/>
                              <a:gd name="T22" fmla="*/ 0 60000 65536"/>
                              <a:gd name="T23" fmla="*/ 0 60000 65536"/>
                              <a:gd name="T24" fmla="*/ 0 w 61"/>
                              <a:gd name="T25" fmla="*/ 0 h 104"/>
                              <a:gd name="T26" fmla="*/ 61 w 61"/>
                              <a:gd name="T27" fmla="*/ 104 h 1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1" h="104">
                                <a:moveTo>
                                  <a:pt x="0" y="10"/>
                                </a:moveTo>
                                <a:lnTo>
                                  <a:pt x="5" y="0"/>
                                </a:lnTo>
                                <a:lnTo>
                                  <a:pt x="42" y="18"/>
                                </a:lnTo>
                                <a:lnTo>
                                  <a:pt x="51" y="6"/>
                                </a:lnTo>
                                <a:lnTo>
                                  <a:pt x="57" y="10"/>
                                </a:lnTo>
                                <a:lnTo>
                                  <a:pt x="60" y="71"/>
                                </a:lnTo>
                                <a:lnTo>
                                  <a:pt x="59" y="103"/>
                                </a:lnTo>
                                <a:lnTo>
                                  <a:pt x="0" y="10"/>
                                </a:lnTo>
                              </a:path>
                            </a:pathLst>
                          </a:custGeom>
                          <a:blipFill dpi="0" rotWithShape="0">
                            <a:blip r:embed="rId2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31" name="Freeform 259">
                            <a:extLst>
                              <a:ext uri="{FF2B5EF4-FFF2-40B4-BE49-F238E27FC236}">
                                <a16:creationId xmlns:a16="http://schemas.microsoft.com/office/drawing/2014/main" id="{B97E1A3A-4DE0-1119-3E52-D20F860C7DD7}"/>
                              </a:ext>
                            </a:extLst>
                          </p:cNvPr>
                          <p:cNvSpPr>
                            <a:spLocks/>
                          </p:cNvSpPr>
                          <p:nvPr/>
                        </p:nvSpPr>
                        <p:spPr bwMode="auto">
                          <a:xfrm>
                            <a:off x="3329" y="970"/>
                            <a:ext cx="39" cy="21"/>
                          </a:xfrm>
                          <a:custGeom>
                            <a:avLst/>
                            <a:gdLst>
                              <a:gd name="T0" fmla="*/ 0 w 39"/>
                              <a:gd name="T1" fmla="*/ 20 h 21"/>
                              <a:gd name="T2" fmla="*/ 21 w 39"/>
                              <a:gd name="T3" fmla="*/ 0 h 21"/>
                              <a:gd name="T4" fmla="*/ 38 w 39"/>
                              <a:gd name="T5" fmla="*/ 16 h 21"/>
                              <a:gd name="T6" fmla="*/ 0 60000 65536"/>
                              <a:gd name="T7" fmla="*/ 0 60000 65536"/>
                              <a:gd name="T8" fmla="*/ 0 60000 65536"/>
                              <a:gd name="T9" fmla="*/ 0 w 39"/>
                              <a:gd name="T10" fmla="*/ 0 h 21"/>
                              <a:gd name="T11" fmla="*/ 39 w 39"/>
                              <a:gd name="T12" fmla="*/ 21 h 21"/>
                            </a:gdLst>
                            <a:ahLst/>
                            <a:cxnLst>
                              <a:cxn ang="T6">
                                <a:pos x="T0" y="T1"/>
                              </a:cxn>
                              <a:cxn ang="T7">
                                <a:pos x="T2" y="T3"/>
                              </a:cxn>
                              <a:cxn ang="T8">
                                <a:pos x="T4" y="T5"/>
                              </a:cxn>
                            </a:cxnLst>
                            <a:rect l="T9" t="T10" r="T11" b="T12"/>
                            <a:pathLst>
                              <a:path w="39" h="21">
                                <a:moveTo>
                                  <a:pt x="0" y="20"/>
                                </a:moveTo>
                                <a:lnTo>
                                  <a:pt x="21" y="0"/>
                                </a:lnTo>
                                <a:lnTo>
                                  <a:pt x="38" y="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525" name="Group 260">
                          <a:extLst>
                            <a:ext uri="{FF2B5EF4-FFF2-40B4-BE49-F238E27FC236}">
                              <a16:creationId xmlns:a16="http://schemas.microsoft.com/office/drawing/2014/main" id="{D7D34FAD-A991-2974-B72D-0F5FE4AFD342}"/>
                            </a:ext>
                          </a:extLst>
                        </p:cNvPr>
                        <p:cNvGrpSpPr>
                          <a:grpSpLocks/>
                        </p:cNvGrpSpPr>
                        <p:nvPr/>
                      </p:nvGrpSpPr>
                      <p:grpSpPr bwMode="auto">
                        <a:xfrm>
                          <a:off x="3236" y="958"/>
                          <a:ext cx="238" cy="576"/>
                          <a:chOff x="3236" y="958"/>
                          <a:chExt cx="238" cy="576"/>
                        </a:xfrm>
                      </p:grpSpPr>
                      <p:sp>
                        <p:nvSpPr>
                          <p:cNvPr id="17526" name="Freeform 261">
                            <a:extLst>
                              <a:ext uri="{FF2B5EF4-FFF2-40B4-BE49-F238E27FC236}">
                                <a16:creationId xmlns:a16="http://schemas.microsoft.com/office/drawing/2014/main" id="{AD4F0FA0-07B3-FF37-9D8F-C5666B149C10}"/>
                              </a:ext>
                            </a:extLst>
                          </p:cNvPr>
                          <p:cNvSpPr>
                            <a:spLocks/>
                          </p:cNvSpPr>
                          <p:nvPr/>
                        </p:nvSpPr>
                        <p:spPr bwMode="auto">
                          <a:xfrm>
                            <a:off x="3236" y="958"/>
                            <a:ext cx="238" cy="576"/>
                          </a:xfrm>
                          <a:custGeom>
                            <a:avLst/>
                            <a:gdLst>
                              <a:gd name="T0" fmla="*/ 75 w 238"/>
                              <a:gd name="T1" fmla="*/ 0 h 576"/>
                              <a:gd name="T2" fmla="*/ 18 w 238"/>
                              <a:gd name="T3" fmla="*/ 42 h 576"/>
                              <a:gd name="T4" fmla="*/ 0 w 238"/>
                              <a:gd name="T5" fmla="*/ 178 h 576"/>
                              <a:gd name="T6" fmla="*/ 44 w 238"/>
                              <a:gd name="T7" fmla="*/ 268 h 576"/>
                              <a:gd name="T8" fmla="*/ 45 w 238"/>
                              <a:gd name="T9" fmla="*/ 285 h 576"/>
                              <a:gd name="T10" fmla="*/ 48 w 238"/>
                              <a:gd name="T11" fmla="*/ 306 h 576"/>
                              <a:gd name="T12" fmla="*/ 53 w 238"/>
                              <a:gd name="T13" fmla="*/ 319 h 576"/>
                              <a:gd name="T14" fmla="*/ 46 w 238"/>
                              <a:gd name="T15" fmla="*/ 417 h 576"/>
                              <a:gd name="T16" fmla="*/ 31 w 238"/>
                              <a:gd name="T17" fmla="*/ 573 h 576"/>
                              <a:gd name="T18" fmla="*/ 47 w 238"/>
                              <a:gd name="T19" fmla="*/ 575 h 576"/>
                              <a:gd name="T20" fmla="*/ 72 w 238"/>
                              <a:gd name="T21" fmla="*/ 567 h 576"/>
                              <a:gd name="T22" fmla="*/ 90 w 238"/>
                              <a:gd name="T23" fmla="*/ 461 h 576"/>
                              <a:gd name="T24" fmla="*/ 99 w 238"/>
                              <a:gd name="T25" fmla="*/ 422 h 576"/>
                              <a:gd name="T26" fmla="*/ 125 w 238"/>
                              <a:gd name="T27" fmla="*/ 321 h 576"/>
                              <a:gd name="T28" fmla="*/ 129 w 238"/>
                              <a:gd name="T29" fmla="*/ 428 h 576"/>
                              <a:gd name="T30" fmla="*/ 143 w 238"/>
                              <a:gd name="T31" fmla="*/ 558 h 576"/>
                              <a:gd name="T32" fmla="*/ 180 w 238"/>
                              <a:gd name="T33" fmla="*/ 559 h 576"/>
                              <a:gd name="T34" fmla="*/ 184 w 238"/>
                              <a:gd name="T35" fmla="*/ 419 h 576"/>
                              <a:gd name="T36" fmla="*/ 181 w 238"/>
                              <a:gd name="T37" fmla="*/ 280 h 576"/>
                              <a:gd name="T38" fmla="*/ 182 w 238"/>
                              <a:gd name="T39" fmla="*/ 210 h 576"/>
                              <a:gd name="T40" fmla="*/ 190 w 238"/>
                              <a:gd name="T41" fmla="*/ 188 h 576"/>
                              <a:gd name="T42" fmla="*/ 194 w 238"/>
                              <a:gd name="T43" fmla="*/ 190 h 576"/>
                              <a:gd name="T44" fmla="*/ 234 w 238"/>
                              <a:gd name="T45" fmla="*/ 166 h 576"/>
                              <a:gd name="T46" fmla="*/ 237 w 238"/>
                              <a:gd name="T47" fmla="*/ 122 h 576"/>
                              <a:gd name="T48" fmla="*/ 173 w 238"/>
                              <a:gd name="T49" fmla="*/ 15 h 576"/>
                              <a:gd name="T50" fmla="*/ 129 w 238"/>
                              <a:gd name="T51" fmla="*/ 0 h 576"/>
                              <a:gd name="T52" fmla="*/ 138 w 238"/>
                              <a:gd name="T53" fmla="*/ 72 h 576"/>
                              <a:gd name="T54" fmla="*/ 127 w 238"/>
                              <a:gd name="T55" fmla="*/ 142 h 576"/>
                              <a:gd name="T56" fmla="*/ 110 w 238"/>
                              <a:gd name="T57" fmla="*/ 76 h 576"/>
                              <a:gd name="T58" fmla="*/ 75 w 238"/>
                              <a:gd name="T59" fmla="*/ 0 h 57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38"/>
                              <a:gd name="T91" fmla="*/ 0 h 576"/>
                              <a:gd name="T92" fmla="*/ 238 w 238"/>
                              <a:gd name="T93" fmla="*/ 576 h 57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38" h="576">
                                <a:moveTo>
                                  <a:pt x="75" y="0"/>
                                </a:moveTo>
                                <a:lnTo>
                                  <a:pt x="18" y="42"/>
                                </a:lnTo>
                                <a:lnTo>
                                  <a:pt x="0" y="178"/>
                                </a:lnTo>
                                <a:lnTo>
                                  <a:pt x="44" y="268"/>
                                </a:lnTo>
                                <a:lnTo>
                                  <a:pt x="45" y="285"/>
                                </a:lnTo>
                                <a:lnTo>
                                  <a:pt x="48" y="306"/>
                                </a:lnTo>
                                <a:lnTo>
                                  <a:pt x="53" y="319"/>
                                </a:lnTo>
                                <a:lnTo>
                                  <a:pt x="46" y="417"/>
                                </a:lnTo>
                                <a:lnTo>
                                  <a:pt x="31" y="573"/>
                                </a:lnTo>
                                <a:lnTo>
                                  <a:pt x="47" y="575"/>
                                </a:lnTo>
                                <a:lnTo>
                                  <a:pt x="72" y="567"/>
                                </a:lnTo>
                                <a:lnTo>
                                  <a:pt x="90" y="461"/>
                                </a:lnTo>
                                <a:lnTo>
                                  <a:pt x="99" y="422"/>
                                </a:lnTo>
                                <a:lnTo>
                                  <a:pt x="125" y="321"/>
                                </a:lnTo>
                                <a:lnTo>
                                  <a:pt x="129" y="428"/>
                                </a:lnTo>
                                <a:lnTo>
                                  <a:pt x="143" y="558"/>
                                </a:lnTo>
                                <a:lnTo>
                                  <a:pt x="180" y="559"/>
                                </a:lnTo>
                                <a:lnTo>
                                  <a:pt x="184" y="419"/>
                                </a:lnTo>
                                <a:lnTo>
                                  <a:pt x="181" y="280"/>
                                </a:lnTo>
                                <a:lnTo>
                                  <a:pt x="182" y="210"/>
                                </a:lnTo>
                                <a:lnTo>
                                  <a:pt x="190" y="188"/>
                                </a:lnTo>
                                <a:lnTo>
                                  <a:pt x="194" y="190"/>
                                </a:lnTo>
                                <a:lnTo>
                                  <a:pt x="234" y="166"/>
                                </a:lnTo>
                                <a:lnTo>
                                  <a:pt x="237" y="122"/>
                                </a:lnTo>
                                <a:lnTo>
                                  <a:pt x="173" y="15"/>
                                </a:lnTo>
                                <a:lnTo>
                                  <a:pt x="129" y="0"/>
                                </a:lnTo>
                                <a:lnTo>
                                  <a:pt x="138" y="72"/>
                                </a:lnTo>
                                <a:lnTo>
                                  <a:pt x="127" y="142"/>
                                </a:lnTo>
                                <a:lnTo>
                                  <a:pt x="110" y="76"/>
                                </a:lnTo>
                                <a:lnTo>
                                  <a:pt x="75" y="0"/>
                                </a:lnTo>
                              </a:path>
                            </a:pathLst>
                          </a:custGeom>
                          <a:blipFill dpi="0" rotWithShape="0">
                            <a:blip r:embed="rId28"/>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27" name="Freeform 262">
                            <a:extLst>
                              <a:ext uri="{FF2B5EF4-FFF2-40B4-BE49-F238E27FC236}">
                                <a16:creationId xmlns:a16="http://schemas.microsoft.com/office/drawing/2014/main" id="{8BF8E382-5D62-DC78-D6D1-E5A3F8C0E6FF}"/>
                              </a:ext>
                            </a:extLst>
                          </p:cNvPr>
                          <p:cNvSpPr>
                            <a:spLocks/>
                          </p:cNvSpPr>
                          <p:nvPr/>
                        </p:nvSpPr>
                        <p:spPr bwMode="auto">
                          <a:xfrm>
                            <a:off x="3249" y="1020"/>
                            <a:ext cx="61" cy="150"/>
                          </a:xfrm>
                          <a:custGeom>
                            <a:avLst/>
                            <a:gdLst>
                              <a:gd name="T0" fmla="*/ 30 w 61"/>
                              <a:gd name="T1" fmla="*/ 0 h 150"/>
                              <a:gd name="T2" fmla="*/ 36 w 61"/>
                              <a:gd name="T3" fmla="*/ 36 h 150"/>
                              <a:gd name="T4" fmla="*/ 33 w 61"/>
                              <a:gd name="T5" fmla="*/ 90 h 150"/>
                              <a:gd name="T6" fmla="*/ 0 w 61"/>
                              <a:gd name="T7" fmla="*/ 99 h 150"/>
                              <a:gd name="T8" fmla="*/ 33 w 61"/>
                              <a:gd name="T9" fmla="*/ 102 h 150"/>
                              <a:gd name="T10" fmla="*/ 42 w 61"/>
                              <a:gd name="T11" fmla="*/ 134 h 150"/>
                              <a:gd name="T12" fmla="*/ 60 w 61"/>
                              <a:gd name="T13" fmla="*/ 149 h 150"/>
                              <a:gd name="T14" fmla="*/ 54 w 61"/>
                              <a:gd name="T15" fmla="*/ 123 h 150"/>
                              <a:gd name="T16" fmla="*/ 48 w 61"/>
                              <a:gd name="T17" fmla="*/ 108 h 150"/>
                              <a:gd name="T18" fmla="*/ 45 w 61"/>
                              <a:gd name="T19" fmla="*/ 72 h 150"/>
                              <a:gd name="T20" fmla="*/ 30 w 61"/>
                              <a:gd name="T21" fmla="*/ 0 h 1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
                              <a:gd name="T34" fmla="*/ 0 h 150"/>
                              <a:gd name="T35" fmla="*/ 61 w 61"/>
                              <a:gd name="T36" fmla="*/ 150 h 1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 h="150">
                                <a:moveTo>
                                  <a:pt x="30" y="0"/>
                                </a:moveTo>
                                <a:lnTo>
                                  <a:pt x="36" y="36"/>
                                </a:lnTo>
                                <a:lnTo>
                                  <a:pt x="33" y="90"/>
                                </a:lnTo>
                                <a:lnTo>
                                  <a:pt x="0" y="99"/>
                                </a:lnTo>
                                <a:lnTo>
                                  <a:pt x="33" y="102"/>
                                </a:lnTo>
                                <a:lnTo>
                                  <a:pt x="42" y="134"/>
                                </a:lnTo>
                                <a:lnTo>
                                  <a:pt x="60" y="149"/>
                                </a:lnTo>
                                <a:lnTo>
                                  <a:pt x="54" y="123"/>
                                </a:lnTo>
                                <a:lnTo>
                                  <a:pt x="48" y="108"/>
                                </a:lnTo>
                                <a:lnTo>
                                  <a:pt x="45" y="72"/>
                                </a:lnTo>
                                <a:lnTo>
                                  <a:pt x="30" y="0"/>
                                </a:lnTo>
                              </a:path>
                            </a:pathLst>
                          </a:custGeom>
                          <a:blipFill dpi="0" rotWithShape="0">
                            <a:blip r:embed="rId2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28" name="Freeform 263">
                            <a:extLst>
                              <a:ext uri="{FF2B5EF4-FFF2-40B4-BE49-F238E27FC236}">
                                <a16:creationId xmlns:a16="http://schemas.microsoft.com/office/drawing/2014/main" id="{5793492C-D208-AA4D-45CB-22F998D0F34B}"/>
                              </a:ext>
                            </a:extLst>
                          </p:cNvPr>
                          <p:cNvSpPr>
                            <a:spLocks/>
                          </p:cNvSpPr>
                          <p:nvPr/>
                        </p:nvSpPr>
                        <p:spPr bwMode="auto">
                          <a:xfrm>
                            <a:off x="3304" y="1028"/>
                            <a:ext cx="22" cy="22"/>
                          </a:xfrm>
                          <a:custGeom>
                            <a:avLst/>
                            <a:gdLst>
                              <a:gd name="T0" fmla="*/ 0 w 22"/>
                              <a:gd name="T1" fmla="*/ 21 h 22"/>
                              <a:gd name="T2" fmla="*/ 4 w 22"/>
                              <a:gd name="T3" fmla="*/ 0 h 22"/>
                              <a:gd name="T4" fmla="*/ 21 w 22"/>
                              <a:gd name="T5" fmla="*/ 18 h 22"/>
                              <a:gd name="T6" fmla="*/ 0 w 22"/>
                              <a:gd name="T7" fmla="*/ 21 h 22"/>
                              <a:gd name="T8" fmla="*/ 0 60000 65536"/>
                              <a:gd name="T9" fmla="*/ 0 60000 65536"/>
                              <a:gd name="T10" fmla="*/ 0 60000 65536"/>
                              <a:gd name="T11" fmla="*/ 0 60000 65536"/>
                              <a:gd name="T12" fmla="*/ 0 w 22"/>
                              <a:gd name="T13" fmla="*/ 0 h 22"/>
                              <a:gd name="T14" fmla="*/ 22 w 22"/>
                              <a:gd name="T15" fmla="*/ 22 h 22"/>
                            </a:gdLst>
                            <a:ahLst/>
                            <a:cxnLst>
                              <a:cxn ang="T8">
                                <a:pos x="T0" y="T1"/>
                              </a:cxn>
                              <a:cxn ang="T9">
                                <a:pos x="T2" y="T3"/>
                              </a:cxn>
                              <a:cxn ang="T10">
                                <a:pos x="T4" y="T5"/>
                              </a:cxn>
                              <a:cxn ang="T11">
                                <a:pos x="T6" y="T7"/>
                              </a:cxn>
                            </a:cxnLst>
                            <a:rect l="T12" t="T13" r="T14" b="T15"/>
                            <a:pathLst>
                              <a:path w="22" h="22">
                                <a:moveTo>
                                  <a:pt x="0" y="21"/>
                                </a:moveTo>
                                <a:lnTo>
                                  <a:pt x="4" y="0"/>
                                </a:lnTo>
                                <a:lnTo>
                                  <a:pt x="21" y="18"/>
                                </a:lnTo>
                                <a:lnTo>
                                  <a:pt x="0" y="21"/>
                                </a:lnTo>
                              </a:path>
                            </a:pathLst>
                          </a:custGeom>
                          <a:blipFill dpi="0" rotWithShape="0">
                            <a:blip r:embed="rId2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grpSp>
                  <p:nvGrpSpPr>
                    <p:cNvPr id="17517" name="Group 264">
                      <a:extLst>
                        <a:ext uri="{FF2B5EF4-FFF2-40B4-BE49-F238E27FC236}">
                          <a16:creationId xmlns:a16="http://schemas.microsoft.com/office/drawing/2014/main" id="{3A163C75-3F23-3204-1B4A-88AE211C5F7F}"/>
                        </a:ext>
                      </a:extLst>
                    </p:cNvPr>
                    <p:cNvGrpSpPr>
                      <a:grpSpLocks/>
                    </p:cNvGrpSpPr>
                    <p:nvPr/>
                  </p:nvGrpSpPr>
                  <p:grpSpPr bwMode="auto">
                    <a:xfrm>
                      <a:off x="3303" y="858"/>
                      <a:ext cx="76" cy="113"/>
                      <a:chOff x="3303" y="858"/>
                      <a:chExt cx="76" cy="113"/>
                    </a:xfrm>
                  </p:grpSpPr>
                  <p:sp>
                    <p:nvSpPr>
                      <p:cNvPr id="17519" name="Freeform 265">
                        <a:extLst>
                          <a:ext uri="{FF2B5EF4-FFF2-40B4-BE49-F238E27FC236}">
                            <a16:creationId xmlns:a16="http://schemas.microsoft.com/office/drawing/2014/main" id="{AE260573-D483-F1B0-23B5-83501B91A171}"/>
                          </a:ext>
                        </a:extLst>
                      </p:cNvPr>
                      <p:cNvSpPr>
                        <a:spLocks/>
                      </p:cNvSpPr>
                      <p:nvPr/>
                    </p:nvSpPr>
                    <p:spPr bwMode="auto">
                      <a:xfrm>
                        <a:off x="3305" y="859"/>
                        <a:ext cx="68" cy="112"/>
                      </a:xfrm>
                      <a:custGeom>
                        <a:avLst/>
                        <a:gdLst>
                          <a:gd name="T0" fmla="*/ 66 w 68"/>
                          <a:gd name="T1" fmla="*/ 19 h 112"/>
                          <a:gd name="T2" fmla="*/ 67 w 68"/>
                          <a:gd name="T3" fmla="*/ 36 h 112"/>
                          <a:gd name="T4" fmla="*/ 64 w 68"/>
                          <a:gd name="T5" fmla="*/ 43 h 112"/>
                          <a:gd name="T6" fmla="*/ 67 w 68"/>
                          <a:gd name="T7" fmla="*/ 49 h 112"/>
                          <a:gd name="T8" fmla="*/ 66 w 68"/>
                          <a:gd name="T9" fmla="*/ 55 h 112"/>
                          <a:gd name="T10" fmla="*/ 65 w 68"/>
                          <a:gd name="T11" fmla="*/ 64 h 112"/>
                          <a:gd name="T12" fmla="*/ 64 w 68"/>
                          <a:gd name="T13" fmla="*/ 73 h 112"/>
                          <a:gd name="T14" fmla="*/ 65 w 68"/>
                          <a:gd name="T15" fmla="*/ 83 h 112"/>
                          <a:gd name="T16" fmla="*/ 61 w 68"/>
                          <a:gd name="T17" fmla="*/ 89 h 112"/>
                          <a:gd name="T18" fmla="*/ 55 w 68"/>
                          <a:gd name="T19" fmla="*/ 93 h 112"/>
                          <a:gd name="T20" fmla="*/ 57 w 68"/>
                          <a:gd name="T21" fmla="*/ 98 h 112"/>
                          <a:gd name="T22" fmla="*/ 46 w 68"/>
                          <a:gd name="T23" fmla="*/ 111 h 112"/>
                          <a:gd name="T24" fmla="*/ 10 w 68"/>
                          <a:gd name="T25" fmla="*/ 92 h 112"/>
                          <a:gd name="T26" fmla="*/ 8 w 68"/>
                          <a:gd name="T27" fmla="*/ 68 h 112"/>
                          <a:gd name="T28" fmla="*/ 7 w 68"/>
                          <a:gd name="T29" fmla="*/ 65 h 112"/>
                          <a:gd name="T30" fmla="*/ 5 w 68"/>
                          <a:gd name="T31" fmla="*/ 61 h 112"/>
                          <a:gd name="T32" fmla="*/ 2 w 68"/>
                          <a:gd name="T33" fmla="*/ 54 h 112"/>
                          <a:gd name="T34" fmla="*/ 0 w 68"/>
                          <a:gd name="T35" fmla="*/ 41 h 112"/>
                          <a:gd name="T36" fmla="*/ 4 w 68"/>
                          <a:gd name="T37" fmla="*/ 39 h 112"/>
                          <a:gd name="T38" fmla="*/ 3 w 68"/>
                          <a:gd name="T39" fmla="*/ 35 h 112"/>
                          <a:gd name="T40" fmla="*/ 3 w 68"/>
                          <a:gd name="T41" fmla="*/ 26 h 112"/>
                          <a:gd name="T42" fmla="*/ 4 w 68"/>
                          <a:gd name="T43" fmla="*/ 20 h 112"/>
                          <a:gd name="T44" fmla="*/ 7 w 68"/>
                          <a:gd name="T45" fmla="*/ 13 h 112"/>
                          <a:gd name="T46" fmla="*/ 10 w 68"/>
                          <a:gd name="T47" fmla="*/ 8 h 112"/>
                          <a:gd name="T48" fmla="*/ 17 w 68"/>
                          <a:gd name="T49" fmla="*/ 3 h 112"/>
                          <a:gd name="T50" fmla="*/ 24 w 68"/>
                          <a:gd name="T51" fmla="*/ 1 h 112"/>
                          <a:gd name="T52" fmla="*/ 31 w 68"/>
                          <a:gd name="T53" fmla="*/ 0 h 112"/>
                          <a:gd name="T54" fmla="*/ 39 w 68"/>
                          <a:gd name="T55" fmla="*/ 0 h 112"/>
                          <a:gd name="T56" fmla="*/ 46 w 68"/>
                          <a:gd name="T57" fmla="*/ 1 h 112"/>
                          <a:gd name="T58" fmla="*/ 52 w 68"/>
                          <a:gd name="T59" fmla="*/ 2 h 112"/>
                          <a:gd name="T60" fmla="*/ 59 w 68"/>
                          <a:gd name="T61" fmla="*/ 5 h 112"/>
                          <a:gd name="T62" fmla="*/ 62 w 68"/>
                          <a:gd name="T63" fmla="*/ 9 h 112"/>
                          <a:gd name="T64" fmla="*/ 64 w 68"/>
                          <a:gd name="T65" fmla="*/ 12 h 112"/>
                          <a:gd name="T66" fmla="*/ 66 w 68"/>
                          <a:gd name="T67" fmla="*/ 19 h 11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8"/>
                          <a:gd name="T103" fmla="*/ 0 h 112"/>
                          <a:gd name="T104" fmla="*/ 68 w 68"/>
                          <a:gd name="T105" fmla="*/ 112 h 11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8" h="112">
                            <a:moveTo>
                              <a:pt x="66" y="19"/>
                            </a:moveTo>
                            <a:lnTo>
                              <a:pt x="67" y="36"/>
                            </a:lnTo>
                            <a:lnTo>
                              <a:pt x="64" y="43"/>
                            </a:lnTo>
                            <a:lnTo>
                              <a:pt x="67" y="49"/>
                            </a:lnTo>
                            <a:lnTo>
                              <a:pt x="66" y="55"/>
                            </a:lnTo>
                            <a:lnTo>
                              <a:pt x="65" y="64"/>
                            </a:lnTo>
                            <a:lnTo>
                              <a:pt x="64" y="73"/>
                            </a:lnTo>
                            <a:lnTo>
                              <a:pt x="65" y="83"/>
                            </a:lnTo>
                            <a:lnTo>
                              <a:pt x="61" y="89"/>
                            </a:lnTo>
                            <a:lnTo>
                              <a:pt x="55" y="93"/>
                            </a:lnTo>
                            <a:lnTo>
                              <a:pt x="57" y="98"/>
                            </a:lnTo>
                            <a:lnTo>
                              <a:pt x="46" y="111"/>
                            </a:lnTo>
                            <a:lnTo>
                              <a:pt x="10" y="92"/>
                            </a:lnTo>
                            <a:lnTo>
                              <a:pt x="8" y="68"/>
                            </a:lnTo>
                            <a:lnTo>
                              <a:pt x="7" y="65"/>
                            </a:lnTo>
                            <a:lnTo>
                              <a:pt x="5" y="61"/>
                            </a:lnTo>
                            <a:lnTo>
                              <a:pt x="2" y="54"/>
                            </a:lnTo>
                            <a:lnTo>
                              <a:pt x="0" y="41"/>
                            </a:lnTo>
                            <a:lnTo>
                              <a:pt x="4" y="39"/>
                            </a:lnTo>
                            <a:lnTo>
                              <a:pt x="3" y="35"/>
                            </a:lnTo>
                            <a:lnTo>
                              <a:pt x="3" y="26"/>
                            </a:lnTo>
                            <a:lnTo>
                              <a:pt x="4" y="20"/>
                            </a:lnTo>
                            <a:lnTo>
                              <a:pt x="7" y="13"/>
                            </a:lnTo>
                            <a:lnTo>
                              <a:pt x="10" y="8"/>
                            </a:lnTo>
                            <a:lnTo>
                              <a:pt x="17" y="3"/>
                            </a:lnTo>
                            <a:lnTo>
                              <a:pt x="24" y="1"/>
                            </a:lnTo>
                            <a:lnTo>
                              <a:pt x="31" y="0"/>
                            </a:lnTo>
                            <a:lnTo>
                              <a:pt x="39" y="0"/>
                            </a:lnTo>
                            <a:lnTo>
                              <a:pt x="46" y="1"/>
                            </a:lnTo>
                            <a:lnTo>
                              <a:pt x="52" y="2"/>
                            </a:lnTo>
                            <a:lnTo>
                              <a:pt x="59" y="5"/>
                            </a:lnTo>
                            <a:lnTo>
                              <a:pt x="62" y="9"/>
                            </a:lnTo>
                            <a:lnTo>
                              <a:pt x="64" y="12"/>
                            </a:lnTo>
                            <a:lnTo>
                              <a:pt x="66" y="19"/>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20" name="Freeform 266">
                        <a:extLst>
                          <a:ext uri="{FF2B5EF4-FFF2-40B4-BE49-F238E27FC236}">
                            <a16:creationId xmlns:a16="http://schemas.microsoft.com/office/drawing/2014/main" id="{C8A8582C-C2B2-705A-4269-ED527028C030}"/>
                          </a:ext>
                        </a:extLst>
                      </p:cNvPr>
                      <p:cNvSpPr>
                        <a:spLocks/>
                      </p:cNvSpPr>
                      <p:nvPr/>
                    </p:nvSpPr>
                    <p:spPr bwMode="auto">
                      <a:xfrm>
                        <a:off x="3312" y="922"/>
                        <a:ext cx="38" cy="29"/>
                      </a:xfrm>
                      <a:custGeom>
                        <a:avLst/>
                        <a:gdLst>
                          <a:gd name="T0" fmla="*/ 3 w 38"/>
                          <a:gd name="T1" fmla="*/ 3 h 29"/>
                          <a:gd name="T2" fmla="*/ 7 w 38"/>
                          <a:gd name="T3" fmla="*/ 2 h 29"/>
                          <a:gd name="T4" fmla="*/ 16 w 38"/>
                          <a:gd name="T5" fmla="*/ 18 h 29"/>
                          <a:gd name="T6" fmla="*/ 37 w 38"/>
                          <a:gd name="T7" fmla="*/ 28 h 29"/>
                          <a:gd name="T8" fmla="*/ 15 w 38"/>
                          <a:gd name="T9" fmla="*/ 21 h 29"/>
                          <a:gd name="T10" fmla="*/ 7 w 38"/>
                          <a:gd name="T11" fmla="*/ 12 h 29"/>
                          <a:gd name="T12" fmla="*/ 2 w 38"/>
                          <a:gd name="T13" fmla="*/ 16 h 29"/>
                          <a:gd name="T14" fmla="*/ 0 w 38"/>
                          <a:gd name="T15" fmla="*/ 0 h 29"/>
                          <a:gd name="T16" fmla="*/ 3 w 38"/>
                          <a:gd name="T17" fmla="*/ 3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
                          <a:gd name="T28" fmla="*/ 0 h 29"/>
                          <a:gd name="T29" fmla="*/ 38 w 38"/>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 h="29">
                            <a:moveTo>
                              <a:pt x="3" y="3"/>
                            </a:moveTo>
                            <a:lnTo>
                              <a:pt x="7" y="2"/>
                            </a:lnTo>
                            <a:lnTo>
                              <a:pt x="16" y="18"/>
                            </a:lnTo>
                            <a:lnTo>
                              <a:pt x="37" y="28"/>
                            </a:lnTo>
                            <a:lnTo>
                              <a:pt x="15" y="21"/>
                            </a:lnTo>
                            <a:lnTo>
                              <a:pt x="7" y="12"/>
                            </a:lnTo>
                            <a:lnTo>
                              <a:pt x="2" y="16"/>
                            </a:lnTo>
                            <a:lnTo>
                              <a:pt x="0" y="0"/>
                            </a:lnTo>
                            <a:lnTo>
                              <a:pt x="3" y="3"/>
                            </a:lnTo>
                          </a:path>
                        </a:pathLst>
                      </a:custGeom>
                      <a:blipFill dpi="0" rotWithShape="0">
                        <a:blip r:embed="rId19"/>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21" name="Freeform 267">
                        <a:extLst>
                          <a:ext uri="{FF2B5EF4-FFF2-40B4-BE49-F238E27FC236}">
                            <a16:creationId xmlns:a16="http://schemas.microsoft.com/office/drawing/2014/main" id="{28113D55-7286-EBD9-A35A-289CE33D3B38}"/>
                          </a:ext>
                        </a:extLst>
                      </p:cNvPr>
                      <p:cNvSpPr>
                        <a:spLocks/>
                      </p:cNvSpPr>
                      <p:nvPr/>
                    </p:nvSpPr>
                    <p:spPr bwMode="auto">
                      <a:xfrm>
                        <a:off x="3303" y="858"/>
                        <a:ext cx="76" cy="72"/>
                      </a:xfrm>
                      <a:custGeom>
                        <a:avLst/>
                        <a:gdLst>
                          <a:gd name="T0" fmla="*/ 11 w 76"/>
                          <a:gd name="T1" fmla="*/ 71 h 72"/>
                          <a:gd name="T2" fmla="*/ 5 w 76"/>
                          <a:gd name="T3" fmla="*/ 63 h 72"/>
                          <a:gd name="T4" fmla="*/ 2 w 76"/>
                          <a:gd name="T5" fmla="*/ 52 h 72"/>
                          <a:gd name="T6" fmla="*/ 0 w 76"/>
                          <a:gd name="T7" fmla="*/ 37 h 72"/>
                          <a:gd name="T8" fmla="*/ 0 w 76"/>
                          <a:gd name="T9" fmla="*/ 23 h 72"/>
                          <a:gd name="T10" fmla="*/ 2 w 76"/>
                          <a:gd name="T11" fmla="*/ 12 h 72"/>
                          <a:gd name="T12" fmla="*/ 10 w 76"/>
                          <a:gd name="T13" fmla="*/ 5 h 72"/>
                          <a:gd name="T14" fmla="*/ 18 w 76"/>
                          <a:gd name="T15" fmla="*/ 1 h 72"/>
                          <a:gd name="T16" fmla="*/ 33 w 76"/>
                          <a:gd name="T17" fmla="*/ 0 h 72"/>
                          <a:gd name="T18" fmla="*/ 52 w 76"/>
                          <a:gd name="T19" fmla="*/ 1 h 72"/>
                          <a:gd name="T20" fmla="*/ 64 w 76"/>
                          <a:gd name="T21" fmla="*/ 5 h 72"/>
                          <a:gd name="T22" fmla="*/ 72 w 76"/>
                          <a:gd name="T23" fmla="*/ 6 h 72"/>
                          <a:gd name="T24" fmla="*/ 75 w 76"/>
                          <a:gd name="T25" fmla="*/ 6 h 72"/>
                          <a:gd name="T26" fmla="*/ 71 w 76"/>
                          <a:gd name="T27" fmla="*/ 11 h 72"/>
                          <a:gd name="T28" fmla="*/ 68 w 76"/>
                          <a:gd name="T29" fmla="*/ 18 h 72"/>
                          <a:gd name="T30" fmla="*/ 68 w 76"/>
                          <a:gd name="T31" fmla="*/ 21 h 72"/>
                          <a:gd name="T32" fmla="*/ 61 w 76"/>
                          <a:gd name="T33" fmla="*/ 17 h 72"/>
                          <a:gd name="T34" fmla="*/ 52 w 76"/>
                          <a:gd name="T35" fmla="*/ 16 h 72"/>
                          <a:gd name="T36" fmla="*/ 41 w 76"/>
                          <a:gd name="T37" fmla="*/ 15 h 72"/>
                          <a:gd name="T38" fmla="*/ 34 w 76"/>
                          <a:gd name="T39" fmla="*/ 15 h 72"/>
                          <a:gd name="T40" fmla="*/ 25 w 76"/>
                          <a:gd name="T41" fmla="*/ 15 h 72"/>
                          <a:gd name="T42" fmla="*/ 29 w 76"/>
                          <a:gd name="T43" fmla="*/ 17 h 72"/>
                          <a:gd name="T44" fmla="*/ 29 w 76"/>
                          <a:gd name="T45" fmla="*/ 22 h 72"/>
                          <a:gd name="T46" fmla="*/ 27 w 76"/>
                          <a:gd name="T47" fmla="*/ 27 h 72"/>
                          <a:gd name="T48" fmla="*/ 22 w 76"/>
                          <a:gd name="T49" fmla="*/ 34 h 72"/>
                          <a:gd name="T50" fmla="*/ 20 w 76"/>
                          <a:gd name="T51" fmla="*/ 42 h 72"/>
                          <a:gd name="T52" fmla="*/ 20 w 76"/>
                          <a:gd name="T53" fmla="*/ 52 h 72"/>
                          <a:gd name="T54" fmla="*/ 13 w 76"/>
                          <a:gd name="T55" fmla="*/ 46 h 72"/>
                          <a:gd name="T56" fmla="*/ 13 w 76"/>
                          <a:gd name="T57" fmla="*/ 42 h 72"/>
                          <a:gd name="T58" fmla="*/ 9 w 76"/>
                          <a:gd name="T59" fmla="*/ 40 h 72"/>
                          <a:gd name="T60" fmla="*/ 4 w 76"/>
                          <a:gd name="T61" fmla="*/ 41 h 72"/>
                          <a:gd name="T62" fmla="*/ 3 w 76"/>
                          <a:gd name="T63" fmla="*/ 43 h 72"/>
                          <a:gd name="T64" fmla="*/ 5 w 76"/>
                          <a:gd name="T65" fmla="*/ 57 h 72"/>
                          <a:gd name="T66" fmla="*/ 8 w 76"/>
                          <a:gd name="T67" fmla="*/ 63 h 72"/>
                          <a:gd name="T68" fmla="*/ 11 w 76"/>
                          <a:gd name="T69" fmla="*/ 71 h 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
                          <a:gd name="T106" fmla="*/ 0 h 72"/>
                          <a:gd name="T107" fmla="*/ 76 w 76"/>
                          <a:gd name="T108" fmla="*/ 72 h 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 h="72">
                            <a:moveTo>
                              <a:pt x="11" y="71"/>
                            </a:moveTo>
                            <a:lnTo>
                              <a:pt x="5" y="63"/>
                            </a:lnTo>
                            <a:lnTo>
                              <a:pt x="2" y="52"/>
                            </a:lnTo>
                            <a:lnTo>
                              <a:pt x="0" y="37"/>
                            </a:lnTo>
                            <a:lnTo>
                              <a:pt x="0" y="23"/>
                            </a:lnTo>
                            <a:lnTo>
                              <a:pt x="2" y="12"/>
                            </a:lnTo>
                            <a:lnTo>
                              <a:pt x="10" y="5"/>
                            </a:lnTo>
                            <a:lnTo>
                              <a:pt x="18" y="1"/>
                            </a:lnTo>
                            <a:lnTo>
                              <a:pt x="33" y="0"/>
                            </a:lnTo>
                            <a:lnTo>
                              <a:pt x="52" y="1"/>
                            </a:lnTo>
                            <a:lnTo>
                              <a:pt x="64" y="5"/>
                            </a:lnTo>
                            <a:lnTo>
                              <a:pt x="72" y="6"/>
                            </a:lnTo>
                            <a:lnTo>
                              <a:pt x="75" y="6"/>
                            </a:lnTo>
                            <a:lnTo>
                              <a:pt x="71" y="11"/>
                            </a:lnTo>
                            <a:lnTo>
                              <a:pt x="68" y="18"/>
                            </a:lnTo>
                            <a:lnTo>
                              <a:pt x="68" y="21"/>
                            </a:lnTo>
                            <a:lnTo>
                              <a:pt x="61" y="17"/>
                            </a:lnTo>
                            <a:lnTo>
                              <a:pt x="52" y="16"/>
                            </a:lnTo>
                            <a:lnTo>
                              <a:pt x="41" y="15"/>
                            </a:lnTo>
                            <a:lnTo>
                              <a:pt x="34" y="15"/>
                            </a:lnTo>
                            <a:lnTo>
                              <a:pt x="25" y="15"/>
                            </a:lnTo>
                            <a:lnTo>
                              <a:pt x="29" y="17"/>
                            </a:lnTo>
                            <a:lnTo>
                              <a:pt x="29" y="22"/>
                            </a:lnTo>
                            <a:lnTo>
                              <a:pt x="27" y="27"/>
                            </a:lnTo>
                            <a:lnTo>
                              <a:pt x="22" y="34"/>
                            </a:lnTo>
                            <a:lnTo>
                              <a:pt x="20" y="42"/>
                            </a:lnTo>
                            <a:lnTo>
                              <a:pt x="20" y="52"/>
                            </a:lnTo>
                            <a:lnTo>
                              <a:pt x="13" y="46"/>
                            </a:lnTo>
                            <a:lnTo>
                              <a:pt x="13" y="42"/>
                            </a:lnTo>
                            <a:lnTo>
                              <a:pt x="9" y="40"/>
                            </a:lnTo>
                            <a:lnTo>
                              <a:pt x="4" y="41"/>
                            </a:lnTo>
                            <a:lnTo>
                              <a:pt x="3" y="43"/>
                            </a:lnTo>
                            <a:lnTo>
                              <a:pt x="5" y="57"/>
                            </a:lnTo>
                            <a:lnTo>
                              <a:pt x="8" y="63"/>
                            </a:lnTo>
                            <a:lnTo>
                              <a:pt x="11" y="71"/>
                            </a:lnTo>
                          </a:path>
                        </a:pathLst>
                      </a:custGeom>
                      <a:blipFill dpi="0" rotWithShape="0">
                        <a:blip r:embed="rId9"/>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17518" name="Freeform 268">
                      <a:extLst>
                        <a:ext uri="{FF2B5EF4-FFF2-40B4-BE49-F238E27FC236}">
                          <a16:creationId xmlns:a16="http://schemas.microsoft.com/office/drawing/2014/main" id="{D6FE5B37-8066-5C73-AF88-1A46FFF1B274}"/>
                        </a:ext>
                      </a:extLst>
                    </p:cNvPr>
                    <p:cNvSpPr>
                      <a:spLocks/>
                    </p:cNvSpPr>
                    <p:nvPr/>
                  </p:nvSpPr>
                  <p:spPr bwMode="auto">
                    <a:xfrm>
                      <a:off x="3365" y="1111"/>
                      <a:ext cx="66" cy="37"/>
                    </a:xfrm>
                    <a:custGeom>
                      <a:avLst/>
                      <a:gdLst>
                        <a:gd name="T0" fmla="*/ 65 w 66"/>
                        <a:gd name="T1" fmla="*/ 32 h 37"/>
                        <a:gd name="T2" fmla="*/ 50 w 66"/>
                        <a:gd name="T3" fmla="*/ 36 h 37"/>
                        <a:gd name="T4" fmla="*/ 28 w 66"/>
                        <a:gd name="T5" fmla="*/ 33 h 37"/>
                        <a:gd name="T6" fmla="*/ 11 w 66"/>
                        <a:gd name="T7" fmla="*/ 27 h 37"/>
                        <a:gd name="T8" fmla="*/ 0 w 66"/>
                        <a:gd name="T9" fmla="*/ 6 h 37"/>
                        <a:gd name="T10" fmla="*/ 30 w 66"/>
                        <a:gd name="T11" fmla="*/ 9 h 37"/>
                        <a:gd name="T12" fmla="*/ 27 w 66"/>
                        <a:gd name="T13" fmla="*/ 0 h 37"/>
                        <a:gd name="T14" fmla="*/ 41 w 66"/>
                        <a:gd name="T15" fmla="*/ 2 h 37"/>
                        <a:gd name="T16" fmla="*/ 54 w 66"/>
                        <a:gd name="T17" fmla="*/ 9 h 37"/>
                        <a:gd name="T18" fmla="*/ 60 w 66"/>
                        <a:gd name="T19" fmla="*/ 12 h 37"/>
                        <a:gd name="T20" fmla="*/ 65 w 66"/>
                        <a:gd name="T21" fmla="*/ 32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
                        <a:gd name="T34" fmla="*/ 0 h 37"/>
                        <a:gd name="T35" fmla="*/ 66 w 66"/>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 h="37">
                          <a:moveTo>
                            <a:pt x="65" y="32"/>
                          </a:moveTo>
                          <a:lnTo>
                            <a:pt x="50" y="36"/>
                          </a:lnTo>
                          <a:lnTo>
                            <a:pt x="28" y="33"/>
                          </a:lnTo>
                          <a:lnTo>
                            <a:pt x="11" y="27"/>
                          </a:lnTo>
                          <a:lnTo>
                            <a:pt x="0" y="6"/>
                          </a:lnTo>
                          <a:lnTo>
                            <a:pt x="30" y="9"/>
                          </a:lnTo>
                          <a:lnTo>
                            <a:pt x="27" y="0"/>
                          </a:lnTo>
                          <a:lnTo>
                            <a:pt x="41" y="2"/>
                          </a:lnTo>
                          <a:lnTo>
                            <a:pt x="54" y="9"/>
                          </a:lnTo>
                          <a:lnTo>
                            <a:pt x="60" y="12"/>
                          </a:lnTo>
                          <a:lnTo>
                            <a:pt x="65" y="32"/>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7474" name="Group 269">
                    <a:extLst>
                      <a:ext uri="{FF2B5EF4-FFF2-40B4-BE49-F238E27FC236}">
                        <a16:creationId xmlns:a16="http://schemas.microsoft.com/office/drawing/2014/main" id="{40DCFCDE-2E73-B24B-A046-76D3F570A3C0}"/>
                      </a:ext>
                    </a:extLst>
                  </p:cNvPr>
                  <p:cNvGrpSpPr>
                    <a:grpSpLocks/>
                  </p:cNvGrpSpPr>
                  <p:nvPr/>
                </p:nvGrpSpPr>
                <p:grpSpPr bwMode="auto">
                  <a:xfrm>
                    <a:off x="2872" y="830"/>
                    <a:ext cx="186" cy="767"/>
                    <a:chOff x="2872" y="830"/>
                    <a:chExt cx="186" cy="767"/>
                  </a:xfrm>
                </p:grpSpPr>
                <p:grpSp>
                  <p:nvGrpSpPr>
                    <p:cNvPr id="17497" name="Group 270">
                      <a:extLst>
                        <a:ext uri="{FF2B5EF4-FFF2-40B4-BE49-F238E27FC236}">
                          <a16:creationId xmlns:a16="http://schemas.microsoft.com/office/drawing/2014/main" id="{97698DB3-A731-5B02-9948-5B6F704163F9}"/>
                        </a:ext>
                      </a:extLst>
                    </p:cNvPr>
                    <p:cNvGrpSpPr>
                      <a:grpSpLocks/>
                    </p:cNvGrpSpPr>
                    <p:nvPr/>
                  </p:nvGrpSpPr>
                  <p:grpSpPr bwMode="auto">
                    <a:xfrm>
                      <a:off x="2872" y="1521"/>
                      <a:ext cx="183" cy="76"/>
                      <a:chOff x="2872" y="1521"/>
                      <a:chExt cx="183" cy="76"/>
                    </a:xfrm>
                  </p:grpSpPr>
                  <p:sp>
                    <p:nvSpPr>
                      <p:cNvPr id="17514" name="Freeform 271">
                        <a:extLst>
                          <a:ext uri="{FF2B5EF4-FFF2-40B4-BE49-F238E27FC236}">
                            <a16:creationId xmlns:a16="http://schemas.microsoft.com/office/drawing/2014/main" id="{EF682DBA-2C54-4A60-4CCD-F840D08B9718}"/>
                          </a:ext>
                        </a:extLst>
                      </p:cNvPr>
                      <p:cNvSpPr>
                        <a:spLocks/>
                      </p:cNvSpPr>
                      <p:nvPr/>
                    </p:nvSpPr>
                    <p:spPr bwMode="auto">
                      <a:xfrm>
                        <a:off x="2872" y="1521"/>
                        <a:ext cx="76" cy="47"/>
                      </a:xfrm>
                      <a:custGeom>
                        <a:avLst/>
                        <a:gdLst>
                          <a:gd name="T0" fmla="*/ 38 w 76"/>
                          <a:gd name="T1" fmla="*/ 0 h 47"/>
                          <a:gd name="T2" fmla="*/ 26 w 76"/>
                          <a:gd name="T3" fmla="*/ 12 h 47"/>
                          <a:gd name="T4" fmla="*/ 15 w 76"/>
                          <a:gd name="T5" fmla="*/ 25 h 47"/>
                          <a:gd name="T6" fmla="*/ 1 w 76"/>
                          <a:gd name="T7" fmla="*/ 36 h 47"/>
                          <a:gd name="T8" fmla="*/ 0 w 76"/>
                          <a:gd name="T9" fmla="*/ 42 h 47"/>
                          <a:gd name="T10" fmla="*/ 13 w 76"/>
                          <a:gd name="T11" fmla="*/ 46 h 47"/>
                          <a:gd name="T12" fmla="*/ 27 w 76"/>
                          <a:gd name="T13" fmla="*/ 44 h 47"/>
                          <a:gd name="T14" fmla="*/ 45 w 76"/>
                          <a:gd name="T15" fmla="*/ 36 h 47"/>
                          <a:gd name="T16" fmla="*/ 57 w 76"/>
                          <a:gd name="T17" fmla="*/ 29 h 47"/>
                          <a:gd name="T18" fmla="*/ 71 w 76"/>
                          <a:gd name="T19" fmla="*/ 27 h 47"/>
                          <a:gd name="T20" fmla="*/ 75 w 76"/>
                          <a:gd name="T21" fmla="*/ 24 h 47"/>
                          <a:gd name="T22" fmla="*/ 74 w 76"/>
                          <a:gd name="T23" fmla="*/ 2 h 47"/>
                          <a:gd name="T24" fmla="*/ 38 w 76"/>
                          <a:gd name="T25" fmla="*/ 0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
                          <a:gd name="T40" fmla="*/ 0 h 47"/>
                          <a:gd name="T41" fmla="*/ 76 w 76"/>
                          <a:gd name="T42" fmla="*/ 47 h 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 h="47">
                            <a:moveTo>
                              <a:pt x="38" y="0"/>
                            </a:moveTo>
                            <a:lnTo>
                              <a:pt x="26" y="12"/>
                            </a:lnTo>
                            <a:lnTo>
                              <a:pt x="15" y="25"/>
                            </a:lnTo>
                            <a:lnTo>
                              <a:pt x="1" y="36"/>
                            </a:lnTo>
                            <a:lnTo>
                              <a:pt x="0" y="42"/>
                            </a:lnTo>
                            <a:lnTo>
                              <a:pt x="13" y="46"/>
                            </a:lnTo>
                            <a:lnTo>
                              <a:pt x="27" y="44"/>
                            </a:lnTo>
                            <a:lnTo>
                              <a:pt x="45" y="36"/>
                            </a:lnTo>
                            <a:lnTo>
                              <a:pt x="57" y="29"/>
                            </a:lnTo>
                            <a:lnTo>
                              <a:pt x="71" y="27"/>
                            </a:lnTo>
                            <a:lnTo>
                              <a:pt x="75" y="24"/>
                            </a:lnTo>
                            <a:lnTo>
                              <a:pt x="74" y="2"/>
                            </a:lnTo>
                            <a:lnTo>
                              <a:pt x="38"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15" name="Freeform 272">
                        <a:extLst>
                          <a:ext uri="{FF2B5EF4-FFF2-40B4-BE49-F238E27FC236}">
                            <a16:creationId xmlns:a16="http://schemas.microsoft.com/office/drawing/2014/main" id="{87897E07-C845-A0F2-502C-7B987399579B}"/>
                          </a:ext>
                        </a:extLst>
                      </p:cNvPr>
                      <p:cNvSpPr>
                        <a:spLocks/>
                      </p:cNvSpPr>
                      <p:nvPr/>
                    </p:nvSpPr>
                    <p:spPr bwMode="auto">
                      <a:xfrm>
                        <a:off x="3007" y="1545"/>
                        <a:ext cx="48" cy="52"/>
                      </a:xfrm>
                      <a:custGeom>
                        <a:avLst/>
                        <a:gdLst>
                          <a:gd name="T0" fmla="*/ 0 w 48"/>
                          <a:gd name="T1" fmla="*/ 1 h 52"/>
                          <a:gd name="T2" fmla="*/ 0 w 48"/>
                          <a:gd name="T3" fmla="*/ 14 h 52"/>
                          <a:gd name="T4" fmla="*/ 6 w 48"/>
                          <a:gd name="T5" fmla="*/ 21 h 52"/>
                          <a:gd name="T6" fmla="*/ 8 w 48"/>
                          <a:gd name="T7" fmla="*/ 32 h 52"/>
                          <a:gd name="T8" fmla="*/ 18 w 48"/>
                          <a:gd name="T9" fmla="*/ 43 h 52"/>
                          <a:gd name="T10" fmla="*/ 27 w 48"/>
                          <a:gd name="T11" fmla="*/ 49 h 52"/>
                          <a:gd name="T12" fmla="*/ 35 w 48"/>
                          <a:gd name="T13" fmla="*/ 51 h 52"/>
                          <a:gd name="T14" fmla="*/ 43 w 48"/>
                          <a:gd name="T15" fmla="*/ 50 h 52"/>
                          <a:gd name="T16" fmla="*/ 47 w 48"/>
                          <a:gd name="T17" fmla="*/ 42 h 52"/>
                          <a:gd name="T18" fmla="*/ 46 w 48"/>
                          <a:gd name="T19" fmla="*/ 31 h 52"/>
                          <a:gd name="T20" fmla="*/ 38 w 48"/>
                          <a:gd name="T21" fmla="*/ 18 h 52"/>
                          <a:gd name="T22" fmla="*/ 26 w 48"/>
                          <a:gd name="T23" fmla="*/ 4 h 52"/>
                          <a:gd name="T24" fmla="*/ 26 w 48"/>
                          <a:gd name="T25" fmla="*/ 0 h 52"/>
                          <a:gd name="T26" fmla="*/ 0 w 48"/>
                          <a:gd name="T27" fmla="*/ 1 h 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8"/>
                          <a:gd name="T43" fmla="*/ 0 h 52"/>
                          <a:gd name="T44" fmla="*/ 48 w 48"/>
                          <a:gd name="T45" fmla="*/ 52 h 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8" h="52">
                            <a:moveTo>
                              <a:pt x="0" y="1"/>
                            </a:moveTo>
                            <a:lnTo>
                              <a:pt x="0" y="14"/>
                            </a:lnTo>
                            <a:lnTo>
                              <a:pt x="6" y="21"/>
                            </a:lnTo>
                            <a:lnTo>
                              <a:pt x="8" y="32"/>
                            </a:lnTo>
                            <a:lnTo>
                              <a:pt x="18" y="43"/>
                            </a:lnTo>
                            <a:lnTo>
                              <a:pt x="27" y="49"/>
                            </a:lnTo>
                            <a:lnTo>
                              <a:pt x="35" y="51"/>
                            </a:lnTo>
                            <a:lnTo>
                              <a:pt x="43" y="50"/>
                            </a:lnTo>
                            <a:lnTo>
                              <a:pt x="47" y="42"/>
                            </a:lnTo>
                            <a:lnTo>
                              <a:pt x="46" y="31"/>
                            </a:lnTo>
                            <a:lnTo>
                              <a:pt x="38" y="18"/>
                            </a:lnTo>
                            <a:lnTo>
                              <a:pt x="26" y="4"/>
                            </a:lnTo>
                            <a:lnTo>
                              <a:pt x="26" y="0"/>
                            </a:lnTo>
                            <a:lnTo>
                              <a:pt x="0" y="1"/>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7498" name="Group 273">
                      <a:extLst>
                        <a:ext uri="{FF2B5EF4-FFF2-40B4-BE49-F238E27FC236}">
                          <a16:creationId xmlns:a16="http://schemas.microsoft.com/office/drawing/2014/main" id="{B85DB5EC-4008-F630-60E0-5470F1001DDB}"/>
                        </a:ext>
                      </a:extLst>
                    </p:cNvPr>
                    <p:cNvGrpSpPr>
                      <a:grpSpLocks/>
                    </p:cNvGrpSpPr>
                    <p:nvPr/>
                  </p:nvGrpSpPr>
                  <p:grpSpPr bwMode="auto">
                    <a:xfrm>
                      <a:off x="2890" y="927"/>
                      <a:ext cx="168" cy="620"/>
                      <a:chOff x="2890" y="927"/>
                      <a:chExt cx="168" cy="620"/>
                    </a:xfrm>
                  </p:grpSpPr>
                  <p:sp>
                    <p:nvSpPr>
                      <p:cNvPr id="17503" name="Freeform 274">
                        <a:extLst>
                          <a:ext uri="{FF2B5EF4-FFF2-40B4-BE49-F238E27FC236}">
                            <a16:creationId xmlns:a16="http://schemas.microsoft.com/office/drawing/2014/main" id="{1D566384-3D7A-FED9-9087-602C3DBE1080}"/>
                          </a:ext>
                        </a:extLst>
                      </p:cNvPr>
                      <p:cNvSpPr>
                        <a:spLocks/>
                      </p:cNvSpPr>
                      <p:nvPr/>
                    </p:nvSpPr>
                    <p:spPr bwMode="auto">
                      <a:xfrm>
                        <a:off x="2894" y="1247"/>
                        <a:ext cx="24" cy="58"/>
                      </a:xfrm>
                      <a:custGeom>
                        <a:avLst/>
                        <a:gdLst>
                          <a:gd name="T0" fmla="*/ 1 w 24"/>
                          <a:gd name="T1" fmla="*/ 0 h 58"/>
                          <a:gd name="T2" fmla="*/ 0 w 24"/>
                          <a:gd name="T3" fmla="*/ 32 h 58"/>
                          <a:gd name="T4" fmla="*/ 12 w 24"/>
                          <a:gd name="T5" fmla="*/ 51 h 58"/>
                          <a:gd name="T6" fmla="*/ 18 w 24"/>
                          <a:gd name="T7" fmla="*/ 57 h 58"/>
                          <a:gd name="T8" fmla="*/ 17 w 24"/>
                          <a:gd name="T9" fmla="*/ 30 h 58"/>
                          <a:gd name="T10" fmla="*/ 19 w 24"/>
                          <a:gd name="T11" fmla="*/ 33 h 58"/>
                          <a:gd name="T12" fmla="*/ 22 w 24"/>
                          <a:gd name="T13" fmla="*/ 41 h 58"/>
                          <a:gd name="T14" fmla="*/ 23 w 24"/>
                          <a:gd name="T15" fmla="*/ 32 h 58"/>
                          <a:gd name="T16" fmla="*/ 20 w 24"/>
                          <a:gd name="T17" fmla="*/ 15 h 58"/>
                          <a:gd name="T18" fmla="*/ 12 w 24"/>
                          <a:gd name="T19" fmla="*/ 0 h 58"/>
                          <a:gd name="T20" fmla="*/ 1 w 24"/>
                          <a:gd name="T21" fmla="*/ 0 h 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58"/>
                          <a:gd name="T35" fmla="*/ 24 w 24"/>
                          <a:gd name="T36" fmla="*/ 58 h 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58">
                            <a:moveTo>
                              <a:pt x="1" y="0"/>
                            </a:moveTo>
                            <a:lnTo>
                              <a:pt x="0" y="32"/>
                            </a:lnTo>
                            <a:lnTo>
                              <a:pt x="12" y="51"/>
                            </a:lnTo>
                            <a:lnTo>
                              <a:pt x="18" y="57"/>
                            </a:lnTo>
                            <a:lnTo>
                              <a:pt x="17" y="30"/>
                            </a:lnTo>
                            <a:lnTo>
                              <a:pt x="19" y="33"/>
                            </a:lnTo>
                            <a:lnTo>
                              <a:pt x="22" y="41"/>
                            </a:lnTo>
                            <a:lnTo>
                              <a:pt x="23" y="32"/>
                            </a:lnTo>
                            <a:lnTo>
                              <a:pt x="20" y="15"/>
                            </a:lnTo>
                            <a:lnTo>
                              <a:pt x="12" y="0"/>
                            </a:lnTo>
                            <a:lnTo>
                              <a:pt x="1" y="0"/>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04" name="Freeform 275">
                        <a:extLst>
                          <a:ext uri="{FF2B5EF4-FFF2-40B4-BE49-F238E27FC236}">
                            <a16:creationId xmlns:a16="http://schemas.microsoft.com/office/drawing/2014/main" id="{3384C795-26FE-463C-2819-696AC4D8B5D5}"/>
                          </a:ext>
                        </a:extLst>
                      </p:cNvPr>
                      <p:cNvSpPr>
                        <a:spLocks/>
                      </p:cNvSpPr>
                      <p:nvPr/>
                    </p:nvSpPr>
                    <p:spPr bwMode="auto">
                      <a:xfrm>
                        <a:off x="2905" y="1122"/>
                        <a:ext cx="132" cy="425"/>
                      </a:xfrm>
                      <a:custGeom>
                        <a:avLst/>
                        <a:gdLst>
                          <a:gd name="T0" fmla="*/ 2 w 132"/>
                          <a:gd name="T1" fmla="*/ 0 h 425"/>
                          <a:gd name="T2" fmla="*/ 0 w 132"/>
                          <a:gd name="T3" fmla="*/ 230 h 425"/>
                          <a:gd name="T4" fmla="*/ 2 w 132"/>
                          <a:gd name="T5" fmla="*/ 401 h 425"/>
                          <a:gd name="T6" fmla="*/ 41 w 132"/>
                          <a:gd name="T7" fmla="*/ 409 h 425"/>
                          <a:gd name="T8" fmla="*/ 47 w 132"/>
                          <a:gd name="T9" fmla="*/ 269 h 425"/>
                          <a:gd name="T10" fmla="*/ 42 w 132"/>
                          <a:gd name="T11" fmla="*/ 255 h 425"/>
                          <a:gd name="T12" fmla="*/ 47 w 132"/>
                          <a:gd name="T13" fmla="*/ 248 h 425"/>
                          <a:gd name="T14" fmla="*/ 47 w 132"/>
                          <a:gd name="T15" fmla="*/ 162 h 425"/>
                          <a:gd name="T16" fmla="*/ 56 w 132"/>
                          <a:gd name="T17" fmla="*/ 189 h 425"/>
                          <a:gd name="T18" fmla="*/ 78 w 132"/>
                          <a:gd name="T19" fmla="*/ 305 h 425"/>
                          <a:gd name="T20" fmla="*/ 98 w 132"/>
                          <a:gd name="T21" fmla="*/ 424 h 425"/>
                          <a:gd name="T22" fmla="*/ 131 w 132"/>
                          <a:gd name="T23" fmla="*/ 424 h 425"/>
                          <a:gd name="T24" fmla="*/ 116 w 132"/>
                          <a:gd name="T25" fmla="*/ 264 h 425"/>
                          <a:gd name="T26" fmla="*/ 110 w 132"/>
                          <a:gd name="T27" fmla="*/ 130 h 425"/>
                          <a:gd name="T28" fmla="*/ 113 w 132"/>
                          <a:gd name="T29" fmla="*/ 3 h 425"/>
                          <a:gd name="T30" fmla="*/ 2 w 132"/>
                          <a:gd name="T31" fmla="*/ 0 h 4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2"/>
                          <a:gd name="T49" fmla="*/ 0 h 425"/>
                          <a:gd name="T50" fmla="*/ 132 w 132"/>
                          <a:gd name="T51" fmla="*/ 425 h 4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2" h="425">
                            <a:moveTo>
                              <a:pt x="2" y="0"/>
                            </a:moveTo>
                            <a:lnTo>
                              <a:pt x="0" y="230"/>
                            </a:lnTo>
                            <a:lnTo>
                              <a:pt x="2" y="401"/>
                            </a:lnTo>
                            <a:lnTo>
                              <a:pt x="41" y="409"/>
                            </a:lnTo>
                            <a:lnTo>
                              <a:pt x="47" y="269"/>
                            </a:lnTo>
                            <a:lnTo>
                              <a:pt x="42" y="255"/>
                            </a:lnTo>
                            <a:lnTo>
                              <a:pt x="47" y="248"/>
                            </a:lnTo>
                            <a:lnTo>
                              <a:pt x="47" y="162"/>
                            </a:lnTo>
                            <a:lnTo>
                              <a:pt x="56" y="189"/>
                            </a:lnTo>
                            <a:lnTo>
                              <a:pt x="78" y="305"/>
                            </a:lnTo>
                            <a:lnTo>
                              <a:pt x="98" y="424"/>
                            </a:lnTo>
                            <a:lnTo>
                              <a:pt x="131" y="424"/>
                            </a:lnTo>
                            <a:lnTo>
                              <a:pt x="116" y="264"/>
                            </a:lnTo>
                            <a:lnTo>
                              <a:pt x="110" y="130"/>
                            </a:lnTo>
                            <a:lnTo>
                              <a:pt x="113" y="3"/>
                            </a:lnTo>
                            <a:lnTo>
                              <a:pt x="2" y="0"/>
                            </a:lnTo>
                          </a:path>
                        </a:pathLst>
                      </a:custGeom>
                      <a:blipFill dpi="0" rotWithShape="0">
                        <a:blip r:embed="rId4"/>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05" name="Freeform 276">
                        <a:extLst>
                          <a:ext uri="{FF2B5EF4-FFF2-40B4-BE49-F238E27FC236}">
                            <a16:creationId xmlns:a16="http://schemas.microsoft.com/office/drawing/2014/main" id="{B7E3DCD3-2157-A777-B737-3E66E09BA82B}"/>
                          </a:ext>
                        </a:extLst>
                      </p:cNvPr>
                      <p:cNvSpPr>
                        <a:spLocks/>
                      </p:cNvSpPr>
                      <p:nvPr/>
                    </p:nvSpPr>
                    <p:spPr bwMode="auto">
                      <a:xfrm>
                        <a:off x="2890" y="927"/>
                        <a:ext cx="168" cy="325"/>
                      </a:xfrm>
                      <a:custGeom>
                        <a:avLst/>
                        <a:gdLst>
                          <a:gd name="T0" fmla="*/ 55 w 168"/>
                          <a:gd name="T1" fmla="*/ 4 h 325"/>
                          <a:gd name="T2" fmla="*/ 5 w 168"/>
                          <a:gd name="T3" fmla="*/ 43 h 325"/>
                          <a:gd name="T4" fmla="*/ 1 w 168"/>
                          <a:gd name="T5" fmla="*/ 147 h 325"/>
                          <a:gd name="T6" fmla="*/ 0 w 168"/>
                          <a:gd name="T7" fmla="*/ 200 h 325"/>
                          <a:gd name="T8" fmla="*/ 3 w 168"/>
                          <a:gd name="T9" fmla="*/ 324 h 325"/>
                          <a:gd name="T10" fmla="*/ 15 w 168"/>
                          <a:gd name="T11" fmla="*/ 324 h 325"/>
                          <a:gd name="T12" fmla="*/ 20 w 168"/>
                          <a:gd name="T13" fmla="*/ 197 h 325"/>
                          <a:gd name="T14" fmla="*/ 127 w 168"/>
                          <a:gd name="T15" fmla="*/ 197 h 325"/>
                          <a:gd name="T16" fmla="*/ 130 w 168"/>
                          <a:gd name="T17" fmla="*/ 165 h 325"/>
                          <a:gd name="T18" fmla="*/ 133 w 168"/>
                          <a:gd name="T19" fmla="*/ 187 h 325"/>
                          <a:gd name="T20" fmla="*/ 126 w 168"/>
                          <a:gd name="T21" fmla="*/ 235 h 325"/>
                          <a:gd name="T22" fmla="*/ 119 w 168"/>
                          <a:gd name="T23" fmla="*/ 307 h 325"/>
                          <a:gd name="T24" fmla="*/ 137 w 168"/>
                          <a:gd name="T25" fmla="*/ 312 h 325"/>
                          <a:gd name="T26" fmla="*/ 167 w 168"/>
                          <a:gd name="T27" fmla="*/ 185 h 325"/>
                          <a:gd name="T28" fmla="*/ 148 w 168"/>
                          <a:gd name="T29" fmla="*/ 36 h 325"/>
                          <a:gd name="T30" fmla="*/ 91 w 168"/>
                          <a:gd name="T31" fmla="*/ 0 h 325"/>
                          <a:gd name="T32" fmla="*/ 66 w 168"/>
                          <a:gd name="T33" fmla="*/ 16 h 325"/>
                          <a:gd name="T34" fmla="*/ 55 w 168"/>
                          <a:gd name="T35" fmla="*/ 4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8"/>
                          <a:gd name="T55" fmla="*/ 0 h 325"/>
                          <a:gd name="T56" fmla="*/ 168 w 168"/>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8" h="325">
                            <a:moveTo>
                              <a:pt x="55" y="4"/>
                            </a:moveTo>
                            <a:lnTo>
                              <a:pt x="5" y="43"/>
                            </a:lnTo>
                            <a:lnTo>
                              <a:pt x="1" y="147"/>
                            </a:lnTo>
                            <a:lnTo>
                              <a:pt x="0" y="200"/>
                            </a:lnTo>
                            <a:lnTo>
                              <a:pt x="3" y="324"/>
                            </a:lnTo>
                            <a:lnTo>
                              <a:pt x="15" y="324"/>
                            </a:lnTo>
                            <a:lnTo>
                              <a:pt x="20" y="197"/>
                            </a:lnTo>
                            <a:lnTo>
                              <a:pt x="127" y="197"/>
                            </a:lnTo>
                            <a:lnTo>
                              <a:pt x="130" y="165"/>
                            </a:lnTo>
                            <a:lnTo>
                              <a:pt x="133" y="187"/>
                            </a:lnTo>
                            <a:lnTo>
                              <a:pt x="126" y="235"/>
                            </a:lnTo>
                            <a:lnTo>
                              <a:pt x="119" y="307"/>
                            </a:lnTo>
                            <a:lnTo>
                              <a:pt x="137" y="312"/>
                            </a:lnTo>
                            <a:lnTo>
                              <a:pt x="167" y="185"/>
                            </a:lnTo>
                            <a:lnTo>
                              <a:pt x="148" y="36"/>
                            </a:lnTo>
                            <a:lnTo>
                              <a:pt x="91" y="0"/>
                            </a:lnTo>
                            <a:lnTo>
                              <a:pt x="66" y="16"/>
                            </a:lnTo>
                            <a:lnTo>
                              <a:pt x="55" y="4"/>
                            </a:lnTo>
                          </a:path>
                        </a:pathLst>
                      </a:custGeom>
                      <a:blipFill dpi="0" rotWithShape="0">
                        <a:blip r:embed="rId20"/>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06" name="Freeform 277">
                        <a:extLst>
                          <a:ext uri="{FF2B5EF4-FFF2-40B4-BE49-F238E27FC236}">
                            <a16:creationId xmlns:a16="http://schemas.microsoft.com/office/drawing/2014/main" id="{340A2B0E-B773-F4CB-A44F-4CE3F352EB9F}"/>
                          </a:ext>
                        </a:extLst>
                      </p:cNvPr>
                      <p:cNvSpPr>
                        <a:spLocks/>
                      </p:cNvSpPr>
                      <p:nvPr/>
                    </p:nvSpPr>
                    <p:spPr bwMode="auto">
                      <a:xfrm>
                        <a:off x="3004" y="1232"/>
                        <a:ext cx="26" cy="55"/>
                      </a:xfrm>
                      <a:custGeom>
                        <a:avLst/>
                        <a:gdLst>
                          <a:gd name="T0" fmla="*/ 7 w 26"/>
                          <a:gd name="T1" fmla="*/ 0 h 55"/>
                          <a:gd name="T2" fmla="*/ 0 w 26"/>
                          <a:gd name="T3" fmla="*/ 28 h 55"/>
                          <a:gd name="T4" fmla="*/ 13 w 26"/>
                          <a:gd name="T5" fmla="*/ 54 h 55"/>
                          <a:gd name="T6" fmla="*/ 17 w 26"/>
                          <a:gd name="T7" fmla="*/ 51 h 55"/>
                          <a:gd name="T8" fmla="*/ 25 w 26"/>
                          <a:gd name="T9" fmla="*/ 48 h 55"/>
                          <a:gd name="T10" fmla="*/ 22 w 26"/>
                          <a:gd name="T11" fmla="*/ 40 h 55"/>
                          <a:gd name="T12" fmla="*/ 21 w 26"/>
                          <a:gd name="T13" fmla="*/ 30 h 55"/>
                          <a:gd name="T14" fmla="*/ 25 w 26"/>
                          <a:gd name="T15" fmla="*/ 20 h 55"/>
                          <a:gd name="T16" fmla="*/ 22 w 26"/>
                          <a:gd name="T17" fmla="*/ 2 h 55"/>
                          <a:gd name="T18" fmla="*/ 7 w 26"/>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55"/>
                          <a:gd name="T32" fmla="*/ 26 w 26"/>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55">
                            <a:moveTo>
                              <a:pt x="7" y="0"/>
                            </a:moveTo>
                            <a:lnTo>
                              <a:pt x="0" y="28"/>
                            </a:lnTo>
                            <a:lnTo>
                              <a:pt x="13" y="54"/>
                            </a:lnTo>
                            <a:lnTo>
                              <a:pt x="17" y="51"/>
                            </a:lnTo>
                            <a:lnTo>
                              <a:pt x="25" y="48"/>
                            </a:lnTo>
                            <a:lnTo>
                              <a:pt x="22" y="40"/>
                            </a:lnTo>
                            <a:lnTo>
                              <a:pt x="21" y="30"/>
                            </a:lnTo>
                            <a:lnTo>
                              <a:pt x="25" y="20"/>
                            </a:lnTo>
                            <a:lnTo>
                              <a:pt x="22" y="2"/>
                            </a:lnTo>
                            <a:lnTo>
                              <a:pt x="7" y="0"/>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507" name="Group 278">
                        <a:extLst>
                          <a:ext uri="{FF2B5EF4-FFF2-40B4-BE49-F238E27FC236}">
                            <a16:creationId xmlns:a16="http://schemas.microsoft.com/office/drawing/2014/main" id="{F1E450FF-8799-1AEF-C1A9-EABBAE60A8F3}"/>
                          </a:ext>
                        </a:extLst>
                      </p:cNvPr>
                      <p:cNvGrpSpPr>
                        <a:grpSpLocks/>
                      </p:cNvGrpSpPr>
                      <p:nvPr/>
                    </p:nvGrpSpPr>
                    <p:grpSpPr bwMode="auto">
                      <a:xfrm>
                        <a:off x="2911" y="933"/>
                        <a:ext cx="107" cy="202"/>
                        <a:chOff x="2911" y="933"/>
                        <a:chExt cx="107" cy="202"/>
                      </a:xfrm>
                    </p:grpSpPr>
                    <p:grpSp>
                      <p:nvGrpSpPr>
                        <p:cNvPr id="17508" name="Group 279">
                          <a:extLst>
                            <a:ext uri="{FF2B5EF4-FFF2-40B4-BE49-F238E27FC236}">
                              <a16:creationId xmlns:a16="http://schemas.microsoft.com/office/drawing/2014/main" id="{48B33DF2-25E9-7ADE-BA4D-AD5C29DF7EFB}"/>
                            </a:ext>
                          </a:extLst>
                        </p:cNvPr>
                        <p:cNvGrpSpPr>
                          <a:grpSpLocks/>
                        </p:cNvGrpSpPr>
                        <p:nvPr/>
                      </p:nvGrpSpPr>
                      <p:grpSpPr bwMode="auto">
                        <a:xfrm>
                          <a:off x="2911" y="933"/>
                          <a:ext cx="107" cy="202"/>
                          <a:chOff x="2911" y="933"/>
                          <a:chExt cx="107" cy="202"/>
                        </a:xfrm>
                      </p:grpSpPr>
                      <p:grpSp>
                        <p:nvGrpSpPr>
                          <p:cNvPr id="17510" name="Group 280">
                            <a:extLst>
                              <a:ext uri="{FF2B5EF4-FFF2-40B4-BE49-F238E27FC236}">
                                <a16:creationId xmlns:a16="http://schemas.microsoft.com/office/drawing/2014/main" id="{4D3CDC57-8A90-1C8E-02A4-91855E2754D7}"/>
                              </a:ext>
                            </a:extLst>
                          </p:cNvPr>
                          <p:cNvGrpSpPr>
                            <a:grpSpLocks/>
                          </p:cNvGrpSpPr>
                          <p:nvPr/>
                        </p:nvGrpSpPr>
                        <p:grpSpPr bwMode="auto">
                          <a:xfrm>
                            <a:off x="2911" y="1124"/>
                            <a:ext cx="107" cy="11"/>
                            <a:chOff x="2911" y="1124"/>
                            <a:chExt cx="107" cy="11"/>
                          </a:xfrm>
                        </p:grpSpPr>
                        <p:sp>
                          <p:nvSpPr>
                            <p:cNvPr id="17512" name="Line 281">
                              <a:extLst>
                                <a:ext uri="{FF2B5EF4-FFF2-40B4-BE49-F238E27FC236}">
                                  <a16:creationId xmlns:a16="http://schemas.microsoft.com/office/drawing/2014/main" id="{A56ACEFF-3478-CC44-68CF-1569A6F25CD4}"/>
                                </a:ext>
                              </a:extLst>
                            </p:cNvPr>
                            <p:cNvSpPr>
                              <a:spLocks noChangeShapeType="1"/>
                            </p:cNvSpPr>
                            <p:nvPr/>
                          </p:nvSpPr>
                          <p:spPr bwMode="auto">
                            <a:xfrm>
                              <a:off x="2911" y="1134"/>
                              <a:ext cx="107"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13" name="Line 282">
                              <a:extLst>
                                <a:ext uri="{FF2B5EF4-FFF2-40B4-BE49-F238E27FC236}">
                                  <a16:creationId xmlns:a16="http://schemas.microsoft.com/office/drawing/2014/main" id="{C5C16916-DFF6-1868-25EB-5B0ED3DBAE46}"/>
                                </a:ext>
                              </a:extLst>
                            </p:cNvPr>
                            <p:cNvSpPr>
                              <a:spLocks noChangeShapeType="1"/>
                            </p:cNvSpPr>
                            <p:nvPr/>
                          </p:nvSpPr>
                          <p:spPr bwMode="auto">
                            <a:xfrm>
                              <a:off x="2911" y="1124"/>
                              <a:ext cx="107" cy="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511" name="Freeform 283">
                            <a:extLst>
                              <a:ext uri="{FF2B5EF4-FFF2-40B4-BE49-F238E27FC236}">
                                <a16:creationId xmlns:a16="http://schemas.microsoft.com/office/drawing/2014/main" id="{95810C6F-4474-2DFE-D69B-96FCEC246AF8}"/>
                              </a:ext>
                            </a:extLst>
                          </p:cNvPr>
                          <p:cNvSpPr>
                            <a:spLocks/>
                          </p:cNvSpPr>
                          <p:nvPr/>
                        </p:nvSpPr>
                        <p:spPr bwMode="auto">
                          <a:xfrm>
                            <a:off x="2940" y="933"/>
                            <a:ext cx="50" cy="30"/>
                          </a:xfrm>
                          <a:custGeom>
                            <a:avLst/>
                            <a:gdLst>
                              <a:gd name="T0" fmla="*/ 0 w 50"/>
                              <a:gd name="T1" fmla="*/ 3 h 30"/>
                              <a:gd name="T2" fmla="*/ 2 w 50"/>
                              <a:gd name="T3" fmla="*/ 29 h 30"/>
                              <a:gd name="T4" fmla="*/ 15 w 50"/>
                              <a:gd name="T5" fmla="*/ 10 h 30"/>
                              <a:gd name="T6" fmla="*/ 25 w 50"/>
                              <a:gd name="T7" fmla="*/ 28 h 30"/>
                              <a:gd name="T8" fmla="*/ 49 w 50"/>
                              <a:gd name="T9" fmla="*/ 0 h 30"/>
                              <a:gd name="T10" fmla="*/ 0 60000 65536"/>
                              <a:gd name="T11" fmla="*/ 0 60000 65536"/>
                              <a:gd name="T12" fmla="*/ 0 60000 65536"/>
                              <a:gd name="T13" fmla="*/ 0 60000 65536"/>
                              <a:gd name="T14" fmla="*/ 0 60000 65536"/>
                              <a:gd name="T15" fmla="*/ 0 w 50"/>
                              <a:gd name="T16" fmla="*/ 0 h 30"/>
                              <a:gd name="T17" fmla="*/ 50 w 50"/>
                              <a:gd name="T18" fmla="*/ 30 h 30"/>
                            </a:gdLst>
                            <a:ahLst/>
                            <a:cxnLst>
                              <a:cxn ang="T10">
                                <a:pos x="T0" y="T1"/>
                              </a:cxn>
                              <a:cxn ang="T11">
                                <a:pos x="T2" y="T3"/>
                              </a:cxn>
                              <a:cxn ang="T12">
                                <a:pos x="T4" y="T5"/>
                              </a:cxn>
                              <a:cxn ang="T13">
                                <a:pos x="T6" y="T7"/>
                              </a:cxn>
                              <a:cxn ang="T14">
                                <a:pos x="T8" y="T9"/>
                              </a:cxn>
                            </a:cxnLst>
                            <a:rect l="T15" t="T16" r="T17" b="T18"/>
                            <a:pathLst>
                              <a:path w="50" h="30">
                                <a:moveTo>
                                  <a:pt x="0" y="3"/>
                                </a:moveTo>
                                <a:lnTo>
                                  <a:pt x="2" y="29"/>
                                </a:lnTo>
                                <a:lnTo>
                                  <a:pt x="15" y="10"/>
                                </a:lnTo>
                                <a:lnTo>
                                  <a:pt x="25" y="28"/>
                                </a:lnTo>
                                <a:lnTo>
                                  <a:pt x="49"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7509" name="Line 284">
                          <a:extLst>
                            <a:ext uri="{FF2B5EF4-FFF2-40B4-BE49-F238E27FC236}">
                              <a16:creationId xmlns:a16="http://schemas.microsoft.com/office/drawing/2014/main" id="{CAB59163-59E2-FA30-6345-D9991201E8A4}"/>
                            </a:ext>
                          </a:extLst>
                        </p:cNvPr>
                        <p:cNvSpPr>
                          <a:spLocks noChangeShapeType="1"/>
                        </p:cNvSpPr>
                        <p:nvPr/>
                      </p:nvSpPr>
                      <p:spPr bwMode="auto">
                        <a:xfrm>
                          <a:off x="2955" y="948"/>
                          <a:ext cx="1" cy="18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7499" name="Group 285">
                      <a:extLst>
                        <a:ext uri="{FF2B5EF4-FFF2-40B4-BE49-F238E27FC236}">
                          <a16:creationId xmlns:a16="http://schemas.microsoft.com/office/drawing/2014/main" id="{61F53360-D727-936A-3727-94605CB1E7E8}"/>
                        </a:ext>
                      </a:extLst>
                    </p:cNvPr>
                    <p:cNvGrpSpPr>
                      <a:grpSpLocks/>
                    </p:cNvGrpSpPr>
                    <p:nvPr/>
                  </p:nvGrpSpPr>
                  <p:grpSpPr bwMode="auto">
                    <a:xfrm>
                      <a:off x="2924" y="830"/>
                      <a:ext cx="71" cy="115"/>
                      <a:chOff x="2924" y="830"/>
                      <a:chExt cx="71" cy="115"/>
                    </a:xfrm>
                  </p:grpSpPr>
                  <p:sp>
                    <p:nvSpPr>
                      <p:cNvPr id="17500" name="Freeform 286">
                        <a:extLst>
                          <a:ext uri="{FF2B5EF4-FFF2-40B4-BE49-F238E27FC236}">
                            <a16:creationId xmlns:a16="http://schemas.microsoft.com/office/drawing/2014/main" id="{CEE61412-7CF4-8237-30B2-17C4F0510137}"/>
                          </a:ext>
                        </a:extLst>
                      </p:cNvPr>
                      <p:cNvSpPr>
                        <a:spLocks/>
                      </p:cNvSpPr>
                      <p:nvPr/>
                    </p:nvSpPr>
                    <p:spPr bwMode="auto">
                      <a:xfrm>
                        <a:off x="2926" y="836"/>
                        <a:ext cx="66" cy="109"/>
                      </a:xfrm>
                      <a:custGeom>
                        <a:avLst/>
                        <a:gdLst>
                          <a:gd name="T0" fmla="*/ 3 w 66"/>
                          <a:gd name="T1" fmla="*/ 19 h 109"/>
                          <a:gd name="T2" fmla="*/ 1 w 66"/>
                          <a:gd name="T3" fmla="*/ 30 h 109"/>
                          <a:gd name="T4" fmla="*/ 1 w 66"/>
                          <a:gd name="T5" fmla="*/ 34 h 109"/>
                          <a:gd name="T6" fmla="*/ 3 w 66"/>
                          <a:gd name="T7" fmla="*/ 38 h 109"/>
                          <a:gd name="T8" fmla="*/ 0 w 66"/>
                          <a:gd name="T9" fmla="*/ 46 h 109"/>
                          <a:gd name="T10" fmla="*/ 2 w 66"/>
                          <a:gd name="T11" fmla="*/ 59 h 109"/>
                          <a:gd name="T12" fmla="*/ 3 w 66"/>
                          <a:gd name="T13" fmla="*/ 65 h 109"/>
                          <a:gd name="T14" fmla="*/ 5 w 66"/>
                          <a:gd name="T15" fmla="*/ 71 h 109"/>
                          <a:gd name="T16" fmla="*/ 7 w 66"/>
                          <a:gd name="T17" fmla="*/ 77 h 109"/>
                          <a:gd name="T18" fmla="*/ 9 w 66"/>
                          <a:gd name="T19" fmla="*/ 84 h 109"/>
                          <a:gd name="T20" fmla="*/ 14 w 66"/>
                          <a:gd name="T21" fmla="*/ 85 h 109"/>
                          <a:gd name="T22" fmla="*/ 19 w 66"/>
                          <a:gd name="T23" fmla="*/ 87 h 109"/>
                          <a:gd name="T24" fmla="*/ 19 w 66"/>
                          <a:gd name="T25" fmla="*/ 92 h 109"/>
                          <a:gd name="T26" fmla="*/ 19 w 66"/>
                          <a:gd name="T27" fmla="*/ 95 h 109"/>
                          <a:gd name="T28" fmla="*/ 29 w 66"/>
                          <a:gd name="T29" fmla="*/ 108 h 109"/>
                          <a:gd name="T30" fmla="*/ 55 w 66"/>
                          <a:gd name="T31" fmla="*/ 92 h 109"/>
                          <a:gd name="T32" fmla="*/ 56 w 66"/>
                          <a:gd name="T33" fmla="*/ 62 h 109"/>
                          <a:gd name="T34" fmla="*/ 60 w 66"/>
                          <a:gd name="T35" fmla="*/ 53 h 109"/>
                          <a:gd name="T36" fmla="*/ 62 w 66"/>
                          <a:gd name="T37" fmla="*/ 47 h 109"/>
                          <a:gd name="T38" fmla="*/ 64 w 66"/>
                          <a:gd name="T39" fmla="*/ 39 h 109"/>
                          <a:gd name="T40" fmla="*/ 65 w 66"/>
                          <a:gd name="T41" fmla="*/ 32 h 109"/>
                          <a:gd name="T42" fmla="*/ 64 w 66"/>
                          <a:gd name="T43" fmla="*/ 25 h 109"/>
                          <a:gd name="T44" fmla="*/ 63 w 66"/>
                          <a:gd name="T45" fmla="*/ 18 h 109"/>
                          <a:gd name="T46" fmla="*/ 62 w 66"/>
                          <a:gd name="T47" fmla="*/ 13 h 109"/>
                          <a:gd name="T48" fmla="*/ 59 w 66"/>
                          <a:gd name="T49" fmla="*/ 8 h 109"/>
                          <a:gd name="T50" fmla="*/ 55 w 66"/>
                          <a:gd name="T51" fmla="*/ 5 h 109"/>
                          <a:gd name="T52" fmla="*/ 51 w 66"/>
                          <a:gd name="T53" fmla="*/ 3 h 109"/>
                          <a:gd name="T54" fmla="*/ 45 w 66"/>
                          <a:gd name="T55" fmla="*/ 1 h 109"/>
                          <a:gd name="T56" fmla="*/ 39 w 66"/>
                          <a:gd name="T57" fmla="*/ 0 h 109"/>
                          <a:gd name="T58" fmla="*/ 32 w 66"/>
                          <a:gd name="T59" fmla="*/ 0 h 109"/>
                          <a:gd name="T60" fmla="*/ 25 w 66"/>
                          <a:gd name="T61" fmla="*/ 0 h 109"/>
                          <a:gd name="T62" fmla="*/ 17 w 66"/>
                          <a:gd name="T63" fmla="*/ 2 h 109"/>
                          <a:gd name="T64" fmla="*/ 12 w 66"/>
                          <a:gd name="T65" fmla="*/ 5 h 109"/>
                          <a:gd name="T66" fmla="*/ 8 w 66"/>
                          <a:gd name="T67" fmla="*/ 8 h 109"/>
                          <a:gd name="T68" fmla="*/ 5 w 66"/>
                          <a:gd name="T69" fmla="*/ 13 h 109"/>
                          <a:gd name="T70" fmla="*/ 3 w 66"/>
                          <a:gd name="T71" fmla="*/ 19 h 1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
                          <a:gd name="T109" fmla="*/ 0 h 109"/>
                          <a:gd name="T110" fmla="*/ 66 w 66"/>
                          <a:gd name="T111" fmla="*/ 109 h 1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 h="109">
                            <a:moveTo>
                              <a:pt x="3" y="19"/>
                            </a:moveTo>
                            <a:lnTo>
                              <a:pt x="1" y="30"/>
                            </a:lnTo>
                            <a:lnTo>
                              <a:pt x="1" y="34"/>
                            </a:lnTo>
                            <a:lnTo>
                              <a:pt x="3" y="38"/>
                            </a:lnTo>
                            <a:lnTo>
                              <a:pt x="0" y="46"/>
                            </a:lnTo>
                            <a:lnTo>
                              <a:pt x="2" y="59"/>
                            </a:lnTo>
                            <a:lnTo>
                              <a:pt x="3" y="65"/>
                            </a:lnTo>
                            <a:lnTo>
                              <a:pt x="5" y="71"/>
                            </a:lnTo>
                            <a:lnTo>
                              <a:pt x="7" y="77"/>
                            </a:lnTo>
                            <a:lnTo>
                              <a:pt x="9" y="84"/>
                            </a:lnTo>
                            <a:lnTo>
                              <a:pt x="14" y="85"/>
                            </a:lnTo>
                            <a:lnTo>
                              <a:pt x="19" y="87"/>
                            </a:lnTo>
                            <a:lnTo>
                              <a:pt x="19" y="92"/>
                            </a:lnTo>
                            <a:lnTo>
                              <a:pt x="19" y="95"/>
                            </a:lnTo>
                            <a:lnTo>
                              <a:pt x="29" y="108"/>
                            </a:lnTo>
                            <a:lnTo>
                              <a:pt x="55" y="92"/>
                            </a:lnTo>
                            <a:lnTo>
                              <a:pt x="56" y="62"/>
                            </a:lnTo>
                            <a:lnTo>
                              <a:pt x="60" y="53"/>
                            </a:lnTo>
                            <a:lnTo>
                              <a:pt x="62" y="47"/>
                            </a:lnTo>
                            <a:lnTo>
                              <a:pt x="64" y="39"/>
                            </a:lnTo>
                            <a:lnTo>
                              <a:pt x="65" y="32"/>
                            </a:lnTo>
                            <a:lnTo>
                              <a:pt x="64" y="25"/>
                            </a:lnTo>
                            <a:lnTo>
                              <a:pt x="63" y="18"/>
                            </a:lnTo>
                            <a:lnTo>
                              <a:pt x="62" y="13"/>
                            </a:lnTo>
                            <a:lnTo>
                              <a:pt x="59" y="8"/>
                            </a:lnTo>
                            <a:lnTo>
                              <a:pt x="55" y="5"/>
                            </a:lnTo>
                            <a:lnTo>
                              <a:pt x="51" y="3"/>
                            </a:lnTo>
                            <a:lnTo>
                              <a:pt x="45" y="1"/>
                            </a:lnTo>
                            <a:lnTo>
                              <a:pt x="39" y="0"/>
                            </a:lnTo>
                            <a:lnTo>
                              <a:pt x="32" y="0"/>
                            </a:lnTo>
                            <a:lnTo>
                              <a:pt x="25" y="0"/>
                            </a:lnTo>
                            <a:lnTo>
                              <a:pt x="17" y="2"/>
                            </a:lnTo>
                            <a:lnTo>
                              <a:pt x="12" y="5"/>
                            </a:lnTo>
                            <a:lnTo>
                              <a:pt x="8" y="8"/>
                            </a:lnTo>
                            <a:lnTo>
                              <a:pt x="5" y="13"/>
                            </a:lnTo>
                            <a:lnTo>
                              <a:pt x="3" y="19"/>
                            </a:lnTo>
                          </a:path>
                        </a:pathLst>
                      </a:custGeom>
                      <a:blipFill dpi="0" rotWithShape="0">
                        <a:blip r:embed="rId6"/>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01" name="Freeform 287">
                        <a:extLst>
                          <a:ext uri="{FF2B5EF4-FFF2-40B4-BE49-F238E27FC236}">
                            <a16:creationId xmlns:a16="http://schemas.microsoft.com/office/drawing/2014/main" id="{2A9D5054-37ED-6C3E-A5A3-784857400281}"/>
                          </a:ext>
                        </a:extLst>
                      </p:cNvPr>
                      <p:cNvSpPr>
                        <a:spLocks/>
                      </p:cNvSpPr>
                      <p:nvPr/>
                    </p:nvSpPr>
                    <p:spPr bwMode="auto">
                      <a:xfrm>
                        <a:off x="2949" y="894"/>
                        <a:ext cx="34" cy="35"/>
                      </a:xfrm>
                      <a:custGeom>
                        <a:avLst/>
                        <a:gdLst>
                          <a:gd name="T0" fmla="*/ 27 w 34"/>
                          <a:gd name="T1" fmla="*/ 9 h 35"/>
                          <a:gd name="T2" fmla="*/ 24 w 34"/>
                          <a:gd name="T3" fmla="*/ 17 h 35"/>
                          <a:gd name="T4" fmla="*/ 0 w 34"/>
                          <a:gd name="T5" fmla="*/ 29 h 35"/>
                          <a:gd name="T6" fmla="*/ 13 w 34"/>
                          <a:gd name="T7" fmla="*/ 26 h 35"/>
                          <a:gd name="T8" fmla="*/ 18 w 34"/>
                          <a:gd name="T9" fmla="*/ 25 h 35"/>
                          <a:gd name="T10" fmla="*/ 25 w 34"/>
                          <a:gd name="T11" fmla="*/ 26 h 35"/>
                          <a:gd name="T12" fmla="*/ 30 w 34"/>
                          <a:gd name="T13" fmla="*/ 28 h 35"/>
                          <a:gd name="T14" fmla="*/ 32 w 34"/>
                          <a:gd name="T15" fmla="*/ 34 h 35"/>
                          <a:gd name="T16" fmla="*/ 33 w 34"/>
                          <a:gd name="T17" fmla="*/ 10 h 35"/>
                          <a:gd name="T18" fmla="*/ 32 w 34"/>
                          <a:gd name="T19" fmla="*/ 5 h 35"/>
                          <a:gd name="T20" fmla="*/ 28 w 34"/>
                          <a:gd name="T21" fmla="*/ 0 h 35"/>
                          <a:gd name="T22" fmla="*/ 27 w 34"/>
                          <a:gd name="T23" fmla="*/ 9 h 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
                          <a:gd name="T37" fmla="*/ 0 h 35"/>
                          <a:gd name="T38" fmla="*/ 34 w 34"/>
                          <a:gd name="T39" fmla="*/ 35 h 3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 h="35">
                            <a:moveTo>
                              <a:pt x="27" y="9"/>
                            </a:moveTo>
                            <a:lnTo>
                              <a:pt x="24" y="17"/>
                            </a:lnTo>
                            <a:lnTo>
                              <a:pt x="0" y="29"/>
                            </a:lnTo>
                            <a:lnTo>
                              <a:pt x="13" y="26"/>
                            </a:lnTo>
                            <a:lnTo>
                              <a:pt x="18" y="25"/>
                            </a:lnTo>
                            <a:lnTo>
                              <a:pt x="25" y="26"/>
                            </a:lnTo>
                            <a:lnTo>
                              <a:pt x="30" y="28"/>
                            </a:lnTo>
                            <a:lnTo>
                              <a:pt x="32" y="34"/>
                            </a:lnTo>
                            <a:lnTo>
                              <a:pt x="33" y="10"/>
                            </a:lnTo>
                            <a:lnTo>
                              <a:pt x="32" y="5"/>
                            </a:lnTo>
                            <a:lnTo>
                              <a:pt x="28" y="0"/>
                            </a:lnTo>
                            <a:lnTo>
                              <a:pt x="27" y="9"/>
                            </a:lnTo>
                          </a:path>
                        </a:pathLst>
                      </a:custGeom>
                      <a:blipFill dpi="0" rotWithShape="0">
                        <a:blip r:embed="rId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502" name="Freeform 288">
                        <a:extLst>
                          <a:ext uri="{FF2B5EF4-FFF2-40B4-BE49-F238E27FC236}">
                            <a16:creationId xmlns:a16="http://schemas.microsoft.com/office/drawing/2014/main" id="{1765C5BB-C7C8-2FEB-9A8B-E5D3F2FE13BB}"/>
                          </a:ext>
                        </a:extLst>
                      </p:cNvPr>
                      <p:cNvSpPr>
                        <a:spLocks/>
                      </p:cNvSpPr>
                      <p:nvPr/>
                    </p:nvSpPr>
                    <p:spPr bwMode="auto">
                      <a:xfrm>
                        <a:off x="2924" y="830"/>
                        <a:ext cx="71" cy="79"/>
                      </a:xfrm>
                      <a:custGeom>
                        <a:avLst/>
                        <a:gdLst>
                          <a:gd name="T0" fmla="*/ 13 w 71"/>
                          <a:gd name="T1" fmla="*/ 6 h 79"/>
                          <a:gd name="T2" fmla="*/ 19 w 71"/>
                          <a:gd name="T3" fmla="*/ 3 h 79"/>
                          <a:gd name="T4" fmla="*/ 24 w 71"/>
                          <a:gd name="T5" fmla="*/ 2 h 79"/>
                          <a:gd name="T6" fmla="*/ 32 w 71"/>
                          <a:gd name="T7" fmla="*/ 0 h 79"/>
                          <a:gd name="T8" fmla="*/ 38 w 71"/>
                          <a:gd name="T9" fmla="*/ 0 h 79"/>
                          <a:gd name="T10" fmla="*/ 45 w 71"/>
                          <a:gd name="T11" fmla="*/ 0 h 79"/>
                          <a:gd name="T12" fmla="*/ 51 w 71"/>
                          <a:gd name="T13" fmla="*/ 1 h 79"/>
                          <a:gd name="T14" fmla="*/ 56 w 71"/>
                          <a:gd name="T15" fmla="*/ 1 h 79"/>
                          <a:gd name="T16" fmla="*/ 60 w 71"/>
                          <a:gd name="T17" fmla="*/ 3 h 79"/>
                          <a:gd name="T18" fmla="*/ 64 w 71"/>
                          <a:gd name="T19" fmla="*/ 6 h 79"/>
                          <a:gd name="T20" fmla="*/ 67 w 71"/>
                          <a:gd name="T21" fmla="*/ 10 h 79"/>
                          <a:gd name="T22" fmla="*/ 68 w 71"/>
                          <a:gd name="T23" fmla="*/ 16 h 79"/>
                          <a:gd name="T24" fmla="*/ 69 w 71"/>
                          <a:gd name="T25" fmla="*/ 24 h 79"/>
                          <a:gd name="T26" fmla="*/ 70 w 71"/>
                          <a:gd name="T27" fmla="*/ 34 h 79"/>
                          <a:gd name="T28" fmla="*/ 69 w 71"/>
                          <a:gd name="T29" fmla="*/ 43 h 79"/>
                          <a:gd name="T30" fmla="*/ 67 w 71"/>
                          <a:gd name="T31" fmla="*/ 51 h 79"/>
                          <a:gd name="T32" fmla="*/ 66 w 71"/>
                          <a:gd name="T33" fmla="*/ 58 h 79"/>
                          <a:gd name="T34" fmla="*/ 64 w 71"/>
                          <a:gd name="T35" fmla="*/ 63 h 79"/>
                          <a:gd name="T36" fmla="*/ 62 w 71"/>
                          <a:gd name="T37" fmla="*/ 68 h 79"/>
                          <a:gd name="T38" fmla="*/ 60 w 71"/>
                          <a:gd name="T39" fmla="*/ 73 h 79"/>
                          <a:gd name="T40" fmla="*/ 57 w 71"/>
                          <a:gd name="T41" fmla="*/ 78 h 79"/>
                          <a:gd name="T42" fmla="*/ 55 w 71"/>
                          <a:gd name="T43" fmla="*/ 78 h 79"/>
                          <a:gd name="T44" fmla="*/ 56 w 71"/>
                          <a:gd name="T45" fmla="*/ 71 h 79"/>
                          <a:gd name="T46" fmla="*/ 54 w 71"/>
                          <a:gd name="T47" fmla="*/ 66 h 79"/>
                          <a:gd name="T48" fmla="*/ 53 w 71"/>
                          <a:gd name="T49" fmla="*/ 63 h 79"/>
                          <a:gd name="T50" fmla="*/ 55 w 71"/>
                          <a:gd name="T51" fmla="*/ 59 h 79"/>
                          <a:gd name="T52" fmla="*/ 56 w 71"/>
                          <a:gd name="T53" fmla="*/ 51 h 79"/>
                          <a:gd name="T54" fmla="*/ 54 w 71"/>
                          <a:gd name="T55" fmla="*/ 49 h 79"/>
                          <a:gd name="T56" fmla="*/ 51 w 71"/>
                          <a:gd name="T57" fmla="*/ 53 h 79"/>
                          <a:gd name="T58" fmla="*/ 48 w 71"/>
                          <a:gd name="T59" fmla="*/ 57 h 79"/>
                          <a:gd name="T60" fmla="*/ 49 w 71"/>
                          <a:gd name="T61" fmla="*/ 49 h 79"/>
                          <a:gd name="T62" fmla="*/ 47 w 71"/>
                          <a:gd name="T63" fmla="*/ 40 h 79"/>
                          <a:gd name="T64" fmla="*/ 47 w 71"/>
                          <a:gd name="T65" fmla="*/ 30 h 79"/>
                          <a:gd name="T66" fmla="*/ 47 w 71"/>
                          <a:gd name="T67" fmla="*/ 24 h 79"/>
                          <a:gd name="T68" fmla="*/ 49 w 71"/>
                          <a:gd name="T69" fmla="*/ 22 h 79"/>
                          <a:gd name="T70" fmla="*/ 44 w 71"/>
                          <a:gd name="T71" fmla="*/ 23 h 79"/>
                          <a:gd name="T72" fmla="*/ 40 w 71"/>
                          <a:gd name="T73" fmla="*/ 25 h 79"/>
                          <a:gd name="T74" fmla="*/ 37 w 71"/>
                          <a:gd name="T75" fmla="*/ 25 h 79"/>
                          <a:gd name="T76" fmla="*/ 30 w 71"/>
                          <a:gd name="T77" fmla="*/ 26 h 79"/>
                          <a:gd name="T78" fmla="*/ 26 w 71"/>
                          <a:gd name="T79" fmla="*/ 28 h 79"/>
                          <a:gd name="T80" fmla="*/ 32 w 71"/>
                          <a:gd name="T81" fmla="*/ 25 h 79"/>
                          <a:gd name="T82" fmla="*/ 28 w 71"/>
                          <a:gd name="T83" fmla="*/ 25 h 79"/>
                          <a:gd name="T84" fmla="*/ 20 w 71"/>
                          <a:gd name="T85" fmla="*/ 25 h 79"/>
                          <a:gd name="T86" fmla="*/ 14 w 71"/>
                          <a:gd name="T87" fmla="*/ 24 h 79"/>
                          <a:gd name="T88" fmla="*/ 7 w 71"/>
                          <a:gd name="T89" fmla="*/ 24 h 79"/>
                          <a:gd name="T90" fmla="*/ 5 w 71"/>
                          <a:gd name="T91" fmla="*/ 29 h 79"/>
                          <a:gd name="T92" fmla="*/ 4 w 71"/>
                          <a:gd name="T93" fmla="*/ 35 h 79"/>
                          <a:gd name="T94" fmla="*/ 2 w 71"/>
                          <a:gd name="T95" fmla="*/ 28 h 79"/>
                          <a:gd name="T96" fmla="*/ 0 w 71"/>
                          <a:gd name="T97" fmla="*/ 19 h 79"/>
                          <a:gd name="T98" fmla="*/ 4 w 71"/>
                          <a:gd name="T99" fmla="*/ 13 h 79"/>
                          <a:gd name="T100" fmla="*/ 8 w 71"/>
                          <a:gd name="T101" fmla="*/ 9 h 79"/>
                          <a:gd name="T102" fmla="*/ 13 w 71"/>
                          <a:gd name="T103" fmla="*/ 6 h 7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1"/>
                          <a:gd name="T157" fmla="*/ 0 h 79"/>
                          <a:gd name="T158" fmla="*/ 71 w 71"/>
                          <a:gd name="T159" fmla="*/ 79 h 7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1" h="79">
                            <a:moveTo>
                              <a:pt x="13" y="6"/>
                            </a:moveTo>
                            <a:lnTo>
                              <a:pt x="19" y="3"/>
                            </a:lnTo>
                            <a:lnTo>
                              <a:pt x="24" y="2"/>
                            </a:lnTo>
                            <a:lnTo>
                              <a:pt x="32" y="0"/>
                            </a:lnTo>
                            <a:lnTo>
                              <a:pt x="38" y="0"/>
                            </a:lnTo>
                            <a:lnTo>
                              <a:pt x="45" y="0"/>
                            </a:lnTo>
                            <a:lnTo>
                              <a:pt x="51" y="1"/>
                            </a:lnTo>
                            <a:lnTo>
                              <a:pt x="56" y="1"/>
                            </a:lnTo>
                            <a:lnTo>
                              <a:pt x="60" y="3"/>
                            </a:lnTo>
                            <a:lnTo>
                              <a:pt x="64" y="6"/>
                            </a:lnTo>
                            <a:lnTo>
                              <a:pt x="67" y="10"/>
                            </a:lnTo>
                            <a:lnTo>
                              <a:pt x="68" y="16"/>
                            </a:lnTo>
                            <a:lnTo>
                              <a:pt x="69" y="24"/>
                            </a:lnTo>
                            <a:lnTo>
                              <a:pt x="70" y="34"/>
                            </a:lnTo>
                            <a:lnTo>
                              <a:pt x="69" y="43"/>
                            </a:lnTo>
                            <a:lnTo>
                              <a:pt x="67" y="51"/>
                            </a:lnTo>
                            <a:lnTo>
                              <a:pt x="66" y="58"/>
                            </a:lnTo>
                            <a:lnTo>
                              <a:pt x="64" y="63"/>
                            </a:lnTo>
                            <a:lnTo>
                              <a:pt x="62" y="68"/>
                            </a:lnTo>
                            <a:lnTo>
                              <a:pt x="60" y="73"/>
                            </a:lnTo>
                            <a:lnTo>
                              <a:pt x="57" y="78"/>
                            </a:lnTo>
                            <a:lnTo>
                              <a:pt x="55" y="78"/>
                            </a:lnTo>
                            <a:lnTo>
                              <a:pt x="56" y="71"/>
                            </a:lnTo>
                            <a:lnTo>
                              <a:pt x="54" y="66"/>
                            </a:lnTo>
                            <a:lnTo>
                              <a:pt x="53" y="63"/>
                            </a:lnTo>
                            <a:lnTo>
                              <a:pt x="55" y="59"/>
                            </a:lnTo>
                            <a:lnTo>
                              <a:pt x="56" y="51"/>
                            </a:lnTo>
                            <a:lnTo>
                              <a:pt x="54" y="49"/>
                            </a:lnTo>
                            <a:lnTo>
                              <a:pt x="51" y="53"/>
                            </a:lnTo>
                            <a:lnTo>
                              <a:pt x="48" y="57"/>
                            </a:lnTo>
                            <a:lnTo>
                              <a:pt x="49" y="49"/>
                            </a:lnTo>
                            <a:lnTo>
                              <a:pt x="47" y="40"/>
                            </a:lnTo>
                            <a:lnTo>
                              <a:pt x="47" y="30"/>
                            </a:lnTo>
                            <a:lnTo>
                              <a:pt x="47" y="24"/>
                            </a:lnTo>
                            <a:lnTo>
                              <a:pt x="49" y="22"/>
                            </a:lnTo>
                            <a:lnTo>
                              <a:pt x="44" y="23"/>
                            </a:lnTo>
                            <a:lnTo>
                              <a:pt x="40" y="25"/>
                            </a:lnTo>
                            <a:lnTo>
                              <a:pt x="37" y="25"/>
                            </a:lnTo>
                            <a:lnTo>
                              <a:pt x="30" y="26"/>
                            </a:lnTo>
                            <a:lnTo>
                              <a:pt x="26" y="28"/>
                            </a:lnTo>
                            <a:lnTo>
                              <a:pt x="32" y="25"/>
                            </a:lnTo>
                            <a:lnTo>
                              <a:pt x="28" y="25"/>
                            </a:lnTo>
                            <a:lnTo>
                              <a:pt x="20" y="25"/>
                            </a:lnTo>
                            <a:lnTo>
                              <a:pt x="14" y="24"/>
                            </a:lnTo>
                            <a:lnTo>
                              <a:pt x="7" y="24"/>
                            </a:lnTo>
                            <a:lnTo>
                              <a:pt x="5" y="29"/>
                            </a:lnTo>
                            <a:lnTo>
                              <a:pt x="4" y="35"/>
                            </a:lnTo>
                            <a:lnTo>
                              <a:pt x="2" y="28"/>
                            </a:lnTo>
                            <a:lnTo>
                              <a:pt x="0" y="19"/>
                            </a:lnTo>
                            <a:lnTo>
                              <a:pt x="4" y="13"/>
                            </a:lnTo>
                            <a:lnTo>
                              <a:pt x="8" y="9"/>
                            </a:lnTo>
                            <a:lnTo>
                              <a:pt x="13" y="6"/>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nvGrpSpPr>
                  <p:cNvPr id="17475" name="Group 289">
                    <a:extLst>
                      <a:ext uri="{FF2B5EF4-FFF2-40B4-BE49-F238E27FC236}">
                        <a16:creationId xmlns:a16="http://schemas.microsoft.com/office/drawing/2014/main" id="{9C6DC108-919C-A19B-DB6D-5BFABB4CBC62}"/>
                      </a:ext>
                    </a:extLst>
                  </p:cNvPr>
                  <p:cNvGrpSpPr>
                    <a:grpSpLocks/>
                  </p:cNvGrpSpPr>
                  <p:nvPr/>
                </p:nvGrpSpPr>
                <p:grpSpPr bwMode="auto">
                  <a:xfrm>
                    <a:off x="3650" y="875"/>
                    <a:ext cx="160" cy="739"/>
                    <a:chOff x="3650" y="875"/>
                    <a:chExt cx="160" cy="739"/>
                  </a:xfrm>
                </p:grpSpPr>
                <p:grpSp>
                  <p:nvGrpSpPr>
                    <p:cNvPr id="17476" name="Group 290">
                      <a:extLst>
                        <a:ext uri="{FF2B5EF4-FFF2-40B4-BE49-F238E27FC236}">
                          <a16:creationId xmlns:a16="http://schemas.microsoft.com/office/drawing/2014/main" id="{3DD62060-C2C1-42BB-53C1-B8D3A7C0DD49}"/>
                        </a:ext>
                      </a:extLst>
                    </p:cNvPr>
                    <p:cNvGrpSpPr>
                      <a:grpSpLocks/>
                    </p:cNvGrpSpPr>
                    <p:nvPr/>
                  </p:nvGrpSpPr>
                  <p:grpSpPr bwMode="auto">
                    <a:xfrm>
                      <a:off x="3691" y="875"/>
                      <a:ext cx="85" cy="178"/>
                      <a:chOff x="3691" y="875"/>
                      <a:chExt cx="85" cy="178"/>
                    </a:xfrm>
                  </p:grpSpPr>
                  <p:sp>
                    <p:nvSpPr>
                      <p:cNvPr id="17495" name="Freeform 291">
                        <a:extLst>
                          <a:ext uri="{FF2B5EF4-FFF2-40B4-BE49-F238E27FC236}">
                            <a16:creationId xmlns:a16="http://schemas.microsoft.com/office/drawing/2014/main" id="{2CDA6C1C-47FF-AF91-BF41-FC96D0DF8A70}"/>
                          </a:ext>
                        </a:extLst>
                      </p:cNvPr>
                      <p:cNvSpPr>
                        <a:spLocks/>
                      </p:cNvSpPr>
                      <p:nvPr/>
                    </p:nvSpPr>
                    <p:spPr bwMode="auto">
                      <a:xfrm>
                        <a:off x="3691" y="875"/>
                        <a:ext cx="85" cy="101"/>
                      </a:xfrm>
                      <a:custGeom>
                        <a:avLst/>
                        <a:gdLst>
                          <a:gd name="T0" fmla="*/ 48 w 85"/>
                          <a:gd name="T1" fmla="*/ 2 h 101"/>
                          <a:gd name="T2" fmla="*/ 60 w 85"/>
                          <a:gd name="T3" fmla="*/ 6 h 101"/>
                          <a:gd name="T4" fmla="*/ 67 w 85"/>
                          <a:gd name="T5" fmla="*/ 11 h 101"/>
                          <a:gd name="T6" fmla="*/ 72 w 85"/>
                          <a:gd name="T7" fmla="*/ 18 h 101"/>
                          <a:gd name="T8" fmla="*/ 76 w 85"/>
                          <a:gd name="T9" fmla="*/ 32 h 101"/>
                          <a:gd name="T10" fmla="*/ 81 w 85"/>
                          <a:gd name="T11" fmla="*/ 52 h 101"/>
                          <a:gd name="T12" fmla="*/ 84 w 85"/>
                          <a:gd name="T13" fmla="*/ 70 h 101"/>
                          <a:gd name="T14" fmla="*/ 84 w 85"/>
                          <a:gd name="T15" fmla="*/ 78 h 101"/>
                          <a:gd name="T16" fmla="*/ 82 w 85"/>
                          <a:gd name="T17" fmla="*/ 86 h 101"/>
                          <a:gd name="T18" fmla="*/ 81 w 85"/>
                          <a:gd name="T19" fmla="*/ 98 h 101"/>
                          <a:gd name="T20" fmla="*/ 78 w 85"/>
                          <a:gd name="T21" fmla="*/ 98 h 101"/>
                          <a:gd name="T22" fmla="*/ 73 w 85"/>
                          <a:gd name="T23" fmla="*/ 96 h 101"/>
                          <a:gd name="T24" fmla="*/ 67 w 85"/>
                          <a:gd name="T25" fmla="*/ 97 h 101"/>
                          <a:gd name="T26" fmla="*/ 59 w 85"/>
                          <a:gd name="T27" fmla="*/ 99 h 101"/>
                          <a:gd name="T28" fmla="*/ 55 w 85"/>
                          <a:gd name="T29" fmla="*/ 99 h 101"/>
                          <a:gd name="T30" fmla="*/ 55 w 85"/>
                          <a:gd name="T31" fmla="*/ 93 h 101"/>
                          <a:gd name="T32" fmla="*/ 61 w 85"/>
                          <a:gd name="T33" fmla="*/ 79 h 101"/>
                          <a:gd name="T34" fmla="*/ 63 w 85"/>
                          <a:gd name="T35" fmla="*/ 57 h 101"/>
                          <a:gd name="T36" fmla="*/ 61 w 85"/>
                          <a:gd name="T37" fmla="*/ 37 h 101"/>
                          <a:gd name="T38" fmla="*/ 49 w 85"/>
                          <a:gd name="T39" fmla="*/ 24 h 101"/>
                          <a:gd name="T40" fmla="*/ 29 w 85"/>
                          <a:gd name="T41" fmla="*/ 22 h 101"/>
                          <a:gd name="T42" fmla="*/ 20 w 85"/>
                          <a:gd name="T43" fmla="*/ 35 h 101"/>
                          <a:gd name="T44" fmla="*/ 21 w 85"/>
                          <a:gd name="T45" fmla="*/ 77 h 101"/>
                          <a:gd name="T46" fmla="*/ 29 w 85"/>
                          <a:gd name="T47" fmla="*/ 93 h 101"/>
                          <a:gd name="T48" fmla="*/ 29 w 85"/>
                          <a:gd name="T49" fmla="*/ 99 h 101"/>
                          <a:gd name="T50" fmla="*/ 24 w 85"/>
                          <a:gd name="T51" fmla="*/ 99 h 101"/>
                          <a:gd name="T52" fmla="*/ 18 w 85"/>
                          <a:gd name="T53" fmla="*/ 98 h 101"/>
                          <a:gd name="T54" fmla="*/ 13 w 85"/>
                          <a:gd name="T55" fmla="*/ 97 h 101"/>
                          <a:gd name="T56" fmla="*/ 6 w 85"/>
                          <a:gd name="T57" fmla="*/ 100 h 101"/>
                          <a:gd name="T58" fmla="*/ 5 w 85"/>
                          <a:gd name="T59" fmla="*/ 93 h 101"/>
                          <a:gd name="T60" fmla="*/ 2 w 85"/>
                          <a:gd name="T61" fmla="*/ 83 h 101"/>
                          <a:gd name="T62" fmla="*/ 0 w 85"/>
                          <a:gd name="T63" fmla="*/ 73 h 101"/>
                          <a:gd name="T64" fmla="*/ 0 w 85"/>
                          <a:gd name="T65" fmla="*/ 66 h 101"/>
                          <a:gd name="T66" fmla="*/ 0 w 85"/>
                          <a:gd name="T67" fmla="*/ 57 h 101"/>
                          <a:gd name="T68" fmla="*/ 2 w 85"/>
                          <a:gd name="T69" fmla="*/ 50 h 101"/>
                          <a:gd name="T70" fmla="*/ 4 w 85"/>
                          <a:gd name="T71" fmla="*/ 43 h 101"/>
                          <a:gd name="T72" fmla="*/ 5 w 85"/>
                          <a:gd name="T73" fmla="*/ 36 h 101"/>
                          <a:gd name="T74" fmla="*/ 5 w 85"/>
                          <a:gd name="T75" fmla="*/ 31 h 101"/>
                          <a:gd name="T76" fmla="*/ 7 w 85"/>
                          <a:gd name="T77" fmla="*/ 24 h 101"/>
                          <a:gd name="T78" fmla="*/ 9 w 85"/>
                          <a:gd name="T79" fmla="*/ 15 h 101"/>
                          <a:gd name="T80" fmla="*/ 17 w 85"/>
                          <a:gd name="T81" fmla="*/ 7 h 101"/>
                          <a:gd name="T82" fmla="*/ 23 w 85"/>
                          <a:gd name="T83" fmla="*/ 2 h 101"/>
                          <a:gd name="T84" fmla="*/ 32 w 85"/>
                          <a:gd name="T85" fmla="*/ 0 h 101"/>
                          <a:gd name="T86" fmla="*/ 40 w 85"/>
                          <a:gd name="T87" fmla="*/ 0 h 101"/>
                          <a:gd name="T88" fmla="*/ 48 w 85"/>
                          <a:gd name="T89" fmla="*/ 2 h 10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5"/>
                          <a:gd name="T136" fmla="*/ 0 h 101"/>
                          <a:gd name="T137" fmla="*/ 85 w 85"/>
                          <a:gd name="T138" fmla="*/ 101 h 10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5" h="101">
                            <a:moveTo>
                              <a:pt x="48" y="2"/>
                            </a:moveTo>
                            <a:lnTo>
                              <a:pt x="60" y="6"/>
                            </a:lnTo>
                            <a:lnTo>
                              <a:pt x="67" y="11"/>
                            </a:lnTo>
                            <a:lnTo>
                              <a:pt x="72" y="18"/>
                            </a:lnTo>
                            <a:lnTo>
                              <a:pt x="76" y="32"/>
                            </a:lnTo>
                            <a:lnTo>
                              <a:pt x="81" y="52"/>
                            </a:lnTo>
                            <a:lnTo>
                              <a:pt x="84" y="70"/>
                            </a:lnTo>
                            <a:lnTo>
                              <a:pt x="84" y="78"/>
                            </a:lnTo>
                            <a:lnTo>
                              <a:pt x="82" y="86"/>
                            </a:lnTo>
                            <a:lnTo>
                              <a:pt x="81" y="98"/>
                            </a:lnTo>
                            <a:lnTo>
                              <a:pt x="78" y="98"/>
                            </a:lnTo>
                            <a:lnTo>
                              <a:pt x="73" y="96"/>
                            </a:lnTo>
                            <a:lnTo>
                              <a:pt x="67" y="97"/>
                            </a:lnTo>
                            <a:lnTo>
                              <a:pt x="59" y="99"/>
                            </a:lnTo>
                            <a:lnTo>
                              <a:pt x="55" y="99"/>
                            </a:lnTo>
                            <a:lnTo>
                              <a:pt x="55" y="93"/>
                            </a:lnTo>
                            <a:lnTo>
                              <a:pt x="61" y="79"/>
                            </a:lnTo>
                            <a:lnTo>
                              <a:pt x="63" y="57"/>
                            </a:lnTo>
                            <a:lnTo>
                              <a:pt x="61" y="37"/>
                            </a:lnTo>
                            <a:lnTo>
                              <a:pt x="49" y="24"/>
                            </a:lnTo>
                            <a:lnTo>
                              <a:pt x="29" y="22"/>
                            </a:lnTo>
                            <a:lnTo>
                              <a:pt x="20" y="35"/>
                            </a:lnTo>
                            <a:lnTo>
                              <a:pt x="21" y="77"/>
                            </a:lnTo>
                            <a:lnTo>
                              <a:pt x="29" y="93"/>
                            </a:lnTo>
                            <a:lnTo>
                              <a:pt x="29" y="99"/>
                            </a:lnTo>
                            <a:lnTo>
                              <a:pt x="24" y="99"/>
                            </a:lnTo>
                            <a:lnTo>
                              <a:pt x="18" y="98"/>
                            </a:lnTo>
                            <a:lnTo>
                              <a:pt x="13" y="97"/>
                            </a:lnTo>
                            <a:lnTo>
                              <a:pt x="6" y="100"/>
                            </a:lnTo>
                            <a:lnTo>
                              <a:pt x="5" y="93"/>
                            </a:lnTo>
                            <a:lnTo>
                              <a:pt x="2" y="83"/>
                            </a:lnTo>
                            <a:lnTo>
                              <a:pt x="0" y="73"/>
                            </a:lnTo>
                            <a:lnTo>
                              <a:pt x="0" y="66"/>
                            </a:lnTo>
                            <a:lnTo>
                              <a:pt x="0" y="57"/>
                            </a:lnTo>
                            <a:lnTo>
                              <a:pt x="2" y="50"/>
                            </a:lnTo>
                            <a:lnTo>
                              <a:pt x="4" y="43"/>
                            </a:lnTo>
                            <a:lnTo>
                              <a:pt x="5" y="36"/>
                            </a:lnTo>
                            <a:lnTo>
                              <a:pt x="5" y="31"/>
                            </a:lnTo>
                            <a:lnTo>
                              <a:pt x="7" y="24"/>
                            </a:lnTo>
                            <a:lnTo>
                              <a:pt x="9" y="15"/>
                            </a:lnTo>
                            <a:lnTo>
                              <a:pt x="17" y="7"/>
                            </a:lnTo>
                            <a:lnTo>
                              <a:pt x="23" y="2"/>
                            </a:lnTo>
                            <a:lnTo>
                              <a:pt x="32" y="0"/>
                            </a:lnTo>
                            <a:lnTo>
                              <a:pt x="40" y="0"/>
                            </a:lnTo>
                            <a:lnTo>
                              <a:pt x="48" y="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96" name="Freeform 292">
                        <a:extLst>
                          <a:ext uri="{FF2B5EF4-FFF2-40B4-BE49-F238E27FC236}">
                            <a16:creationId xmlns:a16="http://schemas.microsoft.com/office/drawing/2014/main" id="{E8EE92AF-FEEE-BB8D-06D5-1A2706C8AD57}"/>
                          </a:ext>
                        </a:extLst>
                      </p:cNvPr>
                      <p:cNvSpPr>
                        <a:spLocks/>
                      </p:cNvSpPr>
                      <p:nvPr/>
                    </p:nvSpPr>
                    <p:spPr bwMode="auto">
                      <a:xfrm>
                        <a:off x="3697" y="893"/>
                        <a:ext cx="70" cy="160"/>
                      </a:xfrm>
                      <a:custGeom>
                        <a:avLst/>
                        <a:gdLst>
                          <a:gd name="T0" fmla="*/ 42 w 70"/>
                          <a:gd name="T1" fmla="*/ 1 h 160"/>
                          <a:gd name="T2" fmla="*/ 47 w 70"/>
                          <a:gd name="T3" fmla="*/ 4 h 160"/>
                          <a:gd name="T4" fmla="*/ 52 w 70"/>
                          <a:gd name="T5" fmla="*/ 7 h 160"/>
                          <a:gd name="T6" fmla="*/ 55 w 70"/>
                          <a:gd name="T7" fmla="*/ 13 h 160"/>
                          <a:gd name="T8" fmla="*/ 57 w 70"/>
                          <a:gd name="T9" fmla="*/ 19 h 160"/>
                          <a:gd name="T10" fmla="*/ 58 w 70"/>
                          <a:gd name="T11" fmla="*/ 38 h 160"/>
                          <a:gd name="T12" fmla="*/ 58 w 70"/>
                          <a:gd name="T13" fmla="*/ 46 h 160"/>
                          <a:gd name="T14" fmla="*/ 56 w 70"/>
                          <a:gd name="T15" fmla="*/ 59 h 160"/>
                          <a:gd name="T16" fmla="*/ 53 w 70"/>
                          <a:gd name="T17" fmla="*/ 66 h 160"/>
                          <a:gd name="T18" fmla="*/ 49 w 70"/>
                          <a:gd name="T19" fmla="*/ 75 h 160"/>
                          <a:gd name="T20" fmla="*/ 49 w 70"/>
                          <a:gd name="T21" fmla="*/ 99 h 160"/>
                          <a:gd name="T22" fmla="*/ 69 w 70"/>
                          <a:gd name="T23" fmla="*/ 112 h 160"/>
                          <a:gd name="T24" fmla="*/ 33 w 70"/>
                          <a:gd name="T25" fmla="*/ 159 h 160"/>
                          <a:gd name="T26" fmla="*/ 0 w 70"/>
                          <a:gd name="T27" fmla="*/ 109 h 160"/>
                          <a:gd name="T28" fmla="*/ 23 w 70"/>
                          <a:gd name="T29" fmla="*/ 94 h 160"/>
                          <a:gd name="T30" fmla="*/ 23 w 70"/>
                          <a:gd name="T31" fmla="*/ 76 h 160"/>
                          <a:gd name="T32" fmla="*/ 17 w 70"/>
                          <a:gd name="T33" fmla="*/ 66 h 160"/>
                          <a:gd name="T34" fmla="*/ 14 w 70"/>
                          <a:gd name="T35" fmla="*/ 60 h 160"/>
                          <a:gd name="T36" fmla="*/ 13 w 70"/>
                          <a:gd name="T37" fmla="*/ 52 h 160"/>
                          <a:gd name="T38" fmla="*/ 12 w 70"/>
                          <a:gd name="T39" fmla="*/ 42 h 160"/>
                          <a:gd name="T40" fmla="*/ 12 w 70"/>
                          <a:gd name="T41" fmla="*/ 36 h 160"/>
                          <a:gd name="T42" fmla="*/ 12 w 70"/>
                          <a:gd name="T43" fmla="*/ 26 h 160"/>
                          <a:gd name="T44" fmla="*/ 12 w 70"/>
                          <a:gd name="T45" fmla="*/ 19 h 160"/>
                          <a:gd name="T46" fmla="*/ 14 w 70"/>
                          <a:gd name="T47" fmla="*/ 12 h 160"/>
                          <a:gd name="T48" fmla="*/ 18 w 70"/>
                          <a:gd name="T49" fmla="*/ 6 h 160"/>
                          <a:gd name="T50" fmla="*/ 23 w 70"/>
                          <a:gd name="T51" fmla="*/ 2 h 160"/>
                          <a:gd name="T52" fmla="*/ 28 w 70"/>
                          <a:gd name="T53" fmla="*/ 0 h 160"/>
                          <a:gd name="T54" fmla="*/ 35 w 70"/>
                          <a:gd name="T55" fmla="*/ 0 h 160"/>
                          <a:gd name="T56" fmla="*/ 42 w 70"/>
                          <a:gd name="T57" fmla="*/ 1 h 16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160"/>
                          <a:gd name="T89" fmla="*/ 70 w 70"/>
                          <a:gd name="T90" fmla="*/ 160 h 16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160">
                            <a:moveTo>
                              <a:pt x="42" y="1"/>
                            </a:moveTo>
                            <a:lnTo>
                              <a:pt x="47" y="4"/>
                            </a:lnTo>
                            <a:lnTo>
                              <a:pt x="52" y="7"/>
                            </a:lnTo>
                            <a:lnTo>
                              <a:pt x="55" y="13"/>
                            </a:lnTo>
                            <a:lnTo>
                              <a:pt x="57" y="19"/>
                            </a:lnTo>
                            <a:lnTo>
                              <a:pt x="58" y="38"/>
                            </a:lnTo>
                            <a:lnTo>
                              <a:pt x="58" y="46"/>
                            </a:lnTo>
                            <a:lnTo>
                              <a:pt x="56" y="59"/>
                            </a:lnTo>
                            <a:lnTo>
                              <a:pt x="53" y="66"/>
                            </a:lnTo>
                            <a:lnTo>
                              <a:pt x="49" y="75"/>
                            </a:lnTo>
                            <a:lnTo>
                              <a:pt x="49" y="99"/>
                            </a:lnTo>
                            <a:lnTo>
                              <a:pt x="69" y="112"/>
                            </a:lnTo>
                            <a:lnTo>
                              <a:pt x="33" y="159"/>
                            </a:lnTo>
                            <a:lnTo>
                              <a:pt x="0" y="109"/>
                            </a:lnTo>
                            <a:lnTo>
                              <a:pt x="23" y="94"/>
                            </a:lnTo>
                            <a:lnTo>
                              <a:pt x="23" y="76"/>
                            </a:lnTo>
                            <a:lnTo>
                              <a:pt x="17" y="66"/>
                            </a:lnTo>
                            <a:lnTo>
                              <a:pt x="14" y="60"/>
                            </a:lnTo>
                            <a:lnTo>
                              <a:pt x="13" y="52"/>
                            </a:lnTo>
                            <a:lnTo>
                              <a:pt x="12" y="42"/>
                            </a:lnTo>
                            <a:lnTo>
                              <a:pt x="12" y="36"/>
                            </a:lnTo>
                            <a:lnTo>
                              <a:pt x="12" y="26"/>
                            </a:lnTo>
                            <a:lnTo>
                              <a:pt x="12" y="19"/>
                            </a:lnTo>
                            <a:lnTo>
                              <a:pt x="14" y="12"/>
                            </a:lnTo>
                            <a:lnTo>
                              <a:pt x="18" y="6"/>
                            </a:lnTo>
                            <a:lnTo>
                              <a:pt x="23" y="2"/>
                            </a:lnTo>
                            <a:lnTo>
                              <a:pt x="28" y="0"/>
                            </a:lnTo>
                            <a:lnTo>
                              <a:pt x="35" y="0"/>
                            </a:lnTo>
                            <a:lnTo>
                              <a:pt x="42" y="1"/>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7477" name="Group 293">
                      <a:extLst>
                        <a:ext uri="{FF2B5EF4-FFF2-40B4-BE49-F238E27FC236}">
                          <a16:creationId xmlns:a16="http://schemas.microsoft.com/office/drawing/2014/main" id="{E3B958A3-9556-42F2-CD49-30FA8A45BE8D}"/>
                        </a:ext>
                      </a:extLst>
                    </p:cNvPr>
                    <p:cNvGrpSpPr>
                      <a:grpSpLocks/>
                    </p:cNvGrpSpPr>
                    <p:nvPr/>
                  </p:nvGrpSpPr>
                  <p:grpSpPr bwMode="auto">
                    <a:xfrm>
                      <a:off x="3653" y="1231"/>
                      <a:ext cx="132" cy="351"/>
                      <a:chOff x="3653" y="1231"/>
                      <a:chExt cx="132" cy="351"/>
                    </a:xfrm>
                  </p:grpSpPr>
                  <p:grpSp>
                    <p:nvGrpSpPr>
                      <p:cNvPr id="17491" name="Group 294">
                        <a:extLst>
                          <a:ext uri="{FF2B5EF4-FFF2-40B4-BE49-F238E27FC236}">
                            <a16:creationId xmlns:a16="http://schemas.microsoft.com/office/drawing/2014/main" id="{BA864B96-5C8A-29F7-76D7-2BDE74089278}"/>
                          </a:ext>
                        </a:extLst>
                      </p:cNvPr>
                      <p:cNvGrpSpPr>
                        <a:grpSpLocks/>
                      </p:cNvGrpSpPr>
                      <p:nvPr/>
                    </p:nvGrpSpPr>
                    <p:grpSpPr bwMode="auto">
                      <a:xfrm>
                        <a:off x="3653" y="1231"/>
                        <a:ext cx="132" cy="351"/>
                        <a:chOff x="3653" y="1231"/>
                        <a:chExt cx="132" cy="351"/>
                      </a:xfrm>
                    </p:grpSpPr>
                    <p:sp>
                      <p:nvSpPr>
                        <p:cNvPr id="17493" name="Freeform 295">
                          <a:extLst>
                            <a:ext uri="{FF2B5EF4-FFF2-40B4-BE49-F238E27FC236}">
                              <a16:creationId xmlns:a16="http://schemas.microsoft.com/office/drawing/2014/main" id="{82714B9B-B5E3-03C1-9EE9-6976A1B2945D}"/>
                            </a:ext>
                          </a:extLst>
                        </p:cNvPr>
                        <p:cNvSpPr>
                          <a:spLocks/>
                        </p:cNvSpPr>
                        <p:nvPr/>
                      </p:nvSpPr>
                      <p:spPr bwMode="auto">
                        <a:xfrm>
                          <a:off x="3690" y="1307"/>
                          <a:ext cx="95" cy="275"/>
                        </a:xfrm>
                        <a:custGeom>
                          <a:avLst/>
                          <a:gdLst>
                            <a:gd name="T0" fmla="*/ 77 w 95"/>
                            <a:gd name="T1" fmla="*/ 6 h 275"/>
                            <a:gd name="T2" fmla="*/ 76 w 95"/>
                            <a:gd name="T3" fmla="*/ 85 h 275"/>
                            <a:gd name="T4" fmla="*/ 76 w 95"/>
                            <a:gd name="T5" fmla="*/ 152 h 275"/>
                            <a:gd name="T6" fmla="*/ 72 w 95"/>
                            <a:gd name="T7" fmla="*/ 216 h 275"/>
                            <a:gd name="T8" fmla="*/ 83 w 95"/>
                            <a:gd name="T9" fmla="*/ 244 h 275"/>
                            <a:gd name="T10" fmla="*/ 91 w 95"/>
                            <a:gd name="T11" fmla="*/ 262 h 275"/>
                            <a:gd name="T12" fmla="*/ 94 w 95"/>
                            <a:gd name="T13" fmla="*/ 268 h 275"/>
                            <a:gd name="T14" fmla="*/ 90 w 95"/>
                            <a:gd name="T15" fmla="*/ 274 h 275"/>
                            <a:gd name="T16" fmla="*/ 73 w 95"/>
                            <a:gd name="T17" fmla="*/ 273 h 275"/>
                            <a:gd name="T18" fmla="*/ 58 w 95"/>
                            <a:gd name="T19" fmla="*/ 237 h 275"/>
                            <a:gd name="T20" fmla="*/ 57 w 95"/>
                            <a:gd name="T21" fmla="*/ 214 h 275"/>
                            <a:gd name="T22" fmla="*/ 46 w 95"/>
                            <a:gd name="T23" fmla="*/ 138 h 275"/>
                            <a:gd name="T24" fmla="*/ 44 w 95"/>
                            <a:gd name="T25" fmla="*/ 121 h 275"/>
                            <a:gd name="T26" fmla="*/ 45 w 95"/>
                            <a:gd name="T27" fmla="*/ 156 h 275"/>
                            <a:gd name="T28" fmla="*/ 40 w 95"/>
                            <a:gd name="T29" fmla="*/ 207 h 275"/>
                            <a:gd name="T30" fmla="*/ 41 w 95"/>
                            <a:gd name="T31" fmla="*/ 230 h 275"/>
                            <a:gd name="T32" fmla="*/ 34 w 95"/>
                            <a:gd name="T33" fmla="*/ 253 h 275"/>
                            <a:gd name="T34" fmla="*/ 24 w 95"/>
                            <a:gd name="T35" fmla="*/ 270 h 275"/>
                            <a:gd name="T36" fmla="*/ 9 w 95"/>
                            <a:gd name="T37" fmla="*/ 271 h 275"/>
                            <a:gd name="T38" fmla="*/ 4 w 95"/>
                            <a:gd name="T39" fmla="*/ 265 h 275"/>
                            <a:gd name="T40" fmla="*/ 20 w 95"/>
                            <a:gd name="T41" fmla="*/ 229 h 275"/>
                            <a:gd name="T42" fmla="*/ 22 w 95"/>
                            <a:gd name="T43" fmla="*/ 212 h 275"/>
                            <a:gd name="T44" fmla="*/ 19 w 95"/>
                            <a:gd name="T45" fmla="*/ 176 h 275"/>
                            <a:gd name="T46" fmla="*/ 13 w 95"/>
                            <a:gd name="T47" fmla="*/ 116 h 275"/>
                            <a:gd name="T48" fmla="*/ 0 w 95"/>
                            <a:gd name="T49" fmla="*/ 0 h 275"/>
                            <a:gd name="T50" fmla="*/ 77 w 95"/>
                            <a:gd name="T51" fmla="*/ 6 h 27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5"/>
                            <a:gd name="T79" fmla="*/ 0 h 275"/>
                            <a:gd name="T80" fmla="*/ 95 w 95"/>
                            <a:gd name="T81" fmla="*/ 275 h 27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5" h="275">
                              <a:moveTo>
                                <a:pt x="77" y="6"/>
                              </a:moveTo>
                              <a:lnTo>
                                <a:pt x="76" y="85"/>
                              </a:lnTo>
                              <a:lnTo>
                                <a:pt x="76" y="152"/>
                              </a:lnTo>
                              <a:lnTo>
                                <a:pt x="72" y="216"/>
                              </a:lnTo>
                              <a:lnTo>
                                <a:pt x="83" y="244"/>
                              </a:lnTo>
                              <a:lnTo>
                                <a:pt x="91" y="262"/>
                              </a:lnTo>
                              <a:lnTo>
                                <a:pt x="94" y="268"/>
                              </a:lnTo>
                              <a:lnTo>
                                <a:pt x="90" y="274"/>
                              </a:lnTo>
                              <a:lnTo>
                                <a:pt x="73" y="273"/>
                              </a:lnTo>
                              <a:lnTo>
                                <a:pt x="58" y="237"/>
                              </a:lnTo>
                              <a:lnTo>
                                <a:pt x="57" y="214"/>
                              </a:lnTo>
                              <a:lnTo>
                                <a:pt x="46" y="138"/>
                              </a:lnTo>
                              <a:lnTo>
                                <a:pt x="44" y="121"/>
                              </a:lnTo>
                              <a:lnTo>
                                <a:pt x="45" y="156"/>
                              </a:lnTo>
                              <a:lnTo>
                                <a:pt x="40" y="207"/>
                              </a:lnTo>
                              <a:lnTo>
                                <a:pt x="41" y="230"/>
                              </a:lnTo>
                              <a:lnTo>
                                <a:pt x="34" y="253"/>
                              </a:lnTo>
                              <a:lnTo>
                                <a:pt x="24" y="270"/>
                              </a:lnTo>
                              <a:lnTo>
                                <a:pt x="9" y="271"/>
                              </a:lnTo>
                              <a:lnTo>
                                <a:pt x="4" y="265"/>
                              </a:lnTo>
                              <a:lnTo>
                                <a:pt x="20" y="229"/>
                              </a:lnTo>
                              <a:lnTo>
                                <a:pt x="22" y="212"/>
                              </a:lnTo>
                              <a:lnTo>
                                <a:pt x="19" y="176"/>
                              </a:lnTo>
                              <a:lnTo>
                                <a:pt x="13" y="116"/>
                              </a:lnTo>
                              <a:lnTo>
                                <a:pt x="0" y="0"/>
                              </a:lnTo>
                              <a:lnTo>
                                <a:pt x="77" y="6"/>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94" name="Freeform 296">
                          <a:extLst>
                            <a:ext uri="{FF2B5EF4-FFF2-40B4-BE49-F238E27FC236}">
                              <a16:creationId xmlns:a16="http://schemas.microsoft.com/office/drawing/2014/main" id="{5E92D1D7-E2A4-298D-C355-F94DF92D65E4}"/>
                            </a:ext>
                          </a:extLst>
                        </p:cNvPr>
                        <p:cNvSpPr>
                          <a:spLocks/>
                        </p:cNvSpPr>
                        <p:nvPr/>
                      </p:nvSpPr>
                      <p:spPr bwMode="auto">
                        <a:xfrm>
                          <a:off x="3653" y="1231"/>
                          <a:ext cx="23" cy="36"/>
                        </a:xfrm>
                        <a:custGeom>
                          <a:avLst/>
                          <a:gdLst>
                            <a:gd name="T0" fmla="*/ 0 w 23"/>
                            <a:gd name="T1" fmla="*/ 0 h 36"/>
                            <a:gd name="T2" fmla="*/ 0 w 23"/>
                            <a:gd name="T3" fmla="*/ 18 h 36"/>
                            <a:gd name="T4" fmla="*/ 22 w 23"/>
                            <a:gd name="T5" fmla="*/ 35 h 36"/>
                            <a:gd name="T6" fmla="*/ 12 w 23"/>
                            <a:gd name="T7" fmla="*/ 3 h 36"/>
                            <a:gd name="T8" fmla="*/ 0 w 23"/>
                            <a:gd name="T9" fmla="*/ 0 h 36"/>
                            <a:gd name="T10" fmla="*/ 0 60000 65536"/>
                            <a:gd name="T11" fmla="*/ 0 60000 65536"/>
                            <a:gd name="T12" fmla="*/ 0 60000 65536"/>
                            <a:gd name="T13" fmla="*/ 0 60000 65536"/>
                            <a:gd name="T14" fmla="*/ 0 60000 65536"/>
                            <a:gd name="T15" fmla="*/ 0 w 23"/>
                            <a:gd name="T16" fmla="*/ 0 h 36"/>
                            <a:gd name="T17" fmla="*/ 23 w 23"/>
                            <a:gd name="T18" fmla="*/ 36 h 36"/>
                          </a:gdLst>
                          <a:ahLst/>
                          <a:cxnLst>
                            <a:cxn ang="T10">
                              <a:pos x="T0" y="T1"/>
                            </a:cxn>
                            <a:cxn ang="T11">
                              <a:pos x="T2" y="T3"/>
                            </a:cxn>
                            <a:cxn ang="T12">
                              <a:pos x="T4" y="T5"/>
                            </a:cxn>
                            <a:cxn ang="T13">
                              <a:pos x="T6" y="T7"/>
                            </a:cxn>
                            <a:cxn ang="T14">
                              <a:pos x="T8" y="T9"/>
                            </a:cxn>
                          </a:cxnLst>
                          <a:rect l="T15" t="T16" r="T17" b="T18"/>
                          <a:pathLst>
                            <a:path w="23" h="36">
                              <a:moveTo>
                                <a:pt x="0" y="0"/>
                              </a:moveTo>
                              <a:lnTo>
                                <a:pt x="0" y="18"/>
                              </a:lnTo>
                              <a:lnTo>
                                <a:pt x="22" y="35"/>
                              </a:lnTo>
                              <a:lnTo>
                                <a:pt x="12" y="3"/>
                              </a:lnTo>
                              <a:lnTo>
                                <a:pt x="0" y="0"/>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17492" name="Freeform 297">
                        <a:extLst>
                          <a:ext uri="{FF2B5EF4-FFF2-40B4-BE49-F238E27FC236}">
                            <a16:creationId xmlns:a16="http://schemas.microsoft.com/office/drawing/2014/main" id="{FF4B0EE5-ACB8-1869-F5DF-9BC2B43971FB}"/>
                          </a:ext>
                        </a:extLst>
                      </p:cNvPr>
                      <p:cNvSpPr>
                        <a:spLocks/>
                      </p:cNvSpPr>
                      <p:nvPr/>
                    </p:nvSpPr>
                    <p:spPr bwMode="auto">
                      <a:xfrm>
                        <a:off x="3728" y="1309"/>
                        <a:ext cx="9" cy="123"/>
                      </a:xfrm>
                      <a:custGeom>
                        <a:avLst/>
                        <a:gdLst>
                          <a:gd name="T0" fmla="*/ 0 w 9"/>
                          <a:gd name="T1" fmla="*/ 0 h 123"/>
                          <a:gd name="T2" fmla="*/ 0 w 9"/>
                          <a:gd name="T3" fmla="*/ 40 h 123"/>
                          <a:gd name="T4" fmla="*/ 1 w 9"/>
                          <a:gd name="T5" fmla="*/ 64 h 123"/>
                          <a:gd name="T6" fmla="*/ 3 w 9"/>
                          <a:gd name="T7" fmla="*/ 90 h 123"/>
                          <a:gd name="T8" fmla="*/ 8 w 9"/>
                          <a:gd name="T9" fmla="*/ 116 h 123"/>
                          <a:gd name="T10" fmla="*/ 7 w 9"/>
                          <a:gd name="T11" fmla="*/ 122 h 123"/>
                          <a:gd name="T12" fmla="*/ 0 w 9"/>
                          <a:gd name="T13" fmla="*/ 0 h 123"/>
                          <a:gd name="T14" fmla="*/ 0 60000 65536"/>
                          <a:gd name="T15" fmla="*/ 0 60000 65536"/>
                          <a:gd name="T16" fmla="*/ 0 60000 65536"/>
                          <a:gd name="T17" fmla="*/ 0 60000 65536"/>
                          <a:gd name="T18" fmla="*/ 0 60000 65536"/>
                          <a:gd name="T19" fmla="*/ 0 60000 65536"/>
                          <a:gd name="T20" fmla="*/ 0 60000 65536"/>
                          <a:gd name="T21" fmla="*/ 0 w 9"/>
                          <a:gd name="T22" fmla="*/ 0 h 123"/>
                          <a:gd name="T23" fmla="*/ 9 w 9"/>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123">
                            <a:moveTo>
                              <a:pt x="0" y="0"/>
                            </a:moveTo>
                            <a:lnTo>
                              <a:pt x="0" y="40"/>
                            </a:lnTo>
                            <a:lnTo>
                              <a:pt x="1" y="64"/>
                            </a:lnTo>
                            <a:lnTo>
                              <a:pt x="3" y="90"/>
                            </a:lnTo>
                            <a:lnTo>
                              <a:pt x="8" y="116"/>
                            </a:lnTo>
                            <a:lnTo>
                              <a:pt x="7" y="122"/>
                            </a:lnTo>
                            <a:lnTo>
                              <a:pt x="0" y="0"/>
                            </a:lnTo>
                          </a:path>
                        </a:pathLst>
                      </a:custGeom>
                      <a:blipFill dpi="0" rotWithShape="0">
                        <a:blip r:embed="rId11"/>
                        <a:srcRect/>
                        <a:tile tx="0" ty="0" sx="100000" sy="100000" flip="none" algn="tl"/>
                      </a:blipFill>
                      <a:ln w="12700" cap="rnd">
                        <a:solidFill>
                          <a:srgbClr val="FF5F1F"/>
                        </a:solidFill>
                        <a:round/>
                        <a:headEnd/>
                        <a:tailEnd/>
                      </a:ln>
                    </p:spPr>
                    <p:txBody>
                      <a:bodyPr/>
                      <a:lstStyle/>
                      <a:p>
                        <a:endParaRPr lang="zh-CN" altLang="en-US"/>
                      </a:p>
                    </p:txBody>
                  </p:sp>
                </p:grpSp>
                <p:grpSp>
                  <p:nvGrpSpPr>
                    <p:cNvPr id="17478" name="Group 298">
                      <a:extLst>
                        <a:ext uri="{FF2B5EF4-FFF2-40B4-BE49-F238E27FC236}">
                          <a16:creationId xmlns:a16="http://schemas.microsoft.com/office/drawing/2014/main" id="{13A30A07-C510-506D-61DC-B04F4D0BC316}"/>
                        </a:ext>
                      </a:extLst>
                    </p:cNvPr>
                    <p:cNvGrpSpPr>
                      <a:grpSpLocks/>
                    </p:cNvGrpSpPr>
                    <p:nvPr/>
                  </p:nvGrpSpPr>
                  <p:grpSpPr bwMode="auto">
                    <a:xfrm>
                      <a:off x="3689" y="1536"/>
                      <a:ext cx="101" cy="78"/>
                      <a:chOff x="3689" y="1536"/>
                      <a:chExt cx="101" cy="78"/>
                    </a:xfrm>
                  </p:grpSpPr>
                  <p:sp>
                    <p:nvSpPr>
                      <p:cNvPr id="17489" name="Freeform 299">
                        <a:extLst>
                          <a:ext uri="{FF2B5EF4-FFF2-40B4-BE49-F238E27FC236}">
                            <a16:creationId xmlns:a16="http://schemas.microsoft.com/office/drawing/2014/main" id="{02E33EBB-9D5E-0564-A251-674D13D2D7C2}"/>
                          </a:ext>
                        </a:extLst>
                      </p:cNvPr>
                      <p:cNvSpPr>
                        <a:spLocks/>
                      </p:cNvSpPr>
                      <p:nvPr/>
                    </p:nvSpPr>
                    <p:spPr bwMode="auto">
                      <a:xfrm>
                        <a:off x="3689" y="1536"/>
                        <a:ext cx="46" cy="74"/>
                      </a:xfrm>
                      <a:custGeom>
                        <a:avLst/>
                        <a:gdLst>
                          <a:gd name="T0" fmla="*/ 42 w 46"/>
                          <a:gd name="T1" fmla="*/ 0 h 74"/>
                          <a:gd name="T2" fmla="*/ 45 w 46"/>
                          <a:gd name="T3" fmla="*/ 11 h 74"/>
                          <a:gd name="T4" fmla="*/ 45 w 46"/>
                          <a:gd name="T5" fmla="*/ 32 h 74"/>
                          <a:gd name="T6" fmla="*/ 40 w 46"/>
                          <a:gd name="T7" fmla="*/ 24 h 74"/>
                          <a:gd name="T8" fmla="*/ 35 w 46"/>
                          <a:gd name="T9" fmla="*/ 35 h 74"/>
                          <a:gd name="T10" fmla="*/ 34 w 46"/>
                          <a:gd name="T11" fmla="*/ 50 h 74"/>
                          <a:gd name="T12" fmla="*/ 27 w 46"/>
                          <a:gd name="T13" fmla="*/ 63 h 74"/>
                          <a:gd name="T14" fmla="*/ 16 w 46"/>
                          <a:gd name="T15" fmla="*/ 71 h 74"/>
                          <a:gd name="T16" fmla="*/ 7 w 46"/>
                          <a:gd name="T17" fmla="*/ 73 h 74"/>
                          <a:gd name="T18" fmla="*/ 0 w 46"/>
                          <a:gd name="T19" fmla="*/ 71 h 74"/>
                          <a:gd name="T20" fmla="*/ 0 w 46"/>
                          <a:gd name="T21" fmla="*/ 57 h 74"/>
                          <a:gd name="T22" fmla="*/ 6 w 46"/>
                          <a:gd name="T23" fmla="*/ 35 h 74"/>
                          <a:gd name="T24" fmla="*/ 9 w 46"/>
                          <a:gd name="T25" fmla="*/ 41 h 74"/>
                          <a:gd name="T26" fmla="*/ 16 w 46"/>
                          <a:gd name="T27" fmla="*/ 41 h 74"/>
                          <a:gd name="T28" fmla="*/ 25 w 46"/>
                          <a:gd name="T29" fmla="*/ 40 h 74"/>
                          <a:gd name="T30" fmla="*/ 31 w 46"/>
                          <a:gd name="T31" fmla="*/ 30 h 74"/>
                          <a:gd name="T32" fmla="*/ 36 w 46"/>
                          <a:gd name="T33" fmla="*/ 19 h 74"/>
                          <a:gd name="T34" fmla="*/ 42 w 46"/>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74"/>
                          <a:gd name="T56" fmla="*/ 46 w 46"/>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74">
                            <a:moveTo>
                              <a:pt x="42" y="0"/>
                            </a:moveTo>
                            <a:lnTo>
                              <a:pt x="45" y="11"/>
                            </a:lnTo>
                            <a:lnTo>
                              <a:pt x="45" y="32"/>
                            </a:lnTo>
                            <a:lnTo>
                              <a:pt x="40" y="24"/>
                            </a:lnTo>
                            <a:lnTo>
                              <a:pt x="35" y="35"/>
                            </a:lnTo>
                            <a:lnTo>
                              <a:pt x="34" y="50"/>
                            </a:lnTo>
                            <a:lnTo>
                              <a:pt x="27" y="63"/>
                            </a:lnTo>
                            <a:lnTo>
                              <a:pt x="16" y="71"/>
                            </a:lnTo>
                            <a:lnTo>
                              <a:pt x="7" y="73"/>
                            </a:lnTo>
                            <a:lnTo>
                              <a:pt x="0" y="71"/>
                            </a:lnTo>
                            <a:lnTo>
                              <a:pt x="0" y="57"/>
                            </a:lnTo>
                            <a:lnTo>
                              <a:pt x="6" y="35"/>
                            </a:lnTo>
                            <a:lnTo>
                              <a:pt x="9" y="41"/>
                            </a:lnTo>
                            <a:lnTo>
                              <a:pt x="16" y="41"/>
                            </a:lnTo>
                            <a:lnTo>
                              <a:pt x="25" y="40"/>
                            </a:lnTo>
                            <a:lnTo>
                              <a:pt x="31" y="30"/>
                            </a:lnTo>
                            <a:lnTo>
                              <a:pt x="36" y="19"/>
                            </a:lnTo>
                            <a:lnTo>
                              <a:pt x="42" y="0"/>
                            </a:lnTo>
                          </a:path>
                        </a:pathLst>
                      </a:custGeom>
                      <a:blipFill dpi="0" rotWithShape="0">
                        <a:blip r:embed="rId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90" name="Freeform 300">
                        <a:extLst>
                          <a:ext uri="{FF2B5EF4-FFF2-40B4-BE49-F238E27FC236}">
                            <a16:creationId xmlns:a16="http://schemas.microsoft.com/office/drawing/2014/main" id="{5B00AD6C-3335-9ADD-97AB-BCB106AE0D16}"/>
                          </a:ext>
                        </a:extLst>
                      </p:cNvPr>
                      <p:cNvSpPr>
                        <a:spLocks/>
                      </p:cNvSpPr>
                      <p:nvPr/>
                    </p:nvSpPr>
                    <p:spPr bwMode="auto">
                      <a:xfrm>
                        <a:off x="3747" y="1538"/>
                        <a:ext cx="43" cy="76"/>
                      </a:xfrm>
                      <a:custGeom>
                        <a:avLst/>
                        <a:gdLst>
                          <a:gd name="T0" fmla="*/ 0 w 43"/>
                          <a:gd name="T1" fmla="*/ 0 h 76"/>
                          <a:gd name="T2" fmla="*/ 0 w 43"/>
                          <a:gd name="T3" fmla="*/ 29 h 76"/>
                          <a:gd name="T4" fmla="*/ 2 w 43"/>
                          <a:gd name="T5" fmla="*/ 22 h 76"/>
                          <a:gd name="T6" fmla="*/ 6 w 43"/>
                          <a:gd name="T7" fmla="*/ 31 h 76"/>
                          <a:gd name="T8" fmla="*/ 9 w 43"/>
                          <a:gd name="T9" fmla="*/ 46 h 76"/>
                          <a:gd name="T10" fmla="*/ 13 w 43"/>
                          <a:gd name="T11" fmla="*/ 58 h 76"/>
                          <a:gd name="T12" fmla="*/ 21 w 43"/>
                          <a:gd name="T13" fmla="*/ 67 h 76"/>
                          <a:gd name="T14" fmla="*/ 29 w 43"/>
                          <a:gd name="T15" fmla="*/ 73 h 76"/>
                          <a:gd name="T16" fmla="*/ 36 w 43"/>
                          <a:gd name="T17" fmla="*/ 75 h 76"/>
                          <a:gd name="T18" fmla="*/ 39 w 43"/>
                          <a:gd name="T19" fmla="*/ 71 h 76"/>
                          <a:gd name="T20" fmla="*/ 41 w 43"/>
                          <a:gd name="T21" fmla="*/ 64 h 76"/>
                          <a:gd name="T22" fmla="*/ 42 w 43"/>
                          <a:gd name="T23" fmla="*/ 57 h 76"/>
                          <a:gd name="T24" fmla="*/ 41 w 43"/>
                          <a:gd name="T25" fmla="*/ 49 h 76"/>
                          <a:gd name="T26" fmla="*/ 37 w 43"/>
                          <a:gd name="T27" fmla="*/ 36 h 76"/>
                          <a:gd name="T28" fmla="*/ 31 w 43"/>
                          <a:gd name="T29" fmla="*/ 41 h 76"/>
                          <a:gd name="T30" fmla="*/ 22 w 43"/>
                          <a:gd name="T31" fmla="*/ 41 h 76"/>
                          <a:gd name="T32" fmla="*/ 16 w 43"/>
                          <a:gd name="T33" fmla="*/ 40 h 76"/>
                          <a:gd name="T34" fmla="*/ 5 w 43"/>
                          <a:gd name="T35" fmla="*/ 15 h 76"/>
                          <a:gd name="T36" fmla="*/ 0 w 43"/>
                          <a:gd name="T37" fmla="*/ 0 h 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3"/>
                          <a:gd name="T58" fmla="*/ 0 h 76"/>
                          <a:gd name="T59" fmla="*/ 43 w 43"/>
                          <a:gd name="T60" fmla="*/ 76 h 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3" h="76">
                            <a:moveTo>
                              <a:pt x="0" y="0"/>
                            </a:moveTo>
                            <a:lnTo>
                              <a:pt x="0" y="29"/>
                            </a:lnTo>
                            <a:lnTo>
                              <a:pt x="2" y="22"/>
                            </a:lnTo>
                            <a:lnTo>
                              <a:pt x="6" y="31"/>
                            </a:lnTo>
                            <a:lnTo>
                              <a:pt x="9" y="46"/>
                            </a:lnTo>
                            <a:lnTo>
                              <a:pt x="13" y="58"/>
                            </a:lnTo>
                            <a:lnTo>
                              <a:pt x="21" y="67"/>
                            </a:lnTo>
                            <a:lnTo>
                              <a:pt x="29" y="73"/>
                            </a:lnTo>
                            <a:lnTo>
                              <a:pt x="36" y="75"/>
                            </a:lnTo>
                            <a:lnTo>
                              <a:pt x="39" y="71"/>
                            </a:lnTo>
                            <a:lnTo>
                              <a:pt x="41" y="64"/>
                            </a:lnTo>
                            <a:lnTo>
                              <a:pt x="42" y="57"/>
                            </a:lnTo>
                            <a:lnTo>
                              <a:pt x="41" y="49"/>
                            </a:lnTo>
                            <a:lnTo>
                              <a:pt x="37" y="36"/>
                            </a:lnTo>
                            <a:lnTo>
                              <a:pt x="31" y="41"/>
                            </a:lnTo>
                            <a:lnTo>
                              <a:pt x="22" y="41"/>
                            </a:lnTo>
                            <a:lnTo>
                              <a:pt x="16" y="40"/>
                            </a:lnTo>
                            <a:lnTo>
                              <a:pt x="5" y="15"/>
                            </a:lnTo>
                            <a:lnTo>
                              <a:pt x="0" y="0"/>
                            </a:lnTo>
                          </a:path>
                        </a:pathLst>
                      </a:custGeom>
                      <a:blipFill dpi="0" rotWithShape="0">
                        <a:blip r:embed="rId7"/>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17479" name="Freeform 301">
                      <a:extLst>
                        <a:ext uri="{FF2B5EF4-FFF2-40B4-BE49-F238E27FC236}">
                          <a16:creationId xmlns:a16="http://schemas.microsoft.com/office/drawing/2014/main" id="{B6884757-CEBD-8777-7469-9AE2F1605468}"/>
                        </a:ext>
                      </a:extLst>
                    </p:cNvPr>
                    <p:cNvSpPr>
                      <a:spLocks/>
                    </p:cNvSpPr>
                    <p:nvPr/>
                  </p:nvSpPr>
                  <p:spPr bwMode="auto">
                    <a:xfrm>
                      <a:off x="3650" y="997"/>
                      <a:ext cx="160" cy="537"/>
                    </a:xfrm>
                    <a:custGeom>
                      <a:avLst/>
                      <a:gdLst>
                        <a:gd name="T0" fmla="*/ 114 w 160"/>
                        <a:gd name="T1" fmla="*/ 5 h 537"/>
                        <a:gd name="T2" fmla="*/ 145 w 160"/>
                        <a:gd name="T3" fmla="*/ 23 h 537"/>
                        <a:gd name="T4" fmla="*/ 153 w 160"/>
                        <a:gd name="T5" fmla="*/ 38 h 537"/>
                        <a:gd name="T6" fmla="*/ 159 w 160"/>
                        <a:gd name="T7" fmla="*/ 161 h 537"/>
                        <a:gd name="T8" fmla="*/ 156 w 160"/>
                        <a:gd name="T9" fmla="*/ 190 h 537"/>
                        <a:gd name="T10" fmla="*/ 138 w 160"/>
                        <a:gd name="T11" fmla="*/ 188 h 537"/>
                        <a:gd name="T12" fmla="*/ 139 w 160"/>
                        <a:gd name="T13" fmla="*/ 261 h 537"/>
                        <a:gd name="T14" fmla="*/ 130 w 160"/>
                        <a:gd name="T15" fmla="*/ 261 h 537"/>
                        <a:gd name="T16" fmla="*/ 119 w 160"/>
                        <a:gd name="T17" fmla="*/ 412 h 537"/>
                        <a:gd name="T18" fmla="*/ 118 w 160"/>
                        <a:gd name="T19" fmla="*/ 493 h 537"/>
                        <a:gd name="T20" fmla="*/ 116 w 160"/>
                        <a:gd name="T21" fmla="*/ 529 h 537"/>
                        <a:gd name="T22" fmla="*/ 108 w 160"/>
                        <a:gd name="T23" fmla="*/ 536 h 537"/>
                        <a:gd name="T24" fmla="*/ 94 w 160"/>
                        <a:gd name="T25" fmla="*/ 530 h 537"/>
                        <a:gd name="T26" fmla="*/ 87 w 160"/>
                        <a:gd name="T27" fmla="*/ 468 h 537"/>
                        <a:gd name="T28" fmla="*/ 81 w 160"/>
                        <a:gd name="T29" fmla="*/ 533 h 537"/>
                        <a:gd name="T30" fmla="*/ 70 w 160"/>
                        <a:gd name="T31" fmla="*/ 536 h 537"/>
                        <a:gd name="T32" fmla="*/ 59 w 160"/>
                        <a:gd name="T33" fmla="*/ 531 h 537"/>
                        <a:gd name="T34" fmla="*/ 48 w 160"/>
                        <a:gd name="T35" fmla="*/ 409 h 537"/>
                        <a:gd name="T36" fmla="*/ 34 w 160"/>
                        <a:gd name="T37" fmla="*/ 320 h 537"/>
                        <a:gd name="T38" fmla="*/ 12 w 160"/>
                        <a:gd name="T39" fmla="*/ 237 h 537"/>
                        <a:gd name="T40" fmla="*/ 0 w 160"/>
                        <a:gd name="T41" fmla="*/ 236 h 537"/>
                        <a:gd name="T42" fmla="*/ 11 w 160"/>
                        <a:gd name="T43" fmla="*/ 122 h 537"/>
                        <a:gd name="T44" fmla="*/ 12 w 160"/>
                        <a:gd name="T45" fmla="*/ 32 h 537"/>
                        <a:gd name="T46" fmla="*/ 19 w 160"/>
                        <a:gd name="T47" fmla="*/ 22 h 537"/>
                        <a:gd name="T48" fmla="*/ 52 w 160"/>
                        <a:gd name="T49" fmla="*/ 0 h 537"/>
                        <a:gd name="T50" fmla="*/ 80 w 160"/>
                        <a:gd name="T51" fmla="*/ 48 h 537"/>
                        <a:gd name="T52" fmla="*/ 114 w 160"/>
                        <a:gd name="T53" fmla="*/ 5 h 53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0"/>
                        <a:gd name="T82" fmla="*/ 0 h 537"/>
                        <a:gd name="T83" fmla="*/ 160 w 160"/>
                        <a:gd name="T84" fmla="*/ 537 h 53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0" h="537">
                          <a:moveTo>
                            <a:pt x="114" y="5"/>
                          </a:moveTo>
                          <a:lnTo>
                            <a:pt x="145" y="23"/>
                          </a:lnTo>
                          <a:lnTo>
                            <a:pt x="153" y="38"/>
                          </a:lnTo>
                          <a:lnTo>
                            <a:pt x="159" y="161"/>
                          </a:lnTo>
                          <a:lnTo>
                            <a:pt x="156" y="190"/>
                          </a:lnTo>
                          <a:lnTo>
                            <a:pt x="138" y="188"/>
                          </a:lnTo>
                          <a:lnTo>
                            <a:pt x="139" y="261"/>
                          </a:lnTo>
                          <a:lnTo>
                            <a:pt x="130" y="261"/>
                          </a:lnTo>
                          <a:lnTo>
                            <a:pt x="119" y="412"/>
                          </a:lnTo>
                          <a:lnTo>
                            <a:pt x="118" y="493"/>
                          </a:lnTo>
                          <a:lnTo>
                            <a:pt x="116" y="529"/>
                          </a:lnTo>
                          <a:lnTo>
                            <a:pt x="108" y="536"/>
                          </a:lnTo>
                          <a:lnTo>
                            <a:pt x="94" y="530"/>
                          </a:lnTo>
                          <a:lnTo>
                            <a:pt x="87" y="468"/>
                          </a:lnTo>
                          <a:lnTo>
                            <a:pt x="81" y="533"/>
                          </a:lnTo>
                          <a:lnTo>
                            <a:pt x="70" y="536"/>
                          </a:lnTo>
                          <a:lnTo>
                            <a:pt x="59" y="531"/>
                          </a:lnTo>
                          <a:lnTo>
                            <a:pt x="48" y="409"/>
                          </a:lnTo>
                          <a:lnTo>
                            <a:pt x="34" y="320"/>
                          </a:lnTo>
                          <a:lnTo>
                            <a:pt x="12" y="237"/>
                          </a:lnTo>
                          <a:lnTo>
                            <a:pt x="0" y="236"/>
                          </a:lnTo>
                          <a:lnTo>
                            <a:pt x="11" y="122"/>
                          </a:lnTo>
                          <a:lnTo>
                            <a:pt x="12" y="32"/>
                          </a:lnTo>
                          <a:lnTo>
                            <a:pt x="19" y="22"/>
                          </a:lnTo>
                          <a:lnTo>
                            <a:pt x="52" y="0"/>
                          </a:lnTo>
                          <a:lnTo>
                            <a:pt x="80" y="48"/>
                          </a:lnTo>
                          <a:lnTo>
                            <a:pt x="114" y="5"/>
                          </a:lnTo>
                        </a:path>
                      </a:pathLst>
                    </a:custGeom>
                    <a:blipFill dpi="0" rotWithShape="0">
                      <a:blip r:embed="rId29"/>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480" name="Group 302">
                      <a:extLst>
                        <a:ext uri="{FF2B5EF4-FFF2-40B4-BE49-F238E27FC236}">
                          <a16:creationId xmlns:a16="http://schemas.microsoft.com/office/drawing/2014/main" id="{E48B5AD9-CD56-ADEA-4D6B-4E3916AFF03E}"/>
                        </a:ext>
                      </a:extLst>
                    </p:cNvPr>
                    <p:cNvGrpSpPr>
                      <a:grpSpLocks/>
                    </p:cNvGrpSpPr>
                    <p:nvPr/>
                  </p:nvGrpSpPr>
                  <p:grpSpPr bwMode="auto">
                    <a:xfrm>
                      <a:off x="3690" y="1053"/>
                      <a:ext cx="99" cy="133"/>
                      <a:chOff x="3690" y="1053"/>
                      <a:chExt cx="99" cy="133"/>
                    </a:xfrm>
                  </p:grpSpPr>
                  <p:sp>
                    <p:nvSpPr>
                      <p:cNvPr id="17486" name="Freeform 303">
                        <a:extLst>
                          <a:ext uri="{FF2B5EF4-FFF2-40B4-BE49-F238E27FC236}">
                            <a16:creationId xmlns:a16="http://schemas.microsoft.com/office/drawing/2014/main" id="{1810AA0C-8F2A-0741-BEE9-B3E4FB1CDF14}"/>
                          </a:ext>
                        </a:extLst>
                      </p:cNvPr>
                      <p:cNvSpPr>
                        <a:spLocks/>
                      </p:cNvSpPr>
                      <p:nvPr/>
                    </p:nvSpPr>
                    <p:spPr bwMode="auto">
                      <a:xfrm>
                        <a:off x="3697" y="1053"/>
                        <a:ext cx="85" cy="101"/>
                      </a:xfrm>
                      <a:custGeom>
                        <a:avLst/>
                        <a:gdLst>
                          <a:gd name="T0" fmla="*/ 84 w 85"/>
                          <a:gd name="T1" fmla="*/ 35 h 101"/>
                          <a:gd name="T2" fmla="*/ 30 w 85"/>
                          <a:gd name="T3" fmla="*/ 0 h 101"/>
                          <a:gd name="T4" fmla="*/ 0 w 85"/>
                          <a:gd name="T5" fmla="*/ 67 h 101"/>
                          <a:gd name="T6" fmla="*/ 54 w 85"/>
                          <a:gd name="T7" fmla="*/ 100 h 101"/>
                          <a:gd name="T8" fmla="*/ 84 w 85"/>
                          <a:gd name="T9" fmla="*/ 35 h 101"/>
                          <a:gd name="T10" fmla="*/ 0 60000 65536"/>
                          <a:gd name="T11" fmla="*/ 0 60000 65536"/>
                          <a:gd name="T12" fmla="*/ 0 60000 65536"/>
                          <a:gd name="T13" fmla="*/ 0 60000 65536"/>
                          <a:gd name="T14" fmla="*/ 0 60000 65536"/>
                          <a:gd name="T15" fmla="*/ 0 w 85"/>
                          <a:gd name="T16" fmla="*/ 0 h 101"/>
                          <a:gd name="T17" fmla="*/ 85 w 85"/>
                          <a:gd name="T18" fmla="*/ 101 h 101"/>
                        </a:gdLst>
                        <a:ahLst/>
                        <a:cxnLst>
                          <a:cxn ang="T10">
                            <a:pos x="T0" y="T1"/>
                          </a:cxn>
                          <a:cxn ang="T11">
                            <a:pos x="T2" y="T3"/>
                          </a:cxn>
                          <a:cxn ang="T12">
                            <a:pos x="T4" y="T5"/>
                          </a:cxn>
                          <a:cxn ang="T13">
                            <a:pos x="T6" y="T7"/>
                          </a:cxn>
                          <a:cxn ang="T14">
                            <a:pos x="T8" y="T9"/>
                          </a:cxn>
                        </a:cxnLst>
                        <a:rect l="T15" t="T16" r="T17" b="T18"/>
                        <a:pathLst>
                          <a:path w="85" h="101">
                            <a:moveTo>
                              <a:pt x="84" y="35"/>
                            </a:moveTo>
                            <a:lnTo>
                              <a:pt x="30" y="0"/>
                            </a:lnTo>
                            <a:lnTo>
                              <a:pt x="0" y="67"/>
                            </a:lnTo>
                            <a:lnTo>
                              <a:pt x="54" y="100"/>
                            </a:lnTo>
                            <a:lnTo>
                              <a:pt x="84" y="35"/>
                            </a:lnTo>
                          </a:path>
                        </a:pathLst>
                      </a:custGeom>
                      <a:blipFill dpi="0" rotWithShape="0">
                        <a:blip r:embed="rId15"/>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87" name="Freeform 304">
                        <a:extLst>
                          <a:ext uri="{FF2B5EF4-FFF2-40B4-BE49-F238E27FC236}">
                            <a16:creationId xmlns:a16="http://schemas.microsoft.com/office/drawing/2014/main" id="{F8B8AB67-BA14-0546-7F9C-A742EFD70620}"/>
                          </a:ext>
                        </a:extLst>
                      </p:cNvPr>
                      <p:cNvSpPr>
                        <a:spLocks/>
                      </p:cNvSpPr>
                      <p:nvPr/>
                    </p:nvSpPr>
                    <p:spPr bwMode="auto">
                      <a:xfrm>
                        <a:off x="3690" y="1095"/>
                        <a:ext cx="38" cy="54"/>
                      </a:xfrm>
                      <a:custGeom>
                        <a:avLst/>
                        <a:gdLst>
                          <a:gd name="T0" fmla="*/ 37 w 38"/>
                          <a:gd name="T1" fmla="*/ 33 h 54"/>
                          <a:gd name="T2" fmla="*/ 28 w 38"/>
                          <a:gd name="T3" fmla="*/ 25 h 54"/>
                          <a:gd name="T4" fmla="*/ 23 w 38"/>
                          <a:gd name="T5" fmla="*/ 9 h 54"/>
                          <a:gd name="T6" fmla="*/ 16 w 38"/>
                          <a:gd name="T7" fmla="*/ 4 h 54"/>
                          <a:gd name="T8" fmla="*/ 12 w 38"/>
                          <a:gd name="T9" fmla="*/ 0 h 54"/>
                          <a:gd name="T10" fmla="*/ 10 w 38"/>
                          <a:gd name="T11" fmla="*/ 1 h 54"/>
                          <a:gd name="T12" fmla="*/ 9 w 38"/>
                          <a:gd name="T13" fmla="*/ 5 h 54"/>
                          <a:gd name="T14" fmla="*/ 2 w 38"/>
                          <a:gd name="T15" fmla="*/ 13 h 54"/>
                          <a:gd name="T16" fmla="*/ 0 w 38"/>
                          <a:gd name="T17" fmla="*/ 26 h 54"/>
                          <a:gd name="T18" fmla="*/ 2 w 38"/>
                          <a:gd name="T19" fmla="*/ 36 h 54"/>
                          <a:gd name="T20" fmla="*/ 13 w 38"/>
                          <a:gd name="T21" fmla="*/ 46 h 54"/>
                          <a:gd name="T22" fmla="*/ 33 w 38"/>
                          <a:gd name="T23" fmla="*/ 53 h 54"/>
                          <a:gd name="T24" fmla="*/ 37 w 38"/>
                          <a:gd name="T25" fmla="*/ 33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54"/>
                          <a:gd name="T41" fmla="*/ 38 w 38"/>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54">
                            <a:moveTo>
                              <a:pt x="37" y="33"/>
                            </a:moveTo>
                            <a:lnTo>
                              <a:pt x="28" y="25"/>
                            </a:lnTo>
                            <a:lnTo>
                              <a:pt x="23" y="9"/>
                            </a:lnTo>
                            <a:lnTo>
                              <a:pt x="16" y="4"/>
                            </a:lnTo>
                            <a:lnTo>
                              <a:pt x="12" y="0"/>
                            </a:lnTo>
                            <a:lnTo>
                              <a:pt x="10" y="1"/>
                            </a:lnTo>
                            <a:lnTo>
                              <a:pt x="9" y="5"/>
                            </a:lnTo>
                            <a:lnTo>
                              <a:pt x="2" y="13"/>
                            </a:lnTo>
                            <a:lnTo>
                              <a:pt x="0" y="26"/>
                            </a:lnTo>
                            <a:lnTo>
                              <a:pt x="2" y="36"/>
                            </a:lnTo>
                            <a:lnTo>
                              <a:pt x="13" y="46"/>
                            </a:lnTo>
                            <a:lnTo>
                              <a:pt x="33" y="53"/>
                            </a:lnTo>
                            <a:lnTo>
                              <a:pt x="37" y="33"/>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88" name="Freeform 305">
                        <a:extLst>
                          <a:ext uri="{FF2B5EF4-FFF2-40B4-BE49-F238E27FC236}">
                            <a16:creationId xmlns:a16="http://schemas.microsoft.com/office/drawing/2014/main" id="{D34772CE-3E38-EDBA-0457-493A23CF8FDC}"/>
                          </a:ext>
                        </a:extLst>
                      </p:cNvPr>
                      <p:cNvSpPr>
                        <a:spLocks/>
                      </p:cNvSpPr>
                      <p:nvPr/>
                    </p:nvSpPr>
                    <p:spPr bwMode="auto">
                      <a:xfrm>
                        <a:off x="3720" y="1126"/>
                        <a:ext cx="69" cy="60"/>
                      </a:xfrm>
                      <a:custGeom>
                        <a:avLst/>
                        <a:gdLst>
                          <a:gd name="T0" fmla="*/ 68 w 69"/>
                          <a:gd name="T1" fmla="*/ 59 h 60"/>
                          <a:gd name="T2" fmla="*/ 41 w 69"/>
                          <a:gd name="T3" fmla="*/ 49 h 60"/>
                          <a:gd name="T4" fmla="*/ 19 w 69"/>
                          <a:gd name="T5" fmla="*/ 37 h 60"/>
                          <a:gd name="T6" fmla="*/ 0 w 69"/>
                          <a:gd name="T7" fmla="*/ 25 h 60"/>
                          <a:gd name="T8" fmla="*/ 7 w 69"/>
                          <a:gd name="T9" fmla="*/ 0 h 60"/>
                          <a:gd name="T10" fmla="*/ 44 w 69"/>
                          <a:gd name="T11" fmla="*/ 16 h 60"/>
                          <a:gd name="T12" fmla="*/ 65 w 69"/>
                          <a:gd name="T13" fmla="*/ 24 h 60"/>
                          <a:gd name="T14" fmla="*/ 66 w 69"/>
                          <a:gd name="T15" fmla="*/ 20 h 60"/>
                          <a:gd name="T16" fmla="*/ 68 w 69"/>
                          <a:gd name="T17" fmla="*/ 59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
                          <a:gd name="T28" fmla="*/ 0 h 60"/>
                          <a:gd name="T29" fmla="*/ 69 w 69"/>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 h="60">
                            <a:moveTo>
                              <a:pt x="68" y="59"/>
                            </a:moveTo>
                            <a:lnTo>
                              <a:pt x="41" y="49"/>
                            </a:lnTo>
                            <a:lnTo>
                              <a:pt x="19" y="37"/>
                            </a:lnTo>
                            <a:lnTo>
                              <a:pt x="0" y="25"/>
                            </a:lnTo>
                            <a:lnTo>
                              <a:pt x="7" y="0"/>
                            </a:lnTo>
                            <a:lnTo>
                              <a:pt x="44" y="16"/>
                            </a:lnTo>
                            <a:lnTo>
                              <a:pt x="65" y="24"/>
                            </a:lnTo>
                            <a:lnTo>
                              <a:pt x="66" y="20"/>
                            </a:lnTo>
                            <a:lnTo>
                              <a:pt x="68" y="59"/>
                            </a:lnTo>
                          </a:path>
                        </a:pathLst>
                      </a:custGeom>
                      <a:blipFill dpi="0" rotWithShape="0">
                        <a:blip r:embed="rId29"/>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7481" name="Group 306">
                      <a:extLst>
                        <a:ext uri="{FF2B5EF4-FFF2-40B4-BE49-F238E27FC236}">
                          <a16:creationId xmlns:a16="http://schemas.microsoft.com/office/drawing/2014/main" id="{9286A683-6785-219B-D251-608EF37AD2D5}"/>
                        </a:ext>
                      </a:extLst>
                    </p:cNvPr>
                    <p:cNvGrpSpPr>
                      <a:grpSpLocks/>
                    </p:cNvGrpSpPr>
                    <p:nvPr/>
                  </p:nvGrpSpPr>
                  <p:grpSpPr bwMode="auto">
                    <a:xfrm>
                      <a:off x="3716" y="1145"/>
                      <a:ext cx="70" cy="325"/>
                      <a:chOff x="3716" y="1145"/>
                      <a:chExt cx="70" cy="325"/>
                    </a:xfrm>
                  </p:grpSpPr>
                  <p:grpSp>
                    <p:nvGrpSpPr>
                      <p:cNvPr id="17482" name="Group 307">
                        <a:extLst>
                          <a:ext uri="{FF2B5EF4-FFF2-40B4-BE49-F238E27FC236}">
                            <a16:creationId xmlns:a16="http://schemas.microsoft.com/office/drawing/2014/main" id="{86D57737-7A09-6908-5C15-36BC3F49395F}"/>
                          </a:ext>
                        </a:extLst>
                      </p:cNvPr>
                      <p:cNvGrpSpPr>
                        <a:grpSpLocks/>
                      </p:cNvGrpSpPr>
                      <p:nvPr/>
                    </p:nvGrpSpPr>
                    <p:grpSpPr bwMode="auto">
                      <a:xfrm>
                        <a:off x="3716" y="1145"/>
                        <a:ext cx="70" cy="114"/>
                        <a:chOff x="3716" y="1145"/>
                        <a:chExt cx="70" cy="114"/>
                      </a:xfrm>
                    </p:grpSpPr>
                    <p:sp>
                      <p:nvSpPr>
                        <p:cNvPr id="17484" name="Freeform 308">
                          <a:extLst>
                            <a:ext uri="{FF2B5EF4-FFF2-40B4-BE49-F238E27FC236}">
                              <a16:creationId xmlns:a16="http://schemas.microsoft.com/office/drawing/2014/main" id="{C1B49D51-3BF8-47B3-71DA-E5B1102EAD8F}"/>
                            </a:ext>
                          </a:extLst>
                        </p:cNvPr>
                        <p:cNvSpPr>
                          <a:spLocks/>
                        </p:cNvSpPr>
                        <p:nvPr/>
                      </p:nvSpPr>
                      <p:spPr bwMode="auto">
                        <a:xfrm>
                          <a:off x="3716" y="1145"/>
                          <a:ext cx="61" cy="114"/>
                        </a:xfrm>
                        <a:custGeom>
                          <a:avLst/>
                          <a:gdLst>
                            <a:gd name="T0" fmla="*/ 60 w 61"/>
                            <a:gd name="T1" fmla="*/ 113 h 114"/>
                            <a:gd name="T2" fmla="*/ 1 w 61"/>
                            <a:gd name="T3" fmla="*/ 107 h 114"/>
                            <a:gd name="T4" fmla="*/ 0 w 61"/>
                            <a:gd name="T5" fmla="*/ 0 h 114"/>
                            <a:gd name="T6" fmla="*/ 0 60000 65536"/>
                            <a:gd name="T7" fmla="*/ 0 60000 65536"/>
                            <a:gd name="T8" fmla="*/ 0 60000 65536"/>
                            <a:gd name="T9" fmla="*/ 0 w 61"/>
                            <a:gd name="T10" fmla="*/ 0 h 114"/>
                            <a:gd name="T11" fmla="*/ 61 w 61"/>
                            <a:gd name="T12" fmla="*/ 114 h 114"/>
                          </a:gdLst>
                          <a:ahLst/>
                          <a:cxnLst>
                            <a:cxn ang="T6">
                              <a:pos x="T0" y="T1"/>
                            </a:cxn>
                            <a:cxn ang="T7">
                              <a:pos x="T2" y="T3"/>
                            </a:cxn>
                            <a:cxn ang="T8">
                              <a:pos x="T4" y="T5"/>
                            </a:cxn>
                          </a:cxnLst>
                          <a:rect l="T9" t="T10" r="T11" b="T12"/>
                          <a:pathLst>
                            <a:path w="61" h="114">
                              <a:moveTo>
                                <a:pt x="60" y="113"/>
                              </a:moveTo>
                              <a:lnTo>
                                <a:pt x="1" y="107"/>
                              </a:lnTo>
                              <a:lnTo>
                                <a:pt x="0" y="0"/>
                              </a:lnTo>
                            </a:path>
                          </a:pathLst>
                        </a:custGeom>
                        <a:noFill/>
                        <a:ln w="12700" cap="rnd">
                          <a:solidFill>
                            <a:srgbClr val="7F7F7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5" name="Freeform 309">
                          <a:extLst>
                            <a:ext uri="{FF2B5EF4-FFF2-40B4-BE49-F238E27FC236}">
                              <a16:creationId xmlns:a16="http://schemas.microsoft.com/office/drawing/2014/main" id="{D1FAF2B2-9875-8BF2-4217-36AB1B21DCD4}"/>
                            </a:ext>
                          </a:extLst>
                        </p:cNvPr>
                        <p:cNvSpPr>
                          <a:spLocks/>
                        </p:cNvSpPr>
                        <p:nvPr/>
                      </p:nvSpPr>
                      <p:spPr bwMode="auto">
                        <a:xfrm>
                          <a:off x="3717" y="1158"/>
                          <a:ext cx="69" cy="30"/>
                        </a:xfrm>
                        <a:custGeom>
                          <a:avLst/>
                          <a:gdLst>
                            <a:gd name="T0" fmla="*/ 68 w 69"/>
                            <a:gd name="T1" fmla="*/ 29 h 30"/>
                            <a:gd name="T2" fmla="*/ 44 w 69"/>
                            <a:gd name="T3" fmla="*/ 21 h 30"/>
                            <a:gd name="T4" fmla="*/ 0 w 69"/>
                            <a:gd name="T5" fmla="*/ 0 h 30"/>
                            <a:gd name="T6" fmla="*/ 0 60000 65536"/>
                            <a:gd name="T7" fmla="*/ 0 60000 65536"/>
                            <a:gd name="T8" fmla="*/ 0 60000 65536"/>
                            <a:gd name="T9" fmla="*/ 0 w 69"/>
                            <a:gd name="T10" fmla="*/ 0 h 30"/>
                            <a:gd name="T11" fmla="*/ 69 w 69"/>
                            <a:gd name="T12" fmla="*/ 30 h 30"/>
                          </a:gdLst>
                          <a:ahLst/>
                          <a:cxnLst>
                            <a:cxn ang="T6">
                              <a:pos x="T0" y="T1"/>
                            </a:cxn>
                            <a:cxn ang="T7">
                              <a:pos x="T2" y="T3"/>
                            </a:cxn>
                            <a:cxn ang="T8">
                              <a:pos x="T4" y="T5"/>
                            </a:cxn>
                          </a:cxnLst>
                          <a:rect l="T9" t="T10" r="T11" b="T12"/>
                          <a:pathLst>
                            <a:path w="69" h="30">
                              <a:moveTo>
                                <a:pt x="68" y="29"/>
                              </a:moveTo>
                              <a:lnTo>
                                <a:pt x="44" y="21"/>
                              </a:lnTo>
                              <a:lnTo>
                                <a:pt x="0" y="0"/>
                              </a:lnTo>
                            </a:path>
                          </a:pathLst>
                        </a:custGeom>
                        <a:noFill/>
                        <a:ln w="12700" cap="rnd">
                          <a:solidFill>
                            <a:srgbClr val="7F7F7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7483" name="Freeform 310">
                        <a:extLst>
                          <a:ext uri="{FF2B5EF4-FFF2-40B4-BE49-F238E27FC236}">
                            <a16:creationId xmlns:a16="http://schemas.microsoft.com/office/drawing/2014/main" id="{9BBADCAF-04C4-AE41-41D8-8F9574FA596A}"/>
                          </a:ext>
                        </a:extLst>
                      </p:cNvPr>
                      <p:cNvSpPr>
                        <a:spLocks/>
                      </p:cNvSpPr>
                      <p:nvPr/>
                    </p:nvSpPr>
                    <p:spPr bwMode="auto">
                      <a:xfrm>
                        <a:off x="3728" y="1275"/>
                        <a:ext cx="10" cy="195"/>
                      </a:xfrm>
                      <a:custGeom>
                        <a:avLst/>
                        <a:gdLst>
                          <a:gd name="T0" fmla="*/ 0 w 10"/>
                          <a:gd name="T1" fmla="*/ 0 h 195"/>
                          <a:gd name="T2" fmla="*/ 3 w 10"/>
                          <a:gd name="T3" fmla="*/ 104 h 195"/>
                          <a:gd name="T4" fmla="*/ 9 w 10"/>
                          <a:gd name="T5" fmla="*/ 194 h 195"/>
                          <a:gd name="T6" fmla="*/ 0 60000 65536"/>
                          <a:gd name="T7" fmla="*/ 0 60000 65536"/>
                          <a:gd name="T8" fmla="*/ 0 60000 65536"/>
                          <a:gd name="T9" fmla="*/ 0 w 10"/>
                          <a:gd name="T10" fmla="*/ 0 h 195"/>
                          <a:gd name="T11" fmla="*/ 10 w 10"/>
                          <a:gd name="T12" fmla="*/ 195 h 195"/>
                        </a:gdLst>
                        <a:ahLst/>
                        <a:cxnLst>
                          <a:cxn ang="T6">
                            <a:pos x="T0" y="T1"/>
                          </a:cxn>
                          <a:cxn ang="T7">
                            <a:pos x="T2" y="T3"/>
                          </a:cxn>
                          <a:cxn ang="T8">
                            <a:pos x="T4" y="T5"/>
                          </a:cxn>
                        </a:cxnLst>
                        <a:rect l="T9" t="T10" r="T11" b="T12"/>
                        <a:pathLst>
                          <a:path w="10" h="195">
                            <a:moveTo>
                              <a:pt x="0" y="0"/>
                            </a:moveTo>
                            <a:lnTo>
                              <a:pt x="3" y="104"/>
                            </a:lnTo>
                            <a:lnTo>
                              <a:pt x="9" y="194"/>
                            </a:lnTo>
                          </a:path>
                        </a:pathLst>
                      </a:custGeom>
                      <a:noFill/>
                      <a:ln w="12700" cap="rnd">
                        <a:solidFill>
                          <a:srgbClr val="7F7F7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grpSp>
      </p:grpSp>
      <p:grpSp>
        <p:nvGrpSpPr>
          <p:cNvPr id="20743" name="Group 258">
            <a:extLst>
              <a:ext uri="{FF2B5EF4-FFF2-40B4-BE49-F238E27FC236}">
                <a16:creationId xmlns:a16="http://schemas.microsoft.com/office/drawing/2014/main" id="{41324675-B837-50BB-982A-8D4767677492}"/>
              </a:ext>
            </a:extLst>
          </p:cNvPr>
          <p:cNvGrpSpPr>
            <a:grpSpLocks/>
          </p:cNvGrpSpPr>
          <p:nvPr/>
        </p:nvGrpSpPr>
        <p:grpSpPr bwMode="auto">
          <a:xfrm>
            <a:off x="685800" y="4013200"/>
            <a:ext cx="7086600" cy="989013"/>
            <a:chOff x="685800" y="4013200"/>
            <a:chExt cx="7086600" cy="989675"/>
          </a:xfrm>
        </p:grpSpPr>
        <p:sp>
          <p:nvSpPr>
            <p:cNvPr id="17415" name="Rectangle 312">
              <a:extLst>
                <a:ext uri="{FF2B5EF4-FFF2-40B4-BE49-F238E27FC236}">
                  <a16:creationId xmlns:a16="http://schemas.microsoft.com/office/drawing/2014/main" id="{06C221CE-5B30-C277-4608-7A78089BA4AB}"/>
                </a:ext>
              </a:extLst>
            </p:cNvPr>
            <p:cNvSpPr>
              <a:spLocks noChangeArrowheads="1"/>
            </p:cNvSpPr>
            <p:nvPr/>
          </p:nvSpPr>
          <p:spPr bwMode="auto">
            <a:xfrm>
              <a:off x="685800" y="4048125"/>
              <a:ext cx="5791200"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b="1">
                  <a:solidFill>
                    <a:srgbClr val="003399"/>
                  </a:solidFill>
                  <a:cs typeface="Arial" panose="020B0604020202020204" pitchFamily="34" charset="0"/>
                </a:rPr>
                <a:t>样品  </a:t>
              </a:r>
            </a:p>
            <a:p>
              <a:pPr>
                <a:spcBef>
                  <a:spcPct val="0"/>
                </a:spcBef>
                <a:buClrTx/>
                <a:buFontTx/>
                <a:buNone/>
              </a:pPr>
              <a:r>
                <a:rPr lang="en-US" altLang="en-US">
                  <a:cs typeface="Arial" panose="020B0604020202020204" pitchFamily="34" charset="0"/>
                </a:rPr>
                <a:t>人口的一个子集。</a:t>
              </a:r>
            </a:p>
          </p:txBody>
        </p:sp>
        <p:grpSp>
          <p:nvGrpSpPr>
            <p:cNvPr id="17416" name="Group 328">
              <a:extLst>
                <a:ext uri="{FF2B5EF4-FFF2-40B4-BE49-F238E27FC236}">
                  <a16:creationId xmlns:a16="http://schemas.microsoft.com/office/drawing/2014/main" id="{1629B031-B581-C5AD-26F6-A869C027D9E8}"/>
                </a:ext>
              </a:extLst>
            </p:cNvPr>
            <p:cNvGrpSpPr>
              <a:grpSpLocks/>
            </p:cNvGrpSpPr>
            <p:nvPr/>
          </p:nvGrpSpPr>
          <p:grpSpPr bwMode="auto">
            <a:xfrm>
              <a:off x="6705600" y="4013200"/>
              <a:ext cx="1066800" cy="939800"/>
              <a:chOff x="3552" y="2270"/>
              <a:chExt cx="579" cy="788"/>
            </a:xfrm>
          </p:grpSpPr>
          <p:grpSp>
            <p:nvGrpSpPr>
              <p:cNvPr id="17417" name="Group 329">
                <a:extLst>
                  <a:ext uri="{FF2B5EF4-FFF2-40B4-BE49-F238E27FC236}">
                    <a16:creationId xmlns:a16="http://schemas.microsoft.com/office/drawing/2014/main" id="{5E509914-0FA4-FE8D-2003-05A52DBD6153}"/>
                  </a:ext>
                </a:extLst>
              </p:cNvPr>
              <p:cNvGrpSpPr>
                <a:grpSpLocks/>
              </p:cNvGrpSpPr>
              <p:nvPr/>
            </p:nvGrpSpPr>
            <p:grpSpPr bwMode="auto">
              <a:xfrm>
                <a:off x="3552" y="2352"/>
                <a:ext cx="224" cy="706"/>
                <a:chOff x="3552" y="2352"/>
                <a:chExt cx="224" cy="706"/>
              </a:xfrm>
            </p:grpSpPr>
            <p:grpSp>
              <p:nvGrpSpPr>
                <p:cNvPr id="17448" name="Group 330">
                  <a:extLst>
                    <a:ext uri="{FF2B5EF4-FFF2-40B4-BE49-F238E27FC236}">
                      <a16:creationId xmlns:a16="http://schemas.microsoft.com/office/drawing/2014/main" id="{9742F03E-6592-D834-8DAF-348875945FBF}"/>
                    </a:ext>
                  </a:extLst>
                </p:cNvPr>
                <p:cNvGrpSpPr>
                  <a:grpSpLocks/>
                </p:cNvGrpSpPr>
                <p:nvPr/>
              </p:nvGrpSpPr>
              <p:grpSpPr bwMode="auto">
                <a:xfrm>
                  <a:off x="3552" y="2455"/>
                  <a:ext cx="224" cy="199"/>
                  <a:chOff x="3552" y="2455"/>
                  <a:chExt cx="224" cy="199"/>
                </a:xfrm>
              </p:grpSpPr>
              <p:sp>
                <p:nvSpPr>
                  <p:cNvPr id="17456" name="Freeform 331">
                    <a:extLst>
                      <a:ext uri="{FF2B5EF4-FFF2-40B4-BE49-F238E27FC236}">
                        <a16:creationId xmlns:a16="http://schemas.microsoft.com/office/drawing/2014/main" id="{0E2CDFE0-693F-0830-2F82-27613A395CDE}"/>
                      </a:ext>
                    </a:extLst>
                  </p:cNvPr>
                  <p:cNvSpPr>
                    <a:spLocks/>
                  </p:cNvSpPr>
                  <p:nvPr/>
                </p:nvSpPr>
                <p:spPr bwMode="auto">
                  <a:xfrm>
                    <a:off x="3552" y="2455"/>
                    <a:ext cx="224" cy="199"/>
                  </a:xfrm>
                  <a:custGeom>
                    <a:avLst/>
                    <a:gdLst>
                      <a:gd name="T0" fmla="*/ 85 w 224"/>
                      <a:gd name="T1" fmla="*/ 0 h 199"/>
                      <a:gd name="T2" fmla="*/ 58 w 224"/>
                      <a:gd name="T3" fmla="*/ 16 h 199"/>
                      <a:gd name="T4" fmla="*/ 31 w 224"/>
                      <a:gd name="T5" fmla="*/ 30 h 199"/>
                      <a:gd name="T6" fmla="*/ 14 w 224"/>
                      <a:gd name="T7" fmla="*/ 87 h 199"/>
                      <a:gd name="T8" fmla="*/ 1 w 224"/>
                      <a:gd name="T9" fmla="*/ 130 h 199"/>
                      <a:gd name="T10" fmla="*/ 0 w 224"/>
                      <a:gd name="T11" fmla="*/ 139 h 199"/>
                      <a:gd name="T12" fmla="*/ 12 w 224"/>
                      <a:gd name="T13" fmla="*/ 161 h 199"/>
                      <a:gd name="T14" fmla="*/ 20 w 224"/>
                      <a:gd name="T15" fmla="*/ 168 h 199"/>
                      <a:gd name="T16" fmla="*/ 27 w 224"/>
                      <a:gd name="T17" fmla="*/ 170 h 199"/>
                      <a:gd name="T18" fmla="*/ 28 w 224"/>
                      <a:gd name="T19" fmla="*/ 176 h 199"/>
                      <a:gd name="T20" fmla="*/ 41 w 224"/>
                      <a:gd name="T21" fmla="*/ 167 h 199"/>
                      <a:gd name="T22" fmla="*/ 42 w 224"/>
                      <a:gd name="T23" fmla="*/ 190 h 199"/>
                      <a:gd name="T24" fmla="*/ 50 w 224"/>
                      <a:gd name="T25" fmla="*/ 198 h 199"/>
                      <a:gd name="T26" fmla="*/ 180 w 224"/>
                      <a:gd name="T27" fmla="*/ 198 h 199"/>
                      <a:gd name="T28" fmla="*/ 191 w 224"/>
                      <a:gd name="T29" fmla="*/ 187 h 199"/>
                      <a:gd name="T30" fmla="*/ 189 w 224"/>
                      <a:gd name="T31" fmla="*/ 167 h 199"/>
                      <a:gd name="T32" fmla="*/ 203 w 224"/>
                      <a:gd name="T33" fmla="*/ 180 h 199"/>
                      <a:gd name="T34" fmla="*/ 223 w 224"/>
                      <a:gd name="T35" fmla="*/ 142 h 199"/>
                      <a:gd name="T36" fmla="*/ 183 w 224"/>
                      <a:gd name="T37" fmla="*/ 26 h 199"/>
                      <a:gd name="T38" fmla="*/ 140 w 224"/>
                      <a:gd name="T39" fmla="*/ 11 h 199"/>
                      <a:gd name="T40" fmla="*/ 127 w 224"/>
                      <a:gd name="T41" fmla="*/ 3 h 199"/>
                      <a:gd name="T42" fmla="*/ 107 w 224"/>
                      <a:gd name="T43" fmla="*/ 22 h 199"/>
                      <a:gd name="T44" fmla="*/ 85 w 224"/>
                      <a:gd name="T45" fmla="*/ 0 h 19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4"/>
                      <a:gd name="T70" fmla="*/ 0 h 199"/>
                      <a:gd name="T71" fmla="*/ 224 w 224"/>
                      <a:gd name="T72" fmla="*/ 199 h 19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4" h="199">
                        <a:moveTo>
                          <a:pt x="85" y="0"/>
                        </a:moveTo>
                        <a:lnTo>
                          <a:pt x="58" y="16"/>
                        </a:lnTo>
                        <a:lnTo>
                          <a:pt x="31" y="30"/>
                        </a:lnTo>
                        <a:lnTo>
                          <a:pt x="14" y="87"/>
                        </a:lnTo>
                        <a:lnTo>
                          <a:pt x="1" y="130"/>
                        </a:lnTo>
                        <a:lnTo>
                          <a:pt x="0" y="139"/>
                        </a:lnTo>
                        <a:lnTo>
                          <a:pt x="12" y="161"/>
                        </a:lnTo>
                        <a:lnTo>
                          <a:pt x="20" y="168"/>
                        </a:lnTo>
                        <a:lnTo>
                          <a:pt x="27" y="170"/>
                        </a:lnTo>
                        <a:lnTo>
                          <a:pt x="28" y="176"/>
                        </a:lnTo>
                        <a:lnTo>
                          <a:pt x="41" y="167"/>
                        </a:lnTo>
                        <a:lnTo>
                          <a:pt x="42" y="190"/>
                        </a:lnTo>
                        <a:lnTo>
                          <a:pt x="50" y="198"/>
                        </a:lnTo>
                        <a:lnTo>
                          <a:pt x="180" y="198"/>
                        </a:lnTo>
                        <a:lnTo>
                          <a:pt x="191" y="187"/>
                        </a:lnTo>
                        <a:lnTo>
                          <a:pt x="189" y="167"/>
                        </a:lnTo>
                        <a:lnTo>
                          <a:pt x="203" y="180"/>
                        </a:lnTo>
                        <a:lnTo>
                          <a:pt x="223" y="142"/>
                        </a:lnTo>
                        <a:lnTo>
                          <a:pt x="183" y="26"/>
                        </a:lnTo>
                        <a:lnTo>
                          <a:pt x="140" y="11"/>
                        </a:lnTo>
                        <a:lnTo>
                          <a:pt x="127" y="3"/>
                        </a:lnTo>
                        <a:lnTo>
                          <a:pt x="107" y="22"/>
                        </a:lnTo>
                        <a:lnTo>
                          <a:pt x="85" y="0"/>
                        </a:lnTo>
                      </a:path>
                    </a:pathLst>
                  </a:custGeom>
                  <a:blipFill dpi="0" rotWithShape="0">
                    <a:blip r:embed="rId20"/>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457" name="Group 332">
                    <a:extLst>
                      <a:ext uri="{FF2B5EF4-FFF2-40B4-BE49-F238E27FC236}">
                        <a16:creationId xmlns:a16="http://schemas.microsoft.com/office/drawing/2014/main" id="{4C1E7CDD-DBBF-2329-B47C-ECAD3670FCDE}"/>
                      </a:ext>
                    </a:extLst>
                  </p:cNvPr>
                  <p:cNvGrpSpPr>
                    <a:grpSpLocks/>
                  </p:cNvGrpSpPr>
                  <p:nvPr/>
                </p:nvGrpSpPr>
                <p:grpSpPr bwMode="auto">
                  <a:xfrm>
                    <a:off x="3596" y="2475"/>
                    <a:ext cx="155" cy="179"/>
                    <a:chOff x="3596" y="2475"/>
                    <a:chExt cx="155" cy="179"/>
                  </a:xfrm>
                </p:grpSpPr>
                <p:sp>
                  <p:nvSpPr>
                    <p:cNvPr id="17458" name="Freeform 333">
                      <a:extLst>
                        <a:ext uri="{FF2B5EF4-FFF2-40B4-BE49-F238E27FC236}">
                          <a16:creationId xmlns:a16="http://schemas.microsoft.com/office/drawing/2014/main" id="{4F8E9E48-7843-4230-73D0-F9E157CBAAAA}"/>
                        </a:ext>
                      </a:extLst>
                    </p:cNvPr>
                    <p:cNvSpPr>
                      <a:spLocks/>
                    </p:cNvSpPr>
                    <p:nvPr/>
                  </p:nvSpPr>
                  <p:spPr bwMode="auto">
                    <a:xfrm>
                      <a:off x="3644" y="2475"/>
                      <a:ext cx="34" cy="179"/>
                    </a:xfrm>
                    <a:custGeom>
                      <a:avLst/>
                      <a:gdLst>
                        <a:gd name="T0" fmla="*/ 9 w 34"/>
                        <a:gd name="T1" fmla="*/ 0 h 179"/>
                        <a:gd name="T2" fmla="*/ 3 w 34"/>
                        <a:gd name="T3" fmla="*/ 12 h 179"/>
                        <a:gd name="T4" fmla="*/ 9 w 34"/>
                        <a:gd name="T5" fmla="*/ 18 h 179"/>
                        <a:gd name="T6" fmla="*/ 0 w 34"/>
                        <a:gd name="T7" fmla="*/ 142 h 179"/>
                        <a:gd name="T8" fmla="*/ 1 w 34"/>
                        <a:gd name="T9" fmla="*/ 164 h 179"/>
                        <a:gd name="T10" fmla="*/ 18 w 34"/>
                        <a:gd name="T11" fmla="*/ 178 h 179"/>
                        <a:gd name="T12" fmla="*/ 33 w 34"/>
                        <a:gd name="T13" fmla="*/ 163 h 179"/>
                        <a:gd name="T14" fmla="*/ 33 w 34"/>
                        <a:gd name="T15" fmla="*/ 137 h 179"/>
                        <a:gd name="T16" fmla="*/ 19 w 34"/>
                        <a:gd name="T17" fmla="*/ 19 h 179"/>
                        <a:gd name="T18" fmla="*/ 25 w 34"/>
                        <a:gd name="T19" fmla="*/ 12 h 179"/>
                        <a:gd name="T20" fmla="*/ 20 w 34"/>
                        <a:gd name="T21" fmla="*/ 0 h 179"/>
                        <a:gd name="T22" fmla="*/ 15 w 34"/>
                        <a:gd name="T23" fmla="*/ 4 h 179"/>
                        <a:gd name="T24" fmla="*/ 9 w 34"/>
                        <a:gd name="T25" fmla="*/ 0 h 1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179"/>
                        <a:gd name="T41" fmla="*/ 34 w 34"/>
                        <a:gd name="T42" fmla="*/ 179 h 1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179">
                          <a:moveTo>
                            <a:pt x="9" y="0"/>
                          </a:moveTo>
                          <a:lnTo>
                            <a:pt x="3" y="12"/>
                          </a:lnTo>
                          <a:lnTo>
                            <a:pt x="9" y="18"/>
                          </a:lnTo>
                          <a:lnTo>
                            <a:pt x="0" y="142"/>
                          </a:lnTo>
                          <a:lnTo>
                            <a:pt x="1" y="164"/>
                          </a:lnTo>
                          <a:lnTo>
                            <a:pt x="18" y="178"/>
                          </a:lnTo>
                          <a:lnTo>
                            <a:pt x="33" y="163"/>
                          </a:lnTo>
                          <a:lnTo>
                            <a:pt x="33" y="137"/>
                          </a:lnTo>
                          <a:lnTo>
                            <a:pt x="19" y="19"/>
                          </a:lnTo>
                          <a:lnTo>
                            <a:pt x="25" y="12"/>
                          </a:lnTo>
                          <a:lnTo>
                            <a:pt x="20" y="0"/>
                          </a:lnTo>
                          <a:lnTo>
                            <a:pt x="15" y="4"/>
                          </a:lnTo>
                          <a:lnTo>
                            <a:pt x="9" y="0"/>
                          </a:lnTo>
                        </a:path>
                      </a:pathLst>
                    </a:custGeom>
                    <a:blipFill dpi="0" rotWithShape="0">
                      <a:blip r:embed="rId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459" name="Group 334">
                      <a:extLst>
                        <a:ext uri="{FF2B5EF4-FFF2-40B4-BE49-F238E27FC236}">
                          <a16:creationId xmlns:a16="http://schemas.microsoft.com/office/drawing/2014/main" id="{FD766863-066C-4020-A367-8B6A4F29F02D}"/>
                        </a:ext>
                      </a:extLst>
                    </p:cNvPr>
                    <p:cNvGrpSpPr>
                      <a:grpSpLocks/>
                    </p:cNvGrpSpPr>
                    <p:nvPr/>
                  </p:nvGrpSpPr>
                  <p:grpSpPr bwMode="auto">
                    <a:xfrm>
                      <a:off x="3596" y="2551"/>
                      <a:ext cx="155" cy="61"/>
                      <a:chOff x="3596" y="2551"/>
                      <a:chExt cx="155" cy="61"/>
                    </a:xfrm>
                  </p:grpSpPr>
                  <p:sp>
                    <p:nvSpPr>
                      <p:cNvPr id="17460" name="Freeform 335">
                        <a:extLst>
                          <a:ext uri="{FF2B5EF4-FFF2-40B4-BE49-F238E27FC236}">
                            <a16:creationId xmlns:a16="http://schemas.microsoft.com/office/drawing/2014/main" id="{BCB07879-CFEC-EAB5-EB56-83E59B67F45D}"/>
                          </a:ext>
                        </a:extLst>
                      </p:cNvPr>
                      <p:cNvSpPr>
                        <a:spLocks/>
                      </p:cNvSpPr>
                      <p:nvPr/>
                    </p:nvSpPr>
                    <p:spPr bwMode="auto">
                      <a:xfrm>
                        <a:off x="3629" y="2563"/>
                        <a:ext cx="121" cy="40"/>
                      </a:xfrm>
                      <a:custGeom>
                        <a:avLst/>
                        <a:gdLst>
                          <a:gd name="T0" fmla="*/ 10 w 121"/>
                          <a:gd name="T1" fmla="*/ 24 h 40"/>
                          <a:gd name="T2" fmla="*/ 92 w 121"/>
                          <a:gd name="T3" fmla="*/ 0 h 40"/>
                          <a:gd name="T4" fmla="*/ 120 w 121"/>
                          <a:gd name="T5" fmla="*/ 3 h 40"/>
                          <a:gd name="T6" fmla="*/ 20 w 121"/>
                          <a:gd name="T7" fmla="*/ 39 h 40"/>
                          <a:gd name="T8" fmla="*/ 0 w 121"/>
                          <a:gd name="T9" fmla="*/ 28 h 40"/>
                          <a:gd name="T10" fmla="*/ 10 w 121"/>
                          <a:gd name="T11" fmla="*/ 24 h 40"/>
                          <a:gd name="T12" fmla="*/ 0 60000 65536"/>
                          <a:gd name="T13" fmla="*/ 0 60000 65536"/>
                          <a:gd name="T14" fmla="*/ 0 60000 65536"/>
                          <a:gd name="T15" fmla="*/ 0 60000 65536"/>
                          <a:gd name="T16" fmla="*/ 0 60000 65536"/>
                          <a:gd name="T17" fmla="*/ 0 60000 65536"/>
                          <a:gd name="T18" fmla="*/ 0 w 121"/>
                          <a:gd name="T19" fmla="*/ 0 h 40"/>
                          <a:gd name="T20" fmla="*/ 121 w 121"/>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121" h="40">
                            <a:moveTo>
                              <a:pt x="10" y="24"/>
                            </a:moveTo>
                            <a:lnTo>
                              <a:pt x="92" y="0"/>
                            </a:lnTo>
                            <a:lnTo>
                              <a:pt x="120" y="3"/>
                            </a:lnTo>
                            <a:lnTo>
                              <a:pt x="20" y="39"/>
                            </a:lnTo>
                            <a:lnTo>
                              <a:pt x="0" y="28"/>
                            </a:lnTo>
                            <a:lnTo>
                              <a:pt x="10" y="2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61" name="Freeform 336">
                        <a:extLst>
                          <a:ext uri="{FF2B5EF4-FFF2-40B4-BE49-F238E27FC236}">
                            <a16:creationId xmlns:a16="http://schemas.microsoft.com/office/drawing/2014/main" id="{B40030EB-A881-F5CD-6013-DCFC0F1B937B}"/>
                          </a:ext>
                        </a:extLst>
                      </p:cNvPr>
                      <p:cNvSpPr>
                        <a:spLocks/>
                      </p:cNvSpPr>
                      <p:nvPr/>
                    </p:nvSpPr>
                    <p:spPr bwMode="auto">
                      <a:xfrm>
                        <a:off x="3683" y="2565"/>
                        <a:ext cx="68" cy="45"/>
                      </a:xfrm>
                      <a:custGeom>
                        <a:avLst/>
                        <a:gdLst>
                          <a:gd name="T0" fmla="*/ 35 w 68"/>
                          <a:gd name="T1" fmla="*/ 0 h 45"/>
                          <a:gd name="T2" fmla="*/ 8 w 68"/>
                          <a:gd name="T3" fmla="*/ 7 h 45"/>
                          <a:gd name="T4" fmla="*/ 6 w 68"/>
                          <a:gd name="T5" fmla="*/ 16 h 45"/>
                          <a:gd name="T6" fmla="*/ 0 w 68"/>
                          <a:gd name="T7" fmla="*/ 23 h 45"/>
                          <a:gd name="T8" fmla="*/ 11 w 68"/>
                          <a:gd name="T9" fmla="*/ 35 h 45"/>
                          <a:gd name="T10" fmla="*/ 26 w 68"/>
                          <a:gd name="T11" fmla="*/ 43 h 45"/>
                          <a:gd name="T12" fmla="*/ 48 w 68"/>
                          <a:gd name="T13" fmla="*/ 44 h 45"/>
                          <a:gd name="T14" fmla="*/ 67 w 68"/>
                          <a:gd name="T15" fmla="*/ 25 h 45"/>
                          <a:gd name="T16" fmla="*/ 65 w 68"/>
                          <a:gd name="T17" fmla="*/ 1 h 45"/>
                          <a:gd name="T18" fmla="*/ 48 w 68"/>
                          <a:gd name="T19" fmla="*/ 13 h 45"/>
                          <a:gd name="T20" fmla="*/ 35 w 68"/>
                          <a:gd name="T21" fmla="*/ 0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45"/>
                          <a:gd name="T35" fmla="*/ 68 w 68"/>
                          <a:gd name="T36" fmla="*/ 45 h 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45">
                            <a:moveTo>
                              <a:pt x="35" y="0"/>
                            </a:moveTo>
                            <a:lnTo>
                              <a:pt x="8" y="7"/>
                            </a:lnTo>
                            <a:lnTo>
                              <a:pt x="6" y="16"/>
                            </a:lnTo>
                            <a:lnTo>
                              <a:pt x="0" y="23"/>
                            </a:lnTo>
                            <a:lnTo>
                              <a:pt x="11" y="35"/>
                            </a:lnTo>
                            <a:lnTo>
                              <a:pt x="26" y="43"/>
                            </a:lnTo>
                            <a:lnTo>
                              <a:pt x="48" y="44"/>
                            </a:lnTo>
                            <a:lnTo>
                              <a:pt x="67" y="25"/>
                            </a:lnTo>
                            <a:lnTo>
                              <a:pt x="65" y="1"/>
                            </a:lnTo>
                            <a:lnTo>
                              <a:pt x="48" y="13"/>
                            </a:lnTo>
                            <a:lnTo>
                              <a:pt x="35" y="0"/>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62" name="Freeform 337">
                        <a:extLst>
                          <a:ext uri="{FF2B5EF4-FFF2-40B4-BE49-F238E27FC236}">
                            <a16:creationId xmlns:a16="http://schemas.microsoft.com/office/drawing/2014/main" id="{29930770-4B64-418E-42B8-ED96BEAB940D}"/>
                          </a:ext>
                        </a:extLst>
                      </p:cNvPr>
                      <p:cNvSpPr>
                        <a:spLocks/>
                      </p:cNvSpPr>
                      <p:nvPr/>
                    </p:nvSpPr>
                    <p:spPr bwMode="auto">
                      <a:xfrm>
                        <a:off x="3596" y="2551"/>
                        <a:ext cx="55" cy="61"/>
                      </a:xfrm>
                      <a:custGeom>
                        <a:avLst/>
                        <a:gdLst>
                          <a:gd name="T0" fmla="*/ 0 w 55"/>
                          <a:gd name="T1" fmla="*/ 37 h 61"/>
                          <a:gd name="T2" fmla="*/ 6 w 55"/>
                          <a:gd name="T3" fmla="*/ 27 h 61"/>
                          <a:gd name="T4" fmla="*/ 12 w 55"/>
                          <a:gd name="T5" fmla="*/ 16 h 61"/>
                          <a:gd name="T6" fmla="*/ 15 w 55"/>
                          <a:gd name="T7" fmla="*/ 5 h 61"/>
                          <a:gd name="T8" fmla="*/ 31 w 55"/>
                          <a:gd name="T9" fmla="*/ 0 h 61"/>
                          <a:gd name="T10" fmla="*/ 44 w 55"/>
                          <a:gd name="T11" fmla="*/ 0 h 61"/>
                          <a:gd name="T12" fmla="*/ 54 w 55"/>
                          <a:gd name="T13" fmla="*/ 30 h 61"/>
                          <a:gd name="T14" fmla="*/ 51 w 55"/>
                          <a:gd name="T15" fmla="*/ 37 h 61"/>
                          <a:gd name="T16" fmla="*/ 44 w 55"/>
                          <a:gd name="T17" fmla="*/ 45 h 61"/>
                          <a:gd name="T18" fmla="*/ 33 w 55"/>
                          <a:gd name="T19" fmla="*/ 48 h 61"/>
                          <a:gd name="T20" fmla="*/ 25 w 55"/>
                          <a:gd name="T21" fmla="*/ 49 h 61"/>
                          <a:gd name="T22" fmla="*/ 21 w 55"/>
                          <a:gd name="T23" fmla="*/ 51 h 61"/>
                          <a:gd name="T24" fmla="*/ 16 w 55"/>
                          <a:gd name="T25" fmla="*/ 57 h 61"/>
                          <a:gd name="T26" fmla="*/ 6 w 55"/>
                          <a:gd name="T27" fmla="*/ 60 h 61"/>
                          <a:gd name="T28" fmla="*/ 2 w 55"/>
                          <a:gd name="T29" fmla="*/ 60 h 61"/>
                          <a:gd name="T30" fmla="*/ 0 w 55"/>
                          <a:gd name="T31" fmla="*/ 37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5"/>
                          <a:gd name="T49" fmla="*/ 0 h 61"/>
                          <a:gd name="T50" fmla="*/ 55 w 55"/>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5" h="61">
                            <a:moveTo>
                              <a:pt x="0" y="37"/>
                            </a:moveTo>
                            <a:lnTo>
                              <a:pt x="6" y="27"/>
                            </a:lnTo>
                            <a:lnTo>
                              <a:pt x="12" y="16"/>
                            </a:lnTo>
                            <a:lnTo>
                              <a:pt x="15" y="5"/>
                            </a:lnTo>
                            <a:lnTo>
                              <a:pt x="31" y="0"/>
                            </a:lnTo>
                            <a:lnTo>
                              <a:pt x="44" y="0"/>
                            </a:lnTo>
                            <a:lnTo>
                              <a:pt x="54" y="30"/>
                            </a:lnTo>
                            <a:lnTo>
                              <a:pt x="51" y="37"/>
                            </a:lnTo>
                            <a:lnTo>
                              <a:pt x="44" y="45"/>
                            </a:lnTo>
                            <a:lnTo>
                              <a:pt x="33" y="48"/>
                            </a:lnTo>
                            <a:lnTo>
                              <a:pt x="25" y="49"/>
                            </a:lnTo>
                            <a:lnTo>
                              <a:pt x="21" y="51"/>
                            </a:lnTo>
                            <a:lnTo>
                              <a:pt x="16" y="57"/>
                            </a:lnTo>
                            <a:lnTo>
                              <a:pt x="6" y="60"/>
                            </a:lnTo>
                            <a:lnTo>
                              <a:pt x="2" y="60"/>
                            </a:lnTo>
                            <a:lnTo>
                              <a:pt x="0" y="37"/>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grpSp>
              <p:nvGrpSpPr>
                <p:cNvPr id="17449" name="Group 338">
                  <a:extLst>
                    <a:ext uri="{FF2B5EF4-FFF2-40B4-BE49-F238E27FC236}">
                      <a16:creationId xmlns:a16="http://schemas.microsoft.com/office/drawing/2014/main" id="{9AD6FFA8-0A9B-2D24-B5FF-85621AB80B2A}"/>
                    </a:ext>
                  </a:extLst>
                </p:cNvPr>
                <p:cNvGrpSpPr>
                  <a:grpSpLocks/>
                </p:cNvGrpSpPr>
                <p:nvPr/>
              </p:nvGrpSpPr>
              <p:grpSpPr bwMode="auto">
                <a:xfrm>
                  <a:off x="3622" y="2352"/>
                  <a:ext cx="77" cy="129"/>
                  <a:chOff x="3622" y="2352"/>
                  <a:chExt cx="77" cy="129"/>
                </a:xfrm>
              </p:grpSpPr>
              <p:sp>
                <p:nvSpPr>
                  <p:cNvPr id="17454" name="Freeform 339">
                    <a:extLst>
                      <a:ext uri="{FF2B5EF4-FFF2-40B4-BE49-F238E27FC236}">
                        <a16:creationId xmlns:a16="http://schemas.microsoft.com/office/drawing/2014/main" id="{0D0C7CDD-A21C-8992-150C-24733E0C43EC}"/>
                      </a:ext>
                    </a:extLst>
                  </p:cNvPr>
                  <p:cNvSpPr>
                    <a:spLocks/>
                  </p:cNvSpPr>
                  <p:nvPr/>
                </p:nvSpPr>
                <p:spPr bwMode="auto">
                  <a:xfrm>
                    <a:off x="3623" y="2359"/>
                    <a:ext cx="72" cy="122"/>
                  </a:xfrm>
                  <a:custGeom>
                    <a:avLst/>
                    <a:gdLst>
                      <a:gd name="T0" fmla="*/ 0 w 72"/>
                      <a:gd name="T1" fmla="*/ 52 h 122"/>
                      <a:gd name="T2" fmla="*/ 3 w 72"/>
                      <a:gd name="T3" fmla="*/ 62 h 122"/>
                      <a:gd name="T4" fmla="*/ 5 w 72"/>
                      <a:gd name="T5" fmla="*/ 68 h 122"/>
                      <a:gd name="T6" fmla="*/ 8 w 72"/>
                      <a:gd name="T7" fmla="*/ 73 h 122"/>
                      <a:gd name="T8" fmla="*/ 12 w 72"/>
                      <a:gd name="T9" fmla="*/ 72 h 122"/>
                      <a:gd name="T10" fmla="*/ 13 w 72"/>
                      <a:gd name="T11" fmla="*/ 72 h 122"/>
                      <a:gd name="T12" fmla="*/ 13 w 72"/>
                      <a:gd name="T13" fmla="*/ 96 h 122"/>
                      <a:gd name="T14" fmla="*/ 35 w 72"/>
                      <a:gd name="T15" fmla="*/ 121 h 122"/>
                      <a:gd name="T16" fmla="*/ 55 w 72"/>
                      <a:gd name="T17" fmla="*/ 102 h 122"/>
                      <a:gd name="T18" fmla="*/ 56 w 72"/>
                      <a:gd name="T19" fmla="*/ 96 h 122"/>
                      <a:gd name="T20" fmla="*/ 59 w 72"/>
                      <a:gd name="T21" fmla="*/ 91 h 122"/>
                      <a:gd name="T22" fmla="*/ 62 w 72"/>
                      <a:gd name="T23" fmla="*/ 86 h 122"/>
                      <a:gd name="T24" fmla="*/ 64 w 72"/>
                      <a:gd name="T25" fmla="*/ 76 h 122"/>
                      <a:gd name="T26" fmla="*/ 69 w 72"/>
                      <a:gd name="T27" fmla="*/ 66 h 122"/>
                      <a:gd name="T28" fmla="*/ 70 w 72"/>
                      <a:gd name="T29" fmla="*/ 57 h 122"/>
                      <a:gd name="T30" fmla="*/ 70 w 72"/>
                      <a:gd name="T31" fmla="*/ 36 h 122"/>
                      <a:gd name="T32" fmla="*/ 71 w 72"/>
                      <a:gd name="T33" fmla="*/ 28 h 122"/>
                      <a:gd name="T34" fmla="*/ 69 w 72"/>
                      <a:gd name="T35" fmla="*/ 19 h 122"/>
                      <a:gd name="T36" fmla="*/ 65 w 72"/>
                      <a:gd name="T37" fmla="*/ 11 h 122"/>
                      <a:gd name="T38" fmla="*/ 57 w 72"/>
                      <a:gd name="T39" fmla="*/ 5 h 122"/>
                      <a:gd name="T40" fmla="*/ 48 w 72"/>
                      <a:gd name="T41" fmla="*/ 2 h 122"/>
                      <a:gd name="T42" fmla="*/ 38 w 72"/>
                      <a:gd name="T43" fmla="*/ 0 h 122"/>
                      <a:gd name="T44" fmla="*/ 28 w 72"/>
                      <a:gd name="T45" fmla="*/ 1 h 122"/>
                      <a:gd name="T46" fmla="*/ 20 w 72"/>
                      <a:gd name="T47" fmla="*/ 4 h 122"/>
                      <a:gd name="T48" fmla="*/ 13 w 72"/>
                      <a:gd name="T49" fmla="*/ 9 h 122"/>
                      <a:gd name="T50" fmla="*/ 8 w 72"/>
                      <a:gd name="T51" fmla="*/ 15 h 122"/>
                      <a:gd name="T52" fmla="*/ 5 w 72"/>
                      <a:gd name="T53" fmla="*/ 20 h 122"/>
                      <a:gd name="T54" fmla="*/ 2 w 72"/>
                      <a:gd name="T55" fmla="*/ 27 h 122"/>
                      <a:gd name="T56" fmla="*/ 1 w 72"/>
                      <a:gd name="T57" fmla="*/ 34 h 122"/>
                      <a:gd name="T58" fmla="*/ 1 w 72"/>
                      <a:gd name="T59" fmla="*/ 42 h 122"/>
                      <a:gd name="T60" fmla="*/ 2 w 72"/>
                      <a:gd name="T61" fmla="*/ 48 h 122"/>
                      <a:gd name="T62" fmla="*/ 0 w 72"/>
                      <a:gd name="T63" fmla="*/ 52 h 1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2"/>
                      <a:gd name="T97" fmla="*/ 0 h 122"/>
                      <a:gd name="T98" fmla="*/ 72 w 72"/>
                      <a:gd name="T99" fmla="*/ 122 h 12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2" h="122">
                        <a:moveTo>
                          <a:pt x="0" y="52"/>
                        </a:moveTo>
                        <a:lnTo>
                          <a:pt x="3" y="62"/>
                        </a:lnTo>
                        <a:lnTo>
                          <a:pt x="5" y="68"/>
                        </a:lnTo>
                        <a:lnTo>
                          <a:pt x="8" y="73"/>
                        </a:lnTo>
                        <a:lnTo>
                          <a:pt x="12" y="72"/>
                        </a:lnTo>
                        <a:lnTo>
                          <a:pt x="13" y="72"/>
                        </a:lnTo>
                        <a:lnTo>
                          <a:pt x="13" y="96"/>
                        </a:lnTo>
                        <a:lnTo>
                          <a:pt x="35" y="121"/>
                        </a:lnTo>
                        <a:lnTo>
                          <a:pt x="55" y="102"/>
                        </a:lnTo>
                        <a:lnTo>
                          <a:pt x="56" y="96"/>
                        </a:lnTo>
                        <a:lnTo>
                          <a:pt x="59" y="91"/>
                        </a:lnTo>
                        <a:lnTo>
                          <a:pt x="62" y="86"/>
                        </a:lnTo>
                        <a:lnTo>
                          <a:pt x="64" y="76"/>
                        </a:lnTo>
                        <a:lnTo>
                          <a:pt x="69" y="66"/>
                        </a:lnTo>
                        <a:lnTo>
                          <a:pt x="70" y="57"/>
                        </a:lnTo>
                        <a:lnTo>
                          <a:pt x="70" y="36"/>
                        </a:lnTo>
                        <a:lnTo>
                          <a:pt x="71" y="28"/>
                        </a:lnTo>
                        <a:lnTo>
                          <a:pt x="69" y="19"/>
                        </a:lnTo>
                        <a:lnTo>
                          <a:pt x="65" y="11"/>
                        </a:lnTo>
                        <a:lnTo>
                          <a:pt x="57" y="5"/>
                        </a:lnTo>
                        <a:lnTo>
                          <a:pt x="48" y="2"/>
                        </a:lnTo>
                        <a:lnTo>
                          <a:pt x="38" y="0"/>
                        </a:lnTo>
                        <a:lnTo>
                          <a:pt x="28" y="1"/>
                        </a:lnTo>
                        <a:lnTo>
                          <a:pt x="20" y="4"/>
                        </a:lnTo>
                        <a:lnTo>
                          <a:pt x="13" y="9"/>
                        </a:lnTo>
                        <a:lnTo>
                          <a:pt x="8" y="15"/>
                        </a:lnTo>
                        <a:lnTo>
                          <a:pt x="5" y="20"/>
                        </a:lnTo>
                        <a:lnTo>
                          <a:pt x="2" y="27"/>
                        </a:lnTo>
                        <a:lnTo>
                          <a:pt x="1" y="34"/>
                        </a:lnTo>
                        <a:lnTo>
                          <a:pt x="1" y="42"/>
                        </a:lnTo>
                        <a:lnTo>
                          <a:pt x="2" y="48"/>
                        </a:lnTo>
                        <a:lnTo>
                          <a:pt x="0" y="52"/>
                        </a:lnTo>
                      </a:path>
                    </a:pathLst>
                  </a:custGeom>
                  <a:blipFill dpi="0" rotWithShape="0">
                    <a:blip r:embed="rId2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55" name="Freeform 340">
                    <a:extLst>
                      <a:ext uri="{FF2B5EF4-FFF2-40B4-BE49-F238E27FC236}">
                        <a16:creationId xmlns:a16="http://schemas.microsoft.com/office/drawing/2014/main" id="{BD15DC8B-6662-C763-0727-5B8ACDDD956D}"/>
                      </a:ext>
                    </a:extLst>
                  </p:cNvPr>
                  <p:cNvSpPr>
                    <a:spLocks/>
                  </p:cNvSpPr>
                  <p:nvPr/>
                </p:nvSpPr>
                <p:spPr bwMode="auto">
                  <a:xfrm>
                    <a:off x="3622" y="2352"/>
                    <a:ext cx="77" cy="67"/>
                  </a:xfrm>
                  <a:custGeom>
                    <a:avLst/>
                    <a:gdLst>
                      <a:gd name="T0" fmla="*/ 0 w 77"/>
                      <a:gd name="T1" fmla="*/ 54 h 67"/>
                      <a:gd name="T2" fmla="*/ 0 w 77"/>
                      <a:gd name="T3" fmla="*/ 46 h 67"/>
                      <a:gd name="T4" fmla="*/ 1 w 77"/>
                      <a:gd name="T5" fmla="*/ 35 h 67"/>
                      <a:gd name="T6" fmla="*/ 3 w 77"/>
                      <a:gd name="T7" fmla="*/ 25 h 67"/>
                      <a:gd name="T8" fmla="*/ 6 w 77"/>
                      <a:gd name="T9" fmla="*/ 18 h 67"/>
                      <a:gd name="T10" fmla="*/ 10 w 77"/>
                      <a:gd name="T11" fmla="*/ 12 h 67"/>
                      <a:gd name="T12" fmla="*/ 16 w 77"/>
                      <a:gd name="T13" fmla="*/ 9 h 67"/>
                      <a:gd name="T14" fmla="*/ 20 w 77"/>
                      <a:gd name="T15" fmla="*/ 6 h 67"/>
                      <a:gd name="T16" fmla="*/ 27 w 77"/>
                      <a:gd name="T17" fmla="*/ 3 h 67"/>
                      <a:gd name="T18" fmla="*/ 34 w 77"/>
                      <a:gd name="T19" fmla="*/ 0 h 67"/>
                      <a:gd name="T20" fmla="*/ 43 w 77"/>
                      <a:gd name="T21" fmla="*/ 0 h 67"/>
                      <a:gd name="T22" fmla="*/ 52 w 77"/>
                      <a:gd name="T23" fmla="*/ 2 h 67"/>
                      <a:gd name="T24" fmla="*/ 57 w 77"/>
                      <a:gd name="T25" fmla="*/ 5 h 67"/>
                      <a:gd name="T26" fmla="*/ 62 w 77"/>
                      <a:gd name="T27" fmla="*/ 8 h 67"/>
                      <a:gd name="T28" fmla="*/ 69 w 77"/>
                      <a:gd name="T29" fmla="*/ 14 h 67"/>
                      <a:gd name="T30" fmla="*/ 73 w 77"/>
                      <a:gd name="T31" fmla="*/ 19 h 67"/>
                      <a:gd name="T32" fmla="*/ 76 w 77"/>
                      <a:gd name="T33" fmla="*/ 21 h 67"/>
                      <a:gd name="T34" fmla="*/ 73 w 77"/>
                      <a:gd name="T35" fmla="*/ 22 h 67"/>
                      <a:gd name="T36" fmla="*/ 73 w 77"/>
                      <a:gd name="T37" fmla="*/ 24 h 67"/>
                      <a:gd name="T38" fmla="*/ 73 w 77"/>
                      <a:gd name="T39" fmla="*/ 27 h 67"/>
                      <a:gd name="T40" fmla="*/ 72 w 77"/>
                      <a:gd name="T41" fmla="*/ 32 h 67"/>
                      <a:gd name="T42" fmla="*/ 74 w 77"/>
                      <a:gd name="T43" fmla="*/ 39 h 67"/>
                      <a:gd name="T44" fmla="*/ 75 w 77"/>
                      <a:gd name="T45" fmla="*/ 47 h 67"/>
                      <a:gd name="T46" fmla="*/ 71 w 77"/>
                      <a:gd name="T47" fmla="*/ 56 h 67"/>
                      <a:gd name="T48" fmla="*/ 71 w 77"/>
                      <a:gd name="T49" fmla="*/ 44 h 67"/>
                      <a:gd name="T50" fmla="*/ 71 w 77"/>
                      <a:gd name="T51" fmla="*/ 35 h 67"/>
                      <a:gd name="T52" fmla="*/ 69 w 77"/>
                      <a:gd name="T53" fmla="*/ 31 h 67"/>
                      <a:gd name="T54" fmla="*/ 66 w 77"/>
                      <a:gd name="T55" fmla="*/ 29 h 67"/>
                      <a:gd name="T56" fmla="*/ 64 w 77"/>
                      <a:gd name="T57" fmla="*/ 27 h 67"/>
                      <a:gd name="T58" fmla="*/ 62 w 77"/>
                      <a:gd name="T59" fmla="*/ 27 h 67"/>
                      <a:gd name="T60" fmla="*/ 57 w 77"/>
                      <a:gd name="T61" fmla="*/ 29 h 67"/>
                      <a:gd name="T62" fmla="*/ 52 w 77"/>
                      <a:gd name="T63" fmla="*/ 29 h 67"/>
                      <a:gd name="T64" fmla="*/ 46 w 77"/>
                      <a:gd name="T65" fmla="*/ 29 h 67"/>
                      <a:gd name="T66" fmla="*/ 41 w 77"/>
                      <a:gd name="T67" fmla="*/ 29 h 67"/>
                      <a:gd name="T68" fmla="*/ 37 w 77"/>
                      <a:gd name="T69" fmla="*/ 29 h 67"/>
                      <a:gd name="T70" fmla="*/ 40 w 77"/>
                      <a:gd name="T71" fmla="*/ 30 h 67"/>
                      <a:gd name="T72" fmla="*/ 43 w 77"/>
                      <a:gd name="T73" fmla="*/ 31 h 67"/>
                      <a:gd name="T74" fmla="*/ 40 w 77"/>
                      <a:gd name="T75" fmla="*/ 32 h 67"/>
                      <a:gd name="T76" fmla="*/ 34 w 77"/>
                      <a:gd name="T77" fmla="*/ 31 h 67"/>
                      <a:gd name="T78" fmla="*/ 29 w 77"/>
                      <a:gd name="T79" fmla="*/ 31 h 67"/>
                      <a:gd name="T80" fmla="*/ 23 w 77"/>
                      <a:gd name="T81" fmla="*/ 30 h 67"/>
                      <a:gd name="T82" fmla="*/ 19 w 77"/>
                      <a:gd name="T83" fmla="*/ 30 h 67"/>
                      <a:gd name="T84" fmla="*/ 17 w 77"/>
                      <a:gd name="T85" fmla="*/ 30 h 67"/>
                      <a:gd name="T86" fmla="*/ 18 w 77"/>
                      <a:gd name="T87" fmla="*/ 31 h 67"/>
                      <a:gd name="T88" fmla="*/ 19 w 77"/>
                      <a:gd name="T89" fmla="*/ 34 h 67"/>
                      <a:gd name="T90" fmla="*/ 19 w 77"/>
                      <a:gd name="T91" fmla="*/ 38 h 67"/>
                      <a:gd name="T92" fmla="*/ 18 w 77"/>
                      <a:gd name="T93" fmla="*/ 42 h 67"/>
                      <a:gd name="T94" fmla="*/ 15 w 77"/>
                      <a:gd name="T95" fmla="*/ 46 h 67"/>
                      <a:gd name="T96" fmla="*/ 14 w 77"/>
                      <a:gd name="T97" fmla="*/ 51 h 67"/>
                      <a:gd name="T98" fmla="*/ 13 w 77"/>
                      <a:gd name="T99" fmla="*/ 57 h 67"/>
                      <a:gd name="T100" fmla="*/ 14 w 77"/>
                      <a:gd name="T101" fmla="*/ 63 h 67"/>
                      <a:gd name="T102" fmla="*/ 14 w 77"/>
                      <a:gd name="T103" fmla="*/ 66 h 67"/>
                      <a:gd name="T104" fmla="*/ 10 w 77"/>
                      <a:gd name="T105" fmla="*/ 61 h 67"/>
                      <a:gd name="T106" fmla="*/ 5 w 77"/>
                      <a:gd name="T107" fmla="*/ 56 h 67"/>
                      <a:gd name="T108" fmla="*/ 3 w 77"/>
                      <a:gd name="T109" fmla="*/ 57 h 67"/>
                      <a:gd name="T110" fmla="*/ 2 w 77"/>
                      <a:gd name="T111" fmla="*/ 61 h 67"/>
                      <a:gd name="T112" fmla="*/ 0 w 77"/>
                      <a:gd name="T113" fmla="*/ 54 h 6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
                      <a:gd name="T172" fmla="*/ 0 h 67"/>
                      <a:gd name="T173" fmla="*/ 77 w 77"/>
                      <a:gd name="T174" fmla="*/ 67 h 6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 h="67">
                        <a:moveTo>
                          <a:pt x="0" y="54"/>
                        </a:moveTo>
                        <a:lnTo>
                          <a:pt x="0" y="46"/>
                        </a:lnTo>
                        <a:lnTo>
                          <a:pt x="1" y="35"/>
                        </a:lnTo>
                        <a:lnTo>
                          <a:pt x="3" y="25"/>
                        </a:lnTo>
                        <a:lnTo>
                          <a:pt x="6" y="18"/>
                        </a:lnTo>
                        <a:lnTo>
                          <a:pt x="10" y="12"/>
                        </a:lnTo>
                        <a:lnTo>
                          <a:pt x="16" y="9"/>
                        </a:lnTo>
                        <a:lnTo>
                          <a:pt x="20" y="6"/>
                        </a:lnTo>
                        <a:lnTo>
                          <a:pt x="27" y="3"/>
                        </a:lnTo>
                        <a:lnTo>
                          <a:pt x="34" y="0"/>
                        </a:lnTo>
                        <a:lnTo>
                          <a:pt x="43" y="0"/>
                        </a:lnTo>
                        <a:lnTo>
                          <a:pt x="52" y="2"/>
                        </a:lnTo>
                        <a:lnTo>
                          <a:pt x="57" y="5"/>
                        </a:lnTo>
                        <a:lnTo>
                          <a:pt x="62" y="8"/>
                        </a:lnTo>
                        <a:lnTo>
                          <a:pt x="69" y="14"/>
                        </a:lnTo>
                        <a:lnTo>
                          <a:pt x="73" y="19"/>
                        </a:lnTo>
                        <a:lnTo>
                          <a:pt x="76" y="21"/>
                        </a:lnTo>
                        <a:lnTo>
                          <a:pt x="73" y="22"/>
                        </a:lnTo>
                        <a:lnTo>
                          <a:pt x="73" y="24"/>
                        </a:lnTo>
                        <a:lnTo>
                          <a:pt x="73" y="27"/>
                        </a:lnTo>
                        <a:lnTo>
                          <a:pt x="72" y="32"/>
                        </a:lnTo>
                        <a:lnTo>
                          <a:pt x="74" y="39"/>
                        </a:lnTo>
                        <a:lnTo>
                          <a:pt x="75" y="47"/>
                        </a:lnTo>
                        <a:lnTo>
                          <a:pt x="71" y="56"/>
                        </a:lnTo>
                        <a:lnTo>
                          <a:pt x="71" y="44"/>
                        </a:lnTo>
                        <a:lnTo>
                          <a:pt x="71" y="35"/>
                        </a:lnTo>
                        <a:lnTo>
                          <a:pt x="69" y="31"/>
                        </a:lnTo>
                        <a:lnTo>
                          <a:pt x="66" y="29"/>
                        </a:lnTo>
                        <a:lnTo>
                          <a:pt x="64" y="27"/>
                        </a:lnTo>
                        <a:lnTo>
                          <a:pt x="62" y="27"/>
                        </a:lnTo>
                        <a:lnTo>
                          <a:pt x="57" y="29"/>
                        </a:lnTo>
                        <a:lnTo>
                          <a:pt x="52" y="29"/>
                        </a:lnTo>
                        <a:lnTo>
                          <a:pt x="46" y="29"/>
                        </a:lnTo>
                        <a:lnTo>
                          <a:pt x="41" y="29"/>
                        </a:lnTo>
                        <a:lnTo>
                          <a:pt x="37" y="29"/>
                        </a:lnTo>
                        <a:lnTo>
                          <a:pt x="40" y="30"/>
                        </a:lnTo>
                        <a:lnTo>
                          <a:pt x="43" y="31"/>
                        </a:lnTo>
                        <a:lnTo>
                          <a:pt x="40" y="32"/>
                        </a:lnTo>
                        <a:lnTo>
                          <a:pt x="34" y="31"/>
                        </a:lnTo>
                        <a:lnTo>
                          <a:pt x="29" y="31"/>
                        </a:lnTo>
                        <a:lnTo>
                          <a:pt x="23" y="30"/>
                        </a:lnTo>
                        <a:lnTo>
                          <a:pt x="19" y="30"/>
                        </a:lnTo>
                        <a:lnTo>
                          <a:pt x="17" y="30"/>
                        </a:lnTo>
                        <a:lnTo>
                          <a:pt x="18" y="31"/>
                        </a:lnTo>
                        <a:lnTo>
                          <a:pt x="19" y="34"/>
                        </a:lnTo>
                        <a:lnTo>
                          <a:pt x="19" y="38"/>
                        </a:lnTo>
                        <a:lnTo>
                          <a:pt x="18" y="42"/>
                        </a:lnTo>
                        <a:lnTo>
                          <a:pt x="15" y="46"/>
                        </a:lnTo>
                        <a:lnTo>
                          <a:pt x="14" y="51"/>
                        </a:lnTo>
                        <a:lnTo>
                          <a:pt x="13" y="57"/>
                        </a:lnTo>
                        <a:lnTo>
                          <a:pt x="14" y="63"/>
                        </a:lnTo>
                        <a:lnTo>
                          <a:pt x="14" y="66"/>
                        </a:lnTo>
                        <a:lnTo>
                          <a:pt x="10" y="61"/>
                        </a:lnTo>
                        <a:lnTo>
                          <a:pt x="5" y="56"/>
                        </a:lnTo>
                        <a:lnTo>
                          <a:pt x="3" y="57"/>
                        </a:lnTo>
                        <a:lnTo>
                          <a:pt x="2" y="61"/>
                        </a:lnTo>
                        <a:lnTo>
                          <a:pt x="0" y="5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7450" name="Group 341">
                  <a:extLst>
                    <a:ext uri="{FF2B5EF4-FFF2-40B4-BE49-F238E27FC236}">
                      <a16:creationId xmlns:a16="http://schemas.microsoft.com/office/drawing/2014/main" id="{A50FC71A-A045-C2EA-6641-504F4318DF17}"/>
                    </a:ext>
                  </a:extLst>
                </p:cNvPr>
                <p:cNvGrpSpPr>
                  <a:grpSpLocks/>
                </p:cNvGrpSpPr>
                <p:nvPr/>
              </p:nvGrpSpPr>
              <p:grpSpPr bwMode="auto">
                <a:xfrm>
                  <a:off x="3557" y="3004"/>
                  <a:ext cx="210" cy="54"/>
                  <a:chOff x="3557" y="3004"/>
                  <a:chExt cx="210" cy="54"/>
                </a:xfrm>
              </p:grpSpPr>
              <p:sp>
                <p:nvSpPr>
                  <p:cNvPr id="17452" name="Freeform 342">
                    <a:extLst>
                      <a:ext uri="{FF2B5EF4-FFF2-40B4-BE49-F238E27FC236}">
                        <a16:creationId xmlns:a16="http://schemas.microsoft.com/office/drawing/2014/main" id="{7D459A0F-EA02-1D34-98A3-F4AD8D6FA00D}"/>
                      </a:ext>
                    </a:extLst>
                  </p:cNvPr>
                  <p:cNvSpPr>
                    <a:spLocks/>
                  </p:cNvSpPr>
                  <p:nvPr/>
                </p:nvSpPr>
                <p:spPr bwMode="auto">
                  <a:xfrm>
                    <a:off x="3557" y="3004"/>
                    <a:ext cx="93" cy="54"/>
                  </a:xfrm>
                  <a:custGeom>
                    <a:avLst/>
                    <a:gdLst>
                      <a:gd name="T0" fmla="*/ 43 w 93"/>
                      <a:gd name="T1" fmla="*/ 7 h 54"/>
                      <a:gd name="T2" fmla="*/ 32 w 93"/>
                      <a:gd name="T3" fmla="*/ 16 h 54"/>
                      <a:gd name="T4" fmla="*/ 18 w 93"/>
                      <a:gd name="T5" fmla="*/ 26 h 54"/>
                      <a:gd name="T6" fmla="*/ 7 w 93"/>
                      <a:gd name="T7" fmla="*/ 32 h 54"/>
                      <a:gd name="T8" fmla="*/ 1 w 93"/>
                      <a:gd name="T9" fmla="*/ 37 h 54"/>
                      <a:gd name="T10" fmla="*/ 0 w 93"/>
                      <a:gd name="T11" fmla="*/ 46 h 54"/>
                      <a:gd name="T12" fmla="*/ 6 w 93"/>
                      <a:gd name="T13" fmla="*/ 50 h 54"/>
                      <a:gd name="T14" fmla="*/ 19 w 93"/>
                      <a:gd name="T15" fmla="*/ 52 h 54"/>
                      <a:gd name="T16" fmla="*/ 31 w 93"/>
                      <a:gd name="T17" fmla="*/ 53 h 54"/>
                      <a:gd name="T18" fmla="*/ 43 w 93"/>
                      <a:gd name="T19" fmla="*/ 52 h 54"/>
                      <a:gd name="T20" fmla="*/ 52 w 93"/>
                      <a:gd name="T21" fmla="*/ 46 h 54"/>
                      <a:gd name="T22" fmla="*/ 67 w 93"/>
                      <a:gd name="T23" fmla="*/ 40 h 54"/>
                      <a:gd name="T24" fmla="*/ 90 w 93"/>
                      <a:gd name="T25" fmla="*/ 34 h 54"/>
                      <a:gd name="T26" fmla="*/ 92 w 93"/>
                      <a:gd name="T27" fmla="*/ 13 h 54"/>
                      <a:gd name="T28" fmla="*/ 89 w 93"/>
                      <a:gd name="T29" fmla="*/ 0 h 54"/>
                      <a:gd name="T30" fmla="*/ 43 w 93"/>
                      <a:gd name="T31" fmla="*/ 7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3"/>
                      <a:gd name="T49" fmla="*/ 0 h 54"/>
                      <a:gd name="T50" fmla="*/ 93 w 93"/>
                      <a:gd name="T51" fmla="*/ 54 h 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3" h="54">
                        <a:moveTo>
                          <a:pt x="43" y="7"/>
                        </a:moveTo>
                        <a:lnTo>
                          <a:pt x="32" y="16"/>
                        </a:lnTo>
                        <a:lnTo>
                          <a:pt x="18" y="26"/>
                        </a:lnTo>
                        <a:lnTo>
                          <a:pt x="7" y="32"/>
                        </a:lnTo>
                        <a:lnTo>
                          <a:pt x="1" y="37"/>
                        </a:lnTo>
                        <a:lnTo>
                          <a:pt x="0" y="46"/>
                        </a:lnTo>
                        <a:lnTo>
                          <a:pt x="6" y="50"/>
                        </a:lnTo>
                        <a:lnTo>
                          <a:pt x="19" y="52"/>
                        </a:lnTo>
                        <a:lnTo>
                          <a:pt x="31" y="53"/>
                        </a:lnTo>
                        <a:lnTo>
                          <a:pt x="43" y="52"/>
                        </a:lnTo>
                        <a:lnTo>
                          <a:pt x="52" y="46"/>
                        </a:lnTo>
                        <a:lnTo>
                          <a:pt x="67" y="40"/>
                        </a:lnTo>
                        <a:lnTo>
                          <a:pt x="90" y="34"/>
                        </a:lnTo>
                        <a:lnTo>
                          <a:pt x="92" y="13"/>
                        </a:lnTo>
                        <a:lnTo>
                          <a:pt x="89" y="0"/>
                        </a:lnTo>
                        <a:lnTo>
                          <a:pt x="43" y="7"/>
                        </a:lnTo>
                      </a:path>
                    </a:pathLst>
                  </a:custGeom>
                  <a:blipFill dpi="0" rotWithShape="0">
                    <a:blip r:embed="rId2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53" name="Freeform 343">
                    <a:extLst>
                      <a:ext uri="{FF2B5EF4-FFF2-40B4-BE49-F238E27FC236}">
                        <a16:creationId xmlns:a16="http://schemas.microsoft.com/office/drawing/2014/main" id="{1C77E93E-194F-7B34-B5BC-59EFDB2E4171}"/>
                      </a:ext>
                    </a:extLst>
                  </p:cNvPr>
                  <p:cNvSpPr>
                    <a:spLocks/>
                  </p:cNvSpPr>
                  <p:nvPr/>
                </p:nvSpPr>
                <p:spPr bwMode="auto">
                  <a:xfrm>
                    <a:off x="3671" y="3008"/>
                    <a:ext cx="96" cy="46"/>
                  </a:xfrm>
                  <a:custGeom>
                    <a:avLst/>
                    <a:gdLst>
                      <a:gd name="T0" fmla="*/ 2 w 96"/>
                      <a:gd name="T1" fmla="*/ 0 h 46"/>
                      <a:gd name="T2" fmla="*/ 0 w 96"/>
                      <a:gd name="T3" fmla="*/ 18 h 46"/>
                      <a:gd name="T4" fmla="*/ 2 w 96"/>
                      <a:gd name="T5" fmla="*/ 31 h 46"/>
                      <a:gd name="T6" fmla="*/ 24 w 96"/>
                      <a:gd name="T7" fmla="*/ 36 h 46"/>
                      <a:gd name="T8" fmla="*/ 35 w 96"/>
                      <a:gd name="T9" fmla="*/ 36 h 46"/>
                      <a:gd name="T10" fmla="*/ 51 w 96"/>
                      <a:gd name="T11" fmla="*/ 41 h 46"/>
                      <a:gd name="T12" fmla="*/ 69 w 96"/>
                      <a:gd name="T13" fmla="*/ 44 h 46"/>
                      <a:gd name="T14" fmla="*/ 94 w 96"/>
                      <a:gd name="T15" fmla="*/ 45 h 46"/>
                      <a:gd name="T16" fmla="*/ 95 w 96"/>
                      <a:gd name="T17" fmla="*/ 39 h 46"/>
                      <a:gd name="T18" fmla="*/ 95 w 96"/>
                      <a:gd name="T19" fmla="*/ 32 h 46"/>
                      <a:gd name="T20" fmla="*/ 75 w 96"/>
                      <a:gd name="T21" fmla="*/ 21 h 46"/>
                      <a:gd name="T22" fmla="*/ 54 w 96"/>
                      <a:gd name="T23" fmla="*/ 9 h 46"/>
                      <a:gd name="T24" fmla="*/ 41 w 96"/>
                      <a:gd name="T25" fmla="*/ 0 h 46"/>
                      <a:gd name="T26" fmla="*/ 2 w 96"/>
                      <a:gd name="T27" fmla="*/ 0 h 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46"/>
                      <a:gd name="T44" fmla="*/ 96 w 96"/>
                      <a:gd name="T45" fmla="*/ 46 h 4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46">
                        <a:moveTo>
                          <a:pt x="2" y="0"/>
                        </a:moveTo>
                        <a:lnTo>
                          <a:pt x="0" y="18"/>
                        </a:lnTo>
                        <a:lnTo>
                          <a:pt x="2" y="31"/>
                        </a:lnTo>
                        <a:lnTo>
                          <a:pt x="24" y="36"/>
                        </a:lnTo>
                        <a:lnTo>
                          <a:pt x="35" y="36"/>
                        </a:lnTo>
                        <a:lnTo>
                          <a:pt x="51" y="41"/>
                        </a:lnTo>
                        <a:lnTo>
                          <a:pt x="69" y="44"/>
                        </a:lnTo>
                        <a:lnTo>
                          <a:pt x="94" y="45"/>
                        </a:lnTo>
                        <a:lnTo>
                          <a:pt x="95" y="39"/>
                        </a:lnTo>
                        <a:lnTo>
                          <a:pt x="95" y="32"/>
                        </a:lnTo>
                        <a:lnTo>
                          <a:pt x="75" y="21"/>
                        </a:lnTo>
                        <a:lnTo>
                          <a:pt x="54" y="9"/>
                        </a:lnTo>
                        <a:lnTo>
                          <a:pt x="41" y="0"/>
                        </a:lnTo>
                        <a:lnTo>
                          <a:pt x="2" y="0"/>
                        </a:lnTo>
                      </a:path>
                    </a:pathLst>
                  </a:custGeom>
                  <a:blipFill dpi="0" rotWithShape="0">
                    <a:blip r:embed="rId2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17451" name="Freeform 344">
                  <a:extLst>
                    <a:ext uri="{FF2B5EF4-FFF2-40B4-BE49-F238E27FC236}">
                      <a16:creationId xmlns:a16="http://schemas.microsoft.com/office/drawing/2014/main" id="{0A2336AC-3803-34A0-91A9-89DECE36EB2D}"/>
                    </a:ext>
                  </a:extLst>
                </p:cNvPr>
                <p:cNvSpPr>
                  <a:spLocks/>
                </p:cNvSpPr>
                <p:nvPr/>
              </p:nvSpPr>
              <p:spPr bwMode="auto">
                <a:xfrm>
                  <a:off x="3594" y="2651"/>
                  <a:ext cx="143" cy="373"/>
                </a:xfrm>
                <a:custGeom>
                  <a:avLst/>
                  <a:gdLst>
                    <a:gd name="T0" fmla="*/ 4 w 143"/>
                    <a:gd name="T1" fmla="*/ 0 h 373"/>
                    <a:gd name="T2" fmla="*/ 0 w 143"/>
                    <a:gd name="T3" fmla="*/ 33 h 373"/>
                    <a:gd name="T4" fmla="*/ 0 w 143"/>
                    <a:gd name="T5" fmla="*/ 84 h 373"/>
                    <a:gd name="T6" fmla="*/ 0 w 143"/>
                    <a:gd name="T7" fmla="*/ 144 h 373"/>
                    <a:gd name="T8" fmla="*/ 4 w 143"/>
                    <a:gd name="T9" fmla="*/ 179 h 373"/>
                    <a:gd name="T10" fmla="*/ 4 w 143"/>
                    <a:gd name="T11" fmla="*/ 194 h 373"/>
                    <a:gd name="T12" fmla="*/ 1 w 143"/>
                    <a:gd name="T13" fmla="*/ 251 h 373"/>
                    <a:gd name="T14" fmla="*/ 3 w 143"/>
                    <a:gd name="T15" fmla="*/ 292 h 373"/>
                    <a:gd name="T16" fmla="*/ 6 w 143"/>
                    <a:gd name="T17" fmla="*/ 348 h 373"/>
                    <a:gd name="T18" fmla="*/ 6 w 143"/>
                    <a:gd name="T19" fmla="*/ 363 h 373"/>
                    <a:gd name="T20" fmla="*/ 15 w 143"/>
                    <a:gd name="T21" fmla="*/ 370 h 373"/>
                    <a:gd name="T22" fmla="*/ 51 w 143"/>
                    <a:gd name="T23" fmla="*/ 361 h 373"/>
                    <a:gd name="T24" fmla="*/ 62 w 143"/>
                    <a:gd name="T25" fmla="*/ 242 h 373"/>
                    <a:gd name="T26" fmla="*/ 65 w 143"/>
                    <a:gd name="T27" fmla="*/ 167 h 373"/>
                    <a:gd name="T28" fmla="*/ 69 w 143"/>
                    <a:gd name="T29" fmla="*/ 102 h 373"/>
                    <a:gd name="T30" fmla="*/ 73 w 143"/>
                    <a:gd name="T31" fmla="*/ 206 h 373"/>
                    <a:gd name="T32" fmla="*/ 78 w 143"/>
                    <a:gd name="T33" fmla="*/ 360 h 373"/>
                    <a:gd name="T34" fmla="*/ 114 w 143"/>
                    <a:gd name="T35" fmla="*/ 372 h 373"/>
                    <a:gd name="T36" fmla="*/ 121 w 143"/>
                    <a:gd name="T37" fmla="*/ 363 h 373"/>
                    <a:gd name="T38" fmla="*/ 130 w 143"/>
                    <a:gd name="T39" fmla="*/ 227 h 373"/>
                    <a:gd name="T40" fmla="*/ 132 w 143"/>
                    <a:gd name="T41" fmla="*/ 162 h 373"/>
                    <a:gd name="T42" fmla="*/ 142 w 143"/>
                    <a:gd name="T43" fmla="*/ 18 h 373"/>
                    <a:gd name="T44" fmla="*/ 139 w 143"/>
                    <a:gd name="T45" fmla="*/ 2 h 373"/>
                    <a:gd name="T46" fmla="*/ 4 w 143"/>
                    <a:gd name="T47" fmla="*/ 0 h 3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3"/>
                    <a:gd name="T73" fmla="*/ 0 h 373"/>
                    <a:gd name="T74" fmla="*/ 143 w 143"/>
                    <a:gd name="T75" fmla="*/ 373 h 3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3" h="373">
                      <a:moveTo>
                        <a:pt x="4" y="0"/>
                      </a:moveTo>
                      <a:lnTo>
                        <a:pt x="0" y="33"/>
                      </a:lnTo>
                      <a:lnTo>
                        <a:pt x="0" y="84"/>
                      </a:lnTo>
                      <a:lnTo>
                        <a:pt x="0" y="144"/>
                      </a:lnTo>
                      <a:lnTo>
                        <a:pt x="4" y="179"/>
                      </a:lnTo>
                      <a:lnTo>
                        <a:pt x="4" y="194"/>
                      </a:lnTo>
                      <a:lnTo>
                        <a:pt x="1" y="251"/>
                      </a:lnTo>
                      <a:lnTo>
                        <a:pt x="3" y="292"/>
                      </a:lnTo>
                      <a:lnTo>
                        <a:pt x="6" y="348"/>
                      </a:lnTo>
                      <a:lnTo>
                        <a:pt x="6" y="363"/>
                      </a:lnTo>
                      <a:lnTo>
                        <a:pt x="15" y="370"/>
                      </a:lnTo>
                      <a:lnTo>
                        <a:pt x="51" y="361"/>
                      </a:lnTo>
                      <a:lnTo>
                        <a:pt x="62" y="242"/>
                      </a:lnTo>
                      <a:lnTo>
                        <a:pt x="65" y="167"/>
                      </a:lnTo>
                      <a:lnTo>
                        <a:pt x="69" y="102"/>
                      </a:lnTo>
                      <a:lnTo>
                        <a:pt x="73" y="206"/>
                      </a:lnTo>
                      <a:lnTo>
                        <a:pt x="78" y="360"/>
                      </a:lnTo>
                      <a:lnTo>
                        <a:pt x="114" y="372"/>
                      </a:lnTo>
                      <a:lnTo>
                        <a:pt x="121" y="363"/>
                      </a:lnTo>
                      <a:lnTo>
                        <a:pt x="130" y="227"/>
                      </a:lnTo>
                      <a:lnTo>
                        <a:pt x="132" y="162"/>
                      </a:lnTo>
                      <a:lnTo>
                        <a:pt x="142" y="18"/>
                      </a:lnTo>
                      <a:lnTo>
                        <a:pt x="139" y="2"/>
                      </a:lnTo>
                      <a:lnTo>
                        <a:pt x="4"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7418" name="Group 345">
                <a:extLst>
                  <a:ext uri="{FF2B5EF4-FFF2-40B4-BE49-F238E27FC236}">
                    <a16:creationId xmlns:a16="http://schemas.microsoft.com/office/drawing/2014/main" id="{C9FF74D5-5375-04B9-6994-EC9D88F478FF}"/>
                  </a:ext>
                </a:extLst>
              </p:cNvPr>
              <p:cNvGrpSpPr>
                <a:grpSpLocks/>
              </p:cNvGrpSpPr>
              <p:nvPr/>
            </p:nvGrpSpPr>
            <p:grpSpPr bwMode="auto">
              <a:xfrm>
                <a:off x="3792" y="2352"/>
                <a:ext cx="153" cy="695"/>
                <a:chOff x="3792" y="2352"/>
                <a:chExt cx="153" cy="695"/>
              </a:xfrm>
            </p:grpSpPr>
            <p:sp>
              <p:nvSpPr>
                <p:cNvPr id="17434" name="Freeform 346">
                  <a:extLst>
                    <a:ext uri="{FF2B5EF4-FFF2-40B4-BE49-F238E27FC236}">
                      <a16:creationId xmlns:a16="http://schemas.microsoft.com/office/drawing/2014/main" id="{B3E7A051-3AE8-DFB2-959F-67865DEE2D67}"/>
                    </a:ext>
                  </a:extLst>
                </p:cNvPr>
                <p:cNvSpPr>
                  <a:spLocks/>
                </p:cNvSpPr>
                <p:nvPr/>
              </p:nvSpPr>
              <p:spPr bwMode="auto">
                <a:xfrm>
                  <a:off x="3823" y="2824"/>
                  <a:ext cx="82" cy="203"/>
                </a:xfrm>
                <a:custGeom>
                  <a:avLst/>
                  <a:gdLst>
                    <a:gd name="T0" fmla="*/ 18 w 82"/>
                    <a:gd name="T1" fmla="*/ 0 h 203"/>
                    <a:gd name="T2" fmla="*/ 16 w 82"/>
                    <a:gd name="T3" fmla="*/ 24 h 203"/>
                    <a:gd name="T4" fmla="*/ 15 w 82"/>
                    <a:gd name="T5" fmla="*/ 51 h 203"/>
                    <a:gd name="T6" fmla="*/ 15 w 82"/>
                    <a:gd name="T7" fmla="*/ 78 h 203"/>
                    <a:gd name="T8" fmla="*/ 16 w 82"/>
                    <a:gd name="T9" fmla="*/ 103 h 203"/>
                    <a:gd name="T10" fmla="*/ 16 w 82"/>
                    <a:gd name="T11" fmla="*/ 123 h 203"/>
                    <a:gd name="T12" fmla="*/ 16 w 82"/>
                    <a:gd name="T13" fmla="*/ 149 h 203"/>
                    <a:gd name="T14" fmla="*/ 15 w 82"/>
                    <a:gd name="T15" fmla="*/ 159 h 203"/>
                    <a:gd name="T16" fmla="*/ 4 w 82"/>
                    <a:gd name="T17" fmla="*/ 190 h 203"/>
                    <a:gd name="T18" fmla="*/ 0 w 82"/>
                    <a:gd name="T19" fmla="*/ 202 h 203"/>
                    <a:gd name="T20" fmla="*/ 17 w 82"/>
                    <a:gd name="T21" fmla="*/ 202 h 203"/>
                    <a:gd name="T22" fmla="*/ 25 w 82"/>
                    <a:gd name="T23" fmla="*/ 188 h 203"/>
                    <a:gd name="T24" fmla="*/ 30 w 82"/>
                    <a:gd name="T25" fmla="*/ 172 h 203"/>
                    <a:gd name="T26" fmla="*/ 33 w 82"/>
                    <a:gd name="T27" fmla="*/ 147 h 203"/>
                    <a:gd name="T28" fmla="*/ 43 w 82"/>
                    <a:gd name="T29" fmla="*/ 78 h 203"/>
                    <a:gd name="T30" fmla="*/ 46 w 82"/>
                    <a:gd name="T31" fmla="*/ 59 h 203"/>
                    <a:gd name="T32" fmla="*/ 44 w 82"/>
                    <a:gd name="T33" fmla="*/ 96 h 203"/>
                    <a:gd name="T34" fmla="*/ 47 w 82"/>
                    <a:gd name="T35" fmla="*/ 119 h 203"/>
                    <a:gd name="T36" fmla="*/ 48 w 82"/>
                    <a:gd name="T37" fmla="*/ 141 h 203"/>
                    <a:gd name="T38" fmla="*/ 46 w 82"/>
                    <a:gd name="T39" fmla="*/ 160 h 203"/>
                    <a:gd name="T40" fmla="*/ 47 w 82"/>
                    <a:gd name="T41" fmla="*/ 170 h 203"/>
                    <a:gd name="T42" fmla="*/ 58 w 82"/>
                    <a:gd name="T43" fmla="*/ 199 h 203"/>
                    <a:gd name="T44" fmla="*/ 68 w 82"/>
                    <a:gd name="T45" fmla="*/ 199 h 203"/>
                    <a:gd name="T46" fmla="*/ 73 w 82"/>
                    <a:gd name="T47" fmla="*/ 199 h 203"/>
                    <a:gd name="T48" fmla="*/ 79 w 82"/>
                    <a:gd name="T49" fmla="*/ 193 h 203"/>
                    <a:gd name="T50" fmla="*/ 64 w 82"/>
                    <a:gd name="T51" fmla="*/ 160 h 203"/>
                    <a:gd name="T52" fmla="*/ 72 w 82"/>
                    <a:gd name="T53" fmla="*/ 90 h 203"/>
                    <a:gd name="T54" fmla="*/ 75 w 82"/>
                    <a:gd name="T55" fmla="*/ 57 h 203"/>
                    <a:gd name="T56" fmla="*/ 81 w 82"/>
                    <a:gd name="T57" fmla="*/ 1 h 203"/>
                    <a:gd name="T58" fmla="*/ 18 w 82"/>
                    <a:gd name="T59" fmla="*/ 0 h 20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2"/>
                    <a:gd name="T91" fmla="*/ 0 h 203"/>
                    <a:gd name="T92" fmla="*/ 82 w 82"/>
                    <a:gd name="T93" fmla="*/ 203 h 20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2" h="203">
                      <a:moveTo>
                        <a:pt x="18" y="0"/>
                      </a:moveTo>
                      <a:lnTo>
                        <a:pt x="16" y="24"/>
                      </a:lnTo>
                      <a:lnTo>
                        <a:pt x="15" y="51"/>
                      </a:lnTo>
                      <a:lnTo>
                        <a:pt x="15" y="78"/>
                      </a:lnTo>
                      <a:lnTo>
                        <a:pt x="16" y="103"/>
                      </a:lnTo>
                      <a:lnTo>
                        <a:pt x="16" y="123"/>
                      </a:lnTo>
                      <a:lnTo>
                        <a:pt x="16" y="149"/>
                      </a:lnTo>
                      <a:lnTo>
                        <a:pt x="15" y="159"/>
                      </a:lnTo>
                      <a:lnTo>
                        <a:pt x="4" y="190"/>
                      </a:lnTo>
                      <a:lnTo>
                        <a:pt x="0" y="202"/>
                      </a:lnTo>
                      <a:lnTo>
                        <a:pt x="17" y="202"/>
                      </a:lnTo>
                      <a:lnTo>
                        <a:pt x="25" y="188"/>
                      </a:lnTo>
                      <a:lnTo>
                        <a:pt x="30" y="172"/>
                      </a:lnTo>
                      <a:lnTo>
                        <a:pt x="33" y="147"/>
                      </a:lnTo>
                      <a:lnTo>
                        <a:pt x="43" y="78"/>
                      </a:lnTo>
                      <a:lnTo>
                        <a:pt x="46" y="59"/>
                      </a:lnTo>
                      <a:lnTo>
                        <a:pt x="44" y="96"/>
                      </a:lnTo>
                      <a:lnTo>
                        <a:pt x="47" y="119"/>
                      </a:lnTo>
                      <a:lnTo>
                        <a:pt x="48" y="141"/>
                      </a:lnTo>
                      <a:lnTo>
                        <a:pt x="46" y="160"/>
                      </a:lnTo>
                      <a:lnTo>
                        <a:pt x="47" y="170"/>
                      </a:lnTo>
                      <a:lnTo>
                        <a:pt x="58" y="199"/>
                      </a:lnTo>
                      <a:lnTo>
                        <a:pt x="68" y="199"/>
                      </a:lnTo>
                      <a:lnTo>
                        <a:pt x="73" y="199"/>
                      </a:lnTo>
                      <a:lnTo>
                        <a:pt x="79" y="193"/>
                      </a:lnTo>
                      <a:lnTo>
                        <a:pt x="64" y="160"/>
                      </a:lnTo>
                      <a:lnTo>
                        <a:pt x="72" y="90"/>
                      </a:lnTo>
                      <a:lnTo>
                        <a:pt x="75" y="57"/>
                      </a:lnTo>
                      <a:lnTo>
                        <a:pt x="81" y="1"/>
                      </a:lnTo>
                      <a:lnTo>
                        <a:pt x="18" y="0"/>
                      </a:lnTo>
                    </a:path>
                  </a:pathLst>
                </a:custGeom>
                <a:blipFill dpi="0" rotWithShape="0">
                  <a:blip r:embed="rId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435" name="Group 347">
                  <a:extLst>
                    <a:ext uri="{FF2B5EF4-FFF2-40B4-BE49-F238E27FC236}">
                      <a16:creationId xmlns:a16="http://schemas.microsoft.com/office/drawing/2014/main" id="{1D7CD380-361A-0507-F587-EC4D9DF9708A}"/>
                    </a:ext>
                  </a:extLst>
                </p:cNvPr>
                <p:cNvGrpSpPr>
                  <a:grpSpLocks/>
                </p:cNvGrpSpPr>
                <p:nvPr/>
              </p:nvGrpSpPr>
              <p:grpSpPr bwMode="auto">
                <a:xfrm>
                  <a:off x="3794" y="2572"/>
                  <a:ext cx="148" cy="203"/>
                  <a:chOff x="3794" y="2572"/>
                  <a:chExt cx="148" cy="203"/>
                </a:xfrm>
              </p:grpSpPr>
              <p:sp>
                <p:nvSpPr>
                  <p:cNvPr id="17446" name="Freeform 348">
                    <a:extLst>
                      <a:ext uri="{FF2B5EF4-FFF2-40B4-BE49-F238E27FC236}">
                        <a16:creationId xmlns:a16="http://schemas.microsoft.com/office/drawing/2014/main" id="{1D700D37-7FF5-4CE1-35D0-350732E89849}"/>
                      </a:ext>
                    </a:extLst>
                  </p:cNvPr>
                  <p:cNvSpPr>
                    <a:spLocks/>
                  </p:cNvSpPr>
                  <p:nvPr/>
                </p:nvSpPr>
                <p:spPr bwMode="auto">
                  <a:xfrm>
                    <a:off x="3794" y="2578"/>
                    <a:ext cx="41" cy="197"/>
                  </a:xfrm>
                  <a:custGeom>
                    <a:avLst/>
                    <a:gdLst>
                      <a:gd name="T0" fmla="*/ 2 w 41"/>
                      <a:gd name="T1" fmla="*/ 0 h 197"/>
                      <a:gd name="T2" fmla="*/ 0 w 41"/>
                      <a:gd name="T3" fmla="*/ 44 h 197"/>
                      <a:gd name="T4" fmla="*/ 6 w 41"/>
                      <a:gd name="T5" fmla="*/ 105 h 197"/>
                      <a:gd name="T6" fmla="*/ 12 w 41"/>
                      <a:gd name="T7" fmla="*/ 158 h 197"/>
                      <a:gd name="T8" fmla="*/ 22 w 41"/>
                      <a:gd name="T9" fmla="*/ 190 h 197"/>
                      <a:gd name="T10" fmla="*/ 26 w 41"/>
                      <a:gd name="T11" fmla="*/ 196 h 197"/>
                      <a:gd name="T12" fmla="*/ 29 w 41"/>
                      <a:gd name="T13" fmla="*/ 187 h 197"/>
                      <a:gd name="T14" fmla="*/ 31 w 41"/>
                      <a:gd name="T15" fmla="*/ 164 h 197"/>
                      <a:gd name="T16" fmla="*/ 40 w 41"/>
                      <a:gd name="T17" fmla="*/ 158 h 197"/>
                      <a:gd name="T18" fmla="*/ 28 w 41"/>
                      <a:gd name="T19" fmla="*/ 141 h 197"/>
                      <a:gd name="T20" fmla="*/ 20 w 41"/>
                      <a:gd name="T21" fmla="*/ 130 h 197"/>
                      <a:gd name="T22" fmla="*/ 21 w 41"/>
                      <a:gd name="T23" fmla="*/ 40 h 197"/>
                      <a:gd name="T24" fmla="*/ 25 w 41"/>
                      <a:gd name="T25" fmla="*/ 4 h 197"/>
                      <a:gd name="T26" fmla="*/ 2 w 41"/>
                      <a:gd name="T27" fmla="*/ 0 h 1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
                      <a:gd name="T43" fmla="*/ 0 h 197"/>
                      <a:gd name="T44" fmla="*/ 41 w 41"/>
                      <a:gd name="T45" fmla="*/ 197 h 1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 h="197">
                        <a:moveTo>
                          <a:pt x="2" y="0"/>
                        </a:moveTo>
                        <a:lnTo>
                          <a:pt x="0" y="44"/>
                        </a:lnTo>
                        <a:lnTo>
                          <a:pt x="6" y="105"/>
                        </a:lnTo>
                        <a:lnTo>
                          <a:pt x="12" y="158"/>
                        </a:lnTo>
                        <a:lnTo>
                          <a:pt x="22" y="190"/>
                        </a:lnTo>
                        <a:lnTo>
                          <a:pt x="26" y="196"/>
                        </a:lnTo>
                        <a:lnTo>
                          <a:pt x="29" y="187"/>
                        </a:lnTo>
                        <a:lnTo>
                          <a:pt x="31" y="164"/>
                        </a:lnTo>
                        <a:lnTo>
                          <a:pt x="40" y="158"/>
                        </a:lnTo>
                        <a:lnTo>
                          <a:pt x="28" y="141"/>
                        </a:lnTo>
                        <a:lnTo>
                          <a:pt x="20" y="130"/>
                        </a:lnTo>
                        <a:lnTo>
                          <a:pt x="21" y="40"/>
                        </a:lnTo>
                        <a:lnTo>
                          <a:pt x="25" y="4"/>
                        </a:lnTo>
                        <a:lnTo>
                          <a:pt x="2" y="0"/>
                        </a:lnTo>
                      </a:path>
                    </a:pathLst>
                  </a:custGeom>
                  <a:blipFill dpi="0" rotWithShape="0">
                    <a:blip r:embed="rId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47" name="Freeform 349">
                    <a:extLst>
                      <a:ext uri="{FF2B5EF4-FFF2-40B4-BE49-F238E27FC236}">
                        <a16:creationId xmlns:a16="http://schemas.microsoft.com/office/drawing/2014/main" id="{CB8EDA41-C7A5-1B08-D9E0-3A75ABAE67BD}"/>
                      </a:ext>
                    </a:extLst>
                  </p:cNvPr>
                  <p:cNvSpPr>
                    <a:spLocks/>
                  </p:cNvSpPr>
                  <p:nvPr/>
                </p:nvSpPr>
                <p:spPr bwMode="auto">
                  <a:xfrm>
                    <a:off x="3906" y="2572"/>
                    <a:ext cx="36" cy="184"/>
                  </a:xfrm>
                  <a:custGeom>
                    <a:avLst/>
                    <a:gdLst>
                      <a:gd name="T0" fmla="*/ 10 w 36"/>
                      <a:gd name="T1" fmla="*/ 5 h 184"/>
                      <a:gd name="T2" fmla="*/ 15 w 36"/>
                      <a:gd name="T3" fmla="*/ 38 h 184"/>
                      <a:gd name="T4" fmla="*/ 14 w 36"/>
                      <a:gd name="T5" fmla="*/ 116 h 184"/>
                      <a:gd name="T6" fmla="*/ 0 w 36"/>
                      <a:gd name="T7" fmla="*/ 149 h 184"/>
                      <a:gd name="T8" fmla="*/ 3 w 36"/>
                      <a:gd name="T9" fmla="*/ 152 h 184"/>
                      <a:gd name="T10" fmla="*/ 0 w 36"/>
                      <a:gd name="T11" fmla="*/ 169 h 184"/>
                      <a:gd name="T12" fmla="*/ 3 w 36"/>
                      <a:gd name="T13" fmla="*/ 183 h 184"/>
                      <a:gd name="T14" fmla="*/ 14 w 36"/>
                      <a:gd name="T15" fmla="*/ 160 h 184"/>
                      <a:gd name="T16" fmla="*/ 25 w 36"/>
                      <a:gd name="T17" fmla="*/ 120 h 184"/>
                      <a:gd name="T18" fmla="*/ 35 w 36"/>
                      <a:gd name="T19" fmla="*/ 30 h 184"/>
                      <a:gd name="T20" fmla="*/ 30 w 36"/>
                      <a:gd name="T21" fmla="*/ 0 h 184"/>
                      <a:gd name="T22" fmla="*/ 10 w 36"/>
                      <a:gd name="T23" fmla="*/ 5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84"/>
                      <a:gd name="T38" fmla="*/ 36 w 36"/>
                      <a:gd name="T39" fmla="*/ 184 h 1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84">
                        <a:moveTo>
                          <a:pt x="10" y="5"/>
                        </a:moveTo>
                        <a:lnTo>
                          <a:pt x="15" y="38"/>
                        </a:lnTo>
                        <a:lnTo>
                          <a:pt x="14" y="116"/>
                        </a:lnTo>
                        <a:lnTo>
                          <a:pt x="0" y="149"/>
                        </a:lnTo>
                        <a:lnTo>
                          <a:pt x="3" y="152"/>
                        </a:lnTo>
                        <a:lnTo>
                          <a:pt x="0" y="169"/>
                        </a:lnTo>
                        <a:lnTo>
                          <a:pt x="3" y="183"/>
                        </a:lnTo>
                        <a:lnTo>
                          <a:pt x="14" y="160"/>
                        </a:lnTo>
                        <a:lnTo>
                          <a:pt x="25" y="120"/>
                        </a:lnTo>
                        <a:lnTo>
                          <a:pt x="35" y="30"/>
                        </a:lnTo>
                        <a:lnTo>
                          <a:pt x="30" y="0"/>
                        </a:lnTo>
                        <a:lnTo>
                          <a:pt x="10" y="5"/>
                        </a:lnTo>
                      </a:path>
                    </a:pathLst>
                  </a:custGeom>
                  <a:blipFill dpi="0" rotWithShape="0">
                    <a:blip r:embed="rId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17436" name="Freeform 350">
                  <a:extLst>
                    <a:ext uri="{FF2B5EF4-FFF2-40B4-BE49-F238E27FC236}">
                      <a16:creationId xmlns:a16="http://schemas.microsoft.com/office/drawing/2014/main" id="{53D0FA4E-8F25-1A09-3315-371663C572FD}"/>
                    </a:ext>
                  </a:extLst>
                </p:cNvPr>
                <p:cNvSpPr>
                  <a:spLocks/>
                </p:cNvSpPr>
                <p:nvPr/>
              </p:nvSpPr>
              <p:spPr bwMode="auto">
                <a:xfrm>
                  <a:off x="3847" y="2365"/>
                  <a:ext cx="52" cy="94"/>
                </a:xfrm>
                <a:custGeom>
                  <a:avLst/>
                  <a:gdLst>
                    <a:gd name="T0" fmla="*/ 8 w 52"/>
                    <a:gd name="T1" fmla="*/ 93 h 94"/>
                    <a:gd name="T2" fmla="*/ 8 w 52"/>
                    <a:gd name="T3" fmla="*/ 79 h 94"/>
                    <a:gd name="T4" fmla="*/ 2 w 52"/>
                    <a:gd name="T5" fmla="*/ 62 h 94"/>
                    <a:gd name="T6" fmla="*/ 0 w 52"/>
                    <a:gd name="T7" fmla="*/ 51 h 94"/>
                    <a:gd name="T8" fmla="*/ 0 w 52"/>
                    <a:gd name="T9" fmla="*/ 43 h 94"/>
                    <a:gd name="T10" fmla="*/ 0 w 52"/>
                    <a:gd name="T11" fmla="*/ 31 h 94"/>
                    <a:gd name="T12" fmla="*/ 2 w 52"/>
                    <a:gd name="T13" fmla="*/ 21 h 94"/>
                    <a:gd name="T14" fmla="*/ 4 w 52"/>
                    <a:gd name="T15" fmla="*/ 15 h 94"/>
                    <a:gd name="T16" fmla="*/ 8 w 52"/>
                    <a:gd name="T17" fmla="*/ 9 h 94"/>
                    <a:gd name="T18" fmla="*/ 12 w 52"/>
                    <a:gd name="T19" fmla="*/ 4 h 94"/>
                    <a:gd name="T20" fmla="*/ 19 w 52"/>
                    <a:gd name="T21" fmla="*/ 1 h 94"/>
                    <a:gd name="T22" fmla="*/ 27 w 52"/>
                    <a:gd name="T23" fmla="*/ 0 h 94"/>
                    <a:gd name="T24" fmla="*/ 34 w 52"/>
                    <a:gd name="T25" fmla="*/ 1 h 94"/>
                    <a:gd name="T26" fmla="*/ 40 w 52"/>
                    <a:gd name="T27" fmla="*/ 4 h 94"/>
                    <a:gd name="T28" fmla="*/ 45 w 52"/>
                    <a:gd name="T29" fmla="*/ 9 h 94"/>
                    <a:gd name="T30" fmla="*/ 48 w 52"/>
                    <a:gd name="T31" fmla="*/ 15 h 94"/>
                    <a:gd name="T32" fmla="*/ 51 w 52"/>
                    <a:gd name="T33" fmla="*/ 22 h 94"/>
                    <a:gd name="T34" fmla="*/ 50 w 52"/>
                    <a:gd name="T35" fmla="*/ 38 h 94"/>
                    <a:gd name="T36" fmla="*/ 48 w 52"/>
                    <a:gd name="T37" fmla="*/ 50 h 94"/>
                    <a:gd name="T38" fmla="*/ 46 w 52"/>
                    <a:gd name="T39" fmla="*/ 64 h 94"/>
                    <a:gd name="T40" fmla="*/ 42 w 52"/>
                    <a:gd name="T41" fmla="*/ 71 h 94"/>
                    <a:gd name="T42" fmla="*/ 39 w 52"/>
                    <a:gd name="T43" fmla="*/ 77 h 94"/>
                    <a:gd name="T44" fmla="*/ 37 w 52"/>
                    <a:gd name="T45" fmla="*/ 81 h 94"/>
                    <a:gd name="T46" fmla="*/ 35 w 52"/>
                    <a:gd name="T47" fmla="*/ 93 h 94"/>
                    <a:gd name="T48" fmla="*/ 8 w 52"/>
                    <a:gd name="T49" fmla="*/ 93 h 9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94"/>
                    <a:gd name="T77" fmla="*/ 52 w 52"/>
                    <a:gd name="T78" fmla="*/ 94 h 9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94">
                      <a:moveTo>
                        <a:pt x="8" y="93"/>
                      </a:moveTo>
                      <a:lnTo>
                        <a:pt x="8" y="79"/>
                      </a:lnTo>
                      <a:lnTo>
                        <a:pt x="2" y="62"/>
                      </a:lnTo>
                      <a:lnTo>
                        <a:pt x="0" y="51"/>
                      </a:lnTo>
                      <a:lnTo>
                        <a:pt x="0" y="43"/>
                      </a:lnTo>
                      <a:lnTo>
                        <a:pt x="0" y="31"/>
                      </a:lnTo>
                      <a:lnTo>
                        <a:pt x="2" y="21"/>
                      </a:lnTo>
                      <a:lnTo>
                        <a:pt x="4" y="15"/>
                      </a:lnTo>
                      <a:lnTo>
                        <a:pt x="8" y="9"/>
                      </a:lnTo>
                      <a:lnTo>
                        <a:pt x="12" y="4"/>
                      </a:lnTo>
                      <a:lnTo>
                        <a:pt x="19" y="1"/>
                      </a:lnTo>
                      <a:lnTo>
                        <a:pt x="27" y="0"/>
                      </a:lnTo>
                      <a:lnTo>
                        <a:pt x="34" y="1"/>
                      </a:lnTo>
                      <a:lnTo>
                        <a:pt x="40" y="4"/>
                      </a:lnTo>
                      <a:lnTo>
                        <a:pt x="45" y="9"/>
                      </a:lnTo>
                      <a:lnTo>
                        <a:pt x="48" y="15"/>
                      </a:lnTo>
                      <a:lnTo>
                        <a:pt x="51" y="22"/>
                      </a:lnTo>
                      <a:lnTo>
                        <a:pt x="50" y="38"/>
                      </a:lnTo>
                      <a:lnTo>
                        <a:pt x="48" y="50"/>
                      </a:lnTo>
                      <a:lnTo>
                        <a:pt x="46" y="64"/>
                      </a:lnTo>
                      <a:lnTo>
                        <a:pt x="42" y="71"/>
                      </a:lnTo>
                      <a:lnTo>
                        <a:pt x="39" y="77"/>
                      </a:lnTo>
                      <a:lnTo>
                        <a:pt x="37" y="81"/>
                      </a:lnTo>
                      <a:lnTo>
                        <a:pt x="35" y="93"/>
                      </a:lnTo>
                      <a:lnTo>
                        <a:pt x="8" y="93"/>
                      </a:lnTo>
                    </a:path>
                  </a:pathLst>
                </a:custGeom>
                <a:blipFill dpi="0" rotWithShape="0">
                  <a:blip r:embed="rId2"/>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37" name="Freeform 351">
                  <a:extLst>
                    <a:ext uri="{FF2B5EF4-FFF2-40B4-BE49-F238E27FC236}">
                      <a16:creationId xmlns:a16="http://schemas.microsoft.com/office/drawing/2014/main" id="{CD69E88D-AD88-380D-2A90-010E3068CCBD}"/>
                    </a:ext>
                  </a:extLst>
                </p:cNvPr>
                <p:cNvSpPr>
                  <a:spLocks/>
                </p:cNvSpPr>
                <p:nvPr/>
              </p:nvSpPr>
              <p:spPr bwMode="auto">
                <a:xfrm>
                  <a:off x="3826" y="2352"/>
                  <a:ext cx="93" cy="78"/>
                </a:xfrm>
                <a:custGeom>
                  <a:avLst/>
                  <a:gdLst>
                    <a:gd name="T0" fmla="*/ 9 w 93"/>
                    <a:gd name="T1" fmla="*/ 75 h 78"/>
                    <a:gd name="T2" fmla="*/ 5 w 93"/>
                    <a:gd name="T3" fmla="*/ 77 h 78"/>
                    <a:gd name="T4" fmla="*/ 0 w 93"/>
                    <a:gd name="T5" fmla="*/ 74 h 78"/>
                    <a:gd name="T6" fmla="*/ 2 w 93"/>
                    <a:gd name="T7" fmla="*/ 62 h 78"/>
                    <a:gd name="T8" fmla="*/ 5 w 93"/>
                    <a:gd name="T9" fmla="*/ 47 h 78"/>
                    <a:gd name="T10" fmla="*/ 11 w 93"/>
                    <a:gd name="T11" fmla="*/ 30 h 78"/>
                    <a:gd name="T12" fmla="*/ 14 w 93"/>
                    <a:gd name="T13" fmla="*/ 20 h 78"/>
                    <a:gd name="T14" fmla="*/ 18 w 93"/>
                    <a:gd name="T15" fmla="*/ 12 h 78"/>
                    <a:gd name="T16" fmla="*/ 26 w 93"/>
                    <a:gd name="T17" fmla="*/ 5 h 78"/>
                    <a:gd name="T18" fmla="*/ 40 w 93"/>
                    <a:gd name="T19" fmla="*/ 2 h 78"/>
                    <a:gd name="T20" fmla="*/ 52 w 93"/>
                    <a:gd name="T21" fmla="*/ 0 h 78"/>
                    <a:gd name="T22" fmla="*/ 70 w 93"/>
                    <a:gd name="T23" fmla="*/ 8 h 78"/>
                    <a:gd name="T24" fmla="*/ 77 w 93"/>
                    <a:gd name="T25" fmla="*/ 16 h 78"/>
                    <a:gd name="T26" fmla="*/ 83 w 93"/>
                    <a:gd name="T27" fmla="*/ 32 h 78"/>
                    <a:gd name="T28" fmla="*/ 89 w 93"/>
                    <a:gd name="T29" fmla="*/ 50 h 78"/>
                    <a:gd name="T30" fmla="*/ 92 w 93"/>
                    <a:gd name="T31" fmla="*/ 65 h 78"/>
                    <a:gd name="T32" fmla="*/ 91 w 93"/>
                    <a:gd name="T33" fmla="*/ 72 h 78"/>
                    <a:gd name="T34" fmla="*/ 82 w 93"/>
                    <a:gd name="T35" fmla="*/ 73 h 78"/>
                    <a:gd name="T36" fmla="*/ 76 w 93"/>
                    <a:gd name="T37" fmla="*/ 74 h 78"/>
                    <a:gd name="T38" fmla="*/ 67 w 93"/>
                    <a:gd name="T39" fmla="*/ 76 h 78"/>
                    <a:gd name="T40" fmla="*/ 69 w 93"/>
                    <a:gd name="T41" fmla="*/ 60 h 78"/>
                    <a:gd name="T42" fmla="*/ 69 w 93"/>
                    <a:gd name="T43" fmla="*/ 51 h 78"/>
                    <a:gd name="T44" fmla="*/ 69 w 93"/>
                    <a:gd name="T45" fmla="*/ 43 h 78"/>
                    <a:gd name="T46" fmla="*/ 69 w 93"/>
                    <a:gd name="T47" fmla="*/ 32 h 78"/>
                    <a:gd name="T48" fmla="*/ 59 w 93"/>
                    <a:gd name="T49" fmla="*/ 28 h 78"/>
                    <a:gd name="T50" fmla="*/ 56 w 93"/>
                    <a:gd name="T51" fmla="*/ 18 h 78"/>
                    <a:gd name="T52" fmla="*/ 47 w 93"/>
                    <a:gd name="T53" fmla="*/ 25 h 78"/>
                    <a:gd name="T54" fmla="*/ 34 w 93"/>
                    <a:gd name="T55" fmla="*/ 37 h 78"/>
                    <a:gd name="T56" fmla="*/ 39 w 93"/>
                    <a:gd name="T57" fmla="*/ 31 h 78"/>
                    <a:gd name="T58" fmla="*/ 29 w 93"/>
                    <a:gd name="T59" fmla="*/ 40 h 78"/>
                    <a:gd name="T60" fmla="*/ 29 w 93"/>
                    <a:gd name="T61" fmla="*/ 54 h 78"/>
                    <a:gd name="T62" fmla="*/ 31 w 93"/>
                    <a:gd name="T63" fmla="*/ 61 h 78"/>
                    <a:gd name="T64" fmla="*/ 34 w 93"/>
                    <a:gd name="T65" fmla="*/ 67 h 78"/>
                    <a:gd name="T66" fmla="*/ 37 w 93"/>
                    <a:gd name="T67" fmla="*/ 76 h 78"/>
                    <a:gd name="T68" fmla="*/ 26 w 93"/>
                    <a:gd name="T69" fmla="*/ 76 h 78"/>
                    <a:gd name="T70" fmla="*/ 31 w 93"/>
                    <a:gd name="T71" fmla="*/ 76 h 78"/>
                    <a:gd name="T72" fmla="*/ 15 w 93"/>
                    <a:gd name="T73" fmla="*/ 74 h 78"/>
                    <a:gd name="T74" fmla="*/ 14 w 93"/>
                    <a:gd name="T75" fmla="*/ 74 h 78"/>
                    <a:gd name="T76" fmla="*/ 9 w 93"/>
                    <a:gd name="T77" fmla="*/ 75 h 7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3"/>
                    <a:gd name="T118" fmla="*/ 0 h 78"/>
                    <a:gd name="T119" fmla="*/ 93 w 93"/>
                    <a:gd name="T120" fmla="*/ 78 h 7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3" h="78">
                      <a:moveTo>
                        <a:pt x="9" y="75"/>
                      </a:moveTo>
                      <a:lnTo>
                        <a:pt x="5" y="77"/>
                      </a:lnTo>
                      <a:lnTo>
                        <a:pt x="0" y="74"/>
                      </a:lnTo>
                      <a:lnTo>
                        <a:pt x="2" y="62"/>
                      </a:lnTo>
                      <a:lnTo>
                        <a:pt x="5" y="47"/>
                      </a:lnTo>
                      <a:lnTo>
                        <a:pt x="11" y="30"/>
                      </a:lnTo>
                      <a:lnTo>
                        <a:pt x="14" y="20"/>
                      </a:lnTo>
                      <a:lnTo>
                        <a:pt x="18" y="12"/>
                      </a:lnTo>
                      <a:lnTo>
                        <a:pt x="26" y="5"/>
                      </a:lnTo>
                      <a:lnTo>
                        <a:pt x="40" y="2"/>
                      </a:lnTo>
                      <a:lnTo>
                        <a:pt x="52" y="0"/>
                      </a:lnTo>
                      <a:lnTo>
                        <a:pt x="70" y="8"/>
                      </a:lnTo>
                      <a:lnTo>
                        <a:pt x="77" y="16"/>
                      </a:lnTo>
                      <a:lnTo>
                        <a:pt x="83" y="32"/>
                      </a:lnTo>
                      <a:lnTo>
                        <a:pt x="89" y="50"/>
                      </a:lnTo>
                      <a:lnTo>
                        <a:pt x="92" y="65"/>
                      </a:lnTo>
                      <a:lnTo>
                        <a:pt x="91" y="72"/>
                      </a:lnTo>
                      <a:lnTo>
                        <a:pt x="82" y="73"/>
                      </a:lnTo>
                      <a:lnTo>
                        <a:pt x="76" y="74"/>
                      </a:lnTo>
                      <a:lnTo>
                        <a:pt x="67" y="76"/>
                      </a:lnTo>
                      <a:lnTo>
                        <a:pt x="69" y="60"/>
                      </a:lnTo>
                      <a:lnTo>
                        <a:pt x="69" y="51"/>
                      </a:lnTo>
                      <a:lnTo>
                        <a:pt x="69" y="43"/>
                      </a:lnTo>
                      <a:lnTo>
                        <a:pt x="69" y="32"/>
                      </a:lnTo>
                      <a:lnTo>
                        <a:pt x="59" y="28"/>
                      </a:lnTo>
                      <a:lnTo>
                        <a:pt x="56" y="18"/>
                      </a:lnTo>
                      <a:lnTo>
                        <a:pt x="47" y="25"/>
                      </a:lnTo>
                      <a:lnTo>
                        <a:pt x="34" y="37"/>
                      </a:lnTo>
                      <a:lnTo>
                        <a:pt x="39" y="31"/>
                      </a:lnTo>
                      <a:lnTo>
                        <a:pt x="29" y="40"/>
                      </a:lnTo>
                      <a:lnTo>
                        <a:pt x="29" y="54"/>
                      </a:lnTo>
                      <a:lnTo>
                        <a:pt x="31" y="61"/>
                      </a:lnTo>
                      <a:lnTo>
                        <a:pt x="34" y="67"/>
                      </a:lnTo>
                      <a:lnTo>
                        <a:pt x="37" y="76"/>
                      </a:lnTo>
                      <a:lnTo>
                        <a:pt x="26" y="76"/>
                      </a:lnTo>
                      <a:lnTo>
                        <a:pt x="31" y="76"/>
                      </a:lnTo>
                      <a:lnTo>
                        <a:pt x="15" y="74"/>
                      </a:lnTo>
                      <a:lnTo>
                        <a:pt x="14" y="74"/>
                      </a:lnTo>
                      <a:lnTo>
                        <a:pt x="9" y="75"/>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38" name="Freeform 352">
                  <a:extLst>
                    <a:ext uri="{FF2B5EF4-FFF2-40B4-BE49-F238E27FC236}">
                      <a16:creationId xmlns:a16="http://schemas.microsoft.com/office/drawing/2014/main" id="{259A597A-82A6-AB02-1055-317A16CF8731}"/>
                    </a:ext>
                  </a:extLst>
                </p:cNvPr>
                <p:cNvSpPr>
                  <a:spLocks/>
                </p:cNvSpPr>
                <p:nvPr/>
              </p:nvSpPr>
              <p:spPr bwMode="auto">
                <a:xfrm>
                  <a:off x="3792" y="2457"/>
                  <a:ext cx="153" cy="374"/>
                </a:xfrm>
                <a:custGeom>
                  <a:avLst/>
                  <a:gdLst>
                    <a:gd name="T0" fmla="*/ 61 w 153"/>
                    <a:gd name="T1" fmla="*/ 0 h 374"/>
                    <a:gd name="T2" fmla="*/ 24 w 153"/>
                    <a:gd name="T3" fmla="*/ 20 h 374"/>
                    <a:gd name="T4" fmla="*/ 19 w 153"/>
                    <a:gd name="T5" fmla="*/ 27 h 374"/>
                    <a:gd name="T6" fmla="*/ 0 w 153"/>
                    <a:gd name="T7" fmla="*/ 122 h 374"/>
                    <a:gd name="T8" fmla="*/ 29 w 153"/>
                    <a:gd name="T9" fmla="*/ 126 h 374"/>
                    <a:gd name="T10" fmla="*/ 33 w 153"/>
                    <a:gd name="T11" fmla="*/ 102 h 374"/>
                    <a:gd name="T12" fmla="*/ 44 w 153"/>
                    <a:gd name="T13" fmla="*/ 152 h 374"/>
                    <a:gd name="T14" fmla="*/ 25 w 153"/>
                    <a:gd name="T15" fmla="*/ 264 h 374"/>
                    <a:gd name="T16" fmla="*/ 35 w 153"/>
                    <a:gd name="T17" fmla="*/ 372 h 374"/>
                    <a:gd name="T18" fmla="*/ 45 w 153"/>
                    <a:gd name="T19" fmla="*/ 373 h 374"/>
                    <a:gd name="T20" fmla="*/ 61 w 153"/>
                    <a:gd name="T21" fmla="*/ 371 h 374"/>
                    <a:gd name="T22" fmla="*/ 84 w 153"/>
                    <a:gd name="T23" fmla="*/ 370 h 374"/>
                    <a:gd name="T24" fmla="*/ 104 w 153"/>
                    <a:gd name="T25" fmla="*/ 370 h 374"/>
                    <a:gd name="T26" fmla="*/ 121 w 153"/>
                    <a:gd name="T27" fmla="*/ 370 h 374"/>
                    <a:gd name="T28" fmla="*/ 128 w 153"/>
                    <a:gd name="T29" fmla="*/ 215 h 374"/>
                    <a:gd name="T30" fmla="*/ 111 w 153"/>
                    <a:gd name="T31" fmla="*/ 146 h 374"/>
                    <a:gd name="T32" fmla="*/ 117 w 153"/>
                    <a:gd name="T33" fmla="*/ 109 h 374"/>
                    <a:gd name="T34" fmla="*/ 121 w 153"/>
                    <a:gd name="T35" fmla="*/ 123 h 374"/>
                    <a:gd name="T36" fmla="*/ 152 w 153"/>
                    <a:gd name="T37" fmla="*/ 115 h 374"/>
                    <a:gd name="T38" fmla="*/ 128 w 153"/>
                    <a:gd name="T39" fmla="*/ 26 h 374"/>
                    <a:gd name="T40" fmla="*/ 90 w 153"/>
                    <a:gd name="T41" fmla="*/ 0 h 374"/>
                    <a:gd name="T42" fmla="*/ 61 w 153"/>
                    <a:gd name="T43" fmla="*/ 0 h 37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3"/>
                    <a:gd name="T67" fmla="*/ 0 h 374"/>
                    <a:gd name="T68" fmla="*/ 153 w 153"/>
                    <a:gd name="T69" fmla="*/ 374 h 37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3" h="374">
                      <a:moveTo>
                        <a:pt x="61" y="0"/>
                      </a:moveTo>
                      <a:lnTo>
                        <a:pt x="24" y="20"/>
                      </a:lnTo>
                      <a:lnTo>
                        <a:pt x="19" y="27"/>
                      </a:lnTo>
                      <a:lnTo>
                        <a:pt x="0" y="122"/>
                      </a:lnTo>
                      <a:lnTo>
                        <a:pt x="29" y="126"/>
                      </a:lnTo>
                      <a:lnTo>
                        <a:pt x="33" y="102"/>
                      </a:lnTo>
                      <a:lnTo>
                        <a:pt x="44" y="152"/>
                      </a:lnTo>
                      <a:lnTo>
                        <a:pt x="25" y="264"/>
                      </a:lnTo>
                      <a:lnTo>
                        <a:pt x="35" y="372"/>
                      </a:lnTo>
                      <a:lnTo>
                        <a:pt x="45" y="373"/>
                      </a:lnTo>
                      <a:lnTo>
                        <a:pt x="61" y="371"/>
                      </a:lnTo>
                      <a:lnTo>
                        <a:pt x="84" y="370"/>
                      </a:lnTo>
                      <a:lnTo>
                        <a:pt x="104" y="370"/>
                      </a:lnTo>
                      <a:lnTo>
                        <a:pt x="121" y="370"/>
                      </a:lnTo>
                      <a:lnTo>
                        <a:pt x="128" y="215"/>
                      </a:lnTo>
                      <a:lnTo>
                        <a:pt x="111" y="146"/>
                      </a:lnTo>
                      <a:lnTo>
                        <a:pt x="117" y="109"/>
                      </a:lnTo>
                      <a:lnTo>
                        <a:pt x="121" y="123"/>
                      </a:lnTo>
                      <a:lnTo>
                        <a:pt x="152" y="115"/>
                      </a:lnTo>
                      <a:lnTo>
                        <a:pt x="128" y="26"/>
                      </a:lnTo>
                      <a:lnTo>
                        <a:pt x="90" y="0"/>
                      </a:lnTo>
                      <a:lnTo>
                        <a:pt x="61" y="0"/>
                      </a:lnTo>
                    </a:path>
                  </a:pathLst>
                </a:custGeom>
                <a:blipFill dpi="0" rotWithShape="0">
                  <a:blip r:embed="rId3"/>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439" name="Group 353">
                  <a:extLst>
                    <a:ext uri="{FF2B5EF4-FFF2-40B4-BE49-F238E27FC236}">
                      <a16:creationId xmlns:a16="http://schemas.microsoft.com/office/drawing/2014/main" id="{A230A0DD-D584-CC0C-E714-0C8E4973FE4C}"/>
                    </a:ext>
                  </a:extLst>
                </p:cNvPr>
                <p:cNvGrpSpPr>
                  <a:grpSpLocks/>
                </p:cNvGrpSpPr>
                <p:nvPr/>
              </p:nvGrpSpPr>
              <p:grpSpPr bwMode="auto">
                <a:xfrm>
                  <a:off x="3837" y="2458"/>
                  <a:ext cx="66" cy="158"/>
                  <a:chOff x="3837" y="2458"/>
                  <a:chExt cx="66" cy="158"/>
                </a:xfrm>
              </p:grpSpPr>
              <p:sp>
                <p:nvSpPr>
                  <p:cNvPr id="17443" name="Freeform 354">
                    <a:extLst>
                      <a:ext uri="{FF2B5EF4-FFF2-40B4-BE49-F238E27FC236}">
                        <a16:creationId xmlns:a16="http://schemas.microsoft.com/office/drawing/2014/main" id="{821DF2F3-C1A4-E17B-3140-467FE4C5CD92}"/>
                      </a:ext>
                    </a:extLst>
                  </p:cNvPr>
                  <p:cNvSpPr>
                    <a:spLocks/>
                  </p:cNvSpPr>
                  <p:nvPr/>
                </p:nvSpPr>
                <p:spPr bwMode="auto">
                  <a:xfrm>
                    <a:off x="3851" y="2458"/>
                    <a:ext cx="35" cy="19"/>
                  </a:xfrm>
                  <a:custGeom>
                    <a:avLst/>
                    <a:gdLst>
                      <a:gd name="T0" fmla="*/ 0 w 35"/>
                      <a:gd name="T1" fmla="*/ 1 h 19"/>
                      <a:gd name="T2" fmla="*/ 7 w 35"/>
                      <a:gd name="T3" fmla="*/ 18 h 19"/>
                      <a:gd name="T4" fmla="*/ 17 w 35"/>
                      <a:gd name="T5" fmla="*/ 0 h 19"/>
                      <a:gd name="T6" fmla="*/ 27 w 35"/>
                      <a:gd name="T7" fmla="*/ 18 h 19"/>
                      <a:gd name="T8" fmla="*/ 34 w 35"/>
                      <a:gd name="T9" fmla="*/ 2 h 19"/>
                      <a:gd name="T10" fmla="*/ 0 w 35"/>
                      <a:gd name="T11" fmla="*/ 1 h 19"/>
                      <a:gd name="T12" fmla="*/ 0 60000 65536"/>
                      <a:gd name="T13" fmla="*/ 0 60000 65536"/>
                      <a:gd name="T14" fmla="*/ 0 60000 65536"/>
                      <a:gd name="T15" fmla="*/ 0 60000 65536"/>
                      <a:gd name="T16" fmla="*/ 0 60000 65536"/>
                      <a:gd name="T17" fmla="*/ 0 60000 65536"/>
                      <a:gd name="T18" fmla="*/ 0 w 35"/>
                      <a:gd name="T19" fmla="*/ 0 h 19"/>
                      <a:gd name="T20" fmla="*/ 35 w 35"/>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35" h="19">
                        <a:moveTo>
                          <a:pt x="0" y="1"/>
                        </a:moveTo>
                        <a:lnTo>
                          <a:pt x="7" y="18"/>
                        </a:lnTo>
                        <a:lnTo>
                          <a:pt x="17" y="0"/>
                        </a:lnTo>
                        <a:lnTo>
                          <a:pt x="27" y="18"/>
                        </a:lnTo>
                        <a:lnTo>
                          <a:pt x="34" y="2"/>
                        </a:lnTo>
                        <a:lnTo>
                          <a:pt x="0" y="1"/>
                        </a:lnTo>
                      </a:path>
                    </a:pathLst>
                  </a:custGeom>
                  <a:blipFill dpi="0" rotWithShape="0">
                    <a:blip r:embed="rId4"/>
                    <a:srcRect/>
                    <a:tile tx="0" ty="0" sx="100000" sy="100000" flip="none" algn="tl"/>
                  </a:blipFill>
                  <a:ln w="12700" cap="rnd">
                    <a:solidFill>
                      <a:srgbClr val="00007F"/>
                    </a:solidFill>
                    <a:round/>
                    <a:headEnd/>
                    <a:tailEnd/>
                  </a:ln>
                </p:spPr>
                <p:txBody>
                  <a:bodyPr/>
                  <a:lstStyle/>
                  <a:p>
                    <a:endParaRPr lang="zh-CN" altLang="en-US"/>
                  </a:p>
                </p:txBody>
              </p:sp>
              <p:sp>
                <p:nvSpPr>
                  <p:cNvPr id="17444" name="Freeform 355">
                    <a:extLst>
                      <a:ext uri="{FF2B5EF4-FFF2-40B4-BE49-F238E27FC236}">
                        <a16:creationId xmlns:a16="http://schemas.microsoft.com/office/drawing/2014/main" id="{34F3C992-DDC0-E1AE-0433-3B9B98117D4C}"/>
                      </a:ext>
                    </a:extLst>
                  </p:cNvPr>
                  <p:cNvSpPr>
                    <a:spLocks/>
                  </p:cNvSpPr>
                  <p:nvPr/>
                </p:nvSpPr>
                <p:spPr bwMode="auto">
                  <a:xfrm>
                    <a:off x="3870" y="2462"/>
                    <a:ext cx="9" cy="146"/>
                  </a:xfrm>
                  <a:custGeom>
                    <a:avLst/>
                    <a:gdLst>
                      <a:gd name="T0" fmla="*/ 0 w 9"/>
                      <a:gd name="T1" fmla="*/ 0 h 146"/>
                      <a:gd name="T2" fmla="*/ 8 w 9"/>
                      <a:gd name="T3" fmla="*/ 60 h 146"/>
                      <a:gd name="T4" fmla="*/ 8 w 9"/>
                      <a:gd name="T5" fmla="*/ 145 h 146"/>
                      <a:gd name="T6" fmla="*/ 0 w 9"/>
                      <a:gd name="T7" fmla="*/ 0 h 146"/>
                      <a:gd name="T8" fmla="*/ 0 60000 65536"/>
                      <a:gd name="T9" fmla="*/ 0 60000 65536"/>
                      <a:gd name="T10" fmla="*/ 0 60000 65536"/>
                      <a:gd name="T11" fmla="*/ 0 60000 65536"/>
                      <a:gd name="T12" fmla="*/ 0 w 9"/>
                      <a:gd name="T13" fmla="*/ 0 h 146"/>
                      <a:gd name="T14" fmla="*/ 9 w 9"/>
                      <a:gd name="T15" fmla="*/ 146 h 146"/>
                    </a:gdLst>
                    <a:ahLst/>
                    <a:cxnLst>
                      <a:cxn ang="T8">
                        <a:pos x="T0" y="T1"/>
                      </a:cxn>
                      <a:cxn ang="T9">
                        <a:pos x="T2" y="T3"/>
                      </a:cxn>
                      <a:cxn ang="T10">
                        <a:pos x="T4" y="T5"/>
                      </a:cxn>
                      <a:cxn ang="T11">
                        <a:pos x="T6" y="T7"/>
                      </a:cxn>
                    </a:cxnLst>
                    <a:rect l="T12" t="T13" r="T14" b="T15"/>
                    <a:pathLst>
                      <a:path w="9" h="146">
                        <a:moveTo>
                          <a:pt x="0" y="0"/>
                        </a:moveTo>
                        <a:lnTo>
                          <a:pt x="8" y="60"/>
                        </a:lnTo>
                        <a:lnTo>
                          <a:pt x="8" y="145"/>
                        </a:lnTo>
                        <a:lnTo>
                          <a:pt x="0" y="0"/>
                        </a:lnTo>
                      </a:path>
                    </a:pathLst>
                  </a:custGeom>
                  <a:blipFill dpi="0" rotWithShape="0">
                    <a:blip r:embed="rId4"/>
                    <a:srcRect/>
                    <a:tile tx="0" ty="0" sx="100000" sy="100000" flip="none" algn="tl"/>
                  </a:blipFill>
                  <a:ln w="12700" cap="rnd">
                    <a:solidFill>
                      <a:srgbClr val="00007F"/>
                    </a:solidFill>
                    <a:round/>
                    <a:headEnd/>
                    <a:tailEnd/>
                  </a:ln>
                </p:spPr>
                <p:txBody>
                  <a:bodyPr/>
                  <a:lstStyle/>
                  <a:p>
                    <a:endParaRPr lang="zh-CN" altLang="en-US"/>
                  </a:p>
                </p:txBody>
              </p:sp>
              <p:sp>
                <p:nvSpPr>
                  <p:cNvPr id="17445" name="Freeform 356">
                    <a:extLst>
                      <a:ext uri="{FF2B5EF4-FFF2-40B4-BE49-F238E27FC236}">
                        <a16:creationId xmlns:a16="http://schemas.microsoft.com/office/drawing/2014/main" id="{A2DCC5BE-B644-A279-4378-4F000F2CB7D8}"/>
                      </a:ext>
                    </a:extLst>
                  </p:cNvPr>
                  <p:cNvSpPr>
                    <a:spLocks/>
                  </p:cNvSpPr>
                  <p:nvPr/>
                </p:nvSpPr>
                <p:spPr bwMode="auto">
                  <a:xfrm>
                    <a:off x="3837" y="2607"/>
                    <a:ext cx="66" cy="9"/>
                  </a:xfrm>
                  <a:custGeom>
                    <a:avLst/>
                    <a:gdLst>
                      <a:gd name="T0" fmla="*/ 0 w 66"/>
                      <a:gd name="T1" fmla="*/ 8 h 9"/>
                      <a:gd name="T2" fmla="*/ 35 w 66"/>
                      <a:gd name="T3" fmla="*/ 0 h 9"/>
                      <a:gd name="T4" fmla="*/ 65 w 66"/>
                      <a:gd name="T5" fmla="*/ 3 h 9"/>
                      <a:gd name="T6" fmla="*/ 0 w 66"/>
                      <a:gd name="T7" fmla="*/ 8 h 9"/>
                      <a:gd name="T8" fmla="*/ 0 60000 65536"/>
                      <a:gd name="T9" fmla="*/ 0 60000 65536"/>
                      <a:gd name="T10" fmla="*/ 0 60000 65536"/>
                      <a:gd name="T11" fmla="*/ 0 60000 65536"/>
                      <a:gd name="T12" fmla="*/ 0 w 66"/>
                      <a:gd name="T13" fmla="*/ 0 h 9"/>
                      <a:gd name="T14" fmla="*/ 66 w 66"/>
                      <a:gd name="T15" fmla="*/ 9 h 9"/>
                    </a:gdLst>
                    <a:ahLst/>
                    <a:cxnLst>
                      <a:cxn ang="T8">
                        <a:pos x="T0" y="T1"/>
                      </a:cxn>
                      <a:cxn ang="T9">
                        <a:pos x="T2" y="T3"/>
                      </a:cxn>
                      <a:cxn ang="T10">
                        <a:pos x="T4" y="T5"/>
                      </a:cxn>
                      <a:cxn ang="T11">
                        <a:pos x="T6" y="T7"/>
                      </a:cxn>
                    </a:cxnLst>
                    <a:rect l="T12" t="T13" r="T14" b="T15"/>
                    <a:pathLst>
                      <a:path w="66" h="9">
                        <a:moveTo>
                          <a:pt x="0" y="8"/>
                        </a:moveTo>
                        <a:lnTo>
                          <a:pt x="35" y="0"/>
                        </a:lnTo>
                        <a:lnTo>
                          <a:pt x="65" y="3"/>
                        </a:lnTo>
                        <a:lnTo>
                          <a:pt x="0" y="8"/>
                        </a:lnTo>
                      </a:path>
                    </a:pathLst>
                  </a:custGeom>
                  <a:blipFill dpi="0" rotWithShape="0">
                    <a:blip r:embed="rId4"/>
                    <a:srcRect/>
                    <a:tile tx="0" ty="0" sx="100000" sy="100000" flip="none" algn="tl"/>
                  </a:blipFill>
                  <a:ln w="12700" cap="rnd">
                    <a:solidFill>
                      <a:srgbClr val="00007F"/>
                    </a:solidFill>
                    <a:round/>
                    <a:headEnd/>
                    <a:tailEnd/>
                  </a:ln>
                </p:spPr>
                <p:txBody>
                  <a:bodyPr/>
                  <a:lstStyle/>
                  <a:p>
                    <a:endParaRPr lang="zh-CN" altLang="en-US"/>
                  </a:p>
                </p:txBody>
              </p:sp>
            </p:grpSp>
            <p:grpSp>
              <p:nvGrpSpPr>
                <p:cNvPr id="17440" name="Group 357">
                  <a:extLst>
                    <a:ext uri="{FF2B5EF4-FFF2-40B4-BE49-F238E27FC236}">
                      <a16:creationId xmlns:a16="http://schemas.microsoft.com/office/drawing/2014/main" id="{6CC4CD0B-EC33-CDFB-FADA-7F021828D146}"/>
                    </a:ext>
                  </a:extLst>
                </p:cNvPr>
                <p:cNvGrpSpPr>
                  <a:grpSpLocks/>
                </p:cNvGrpSpPr>
                <p:nvPr/>
              </p:nvGrpSpPr>
              <p:grpSpPr bwMode="auto">
                <a:xfrm>
                  <a:off x="3819" y="2986"/>
                  <a:ext cx="90" cy="61"/>
                  <a:chOff x="3819" y="2986"/>
                  <a:chExt cx="90" cy="61"/>
                </a:xfrm>
              </p:grpSpPr>
              <p:sp>
                <p:nvSpPr>
                  <p:cNvPr id="17441" name="Freeform 358">
                    <a:extLst>
                      <a:ext uri="{FF2B5EF4-FFF2-40B4-BE49-F238E27FC236}">
                        <a16:creationId xmlns:a16="http://schemas.microsoft.com/office/drawing/2014/main" id="{45727650-A2A4-26F8-A3E3-0A15504F6E43}"/>
                      </a:ext>
                    </a:extLst>
                  </p:cNvPr>
                  <p:cNvSpPr>
                    <a:spLocks/>
                  </p:cNvSpPr>
                  <p:nvPr/>
                </p:nvSpPr>
                <p:spPr bwMode="auto">
                  <a:xfrm>
                    <a:off x="3819" y="2991"/>
                    <a:ext cx="36" cy="56"/>
                  </a:xfrm>
                  <a:custGeom>
                    <a:avLst/>
                    <a:gdLst>
                      <a:gd name="T0" fmla="*/ 7 w 36"/>
                      <a:gd name="T1" fmla="*/ 27 h 56"/>
                      <a:gd name="T2" fmla="*/ 2 w 36"/>
                      <a:gd name="T3" fmla="*/ 35 h 56"/>
                      <a:gd name="T4" fmla="*/ 0 w 36"/>
                      <a:gd name="T5" fmla="*/ 42 h 56"/>
                      <a:gd name="T6" fmla="*/ 0 w 36"/>
                      <a:gd name="T7" fmla="*/ 47 h 56"/>
                      <a:gd name="T8" fmla="*/ 1 w 36"/>
                      <a:gd name="T9" fmla="*/ 50 h 56"/>
                      <a:gd name="T10" fmla="*/ 4 w 36"/>
                      <a:gd name="T11" fmla="*/ 53 h 56"/>
                      <a:gd name="T12" fmla="*/ 8 w 36"/>
                      <a:gd name="T13" fmla="*/ 55 h 56"/>
                      <a:gd name="T14" fmla="*/ 14 w 36"/>
                      <a:gd name="T15" fmla="*/ 54 h 56"/>
                      <a:gd name="T16" fmla="*/ 20 w 36"/>
                      <a:gd name="T17" fmla="*/ 52 h 56"/>
                      <a:gd name="T18" fmla="*/ 24 w 36"/>
                      <a:gd name="T19" fmla="*/ 46 h 56"/>
                      <a:gd name="T20" fmla="*/ 28 w 36"/>
                      <a:gd name="T21" fmla="*/ 39 h 56"/>
                      <a:gd name="T22" fmla="*/ 31 w 36"/>
                      <a:gd name="T23" fmla="*/ 24 h 56"/>
                      <a:gd name="T24" fmla="*/ 35 w 36"/>
                      <a:gd name="T25" fmla="*/ 9 h 56"/>
                      <a:gd name="T26" fmla="*/ 34 w 36"/>
                      <a:gd name="T27" fmla="*/ 0 h 56"/>
                      <a:gd name="T28" fmla="*/ 27 w 36"/>
                      <a:gd name="T29" fmla="*/ 21 h 56"/>
                      <a:gd name="T30" fmla="*/ 21 w 36"/>
                      <a:gd name="T31" fmla="*/ 34 h 56"/>
                      <a:gd name="T32" fmla="*/ 13 w 36"/>
                      <a:gd name="T33" fmla="*/ 34 h 56"/>
                      <a:gd name="T34" fmla="*/ 5 w 36"/>
                      <a:gd name="T35" fmla="*/ 33 h 56"/>
                      <a:gd name="T36" fmla="*/ 7 w 36"/>
                      <a:gd name="T37" fmla="*/ 2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
                      <a:gd name="T58" fmla="*/ 0 h 56"/>
                      <a:gd name="T59" fmla="*/ 36 w 36"/>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 h="56">
                        <a:moveTo>
                          <a:pt x="7" y="27"/>
                        </a:moveTo>
                        <a:lnTo>
                          <a:pt x="2" y="35"/>
                        </a:lnTo>
                        <a:lnTo>
                          <a:pt x="0" y="42"/>
                        </a:lnTo>
                        <a:lnTo>
                          <a:pt x="0" y="47"/>
                        </a:lnTo>
                        <a:lnTo>
                          <a:pt x="1" y="50"/>
                        </a:lnTo>
                        <a:lnTo>
                          <a:pt x="4" y="53"/>
                        </a:lnTo>
                        <a:lnTo>
                          <a:pt x="8" y="55"/>
                        </a:lnTo>
                        <a:lnTo>
                          <a:pt x="14" y="54"/>
                        </a:lnTo>
                        <a:lnTo>
                          <a:pt x="20" y="52"/>
                        </a:lnTo>
                        <a:lnTo>
                          <a:pt x="24" y="46"/>
                        </a:lnTo>
                        <a:lnTo>
                          <a:pt x="28" y="39"/>
                        </a:lnTo>
                        <a:lnTo>
                          <a:pt x="31" y="24"/>
                        </a:lnTo>
                        <a:lnTo>
                          <a:pt x="35" y="9"/>
                        </a:lnTo>
                        <a:lnTo>
                          <a:pt x="34" y="0"/>
                        </a:lnTo>
                        <a:lnTo>
                          <a:pt x="27" y="21"/>
                        </a:lnTo>
                        <a:lnTo>
                          <a:pt x="21" y="34"/>
                        </a:lnTo>
                        <a:lnTo>
                          <a:pt x="13" y="34"/>
                        </a:lnTo>
                        <a:lnTo>
                          <a:pt x="5" y="33"/>
                        </a:lnTo>
                        <a:lnTo>
                          <a:pt x="7" y="27"/>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42" name="Freeform 359">
                    <a:extLst>
                      <a:ext uri="{FF2B5EF4-FFF2-40B4-BE49-F238E27FC236}">
                        <a16:creationId xmlns:a16="http://schemas.microsoft.com/office/drawing/2014/main" id="{5D663204-85D8-A30A-33F9-B73D44F6A4C5}"/>
                      </a:ext>
                    </a:extLst>
                  </p:cNvPr>
                  <p:cNvSpPr>
                    <a:spLocks/>
                  </p:cNvSpPr>
                  <p:nvPr/>
                </p:nvSpPr>
                <p:spPr bwMode="auto">
                  <a:xfrm>
                    <a:off x="3868" y="2986"/>
                    <a:ext cx="41" cy="61"/>
                  </a:xfrm>
                  <a:custGeom>
                    <a:avLst/>
                    <a:gdLst>
                      <a:gd name="T0" fmla="*/ 1 w 41"/>
                      <a:gd name="T1" fmla="*/ 0 h 61"/>
                      <a:gd name="T2" fmla="*/ 0 w 41"/>
                      <a:gd name="T3" fmla="*/ 6 h 61"/>
                      <a:gd name="T4" fmla="*/ 5 w 41"/>
                      <a:gd name="T5" fmla="*/ 21 h 61"/>
                      <a:gd name="T6" fmla="*/ 9 w 41"/>
                      <a:gd name="T7" fmla="*/ 33 h 61"/>
                      <a:gd name="T8" fmla="*/ 13 w 41"/>
                      <a:gd name="T9" fmla="*/ 45 h 61"/>
                      <a:gd name="T10" fmla="*/ 17 w 41"/>
                      <a:gd name="T11" fmla="*/ 52 h 61"/>
                      <a:gd name="T12" fmla="*/ 21 w 41"/>
                      <a:gd name="T13" fmla="*/ 57 h 61"/>
                      <a:gd name="T14" fmla="*/ 26 w 41"/>
                      <a:gd name="T15" fmla="*/ 59 h 61"/>
                      <a:gd name="T16" fmla="*/ 32 w 41"/>
                      <a:gd name="T17" fmla="*/ 60 h 61"/>
                      <a:gd name="T18" fmla="*/ 35 w 41"/>
                      <a:gd name="T19" fmla="*/ 58 h 61"/>
                      <a:gd name="T20" fmla="*/ 38 w 41"/>
                      <a:gd name="T21" fmla="*/ 56 h 61"/>
                      <a:gd name="T22" fmla="*/ 40 w 41"/>
                      <a:gd name="T23" fmla="*/ 50 h 61"/>
                      <a:gd name="T24" fmla="*/ 39 w 41"/>
                      <a:gd name="T25" fmla="*/ 42 h 61"/>
                      <a:gd name="T26" fmla="*/ 35 w 41"/>
                      <a:gd name="T27" fmla="*/ 33 h 61"/>
                      <a:gd name="T28" fmla="*/ 33 w 41"/>
                      <a:gd name="T29" fmla="*/ 28 h 61"/>
                      <a:gd name="T30" fmla="*/ 32 w 41"/>
                      <a:gd name="T31" fmla="*/ 32 h 61"/>
                      <a:gd name="T32" fmla="*/ 30 w 41"/>
                      <a:gd name="T33" fmla="*/ 34 h 61"/>
                      <a:gd name="T34" fmla="*/ 25 w 41"/>
                      <a:gd name="T35" fmla="*/ 36 h 61"/>
                      <a:gd name="T36" fmla="*/ 21 w 41"/>
                      <a:gd name="T37" fmla="*/ 36 h 61"/>
                      <a:gd name="T38" fmla="*/ 13 w 41"/>
                      <a:gd name="T39" fmla="*/ 35 h 61"/>
                      <a:gd name="T40" fmla="*/ 5 w 41"/>
                      <a:gd name="T41" fmla="*/ 11 h 61"/>
                      <a:gd name="T42" fmla="*/ 1 w 41"/>
                      <a:gd name="T43" fmla="*/ 0 h 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1"/>
                      <a:gd name="T67" fmla="*/ 0 h 61"/>
                      <a:gd name="T68" fmla="*/ 41 w 41"/>
                      <a:gd name="T69" fmla="*/ 61 h 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1" h="61">
                        <a:moveTo>
                          <a:pt x="1" y="0"/>
                        </a:moveTo>
                        <a:lnTo>
                          <a:pt x="0" y="6"/>
                        </a:lnTo>
                        <a:lnTo>
                          <a:pt x="5" y="21"/>
                        </a:lnTo>
                        <a:lnTo>
                          <a:pt x="9" y="33"/>
                        </a:lnTo>
                        <a:lnTo>
                          <a:pt x="13" y="45"/>
                        </a:lnTo>
                        <a:lnTo>
                          <a:pt x="17" y="52"/>
                        </a:lnTo>
                        <a:lnTo>
                          <a:pt x="21" y="57"/>
                        </a:lnTo>
                        <a:lnTo>
                          <a:pt x="26" y="59"/>
                        </a:lnTo>
                        <a:lnTo>
                          <a:pt x="32" y="60"/>
                        </a:lnTo>
                        <a:lnTo>
                          <a:pt x="35" y="58"/>
                        </a:lnTo>
                        <a:lnTo>
                          <a:pt x="38" y="56"/>
                        </a:lnTo>
                        <a:lnTo>
                          <a:pt x="40" y="50"/>
                        </a:lnTo>
                        <a:lnTo>
                          <a:pt x="39" y="42"/>
                        </a:lnTo>
                        <a:lnTo>
                          <a:pt x="35" y="33"/>
                        </a:lnTo>
                        <a:lnTo>
                          <a:pt x="33" y="28"/>
                        </a:lnTo>
                        <a:lnTo>
                          <a:pt x="32" y="32"/>
                        </a:lnTo>
                        <a:lnTo>
                          <a:pt x="30" y="34"/>
                        </a:lnTo>
                        <a:lnTo>
                          <a:pt x="25" y="36"/>
                        </a:lnTo>
                        <a:lnTo>
                          <a:pt x="21" y="36"/>
                        </a:lnTo>
                        <a:lnTo>
                          <a:pt x="13" y="35"/>
                        </a:lnTo>
                        <a:lnTo>
                          <a:pt x="5" y="11"/>
                        </a:lnTo>
                        <a:lnTo>
                          <a:pt x="1" y="0"/>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grpSp>
            <p:nvGrpSpPr>
              <p:cNvPr id="17419" name="Group 360">
                <a:extLst>
                  <a:ext uri="{FF2B5EF4-FFF2-40B4-BE49-F238E27FC236}">
                    <a16:creationId xmlns:a16="http://schemas.microsoft.com/office/drawing/2014/main" id="{0C07F518-6F75-D0BE-A552-9074273AC127}"/>
                  </a:ext>
                </a:extLst>
              </p:cNvPr>
              <p:cNvGrpSpPr>
                <a:grpSpLocks/>
              </p:cNvGrpSpPr>
              <p:nvPr/>
            </p:nvGrpSpPr>
            <p:grpSpPr bwMode="auto">
              <a:xfrm>
                <a:off x="3978" y="2270"/>
                <a:ext cx="153" cy="691"/>
                <a:chOff x="3978" y="2270"/>
                <a:chExt cx="153" cy="691"/>
              </a:xfrm>
            </p:grpSpPr>
            <p:grpSp>
              <p:nvGrpSpPr>
                <p:cNvPr id="17420" name="Group 361">
                  <a:extLst>
                    <a:ext uri="{FF2B5EF4-FFF2-40B4-BE49-F238E27FC236}">
                      <a16:creationId xmlns:a16="http://schemas.microsoft.com/office/drawing/2014/main" id="{8C970188-89E0-104B-09AE-99A46901EC33}"/>
                    </a:ext>
                  </a:extLst>
                </p:cNvPr>
                <p:cNvGrpSpPr>
                  <a:grpSpLocks/>
                </p:cNvGrpSpPr>
                <p:nvPr/>
              </p:nvGrpSpPr>
              <p:grpSpPr bwMode="auto">
                <a:xfrm>
                  <a:off x="4013" y="2270"/>
                  <a:ext cx="84" cy="112"/>
                  <a:chOff x="4013" y="2270"/>
                  <a:chExt cx="84" cy="112"/>
                </a:xfrm>
              </p:grpSpPr>
              <p:sp>
                <p:nvSpPr>
                  <p:cNvPr id="17429" name="Freeform 362">
                    <a:extLst>
                      <a:ext uri="{FF2B5EF4-FFF2-40B4-BE49-F238E27FC236}">
                        <a16:creationId xmlns:a16="http://schemas.microsoft.com/office/drawing/2014/main" id="{9C2D713F-AD79-28C5-5C97-7C1471A24667}"/>
                      </a:ext>
                    </a:extLst>
                  </p:cNvPr>
                  <p:cNvSpPr>
                    <a:spLocks/>
                  </p:cNvSpPr>
                  <p:nvPr/>
                </p:nvSpPr>
                <p:spPr bwMode="auto">
                  <a:xfrm>
                    <a:off x="4024" y="2275"/>
                    <a:ext cx="65" cy="107"/>
                  </a:xfrm>
                  <a:custGeom>
                    <a:avLst/>
                    <a:gdLst>
                      <a:gd name="T0" fmla="*/ 15 w 65"/>
                      <a:gd name="T1" fmla="*/ 99 h 107"/>
                      <a:gd name="T2" fmla="*/ 15 w 65"/>
                      <a:gd name="T3" fmla="*/ 83 h 107"/>
                      <a:gd name="T4" fmla="*/ 10 w 65"/>
                      <a:gd name="T5" fmla="*/ 74 h 107"/>
                      <a:gd name="T6" fmla="*/ 7 w 65"/>
                      <a:gd name="T7" fmla="*/ 67 h 107"/>
                      <a:gd name="T8" fmla="*/ 3 w 65"/>
                      <a:gd name="T9" fmla="*/ 59 h 107"/>
                      <a:gd name="T10" fmla="*/ 1 w 65"/>
                      <a:gd name="T11" fmla="*/ 52 h 107"/>
                      <a:gd name="T12" fmla="*/ 0 w 65"/>
                      <a:gd name="T13" fmla="*/ 46 h 107"/>
                      <a:gd name="T14" fmla="*/ 0 w 65"/>
                      <a:gd name="T15" fmla="*/ 32 h 107"/>
                      <a:gd name="T16" fmla="*/ 1 w 65"/>
                      <a:gd name="T17" fmla="*/ 23 h 107"/>
                      <a:gd name="T18" fmla="*/ 5 w 65"/>
                      <a:gd name="T19" fmla="*/ 14 h 107"/>
                      <a:gd name="T20" fmla="*/ 10 w 65"/>
                      <a:gd name="T21" fmla="*/ 8 h 107"/>
                      <a:gd name="T22" fmla="*/ 13 w 65"/>
                      <a:gd name="T23" fmla="*/ 5 h 107"/>
                      <a:gd name="T24" fmla="*/ 20 w 65"/>
                      <a:gd name="T25" fmla="*/ 2 h 107"/>
                      <a:gd name="T26" fmla="*/ 29 w 65"/>
                      <a:gd name="T27" fmla="*/ 0 h 107"/>
                      <a:gd name="T28" fmla="*/ 39 w 65"/>
                      <a:gd name="T29" fmla="*/ 1 h 107"/>
                      <a:gd name="T30" fmla="*/ 47 w 65"/>
                      <a:gd name="T31" fmla="*/ 3 h 107"/>
                      <a:gd name="T32" fmla="*/ 56 w 65"/>
                      <a:gd name="T33" fmla="*/ 9 h 107"/>
                      <a:gd name="T34" fmla="*/ 60 w 65"/>
                      <a:gd name="T35" fmla="*/ 14 h 107"/>
                      <a:gd name="T36" fmla="*/ 63 w 65"/>
                      <a:gd name="T37" fmla="*/ 19 h 107"/>
                      <a:gd name="T38" fmla="*/ 64 w 65"/>
                      <a:gd name="T39" fmla="*/ 26 h 107"/>
                      <a:gd name="T40" fmla="*/ 64 w 65"/>
                      <a:gd name="T41" fmla="*/ 39 h 107"/>
                      <a:gd name="T42" fmla="*/ 61 w 65"/>
                      <a:gd name="T43" fmla="*/ 50 h 107"/>
                      <a:gd name="T44" fmla="*/ 57 w 65"/>
                      <a:gd name="T45" fmla="*/ 61 h 107"/>
                      <a:gd name="T46" fmla="*/ 53 w 65"/>
                      <a:gd name="T47" fmla="*/ 69 h 107"/>
                      <a:gd name="T48" fmla="*/ 50 w 65"/>
                      <a:gd name="T49" fmla="*/ 75 h 107"/>
                      <a:gd name="T50" fmla="*/ 46 w 65"/>
                      <a:gd name="T51" fmla="*/ 83 h 107"/>
                      <a:gd name="T52" fmla="*/ 45 w 65"/>
                      <a:gd name="T53" fmla="*/ 95 h 107"/>
                      <a:gd name="T54" fmla="*/ 44 w 65"/>
                      <a:gd name="T55" fmla="*/ 101 h 107"/>
                      <a:gd name="T56" fmla="*/ 38 w 65"/>
                      <a:gd name="T57" fmla="*/ 105 h 107"/>
                      <a:gd name="T58" fmla="*/ 31 w 65"/>
                      <a:gd name="T59" fmla="*/ 106 h 107"/>
                      <a:gd name="T60" fmla="*/ 23 w 65"/>
                      <a:gd name="T61" fmla="*/ 105 h 107"/>
                      <a:gd name="T62" fmla="*/ 18 w 65"/>
                      <a:gd name="T63" fmla="*/ 102 h 107"/>
                      <a:gd name="T64" fmla="*/ 15 w 65"/>
                      <a:gd name="T65" fmla="*/ 99 h 1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5"/>
                      <a:gd name="T100" fmla="*/ 0 h 107"/>
                      <a:gd name="T101" fmla="*/ 65 w 65"/>
                      <a:gd name="T102" fmla="*/ 107 h 1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5" h="107">
                        <a:moveTo>
                          <a:pt x="15" y="99"/>
                        </a:moveTo>
                        <a:lnTo>
                          <a:pt x="15" y="83"/>
                        </a:lnTo>
                        <a:lnTo>
                          <a:pt x="10" y="74"/>
                        </a:lnTo>
                        <a:lnTo>
                          <a:pt x="7" y="67"/>
                        </a:lnTo>
                        <a:lnTo>
                          <a:pt x="3" y="59"/>
                        </a:lnTo>
                        <a:lnTo>
                          <a:pt x="1" y="52"/>
                        </a:lnTo>
                        <a:lnTo>
                          <a:pt x="0" y="46"/>
                        </a:lnTo>
                        <a:lnTo>
                          <a:pt x="0" y="32"/>
                        </a:lnTo>
                        <a:lnTo>
                          <a:pt x="1" y="23"/>
                        </a:lnTo>
                        <a:lnTo>
                          <a:pt x="5" y="14"/>
                        </a:lnTo>
                        <a:lnTo>
                          <a:pt x="10" y="8"/>
                        </a:lnTo>
                        <a:lnTo>
                          <a:pt x="13" y="5"/>
                        </a:lnTo>
                        <a:lnTo>
                          <a:pt x="20" y="2"/>
                        </a:lnTo>
                        <a:lnTo>
                          <a:pt x="29" y="0"/>
                        </a:lnTo>
                        <a:lnTo>
                          <a:pt x="39" y="1"/>
                        </a:lnTo>
                        <a:lnTo>
                          <a:pt x="47" y="3"/>
                        </a:lnTo>
                        <a:lnTo>
                          <a:pt x="56" y="9"/>
                        </a:lnTo>
                        <a:lnTo>
                          <a:pt x="60" y="14"/>
                        </a:lnTo>
                        <a:lnTo>
                          <a:pt x="63" y="19"/>
                        </a:lnTo>
                        <a:lnTo>
                          <a:pt x="64" y="26"/>
                        </a:lnTo>
                        <a:lnTo>
                          <a:pt x="64" y="39"/>
                        </a:lnTo>
                        <a:lnTo>
                          <a:pt x="61" y="50"/>
                        </a:lnTo>
                        <a:lnTo>
                          <a:pt x="57" y="61"/>
                        </a:lnTo>
                        <a:lnTo>
                          <a:pt x="53" y="69"/>
                        </a:lnTo>
                        <a:lnTo>
                          <a:pt x="50" y="75"/>
                        </a:lnTo>
                        <a:lnTo>
                          <a:pt x="46" y="83"/>
                        </a:lnTo>
                        <a:lnTo>
                          <a:pt x="45" y="95"/>
                        </a:lnTo>
                        <a:lnTo>
                          <a:pt x="44" y="101"/>
                        </a:lnTo>
                        <a:lnTo>
                          <a:pt x="38" y="105"/>
                        </a:lnTo>
                        <a:lnTo>
                          <a:pt x="31" y="106"/>
                        </a:lnTo>
                        <a:lnTo>
                          <a:pt x="23" y="105"/>
                        </a:lnTo>
                        <a:lnTo>
                          <a:pt x="18" y="102"/>
                        </a:lnTo>
                        <a:lnTo>
                          <a:pt x="15" y="99"/>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30" name="Freeform 363">
                    <a:extLst>
                      <a:ext uri="{FF2B5EF4-FFF2-40B4-BE49-F238E27FC236}">
                        <a16:creationId xmlns:a16="http://schemas.microsoft.com/office/drawing/2014/main" id="{FBC619D4-2663-39BC-9FB1-ED9E1DA41ED1}"/>
                      </a:ext>
                    </a:extLst>
                  </p:cNvPr>
                  <p:cNvSpPr>
                    <a:spLocks/>
                  </p:cNvSpPr>
                  <p:nvPr/>
                </p:nvSpPr>
                <p:spPr bwMode="auto">
                  <a:xfrm>
                    <a:off x="4013" y="2270"/>
                    <a:ext cx="84" cy="73"/>
                  </a:xfrm>
                  <a:custGeom>
                    <a:avLst/>
                    <a:gdLst>
                      <a:gd name="T0" fmla="*/ 6 w 84"/>
                      <a:gd name="T1" fmla="*/ 62 h 73"/>
                      <a:gd name="T2" fmla="*/ 1 w 84"/>
                      <a:gd name="T3" fmla="*/ 55 h 73"/>
                      <a:gd name="T4" fmla="*/ 0 w 84"/>
                      <a:gd name="T5" fmla="*/ 47 h 73"/>
                      <a:gd name="T6" fmla="*/ 0 w 84"/>
                      <a:gd name="T7" fmla="*/ 37 h 73"/>
                      <a:gd name="T8" fmla="*/ 0 w 84"/>
                      <a:gd name="T9" fmla="*/ 29 h 73"/>
                      <a:gd name="T10" fmla="*/ 4 w 84"/>
                      <a:gd name="T11" fmla="*/ 20 h 73"/>
                      <a:gd name="T12" fmla="*/ 9 w 84"/>
                      <a:gd name="T13" fmla="*/ 14 h 73"/>
                      <a:gd name="T14" fmla="*/ 14 w 84"/>
                      <a:gd name="T15" fmla="*/ 9 h 73"/>
                      <a:gd name="T16" fmla="*/ 22 w 84"/>
                      <a:gd name="T17" fmla="*/ 3 h 73"/>
                      <a:gd name="T18" fmla="*/ 28 w 84"/>
                      <a:gd name="T19" fmla="*/ 1 h 73"/>
                      <a:gd name="T20" fmla="*/ 41 w 84"/>
                      <a:gd name="T21" fmla="*/ 0 h 73"/>
                      <a:gd name="T22" fmla="*/ 52 w 84"/>
                      <a:gd name="T23" fmla="*/ 0 h 73"/>
                      <a:gd name="T24" fmla="*/ 60 w 84"/>
                      <a:gd name="T25" fmla="*/ 3 h 73"/>
                      <a:gd name="T26" fmla="*/ 67 w 84"/>
                      <a:gd name="T27" fmla="*/ 5 h 73"/>
                      <a:gd name="T28" fmla="*/ 73 w 84"/>
                      <a:gd name="T29" fmla="*/ 12 h 73"/>
                      <a:gd name="T30" fmla="*/ 77 w 84"/>
                      <a:gd name="T31" fmla="*/ 18 h 73"/>
                      <a:gd name="T32" fmla="*/ 81 w 84"/>
                      <a:gd name="T33" fmla="*/ 24 h 73"/>
                      <a:gd name="T34" fmla="*/ 83 w 84"/>
                      <a:gd name="T35" fmla="*/ 31 h 73"/>
                      <a:gd name="T36" fmla="*/ 83 w 84"/>
                      <a:gd name="T37" fmla="*/ 44 h 73"/>
                      <a:gd name="T38" fmla="*/ 83 w 84"/>
                      <a:gd name="T39" fmla="*/ 53 h 73"/>
                      <a:gd name="T40" fmla="*/ 80 w 84"/>
                      <a:gd name="T41" fmla="*/ 57 h 73"/>
                      <a:gd name="T42" fmla="*/ 76 w 84"/>
                      <a:gd name="T43" fmla="*/ 63 h 73"/>
                      <a:gd name="T44" fmla="*/ 73 w 84"/>
                      <a:gd name="T45" fmla="*/ 67 h 73"/>
                      <a:gd name="T46" fmla="*/ 65 w 84"/>
                      <a:gd name="T47" fmla="*/ 70 h 73"/>
                      <a:gd name="T48" fmla="*/ 57 w 84"/>
                      <a:gd name="T49" fmla="*/ 72 h 73"/>
                      <a:gd name="T50" fmla="*/ 63 w 84"/>
                      <a:gd name="T51" fmla="*/ 63 h 73"/>
                      <a:gd name="T52" fmla="*/ 69 w 84"/>
                      <a:gd name="T53" fmla="*/ 47 h 73"/>
                      <a:gd name="T54" fmla="*/ 70 w 84"/>
                      <a:gd name="T55" fmla="*/ 41 h 73"/>
                      <a:gd name="T56" fmla="*/ 69 w 84"/>
                      <a:gd name="T57" fmla="*/ 36 h 73"/>
                      <a:gd name="T58" fmla="*/ 67 w 84"/>
                      <a:gd name="T59" fmla="*/ 29 h 73"/>
                      <a:gd name="T60" fmla="*/ 53 w 84"/>
                      <a:gd name="T61" fmla="*/ 33 h 73"/>
                      <a:gd name="T62" fmla="*/ 38 w 84"/>
                      <a:gd name="T63" fmla="*/ 33 h 73"/>
                      <a:gd name="T64" fmla="*/ 27 w 84"/>
                      <a:gd name="T65" fmla="*/ 32 h 73"/>
                      <a:gd name="T66" fmla="*/ 18 w 84"/>
                      <a:gd name="T67" fmla="*/ 30 h 73"/>
                      <a:gd name="T68" fmla="*/ 15 w 84"/>
                      <a:gd name="T69" fmla="*/ 34 h 73"/>
                      <a:gd name="T70" fmla="*/ 13 w 84"/>
                      <a:gd name="T71" fmla="*/ 41 h 73"/>
                      <a:gd name="T72" fmla="*/ 13 w 84"/>
                      <a:gd name="T73" fmla="*/ 48 h 73"/>
                      <a:gd name="T74" fmla="*/ 19 w 84"/>
                      <a:gd name="T75" fmla="*/ 63 h 73"/>
                      <a:gd name="T76" fmla="*/ 23 w 84"/>
                      <a:gd name="T77" fmla="*/ 72 h 73"/>
                      <a:gd name="T78" fmla="*/ 13 w 84"/>
                      <a:gd name="T79" fmla="*/ 67 h 73"/>
                      <a:gd name="T80" fmla="*/ 6 w 84"/>
                      <a:gd name="T81" fmla="*/ 62 h 7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4"/>
                      <a:gd name="T124" fmla="*/ 0 h 73"/>
                      <a:gd name="T125" fmla="*/ 84 w 84"/>
                      <a:gd name="T126" fmla="*/ 73 h 7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4" h="73">
                        <a:moveTo>
                          <a:pt x="6" y="62"/>
                        </a:moveTo>
                        <a:lnTo>
                          <a:pt x="1" y="55"/>
                        </a:lnTo>
                        <a:lnTo>
                          <a:pt x="0" y="47"/>
                        </a:lnTo>
                        <a:lnTo>
                          <a:pt x="0" y="37"/>
                        </a:lnTo>
                        <a:lnTo>
                          <a:pt x="0" y="29"/>
                        </a:lnTo>
                        <a:lnTo>
                          <a:pt x="4" y="20"/>
                        </a:lnTo>
                        <a:lnTo>
                          <a:pt x="9" y="14"/>
                        </a:lnTo>
                        <a:lnTo>
                          <a:pt x="14" y="9"/>
                        </a:lnTo>
                        <a:lnTo>
                          <a:pt x="22" y="3"/>
                        </a:lnTo>
                        <a:lnTo>
                          <a:pt x="28" y="1"/>
                        </a:lnTo>
                        <a:lnTo>
                          <a:pt x="41" y="0"/>
                        </a:lnTo>
                        <a:lnTo>
                          <a:pt x="52" y="0"/>
                        </a:lnTo>
                        <a:lnTo>
                          <a:pt x="60" y="3"/>
                        </a:lnTo>
                        <a:lnTo>
                          <a:pt x="67" y="5"/>
                        </a:lnTo>
                        <a:lnTo>
                          <a:pt x="73" y="12"/>
                        </a:lnTo>
                        <a:lnTo>
                          <a:pt x="77" y="18"/>
                        </a:lnTo>
                        <a:lnTo>
                          <a:pt x="81" y="24"/>
                        </a:lnTo>
                        <a:lnTo>
                          <a:pt x="83" y="31"/>
                        </a:lnTo>
                        <a:lnTo>
                          <a:pt x="83" y="44"/>
                        </a:lnTo>
                        <a:lnTo>
                          <a:pt x="83" y="53"/>
                        </a:lnTo>
                        <a:lnTo>
                          <a:pt x="80" y="57"/>
                        </a:lnTo>
                        <a:lnTo>
                          <a:pt x="76" y="63"/>
                        </a:lnTo>
                        <a:lnTo>
                          <a:pt x="73" y="67"/>
                        </a:lnTo>
                        <a:lnTo>
                          <a:pt x="65" y="70"/>
                        </a:lnTo>
                        <a:lnTo>
                          <a:pt x="57" y="72"/>
                        </a:lnTo>
                        <a:lnTo>
                          <a:pt x="63" y="63"/>
                        </a:lnTo>
                        <a:lnTo>
                          <a:pt x="69" y="47"/>
                        </a:lnTo>
                        <a:lnTo>
                          <a:pt x="70" y="41"/>
                        </a:lnTo>
                        <a:lnTo>
                          <a:pt x="69" y="36"/>
                        </a:lnTo>
                        <a:lnTo>
                          <a:pt x="67" y="29"/>
                        </a:lnTo>
                        <a:lnTo>
                          <a:pt x="53" y="33"/>
                        </a:lnTo>
                        <a:lnTo>
                          <a:pt x="38" y="33"/>
                        </a:lnTo>
                        <a:lnTo>
                          <a:pt x="27" y="32"/>
                        </a:lnTo>
                        <a:lnTo>
                          <a:pt x="18" y="30"/>
                        </a:lnTo>
                        <a:lnTo>
                          <a:pt x="15" y="34"/>
                        </a:lnTo>
                        <a:lnTo>
                          <a:pt x="13" y="41"/>
                        </a:lnTo>
                        <a:lnTo>
                          <a:pt x="13" y="48"/>
                        </a:lnTo>
                        <a:lnTo>
                          <a:pt x="19" y="63"/>
                        </a:lnTo>
                        <a:lnTo>
                          <a:pt x="23" y="72"/>
                        </a:lnTo>
                        <a:lnTo>
                          <a:pt x="13" y="67"/>
                        </a:lnTo>
                        <a:lnTo>
                          <a:pt x="6" y="62"/>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431" name="Group 364">
                    <a:extLst>
                      <a:ext uri="{FF2B5EF4-FFF2-40B4-BE49-F238E27FC236}">
                        <a16:creationId xmlns:a16="http://schemas.microsoft.com/office/drawing/2014/main" id="{BF254DA5-A1E0-0591-3721-4A477A23371C}"/>
                      </a:ext>
                    </a:extLst>
                  </p:cNvPr>
                  <p:cNvGrpSpPr>
                    <a:grpSpLocks/>
                  </p:cNvGrpSpPr>
                  <p:nvPr/>
                </p:nvGrpSpPr>
                <p:grpSpPr bwMode="auto">
                  <a:xfrm>
                    <a:off x="4022" y="2325"/>
                    <a:ext cx="67" cy="11"/>
                    <a:chOff x="4022" y="2325"/>
                    <a:chExt cx="67" cy="11"/>
                  </a:xfrm>
                </p:grpSpPr>
                <p:sp>
                  <p:nvSpPr>
                    <p:cNvPr id="17432" name="Oval 365">
                      <a:extLst>
                        <a:ext uri="{FF2B5EF4-FFF2-40B4-BE49-F238E27FC236}">
                          <a16:creationId xmlns:a16="http://schemas.microsoft.com/office/drawing/2014/main" id="{6E0C574A-7D35-BB5C-2B1A-ADABA06A2E64}"/>
                        </a:ext>
                      </a:extLst>
                    </p:cNvPr>
                    <p:cNvSpPr>
                      <a:spLocks noChangeArrowheads="1"/>
                    </p:cNvSpPr>
                    <p:nvPr/>
                  </p:nvSpPr>
                  <p:spPr bwMode="auto">
                    <a:xfrm>
                      <a:off x="4022" y="2325"/>
                      <a:ext cx="9" cy="10"/>
                    </a:xfrm>
                    <a:prstGeom prst="ellipse">
                      <a:avLst/>
                    </a:prstGeom>
                    <a:blipFill dpi="0" rotWithShape="0">
                      <a:blip r:embed="rId17"/>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sp>
                  <p:nvSpPr>
                    <p:cNvPr id="17433" name="Oval 366">
                      <a:extLst>
                        <a:ext uri="{FF2B5EF4-FFF2-40B4-BE49-F238E27FC236}">
                          <a16:creationId xmlns:a16="http://schemas.microsoft.com/office/drawing/2014/main" id="{52448C96-28E7-E371-337C-CEF6E9F065C8}"/>
                        </a:ext>
                      </a:extLst>
                    </p:cNvPr>
                    <p:cNvSpPr>
                      <a:spLocks noChangeArrowheads="1"/>
                    </p:cNvSpPr>
                    <p:nvPr/>
                  </p:nvSpPr>
                  <p:spPr bwMode="auto">
                    <a:xfrm>
                      <a:off x="4080" y="2326"/>
                      <a:ext cx="9" cy="10"/>
                    </a:xfrm>
                    <a:prstGeom prst="ellipse">
                      <a:avLst/>
                    </a:prstGeom>
                    <a:blipFill dpi="0" rotWithShape="0">
                      <a:blip r:embed="rId17"/>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en-US" altLang="en-US" sz="1800">
                        <a:cs typeface="Arial" panose="020B0604020202020204" pitchFamily="34" charset="0"/>
                      </a:endParaRPr>
                    </a:p>
                  </p:txBody>
                </p:sp>
              </p:grpSp>
            </p:grpSp>
            <p:sp>
              <p:nvSpPr>
                <p:cNvPr id="17421" name="Freeform 367">
                  <a:extLst>
                    <a:ext uri="{FF2B5EF4-FFF2-40B4-BE49-F238E27FC236}">
                      <a16:creationId xmlns:a16="http://schemas.microsoft.com/office/drawing/2014/main" id="{F116C8D0-D5F4-AD2F-E6F4-06E2E1CDC2C9}"/>
                    </a:ext>
                  </a:extLst>
                </p:cNvPr>
                <p:cNvSpPr>
                  <a:spLocks/>
                </p:cNvSpPr>
                <p:nvPr/>
              </p:nvSpPr>
              <p:spPr bwMode="auto">
                <a:xfrm>
                  <a:off x="4009" y="2737"/>
                  <a:ext cx="81" cy="203"/>
                </a:xfrm>
                <a:custGeom>
                  <a:avLst/>
                  <a:gdLst>
                    <a:gd name="T0" fmla="*/ 18 w 81"/>
                    <a:gd name="T1" fmla="*/ 0 h 203"/>
                    <a:gd name="T2" fmla="*/ 16 w 81"/>
                    <a:gd name="T3" fmla="*/ 24 h 203"/>
                    <a:gd name="T4" fmla="*/ 14 w 81"/>
                    <a:gd name="T5" fmla="*/ 51 h 203"/>
                    <a:gd name="T6" fmla="*/ 14 w 81"/>
                    <a:gd name="T7" fmla="*/ 78 h 203"/>
                    <a:gd name="T8" fmla="*/ 16 w 81"/>
                    <a:gd name="T9" fmla="*/ 103 h 203"/>
                    <a:gd name="T10" fmla="*/ 16 w 81"/>
                    <a:gd name="T11" fmla="*/ 123 h 203"/>
                    <a:gd name="T12" fmla="*/ 16 w 81"/>
                    <a:gd name="T13" fmla="*/ 148 h 203"/>
                    <a:gd name="T14" fmla="*/ 15 w 81"/>
                    <a:gd name="T15" fmla="*/ 159 h 203"/>
                    <a:gd name="T16" fmla="*/ 4 w 81"/>
                    <a:gd name="T17" fmla="*/ 190 h 203"/>
                    <a:gd name="T18" fmla="*/ 0 w 81"/>
                    <a:gd name="T19" fmla="*/ 202 h 203"/>
                    <a:gd name="T20" fmla="*/ 17 w 81"/>
                    <a:gd name="T21" fmla="*/ 202 h 203"/>
                    <a:gd name="T22" fmla="*/ 25 w 81"/>
                    <a:gd name="T23" fmla="*/ 188 h 203"/>
                    <a:gd name="T24" fmla="*/ 30 w 81"/>
                    <a:gd name="T25" fmla="*/ 172 h 203"/>
                    <a:gd name="T26" fmla="*/ 33 w 81"/>
                    <a:gd name="T27" fmla="*/ 147 h 203"/>
                    <a:gd name="T28" fmla="*/ 43 w 81"/>
                    <a:gd name="T29" fmla="*/ 78 h 203"/>
                    <a:gd name="T30" fmla="*/ 46 w 81"/>
                    <a:gd name="T31" fmla="*/ 58 h 203"/>
                    <a:gd name="T32" fmla="*/ 44 w 81"/>
                    <a:gd name="T33" fmla="*/ 96 h 203"/>
                    <a:gd name="T34" fmla="*/ 47 w 81"/>
                    <a:gd name="T35" fmla="*/ 119 h 203"/>
                    <a:gd name="T36" fmla="*/ 48 w 81"/>
                    <a:gd name="T37" fmla="*/ 140 h 203"/>
                    <a:gd name="T38" fmla="*/ 46 w 81"/>
                    <a:gd name="T39" fmla="*/ 160 h 203"/>
                    <a:gd name="T40" fmla="*/ 47 w 81"/>
                    <a:gd name="T41" fmla="*/ 169 h 203"/>
                    <a:gd name="T42" fmla="*/ 58 w 81"/>
                    <a:gd name="T43" fmla="*/ 199 h 203"/>
                    <a:gd name="T44" fmla="*/ 69 w 81"/>
                    <a:gd name="T45" fmla="*/ 199 h 203"/>
                    <a:gd name="T46" fmla="*/ 74 w 81"/>
                    <a:gd name="T47" fmla="*/ 199 h 203"/>
                    <a:gd name="T48" fmla="*/ 80 w 81"/>
                    <a:gd name="T49" fmla="*/ 193 h 203"/>
                    <a:gd name="T50" fmla="*/ 64 w 81"/>
                    <a:gd name="T51" fmla="*/ 160 h 203"/>
                    <a:gd name="T52" fmla="*/ 72 w 81"/>
                    <a:gd name="T53" fmla="*/ 90 h 203"/>
                    <a:gd name="T54" fmla="*/ 75 w 81"/>
                    <a:gd name="T55" fmla="*/ 57 h 203"/>
                    <a:gd name="T56" fmla="*/ 75 w 81"/>
                    <a:gd name="T57" fmla="*/ 1 h 203"/>
                    <a:gd name="T58" fmla="*/ 18 w 81"/>
                    <a:gd name="T59" fmla="*/ 0 h 20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1"/>
                    <a:gd name="T91" fmla="*/ 0 h 203"/>
                    <a:gd name="T92" fmla="*/ 81 w 81"/>
                    <a:gd name="T93" fmla="*/ 203 h 20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1" h="203">
                      <a:moveTo>
                        <a:pt x="18" y="0"/>
                      </a:moveTo>
                      <a:lnTo>
                        <a:pt x="16" y="24"/>
                      </a:lnTo>
                      <a:lnTo>
                        <a:pt x="14" y="51"/>
                      </a:lnTo>
                      <a:lnTo>
                        <a:pt x="14" y="78"/>
                      </a:lnTo>
                      <a:lnTo>
                        <a:pt x="16" y="103"/>
                      </a:lnTo>
                      <a:lnTo>
                        <a:pt x="16" y="123"/>
                      </a:lnTo>
                      <a:lnTo>
                        <a:pt x="16" y="148"/>
                      </a:lnTo>
                      <a:lnTo>
                        <a:pt x="15" y="159"/>
                      </a:lnTo>
                      <a:lnTo>
                        <a:pt x="4" y="190"/>
                      </a:lnTo>
                      <a:lnTo>
                        <a:pt x="0" y="202"/>
                      </a:lnTo>
                      <a:lnTo>
                        <a:pt x="17" y="202"/>
                      </a:lnTo>
                      <a:lnTo>
                        <a:pt x="25" y="188"/>
                      </a:lnTo>
                      <a:lnTo>
                        <a:pt x="30" y="172"/>
                      </a:lnTo>
                      <a:lnTo>
                        <a:pt x="33" y="147"/>
                      </a:lnTo>
                      <a:lnTo>
                        <a:pt x="43" y="78"/>
                      </a:lnTo>
                      <a:lnTo>
                        <a:pt x="46" y="58"/>
                      </a:lnTo>
                      <a:lnTo>
                        <a:pt x="44" y="96"/>
                      </a:lnTo>
                      <a:lnTo>
                        <a:pt x="47" y="119"/>
                      </a:lnTo>
                      <a:lnTo>
                        <a:pt x="48" y="140"/>
                      </a:lnTo>
                      <a:lnTo>
                        <a:pt x="46" y="160"/>
                      </a:lnTo>
                      <a:lnTo>
                        <a:pt x="47" y="169"/>
                      </a:lnTo>
                      <a:lnTo>
                        <a:pt x="58" y="199"/>
                      </a:lnTo>
                      <a:lnTo>
                        <a:pt x="69" y="199"/>
                      </a:lnTo>
                      <a:lnTo>
                        <a:pt x="74" y="199"/>
                      </a:lnTo>
                      <a:lnTo>
                        <a:pt x="80" y="193"/>
                      </a:lnTo>
                      <a:lnTo>
                        <a:pt x="64" y="160"/>
                      </a:lnTo>
                      <a:lnTo>
                        <a:pt x="72" y="90"/>
                      </a:lnTo>
                      <a:lnTo>
                        <a:pt x="75" y="57"/>
                      </a:lnTo>
                      <a:lnTo>
                        <a:pt x="75" y="1"/>
                      </a:lnTo>
                      <a:lnTo>
                        <a:pt x="18" y="0"/>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17422" name="Group 368">
                  <a:extLst>
                    <a:ext uri="{FF2B5EF4-FFF2-40B4-BE49-F238E27FC236}">
                      <a16:creationId xmlns:a16="http://schemas.microsoft.com/office/drawing/2014/main" id="{7642B357-922E-8EB4-5EFD-82CEBF72CCA6}"/>
                    </a:ext>
                  </a:extLst>
                </p:cNvPr>
                <p:cNvGrpSpPr>
                  <a:grpSpLocks/>
                </p:cNvGrpSpPr>
                <p:nvPr/>
              </p:nvGrpSpPr>
              <p:grpSpPr bwMode="auto">
                <a:xfrm>
                  <a:off x="3980" y="2485"/>
                  <a:ext cx="148" cy="203"/>
                  <a:chOff x="3980" y="2485"/>
                  <a:chExt cx="148" cy="203"/>
                </a:xfrm>
              </p:grpSpPr>
              <p:sp>
                <p:nvSpPr>
                  <p:cNvPr id="17427" name="Freeform 369">
                    <a:extLst>
                      <a:ext uri="{FF2B5EF4-FFF2-40B4-BE49-F238E27FC236}">
                        <a16:creationId xmlns:a16="http://schemas.microsoft.com/office/drawing/2014/main" id="{7E149A96-6BC6-891F-3034-B770E63C7800}"/>
                      </a:ext>
                    </a:extLst>
                  </p:cNvPr>
                  <p:cNvSpPr>
                    <a:spLocks/>
                  </p:cNvSpPr>
                  <p:nvPr/>
                </p:nvSpPr>
                <p:spPr bwMode="auto">
                  <a:xfrm>
                    <a:off x="3980" y="2491"/>
                    <a:ext cx="41" cy="197"/>
                  </a:xfrm>
                  <a:custGeom>
                    <a:avLst/>
                    <a:gdLst>
                      <a:gd name="T0" fmla="*/ 2 w 41"/>
                      <a:gd name="T1" fmla="*/ 0 h 197"/>
                      <a:gd name="T2" fmla="*/ 0 w 41"/>
                      <a:gd name="T3" fmla="*/ 44 h 197"/>
                      <a:gd name="T4" fmla="*/ 6 w 41"/>
                      <a:gd name="T5" fmla="*/ 105 h 197"/>
                      <a:gd name="T6" fmla="*/ 12 w 41"/>
                      <a:gd name="T7" fmla="*/ 158 h 197"/>
                      <a:gd name="T8" fmla="*/ 22 w 41"/>
                      <a:gd name="T9" fmla="*/ 190 h 197"/>
                      <a:gd name="T10" fmla="*/ 26 w 41"/>
                      <a:gd name="T11" fmla="*/ 196 h 197"/>
                      <a:gd name="T12" fmla="*/ 29 w 41"/>
                      <a:gd name="T13" fmla="*/ 187 h 197"/>
                      <a:gd name="T14" fmla="*/ 31 w 41"/>
                      <a:gd name="T15" fmla="*/ 164 h 197"/>
                      <a:gd name="T16" fmla="*/ 40 w 41"/>
                      <a:gd name="T17" fmla="*/ 158 h 197"/>
                      <a:gd name="T18" fmla="*/ 28 w 41"/>
                      <a:gd name="T19" fmla="*/ 140 h 197"/>
                      <a:gd name="T20" fmla="*/ 20 w 41"/>
                      <a:gd name="T21" fmla="*/ 130 h 197"/>
                      <a:gd name="T22" fmla="*/ 21 w 41"/>
                      <a:gd name="T23" fmla="*/ 40 h 197"/>
                      <a:gd name="T24" fmla="*/ 25 w 41"/>
                      <a:gd name="T25" fmla="*/ 3 h 197"/>
                      <a:gd name="T26" fmla="*/ 2 w 41"/>
                      <a:gd name="T27" fmla="*/ 0 h 1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
                      <a:gd name="T43" fmla="*/ 0 h 197"/>
                      <a:gd name="T44" fmla="*/ 41 w 41"/>
                      <a:gd name="T45" fmla="*/ 197 h 1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 h="197">
                        <a:moveTo>
                          <a:pt x="2" y="0"/>
                        </a:moveTo>
                        <a:lnTo>
                          <a:pt x="0" y="44"/>
                        </a:lnTo>
                        <a:lnTo>
                          <a:pt x="6" y="105"/>
                        </a:lnTo>
                        <a:lnTo>
                          <a:pt x="12" y="158"/>
                        </a:lnTo>
                        <a:lnTo>
                          <a:pt x="22" y="190"/>
                        </a:lnTo>
                        <a:lnTo>
                          <a:pt x="26" y="196"/>
                        </a:lnTo>
                        <a:lnTo>
                          <a:pt x="29" y="187"/>
                        </a:lnTo>
                        <a:lnTo>
                          <a:pt x="31" y="164"/>
                        </a:lnTo>
                        <a:lnTo>
                          <a:pt x="40" y="158"/>
                        </a:lnTo>
                        <a:lnTo>
                          <a:pt x="28" y="140"/>
                        </a:lnTo>
                        <a:lnTo>
                          <a:pt x="20" y="130"/>
                        </a:lnTo>
                        <a:lnTo>
                          <a:pt x="21" y="40"/>
                        </a:lnTo>
                        <a:lnTo>
                          <a:pt x="25" y="3"/>
                        </a:lnTo>
                        <a:lnTo>
                          <a:pt x="2" y="0"/>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28" name="Freeform 370">
                    <a:extLst>
                      <a:ext uri="{FF2B5EF4-FFF2-40B4-BE49-F238E27FC236}">
                        <a16:creationId xmlns:a16="http://schemas.microsoft.com/office/drawing/2014/main" id="{F521B205-DA6E-ABBD-43FE-BB5689D6C8D8}"/>
                      </a:ext>
                    </a:extLst>
                  </p:cNvPr>
                  <p:cNvSpPr>
                    <a:spLocks/>
                  </p:cNvSpPr>
                  <p:nvPr/>
                </p:nvSpPr>
                <p:spPr bwMode="auto">
                  <a:xfrm>
                    <a:off x="4092" y="2485"/>
                    <a:ext cx="36" cy="185"/>
                  </a:xfrm>
                  <a:custGeom>
                    <a:avLst/>
                    <a:gdLst>
                      <a:gd name="T0" fmla="*/ 10 w 36"/>
                      <a:gd name="T1" fmla="*/ 5 h 185"/>
                      <a:gd name="T2" fmla="*/ 15 w 36"/>
                      <a:gd name="T3" fmla="*/ 38 h 185"/>
                      <a:gd name="T4" fmla="*/ 15 w 36"/>
                      <a:gd name="T5" fmla="*/ 117 h 185"/>
                      <a:gd name="T6" fmla="*/ 0 w 36"/>
                      <a:gd name="T7" fmla="*/ 150 h 185"/>
                      <a:gd name="T8" fmla="*/ 4 w 36"/>
                      <a:gd name="T9" fmla="*/ 153 h 185"/>
                      <a:gd name="T10" fmla="*/ 0 w 36"/>
                      <a:gd name="T11" fmla="*/ 170 h 185"/>
                      <a:gd name="T12" fmla="*/ 3 w 36"/>
                      <a:gd name="T13" fmla="*/ 184 h 185"/>
                      <a:gd name="T14" fmla="*/ 15 w 36"/>
                      <a:gd name="T15" fmla="*/ 161 h 185"/>
                      <a:gd name="T16" fmla="*/ 25 w 36"/>
                      <a:gd name="T17" fmla="*/ 121 h 185"/>
                      <a:gd name="T18" fmla="*/ 35 w 36"/>
                      <a:gd name="T19" fmla="*/ 31 h 185"/>
                      <a:gd name="T20" fmla="*/ 31 w 36"/>
                      <a:gd name="T21" fmla="*/ 0 h 185"/>
                      <a:gd name="T22" fmla="*/ 10 w 36"/>
                      <a:gd name="T23" fmla="*/ 5 h 1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85"/>
                      <a:gd name="T38" fmla="*/ 36 w 36"/>
                      <a:gd name="T39" fmla="*/ 185 h 1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85">
                        <a:moveTo>
                          <a:pt x="10" y="5"/>
                        </a:moveTo>
                        <a:lnTo>
                          <a:pt x="15" y="38"/>
                        </a:lnTo>
                        <a:lnTo>
                          <a:pt x="15" y="117"/>
                        </a:lnTo>
                        <a:lnTo>
                          <a:pt x="0" y="150"/>
                        </a:lnTo>
                        <a:lnTo>
                          <a:pt x="4" y="153"/>
                        </a:lnTo>
                        <a:lnTo>
                          <a:pt x="0" y="170"/>
                        </a:lnTo>
                        <a:lnTo>
                          <a:pt x="3" y="184"/>
                        </a:lnTo>
                        <a:lnTo>
                          <a:pt x="15" y="161"/>
                        </a:lnTo>
                        <a:lnTo>
                          <a:pt x="25" y="121"/>
                        </a:lnTo>
                        <a:lnTo>
                          <a:pt x="35" y="31"/>
                        </a:lnTo>
                        <a:lnTo>
                          <a:pt x="31" y="0"/>
                        </a:lnTo>
                        <a:lnTo>
                          <a:pt x="10" y="5"/>
                        </a:lnTo>
                      </a:path>
                    </a:pathLst>
                  </a:custGeom>
                  <a:blipFill dpi="0" rotWithShape="0">
                    <a:blip r:embed="rId11"/>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17423" name="Group 371">
                  <a:extLst>
                    <a:ext uri="{FF2B5EF4-FFF2-40B4-BE49-F238E27FC236}">
                      <a16:creationId xmlns:a16="http://schemas.microsoft.com/office/drawing/2014/main" id="{B11B868E-E4FF-1C72-6AA5-E48BA1FE5FF3}"/>
                    </a:ext>
                  </a:extLst>
                </p:cNvPr>
                <p:cNvGrpSpPr>
                  <a:grpSpLocks/>
                </p:cNvGrpSpPr>
                <p:nvPr/>
              </p:nvGrpSpPr>
              <p:grpSpPr bwMode="auto">
                <a:xfrm>
                  <a:off x="4005" y="2899"/>
                  <a:ext cx="90" cy="62"/>
                  <a:chOff x="4005" y="2899"/>
                  <a:chExt cx="90" cy="62"/>
                </a:xfrm>
              </p:grpSpPr>
              <p:sp>
                <p:nvSpPr>
                  <p:cNvPr id="17425" name="Freeform 372">
                    <a:extLst>
                      <a:ext uri="{FF2B5EF4-FFF2-40B4-BE49-F238E27FC236}">
                        <a16:creationId xmlns:a16="http://schemas.microsoft.com/office/drawing/2014/main" id="{5E7F1AD1-9B45-F4BE-12D2-D4D14CB06548}"/>
                      </a:ext>
                    </a:extLst>
                  </p:cNvPr>
                  <p:cNvSpPr>
                    <a:spLocks/>
                  </p:cNvSpPr>
                  <p:nvPr/>
                </p:nvSpPr>
                <p:spPr bwMode="auto">
                  <a:xfrm>
                    <a:off x="4005" y="2904"/>
                    <a:ext cx="36" cy="57"/>
                  </a:xfrm>
                  <a:custGeom>
                    <a:avLst/>
                    <a:gdLst>
                      <a:gd name="T0" fmla="*/ 6 w 36"/>
                      <a:gd name="T1" fmla="*/ 28 h 57"/>
                      <a:gd name="T2" fmla="*/ 1 w 36"/>
                      <a:gd name="T3" fmla="*/ 36 h 57"/>
                      <a:gd name="T4" fmla="*/ 0 w 36"/>
                      <a:gd name="T5" fmla="*/ 43 h 57"/>
                      <a:gd name="T6" fmla="*/ 0 w 36"/>
                      <a:gd name="T7" fmla="*/ 48 h 57"/>
                      <a:gd name="T8" fmla="*/ 1 w 36"/>
                      <a:gd name="T9" fmla="*/ 51 h 57"/>
                      <a:gd name="T10" fmla="*/ 3 w 36"/>
                      <a:gd name="T11" fmla="*/ 54 h 57"/>
                      <a:gd name="T12" fmla="*/ 8 w 36"/>
                      <a:gd name="T13" fmla="*/ 56 h 57"/>
                      <a:gd name="T14" fmla="*/ 14 w 36"/>
                      <a:gd name="T15" fmla="*/ 55 h 57"/>
                      <a:gd name="T16" fmla="*/ 20 w 36"/>
                      <a:gd name="T17" fmla="*/ 53 h 57"/>
                      <a:gd name="T18" fmla="*/ 24 w 36"/>
                      <a:gd name="T19" fmla="*/ 47 h 57"/>
                      <a:gd name="T20" fmla="*/ 28 w 36"/>
                      <a:gd name="T21" fmla="*/ 40 h 57"/>
                      <a:gd name="T22" fmla="*/ 31 w 36"/>
                      <a:gd name="T23" fmla="*/ 25 h 57"/>
                      <a:gd name="T24" fmla="*/ 35 w 36"/>
                      <a:gd name="T25" fmla="*/ 10 h 57"/>
                      <a:gd name="T26" fmla="*/ 34 w 36"/>
                      <a:gd name="T27" fmla="*/ 0 h 57"/>
                      <a:gd name="T28" fmla="*/ 27 w 36"/>
                      <a:gd name="T29" fmla="*/ 22 h 57"/>
                      <a:gd name="T30" fmla="*/ 21 w 36"/>
                      <a:gd name="T31" fmla="*/ 35 h 57"/>
                      <a:gd name="T32" fmla="*/ 12 w 36"/>
                      <a:gd name="T33" fmla="*/ 35 h 57"/>
                      <a:gd name="T34" fmla="*/ 5 w 36"/>
                      <a:gd name="T35" fmla="*/ 34 h 57"/>
                      <a:gd name="T36" fmla="*/ 6 w 36"/>
                      <a:gd name="T37" fmla="*/ 28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
                      <a:gd name="T58" fmla="*/ 0 h 57"/>
                      <a:gd name="T59" fmla="*/ 36 w 36"/>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 h="57">
                        <a:moveTo>
                          <a:pt x="6" y="28"/>
                        </a:moveTo>
                        <a:lnTo>
                          <a:pt x="1" y="36"/>
                        </a:lnTo>
                        <a:lnTo>
                          <a:pt x="0" y="43"/>
                        </a:lnTo>
                        <a:lnTo>
                          <a:pt x="0" y="48"/>
                        </a:lnTo>
                        <a:lnTo>
                          <a:pt x="1" y="51"/>
                        </a:lnTo>
                        <a:lnTo>
                          <a:pt x="3" y="54"/>
                        </a:lnTo>
                        <a:lnTo>
                          <a:pt x="8" y="56"/>
                        </a:lnTo>
                        <a:lnTo>
                          <a:pt x="14" y="55"/>
                        </a:lnTo>
                        <a:lnTo>
                          <a:pt x="20" y="53"/>
                        </a:lnTo>
                        <a:lnTo>
                          <a:pt x="24" y="47"/>
                        </a:lnTo>
                        <a:lnTo>
                          <a:pt x="28" y="40"/>
                        </a:lnTo>
                        <a:lnTo>
                          <a:pt x="31" y="25"/>
                        </a:lnTo>
                        <a:lnTo>
                          <a:pt x="35" y="10"/>
                        </a:lnTo>
                        <a:lnTo>
                          <a:pt x="34" y="0"/>
                        </a:lnTo>
                        <a:lnTo>
                          <a:pt x="27" y="22"/>
                        </a:lnTo>
                        <a:lnTo>
                          <a:pt x="21" y="35"/>
                        </a:lnTo>
                        <a:lnTo>
                          <a:pt x="12" y="35"/>
                        </a:lnTo>
                        <a:lnTo>
                          <a:pt x="5" y="34"/>
                        </a:lnTo>
                        <a:lnTo>
                          <a:pt x="6" y="28"/>
                        </a:lnTo>
                      </a:path>
                    </a:pathLst>
                  </a:custGeom>
                  <a:blipFill dpi="0" rotWithShape="0">
                    <a:blip r:embed="rId18"/>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17426" name="Freeform 373">
                    <a:extLst>
                      <a:ext uri="{FF2B5EF4-FFF2-40B4-BE49-F238E27FC236}">
                        <a16:creationId xmlns:a16="http://schemas.microsoft.com/office/drawing/2014/main" id="{A732E3A5-65F5-DB49-E2E6-313FF02C312B}"/>
                      </a:ext>
                    </a:extLst>
                  </p:cNvPr>
                  <p:cNvSpPr>
                    <a:spLocks/>
                  </p:cNvSpPr>
                  <p:nvPr/>
                </p:nvSpPr>
                <p:spPr bwMode="auto">
                  <a:xfrm>
                    <a:off x="4055" y="2899"/>
                    <a:ext cx="40" cy="61"/>
                  </a:xfrm>
                  <a:custGeom>
                    <a:avLst/>
                    <a:gdLst>
                      <a:gd name="T0" fmla="*/ 0 w 40"/>
                      <a:gd name="T1" fmla="*/ 0 h 61"/>
                      <a:gd name="T2" fmla="*/ 0 w 40"/>
                      <a:gd name="T3" fmla="*/ 6 h 61"/>
                      <a:gd name="T4" fmla="*/ 5 w 40"/>
                      <a:gd name="T5" fmla="*/ 21 h 61"/>
                      <a:gd name="T6" fmla="*/ 8 w 40"/>
                      <a:gd name="T7" fmla="*/ 34 h 61"/>
                      <a:gd name="T8" fmla="*/ 12 w 40"/>
                      <a:gd name="T9" fmla="*/ 46 h 61"/>
                      <a:gd name="T10" fmla="*/ 16 w 40"/>
                      <a:gd name="T11" fmla="*/ 52 h 61"/>
                      <a:gd name="T12" fmla="*/ 20 w 40"/>
                      <a:gd name="T13" fmla="*/ 57 h 61"/>
                      <a:gd name="T14" fmla="*/ 26 w 40"/>
                      <a:gd name="T15" fmla="*/ 59 h 61"/>
                      <a:gd name="T16" fmla="*/ 32 w 40"/>
                      <a:gd name="T17" fmla="*/ 60 h 61"/>
                      <a:gd name="T18" fmla="*/ 35 w 40"/>
                      <a:gd name="T19" fmla="*/ 58 h 61"/>
                      <a:gd name="T20" fmla="*/ 38 w 40"/>
                      <a:gd name="T21" fmla="*/ 57 h 61"/>
                      <a:gd name="T22" fmla="*/ 39 w 40"/>
                      <a:gd name="T23" fmla="*/ 51 h 61"/>
                      <a:gd name="T24" fmla="*/ 38 w 40"/>
                      <a:gd name="T25" fmla="*/ 43 h 61"/>
                      <a:gd name="T26" fmla="*/ 35 w 40"/>
                      <a:gd name="T27" fmla="*/ 33 h 61"/>
                      <a:gd name="T28" fmla="*/ 32 w 40"/>
                      <a:gd name="T29" fmla="*/ 28 h 61"/>
                      <a:gd name="T30" fmla="*/ 31 w 40"/>
                      <a:gd name="T31" fmla="*/ 33 h 61"/>
                      <a:gd name="T32" fmla="*/ 30 w 40"/>
                      <a:gd name="T33" fmla="*/ 35 h 61"/>
                      <a:gd name="T34" fmla="*/ 25 w 40"/>
                      <a:gd name="T35" fmla="*/ 36 h 61"/>
                      <a:gd name="T36" fmla="*/ 20 w 40"/>
                      <a:gd name="T37" fmla="*/ 37 h 61"/>
                      <a:gd name="T38" fmla="*/ 13 w 40"/>
                      <a:gd name="T39" fmla="*/ 35 h 61"/>
                      <a:gd name="T40" fmla="*/ 5 w 40"/>
                      <a:gd name="T41" fmla="*/ 12 h 61"/>
                      <a:gd name="T42" fmla="*/ 0 w 40"/>
                      <a:gd name="T43" fmla="*/ 0 h 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61"/>
                      <a:gd name="T68" fmla="*/ 40 w 40"/>
                      <a:gd name="T69" fmla="*/ 61 h 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61">
                        <a:moveTo>
                          <a:pt x="0" y="0"/>
                        </a:moveTo>
                        <a:lnTo>
                          <a:pt x="0" y="6"/>
                        </a:lnTo>
                        <a:lnTo>
                          <a:pt x="5" y="21"/>
                        </a:lnTo>
                        <a:lnTo>
                          <a:pt x="8" y="34"/>
                        </a:lnTo>
                        <a:lnTo>
                          <a:pt x="12" y="46"/>
                        </a:lnTo>
                        <a:lnTo>
                          <a:pt x="16" y="52"/>
                        </a:lnTo>
                        <a:lnTo>
                          <a:pt x="20" y="57"/>
                        </a:lnTo>
                        <a:lnTo>
                          <a:pt x="26" y="59"/>
                        </a:lnTo>
                        <a:lnTo>
                          <a:pt x="32" y="60"/>
                        </a:lnTo>
                        <a:lnTo>
                          <a:pt x="35" y="58"/>
                        </a:lnTo>
                        <a:lnTo>
                          <a:pt x="38" y="57"/>
                        </a:lnTo>
                        <a:lnTo>
                          <a:pt x="39" y="51"/>
                        </a:lnTo>
                        <a:lnTo>
                          <a:pt x="38" y="43"/>
                        </a:lnTo>
                        <a:lnTo>
                          <a:pt x="35" y="33"/>
                        </a:lnTo>
                        <a:lnTo>
                          <a:pt x="32" y="28"/>
                        </a:lnTo>
                        <a:lnTo>
                          <a:pt x="31" y="33"/>
                        </a:lnTo>
                        <a:lnTo>
                          <a:pt x="30" y="35"/>
                        </a:lnTo>
                        <a:lnTo>
                          <a:pt x="25" y="36"/>
                        </a:lnTo>
                        <a:lnTo>
                          <a:pt x="20" y="37"/>
                        </a:lnTo>
                        <a:lnTo>
                          <a:pt x="13" y="35"/>
                        </a:lnTo>
                        <a:lnTo>
                          <a:pt x="5" y="12"/>
                        </a:lnTo>
                        <a:lnTo>
                          <a:pt x="0" y="0"/>
                        </a:lnTo>
                      </a:path>
                    </a:pathLst>
                  </a:custGeom>
                  <a:blipFill dpi="0" rotWithShape="0">
                    <a:blip r:embed="rId18"/>
                    <a:srcRect/>
                    <a:tile tx="0" ty="0" sx="100000" sy="100000" flip="none" algn="tl"/>
                  </a:blip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17424" name="Freeform 374">
                  <a:extLst>
                    <a:ext uri="{FF2B5EF4-FFF2-40B4-BE49-F238E27FC236}">
                      <a16:creationId xmlns:a16="http://schemas.microsoft.com/office/drawing/2014/main" id="{999D385C-4764-FBD5-0842-58C6FB028844}"/>
                    </a:ext>
                  </a:extLst>
                </p:cNvPr>
                <p:cNvSpPr>
                  <a:spLocks/>
                </p:cNvSpPr>
                <p:nvPr/>
              </p:nvSpPr>
              <p:spPr bwMode="auto">
                <a:xfrm>
                  <a:off x="3978" y="2370"/>
                  <a:ext cx="153" cy="387"/>
                </a:xfrm>
                <a:custGeom>
                  <a:avLst/>
                  <a:gdLst>
                    <a:gd name="T0" fmla="*/ 60 w 153"/>
                    <a:gd name="T1" fmla="*/ 0 h 387"/>
                    <a:gd name="T2" fmla="*/ 24 w 153"/>
                    <a:gd name="T3" fmla="*/ 20 h 387"/>
                    <a:gd name="T4" fmla="*/ 19 w 153"/>
                    <a:gd name="T5" fmla="*/ 26 h 387"/>
                    <a:gd name="T6" fmla="*/ 0 w 153"/>
                    <a:gd name="T7" fmla="*/ 122 h 387"/>
                    <a:gd name="T8" fmla="*/ 29 w 153"/>
                    <a:gd name="T9" fmla="*/ 126 h 387"/>
                    <a:gd name="T10" fmla="*/ 33 w 153"/>
                    <a:gd name="T11" fmla="*/ 102 h 387"/>
                    <a:gd name="T12" fmla="*/ 44 w 153"/>
                    <a:gd name="T13" fmla="*/ 152 h 387"/>
                    <a:gd name="T14" fmla="*/ 25 w 153"/>
                    <a:gd name="T15" fmla="*/ 217 h 387"/>
                    <a:gd name="T16" fmla="*/ 25 w 153"/>
                    <a:gd name="T17" fmla="*/ 264 h 387"/>
                    <a:gd name="T18" fmla="*/ 29 w 153"/>
                    <a:gd name="T19" fmla="*/ 297 h 387"/>
                    <a:gd name="T20" fmla="*/ 38 w 153"/>
                    <a:gd name="T21" fmla="*/ 344 h 387"/>
                    <a:gd name="T22" fmla="*/ 47 w 153"/>
                    <a:gd name="T23" fmla="*/ 380 h 387"/>
                    <a:gd name="T24" fmla="*/ 75 w 153"/>
                    <a:gd name="T25" fmla="*/ 386 h 387"/>
                    <a:gd name="T26" fmla="*/ 78 w 153"/>
                    <a:gd name="T27" fmla="*/ 380 h 387"/>
                    <a:gd name="T28" fmla="*/ 105 w 153"/>
                    <a:gd name="T29" fmla="*/ 379 h 387"/>
                    <a:gd name="T30" fmla="*/ 114 w 153"/>
                    <a:gd name="T31" fmla="*/ 334 h 387"/>
                    <a:gd name="T32" fmla="*/ 122 w 153"/>
                    <a:gd name="T33" fmla="*/ 275 h 387"/>
                    <a:gd name="T34" fmla="*/ 129 w 153"/>
                    <a:gd name="T35" fmla="*/ 215 h 387"/>
                    <a:gd name="T36" fmla="*/ 112 w 153"/>
                    <a:gd name="T37" fmla="*/ 147 h 387"/>
                    <a:gd name="T38" fmla="*/ 118 w 153"/>
                    <a:gd name="T39" fmla="*/ 109 h 387"/>
                    <a:gd name="T40" fmla="*/ 122 w 153"/>
                    <a:gd name="T41" fmla="*/ 123 h 387"/>
                    <a:gd name="T42" fmla="*/ 152 w 153"/>
                    <a:gd name="T43" fmla="*/ 115 h 387"/>
                    <a:gd name="T44" fmla="*/ 129 w 153"/>
                    <a:gd name="T45" fmla="*/ 25 h 387"/>
                    <a:gd name="T46" fmla="*/ 90 w 153"/>
                    <a:gd name="T47" fmla="*/ 0 h 387"/>
                    <a:gd name="T48" fmla="*/ 89 w 153"/>
                    <a:gd name="T49" fmla="*/ 3 h 387"/>
                    <a:gd name="T50" fmla="*/ 84 w 153"/>
                    <a:gd name="T51" fmla="*/ 6 h 387"/>
                    <a:gd name="T52" fmla="*/ 80 w 153"/>
                    <a:gd name="T53" fmla="*/ 7 h 387"/>
                    <a:gd name="T54" fmla="*/ 76 w 153"/>
                    <a:gd name="T55" fmla="*/ 7 h 387"/>
                    <a:gd name="T56" fmla="*/ 71 w 153"/>
                    <a:gd name="T57" fmla="*/ 7 h 387"/>
                    <a:gd name="T58" fmla="*/ 67 w 153"/>
                    <a:gd name="T59" fmla="*/ 6 h 387"/>
                    <a:gd name="T60" fmla="*/ 62 w 153"/>
                    <a:gd name="T61" fmla="*/ 3 h 387"/>
                    <a:gd name="T62" fmla="*/ 60 w 153"/>
                    <a:gd name="T63" fmla="*/ 0 h 3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3"/>
                    <a:gd name="T97" fmla="*/ 0 h 387"/>
                    <a:gd name="T98" fmla="*/ 153 w 153"/>
                    <a:gd name="T99" fmla="*/ 387 h 3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3" h="387">
                      <a:moveTo>
                        <a:pt x="60" y="0"/>
                      </a:moveTo>
                      <a:lnTo>
                        <a:pt x="24" y="20"/>
                      </a:lnTo>
                      <a:lnTo>
                        <a:pt x="19" y="26"/>
                      </a:lnTo>
                      <a:lnTo>
                        <a:pt x="0" y="122"/>
                      </a:lnTo>
                      <a:lnTo>
                        <a:pt x="29" y="126"/>
                      </a:lnTo>
                      <a:lnTo>
                        <a:pt x="33" y="102"/>
                      </a:lnTo>
                      <a:lnTo>
                        <a:pt x="44" y="152"/>
                      </a:lnTo>
                      <a:lnTo>
                        <a:pt x="25" y="217"/>
                      </a:lnTo>
                      <a:lnTo>
                        <a:pt x="25" y="264"/>
                      </a:lnTo>
                      <a:lnTo>
                        <a:pt x="29" y="297"/>
                      </a:lnTo>
                      <a:lnTo>
                        <a:pt x="38" y="344"/>
                      </a:lnTo>
                      <a:lnTo>
                        <a:pt x="47" y="380"/>
                      </a:lnTo>
                      <a:lnTo>
                        <a:pt x="75" y="386"/>
                      </a:lnTo>
                      <a:lnTo>
                        <a:pt x="78" y="380"/>
                      </a:lnTo>
                      <a:lnTo>
                        <a:pt x="105" y="379"/>
                      </a:lnTo>
                      <a:lnTo>
                        <a:pt x="114" y="334"/>
                      </a:lnTo>
                      <a:lnTo>
                        <a:pt x="122" y="275"/>
                      </a:lnTo>
                      <a:lnTo>
                        <a:pt x="129" y="215"/>
                      </a:lnTo>
                      <a:lnTo>
                        <a:pt x="112" y="147"/>
                      </a:lnTo>
                      <a:lnTo>
                        <a:pt x="118" y="109"/>
                      </a:lnTo>
                      <a:lnTo>
                        <a:pt x="122" y="123"/>
                      </a:lnTo>
                      <a:lnTo>
                        <a:pt x="152" y="115"/>
                      </a:lnTo>
                      <a:lnTo>
                        <a:pt x="129" y="25"/>
                      </a:lnTo>
                      <a:lnTo>
                        <a:pt x="90" y="0"/>
                      </a:lnTo>
                      <a:lnTo>
                        <a:pt x="89" y="3"/>
                      </a:lnTo>
                      <a:lnTo>
                        <a:pt x="84" y="6"/>
                      </a:lnTo>
                      <a:lnTo>
                        <a:pt x="80" y="7"/>
                      </a:lnTo>
                      <a:lnTo>
                        <a:pt x="76" y="7"/>
                      </a:lnTo>
                      <a:lnTo>
                        <a:pt x="71" y="7"/>
                      </a:lnTo>
                      <a:lnTo>
                        <a:pt x="67" y="6"/>
                      </a:lnTo>
                      <a:lnTo>
                        <a:pt x="62" y="3"/>
                      </a:lnTo>
                      <a:lnTo>
                        <a:pt x="60" y="0"/>
                      </a:lnTo>
                    </a:path>
                  </a:pathLst>
                </a:custGeom>
                <a:blipFill dpi="0" rotWithShape="0">
                  <a:blip r:embed="rId18"/>
                  <a:srcRect/>
                  <a:tile tx="0" ty="0" sx="100000" sy="100000" flip="none" algn="tl"/>
                </a:blipFill>
                <a:ln w="12700" cap="rnd">
                  <a:solidFill>
                    <a:srgbClr val="FF1F3F"/>
                  </a:solidFill>
                  <a:round/>
                  <a:headEnd/>
                  <a:tailEnd/>
                </a:ln>
              </p:spPr>
              <p:txBody>
                <a:bodyPr/>
                <a:lstStyle/>
                <a:p>
                  <a:endParaRPr lang="zh-CN" altLang="en-US"/>
                </a:p>
              </p:txBody>
            </p:sp>
          </p:grpSp>
        </p:grpSp>
      </p:grpSp>
      <p:sp>
        <p:nvSpPr>
          <p:cNvPr id="17414" name="Slide Number Placeholder 256">
            <a:extLst>
              <a:ext uri="{FF2B5EF4-FFF2-40B4-BE49-F238E27FC236}">
                <a16:creationId xmlns:a16="http://schemas.microsoft.com/office/drawing/2014/main" id="{A4C4258A-33C3-68EA-5E18-D7628C11F5B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1057CEB9-2CBB-4727-BFE5-0136F7149EC6}" type="slidenum">
              <a:rPr lang="en-US" altLang="en-US" sz="1800">
                <a:solidFill>
                  <a:schemeClr val="tx2"/>
                </a:solidFill>
                <a:cs typeface="Arial" panose="020B0604020202020204" pitchFamily="34" charset="0"/>
              </a:rPr>
              <a:t>8</a:t>
            </a:fld>
            <a:endParaRPr lang="en-US" altLang="en-US" sz="1800">
              <a:solidFill>
                <a:schemeClr val="tx2"/>
              </a:solidFill>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32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5CF190-D739-4CE5-B07C-BE68A975E033}"/>
              </a:ext>
            </a:extLst>
          </p:cNvPr>
          <p:cNvSpPr>
            <a:spLocks noGrp="1"/>
          </p:cNvSpPr>
          <p:nvPr>
            <p:ph type="title"/>
          </p:nvPr>
        </p:nvSpPr>
        <p:spPr/>
        <p:txBody>
          <a:bodyPr/>
          <a:lstStyle/>
          <a:p>
            <a:pPr eaLnBrk="1" hangingPunct="1">
              <a:defRPr/>
            </a:pPr>
            <a:r>
              <a:rPr lang="en-US" dirty="0">
                <a:solidFill>
                  <a:schemeClr val="accent3"/>
                </a:solidFill>
              </a:rPr>
              <a:t>例子。  识别数据集</a:t>
            </a:r>
          </a:p>
        </p:txBody>
      </p:sp>
      <p:sp>
        <p:nvSpPr>
          <p:cNvPr id="18435" name="Content Placeholder 3">
            <a:extLst>
              <a:ext uri="{FF2B5EF4-FFF2-40B4-BE49-F238E27FC236}">
                <a16:creationId xmlns:a16="http://schemas.microsoft.com/office/drawing/2014/main" id="{50AFC2C0-1092-466B-5418-64F45EDF147B}"/>
              </a:ext>
            </a:extLst>
          </p:cNvPr>
          <p:cNvSpPr>
            <a:spLocks noGrp="1"/>
          </p:cNvSpPr>
          <p:nvPr>
            <p:ph idx="1"/>
          </p:nvPr>
        </p:nvSpPr>
        <p:spPr/>
        <p:txBody>
          <a:bodyPr/>
          <a:lstStyle/>
          <a:p>
            <a:pPr marL="0" indent="0" eaLnBrk="1" hangingPunct="1">
              <a:buFont typeface="Arial" panose="020B0604020202020204" pitchFamily="34" charset="0"/>
              <a:buNone/>
            </a:pPr>
            <a:r>
              <a:rPr lang="en-US" altLang="en-US"/>
              <a:t>在最近的一项调查中，美国的1708名成年人被问及他们是否认为全球变暖是一个需要政府立即采取行动的问题。其中有九百三十九名成年人说是。识别人口和样本。描述该数据集。</a:t>
            </a:r>
            <a:r>
              <a:rPr lang="en-US" altLang="en-US" sz="2400" i="1">
                <a:solidFill>
                  <a:schemeClr val="tx2"/>
                </a:solidFill>
              </a:rPr>
              <a:t>(改编自：皮尤研究中心)</a:t>
            </a:r>
          </a:p>
        </p:txBody>
      </p:sp>
      <p:sp>
        <p:nvSpPr>
          <p:cNvPr id="18436" name="Slide Number Placeholder 3">
            <a:extLst>
              <a:ext uri="{FF2B5EF4-FFF2-40B4-BE49-F238E27FC236}">
                <a16:creationId xmlns:a16="http://schemas.microsoft.com/office/drawing/2014/main" id="{D5E871F0-145D-28D1-F227-1B3A0E805AD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59C88E47-F8A4-4DB5-8823-48BE6A85DCD4}" type="slidenum">
              <a:rPr lang="en-US" altLang="en-US" sz="1800">
                <a:solidFill>
                  <a:schemeClr val="tx2"/>
                </a:solidFill>
                <a:cs typeface="Arial" panose="020B0604020202020204" pitchFamily="34" charset="0"/>
              </a:rPr>
              <a:t>9</a:t>
            </a:fld>
            <a:endParaRPr lang="en-US" altLang="en-US" sz="1800">
              <a:solidFill>
                <a:schemeClr val="tx2"/>
              </a:solidFill>
              <a:cs typeface="Arial" panose="020B0604020202020204" pitchFamily="34" charset="0"/>
            </a:endParaRPr>
          </a:p>
        </p:txBody>
      </p:sp>
      <p:pic>
        <p:nvPicPr>
          <p:cNvPr id="18437" name="Picture 6" descr="C:\Documents and Settings\lnoble\Local Settings\Temporary Internet Files\Content.IE5\PLH8NTYL\MCj01045640000[1].wmf">
            <a:extLst>
              <a:ext uri="{FF2B5EF4-FFF2-40B4-BE49-F238E27FC236}">
                <a16:creationId xmlns:a16="http://schemas.microsoft.com/office/drawing/2014/main" id="{85BEFDC5-DA4C-F9B7-1E98-36D2950FFF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3450" y="3819525"/>
            <a:ext cx="1382713"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theme/theme111.xml><?xml version="1.0" encoding="utf-8"?>
<a:theme xmlns:a="http://schemas.openxmlformats.org/drawingml/2006/main" name="lf4template">
  <a:themeElements>
    <a:clrScheme name="Custom 1">
      <a:dk1>
        <a:sysClr val="windowText" lastClr="000000"/>
      </a:dk1>
      <a:lt1>
        <a:srgbClr val="FFFFFF"/>
      </a:lt1>
      <a:dk2>
        <a:srgbClr val="004988"/>
      </a:dk2>
      <a:lt2>
        <a:srgbClr val="EEECE1"/>
      </a:lt2>
      <a:accent1>
        <a:srgbClr val="D17230"/>
      </a:accent1>
      <a:accent2>
        <a:srgbClr val="AE0337"/>
      </a:accent2>
      <a:accent3>
        <a:srgbClr val="83BB35"/>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44450">
          <a:solidFill>
            <a:srgbClr val="002060"/>
          </a:solidFill>
        </a:ln>
      </a:spPr>
      <a:bodyPr wrap="square" rtlCol="0">
        <a:spAutoFit/>
      </a:bodyPr>
      <a:lstStyle>
        <a:defPPr>
          <a:defRPr sz="2800" dirty="0" smtClean="0">
            <a:solidFill>
              <a:srgbClr val="FF0000"/>
            </a:solidFill>
            <a:latin typeface="+mn-lt"/>
          </a:defRPr>
        </a:defPPr>
      </a:lstStyle>
    </a:txDef>
  </a:objectDefaults>
  <a:extraClrSchemeLst/>
</a:theme>
</file>

<file path=ppt/theme/theme23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2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22.xml><?xml version="1.0" encoding="utf-8"?>
<a:themeOverride xmlns:a="http://schemas.openxmlformats.org/drawingml/2006/main">
  <a:clrScheme name="Custom 1">
    <a:dk1>
      <a:sysClr val="windowText" lastClr="000000"/>
    </a:dk1>
    <a:lt1>
      <a:srgbClr val="FFFFFF"/>
    </a:lt1>
    <a:dk2>
      <a:srgbClr val="004988"/>
    </a:dk2>
    <a:lt2>
      <a:srgbClr val="EEECE1"/>
    </a:lt2>
    <a:accent1>
      <a:srgbClr val="D17230"/>
    </a:accent1>
    <a:accent2>
      <a:srgbClr val="AE0337"/>
    </a:accent2>
    <a:accent3>
      <a:srgbClr val="83BB35"/>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11.xml><?xml version="1.0" encoding="utf-8"?>
<a:themeOverride xmlns:a="http://schemas.openxmlformats.org/drawingml/2006/main">
  <a:clrScheme name="Custom 1">
    <a:dk1>
      <a:sysClr val="windowText" lastClr="000000"/>
    </a:dk1>
    <a:lt1>
      <a:srgbClr val="FFFFFF"/>
    </a:lt1>
    <a:dk2>
      <a:srgbClr val="004988"/>
    </a:dk2>
    <a:lt2>
      <a:srgbClr val="EEECE1"/>
    </a:lt2>
    <a:accent1>
      <a:srgbClr val="D17230"/>
    </a:accent1>
    <a:accent2>
      <a:srgbClr val="AE0337"/>
    </a:accent2>
    <a:accent3>
      <a:srgbClr val="83BB35"/>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ap:Properties xmlns:vt="http://schemas.openxmlformats.org/officeDocument/2006/docPropsVTypes" xmlns:ap="http://schemas.openxmlformats.org/officeDocument/2006/extended-properties">
  <ap:Template>lf4template</ap:Template>
  <ap:TotalTime>1740</ap:TotalTime>
  <ap:Words>3122</ap:Words>
  <ap:Application>Microsoft Office PowerPoint</ap:Application>
  <ap:PresentationFormat>全屏显示(4:3)</ap:PresentationFormat>
  <ap:Paragraphs>466</ap:Paragraphs>
  <ap:Slides>44</ap:Slides>
  <ap:Notes>0</ap:Notes>
  <ap:HiddenSlides>0</ap:HiddenSlides>
  <ap:MMClips>0</ap:MMClips>
  <ap:ScaleCrop>false</ap:ScaleCrop>
  <ap:HeadingPairs>
    <vt:vector baseType="variant" size="6">
      <vt:variant>
        <vt:lpstr>已用的字体</vt:lpstr>
      </vt:variant>
      <vt:variant>
        <vt:i4>6</vt:i4>
      </vt:variant>
      <vt:variant>
        <vt:lpstr>主题</vt:lpstr>
      </vt:variant>
      <vt:variant>
        <vt:i4>1</vt:i4>
      </vt:variant>
      <vt:variant>
        <vt:lpstr>幻灯片标题</vt:lpstr>
      </vt:variant>
      <vt:variant>
        <vt:i4>44</vt:i4>
      </vt:variant>
    </vt:vector>
  </ap:HeadingPairs>
  <ap:TitlesOfParts>
    <vt:vector baseType="lpstr" size="51">
      <vt:lpstr>Arial</vt:lpstr>
      <vt:lpstr>Times New Roman</vt:lpstr>
      <vt:lpstr>Wingdings</vt:lpstr>
      <vt:lpstr>Calibri</vt:lpstr>
      <vt:lpstr>Arrus BT</vt:lpstr>
      <vt:lpstr>Monotype Sorts</vt:lpstr>
      <vt:lpstr>lf4template</vt:lpstr>
      <vt:lpstr>Chapter 1   Section 1.1</vt:lpstr>
      <vt:lpstr>Statistics Overview…</vt:lpstr>
      <vt:lpstr>Statistics – Abuse and Misuse!!!</vt:lpstr>
      <vt:lpstr>Statistics – Abuse and Misuse!!!</vt:lpstr>
      <vt:lpstr>Statistics – Abuse and Misuse!!! (cont’d)</vt:lpstr>
      <vt:lpstr>Data Collection can be expensive</vt:lpstr>
      <vt:lpstr>Statistics / Data</vt:lpstr>
      <vt:lpstr>Data Sets</vt:lpstr>
      <vt:lpstr>Example:  Identifying Data Sets</vt:lpstr>
      <vt:lpstr>Solution:  Identifying Data Sets</vt:lpstr>
      <vt:lpstr>MyMathLab Example</vt:lpstr>
      <vt:lpstr>MyMathLab Example</vt:lpstr>
      <vt:lpstr>Parameter and Statistic</vt:lpstr>
      <vt:lpstr>PowerPoint 演示文稿</vt:lpstr>
      <vt:lpstr>MyMathLab Examples</vt:lpstr>
      <vt:lpstr>MyMathLab Examples</vt:lpstr>
      <vt:lpstr>MyMathLab Example</vt:lpstr>
      <vt:lpstr>Branches of Statistics</vt:lpstr>
      <vt:lpstr>Section 1.2 – Data Classification Variables</vt:lpstr>
      <vt:lpstr>Types of Data</vt:lpstr>
      <vt:lpstr>Quantitative vs. Qualitative Variable</vt:lpstr>
      <vt:lpstr>Quantitative vs. Qualitative Variable</vt:lpstr>
      <vt:lpstr>MyMathLab Examples</vt:lpstr>
      <vt:lpstr>Quantitative Data</vt:lpstr>
      <vt:lpstr>Discrete Random Variables</vt:lpstr>
      <vt:lpstr>Continuous Random Variables</vt:lpstr>
      <vt:lpstr>Discrete vs. Continuous</vt:lpstr>
      <vt:lpstr>Coming Attractions</vt:lpstr>
      <vt:lpstr>Section 1.3 – Experimental Design Designing a Statistical Study</vt:lpstr>
      <vt:lpstr>Data Collection</vt:lpstr>
      <vt:lpstr>Data Collection</vt:lpstr>
      <vt:lpstr>Data Collection</vt:lpstr>
      <vt:lpstr>Data Collection</vt:lpstr>
      <vt:lpstr>Key Elements of Experimental Design: Control</vt:lpstr>
      <vt:lpstr>Key Elements of Experimental Design: Control</vt:lpstr>
      <vt:lpstr>Sampling Techniques</vt:lpstr>
      <vt:lpstr>Simple Random Sample</vt:lpstr>
      <vt:lpstr>Using Random Number Table</vt:lpstr>
      <vt:lpstr>Example: Simple Random Sample</vt:lpstr>
      <vt:lpstr>Solution: Simple Random Sample</vt:lpstr>
      <vt:lpstr>Example to Try</vt:lpstr>
      <vt:lpstr>MyMathLab Example</vt:lpstr>
      <vt:lpstr>Random Sampling Examples</vt:lpstr>
      <vt:lpstr>Other Sampling Methods</vt:lpstr>
    </vt:vector>
  </ap:TitlesOfParts>
  <ap:Company>FCCJ</ap:Company>
  <ap:LinksUpToDate>false</ap:LinksUpToDate>
  <ap:SharedDoc>false</ap:SharedDoc>
  <ap:HyperlinksChanged>false</ap:HyperlinksChanged>
  <ap:AppVersion>16.0000</ap:AppVersion>
</ap:Properties>
</file>

<file path=docProps/core.xml><?xml version="1.0" encoding="utf-8"?>
<coreProperties xmlns:dc="http://purl.org/dc/elements/1.1/" xmlns:dcterms="http://purl.org/dc/terms/" xmlns:xsi="http://www.w3.org/2001/XMLSchema-instance" xmlns="http://schemas.openxmlformats.org/package/2006/metadata/core-properties">
  <dc:title>Chapter 1</dc:title>
  <dc:creator>Lyn Noble</dc:creator>
  <dc:description>Send Comments To:
Lyn Noble
11901 Beach Blvd
Jacksonville FL 32246
lnoble@fccj.edu</dc:description>
  <lastModifiedBy>qiu shi</lastModifiedBy>
  <revision>164</revision>
  <dcterms:created xsi:type="dcterms:W3CDTF">2007-07-18T23:54:35.0000000Z</dcterms:created>
  <dcterms:modified xsi:type="dcterms:W3CDTF">2022-07-09T04:03:09.0000000Z</dcterms:modified>
  <keywords>, docId:E057D4539D502649FB47D51FF163A971</keywords>
</coreProperties>
</file>