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511.xml" ContentType="application/vnd.openxmlformats-officedocument.presentationml.slide+xml"/>
  <Override PartName="/ppt/slideLayouts/slideLayout211.xml" ContentType="application/vnd.openxmlformats-officedocument.presentationml.slideLayout+xml"/>
  <Override PartName="/ppt/slideMasters/slideMaster111.xml" ContentType="application/vnd.openxmlformats-officedocument.presentationml.slideMaster+xml"/>
  <Override PartName="/ppt/slideLayouts/slideLayout322.xml" ContentType="application/vnd.openxmlformats-officedocument.presentationml.slideLayout+xml"/>
  <Override PartName="/ppt/theme/theme1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s/slide2022.xml" ContentType="application/vnd.openxmlformats-officedocument.presentationml.slide+xml"/>
  <Override PartName="/ppt/notesSlides/notesSlide1711.xml" ContentType="application/vnd.openxmlformats-officedocument.presentationml.notesSlide+xml"/>
  <Override PartName="/ppt/notesMasters/notesMaster111.xml" ContentType="application/vnd.openxmlformats-officedocument.presentationml.notesMaster+xml"/>
  <Override PartName="/ppt/theme/theme222.xml" ContentType="application/vnd.openxmlformats-officedocument.theme+xml"/>
  <Override PartName="/ppt/slides/slide4133.xml" ContentType="application/vnd.openxmlformats-officedocument.presentationml.slide+xml"/>
  <Override PartName="/ppt/slides/slide4644.xml" ContentType="application/vnd.openxmlformats-officedocument.presentationml.slide+xml"/>
  <Override PartName="/ppt/notesSlides/notesSlide3222.xml" ContentType="application/vnd.openxmlformats-officedocument.presentationml.notesSlide+xml"/>
  <Override PartName="/ppt/slides/slide6255.xml" ContentType="application/vnd.openxmlformats-officedocument.presentationml.slide+xml"/>
  <Override PartName="/ppt/viewProps.xml" ContentType="application/vnd.openxmlformats-officedocument.presentationml.viewProps+xml"/>
  <Override PartName="/ppt/slides/slide666.xml" ContentType="application/vnd.openxmlformats-officedocument.presentationml.slide+xml"/>
  <Override PartName="/ppt/notesSlides/notesSlide533.xml" ContentType="application/vnd.openxmlformats-officedocument.presentationml.notesSlide+xml"/>
  <Override PartName="/ppt/slides/slide177.xml" ContentType="application/vnd.openxmlformats-officedocument.presentationml.slide+xml"/>
  <Override PartName="/ppt/notesSlides/notesSlide144.xml" ContentType="application/vnd.openxmlformats-officedocument.presentationml.notesSlide+xml"/>
  <Override PartName="/ppt/slides/slide1588.xml" ContentType="application/vnd.openxmlformats-officedocument.presentationml.slide+xml"/>
  <Override PartName="/ppt/notesSlides/notesSlide1455.xml" ContentType="application/vnd.openxmlformats-officedocument.presentationml.notesSlide+xml"/>
  <Override PartName="/ppt/slides/slide2899.xml" ContentType="application/vnd.openxmlformats-officedocument.presentationml.slide+xml"/>
  <Override PartName="/ppt/slides/slide101010.xml" ContentType="application/vnd.openxmlformats-officedocument.presentationml.slide+xml"/>
  <Override PartName="/ppt/notesSlides/notesSlide966.xml" ContentType="application/vnd.openxmlformats-officedocument.presentationml.notesSlide+xml"/>
  <Override PartName="/ppt/slides/slide231111.xml" ContentType="application/vnd.openxmlformats-officedocument.presentationml.slide+xml"/>
  <Override PartName="/ppt/notesSlides/notesSlide2077.xml" ContentType="application/vnd.openxmlformats-officedocument.presentationml.notesSlide+xml"/>
  <Override PartName="/ppt/slides/slide311212.xml" ContentType="application/vnd.openxmlformats-officedocument.presentationml.slide+xml"/>
  <Override PartName="/ppt/notesSlides/notesSlide2188.xml" ContentType="application/vnd.openxmlformats-officedocument.presentationml.notesSlide+xml"/>
  <Override PartName="/ppt/slides/slide361313.xml" ContentType="application/vnd.openxmlformats-officedocument.presentationml.slide+xml"/>
  <Override PartName="/ppt/notesSlides/notesSlide2599.xml" ContentType="application/vnd.openxmlformats-officedocument.presentationml.notesSlide+xml"/>
  <Override PartName="/ppt/slides/slide391414.xml" ContentType="application/vnd.openxmlformats-officedocument.presentationml.slide+xml"/>
  <Override PartName="/ppt/notesSlides/notesSlide281010.xml" ContentType="application/vnd.openxmlformats-officedocument.presentationml.notesSlide+xml"/>
  <Override PartName="/ppt/slides/slide441515.xml" ContentType="application/vnd.openxmlformats-officedocument.presentationml.slide+xml"/>
  <Override PartName="/ppt/notesSlides/notesSlide301111.xml" ContentType="application/vnd.openxmlformats-officedocument.presentationml.notesSlide+xml"/>
  <Override PartName="/ppt/slides/slide521616.xml" ContentType="application/vnd.openxmlformats-officedocument.presentationml.slide+xml"/>
  <Override PartName="/ppt/slides/slide571717.xml" ContentType="application/vnd.openxmlformats-officedocument.presentationml.slide+xml"/>
  <Override PartName="/ppt/handoutMasters/handoutMaster111.xml" ContentType="application/vnd.openxmlformats-officedocument.presentationml.handoutMaster+xml"/>
  <Override PartName="/ppt/theme/theme333.xml" ContentType="application/vnd.openxmlformats-officedocument.theme+xml"/>
  <Override PartName="/ppt/slides/slide41818.xml" ContentType="application/vnd.openxmlformats-officedocument.presentationml.slide+xml"/>
  <Override PartName="/ppt/notesSlides/notesSlide31212.xml" ContentType="application/vnd.openxmlformats-officedocument.presentationml.notesSlide+xml"/>
  <Override PartName="/ppt/slides/slide601919.xml" ContentType="application/vnd.openxmlformats-officedocument.presentationml.slide+xml"/>
  <Override PartName="/ppt/slides/slide182020.xml" ContentType="application/vnd.openxmlformats-officedocument.presentationml.slide+xml"/>
  <Override PartName="/ppt/notesSlides/notesSlide151313.xml" ContentType="application/vnd.openxmlformats-officedocument.presentationml.notesSlide+xml"/>
  <Override PartName="/ppt/slides/slide132121.xml" ContentType="application/vnd.openxmlformats-officedocument.presentationml.slide+xml"/>
  <Override PartName="/ppt/notesSlides/notesSlide121414.xml" ContentType="application/vnd.openxmlformats-officedocument.presentationml.notesSlide+xml"/>
  <Override PartName="/ppt/slides/slide212222.xml" ContentType="application/vnd.openxmlformats-officedocument.presentationml.slide+xml"/>
  <Override PartName="/ppt/notesSlides/notesSlide181515.xml" ContentType="application/vnd.openxmlformats-officedocument.presentationml.notesSlide+xml"/>
  <Override PartName="/ppt/slides/slide262323.xml" ContentType="application/vnd.openxmlformats-officedocument.presentationml.slide+xml"/>
  <Override PartName="/ppt/slides/slide292424.xml" ContentType="application/vnd.openxmlformats-officedocument.presentationml.slide+xml"/>
  <Override PartName="/ppt/slides/slide342525.xml" ContentType="application/vnd.openxmlformats-officedocument.presentationml.slide+xml"/>
  <Override PartName="/ppt/notesSlides/notesSlide241616.xml" ContentType="application/vnd.openxmlformats-officedocument.presentationml.notesSlide+xml"/>
  <Override PartName="/ppt/slides/slide422626.xml" ContentType="application/vnd.openxmlformats-officedocument.presentationml.slide+xml"/>
  <Override PartName="/ppt/slides/slide472727.xml" ContentType="application/vnd.openxmlformats-officedocument.presentationml.slide+xml"/>
  <Override PartName="/ppt/slides/slide552828.xml" ContentType="application/vnd.openxmlformats-officedocument.presentationml.slide+xml"/>
  <Override PartName="/ppt/notesSlides/notesSlide371717.xml" ContentType="application/vnd.openxmlformats-officedocument.presentationml.notesSlide+xml"/>
  <Override PartName="/ppt/slides/slide632929.xml" ContentType="application/vnd.openxmlformats-officedocument.presentationml.slide+xml"/>
  <Override PartName="/ppt/slides/slide73030.xml" ContentType="application/vnd.openxmlformats-officedocument.presentationml.slide+xml"/>
  <Override PartName="/ppt/notesSlides/notesSlide61818.xml" ContentType="application/vnd.openxmlformats-officedocument.presentationml.notesSlide+xml"/>
  <Override PartName="/ppt/slides/slide503131.xml" ContentType="application/vnd.openxmlformats-officedocument.presentationml.slide+xml"/>
  <Override PartName="/ppt/slides/slide23232.xml" ContentType="application/vnd.openxmlformats-officedocument.presentationml.slide+xml"/>
  <Override PartName="/ppt/slides/slide113333.xml" ContentType="application/vnd.openxmlformats-officedocument.presentationml.slide+xml"/>
  <Override PartName="/ppt/notesSlides/notesSlide101919.xml" ContentType="application/vnd.openxmlformats-officedocument.presentationml.notesSlide+xml"/>
  <Override PartName="/ppt/slides/slide163434.xml" ContentType="application/vnd.openxmlformats-officedocument.presentationml.slide+xml"/>
  <Override PartName="/ppt/slides/slide243535.xml" ContentType="application/vnd.openxmlformats-officedocument.presentationml.slide+xml"/>
  <Override PartName="/ppt/slides/slide323636.xml" ContentType="application/vnd.openxmlformats-officedocument.presentationml.slide+xml"/>
  <Override PartName="/ppt/notesSlides/notesSlide222020.xml" ContentType="application/vnd.openxmlformats-officedocument.presentationml.notesSlide+xml"/>
  <Override PartName="/ppt/slides/slide373737.xml" ContentType="application/vnd.openxmlformats-officedocument.presentationml.slide+xml"/>
  <Override PartName="/ppt/notesSlides/notesSlide262121.xml" ContentType="application/vnd.openxmlformats-officedocument.presentationml.notesSlide+xml"/>
  <Override PartName="/ppt/slides/slide453838.xml" ContentType="application/vnd.openxmlformats-officedocument.presentationml.slide+xml"/>
  <Override PartName="/ppt/notesSlides/notesSlide312222.xml" ContentType="application/vnd.openxmlformats-officedocument.presentationml.notesSlide+xml"/>
  <Override PartName="/ppt/slides/slide583939.xml" ContentType="application/vnd.openxmlformats-officedocument.presentationml.slide+xml"/>
  <Override PartName="/ppt/presProps.xml" ContentType="application/vnd.openxmlformats-officedocument.presentationml.presProps+xml"/>
  <Override PartName="/ppt/slides/slide194040.xml" ContentType="application/vnd.openxmlformats-officedocument.presentationml.slide+xml"/>
  <Override PartName="/ppt/notesSlides/notesSlide162323.xml" ContentType="application/vnd.openxmlformats-officedocument.presentationml.notesSlide+xml"/>
  <Override PartName="/ppt/slides/slide404141.xml" ContentType="application/vnd.openxmlformats-officedocument.presentationml.slide+xml"/>
  <Override PartName="/ppt/notesSlides/notesSlide292424.xml" ContentType="application/vnd.openxmlformats-officedocument.presentationml.notesSlide+xml"/>
  <Override PartName="/ppt/slides/slide534242.xml" ContentType="application/vnd.openxmlformats-officedocument.presentationml.slide+xml"/>
  <Override PartName="/ppt/notesSlides/notesSlide352525.xml" ContentType="application/vnd.openxmlformats-officedocument.presentationml.notesSlide+xml"/>
  <Override PartName="/ppt/slides/slide614343.xml" ContentType="application/vnd.openxmlformats-officedocument.presentationml.slide+xml"/>
  <Override PartName="/ppt/tableStyles.xml" ContentType="application/vnd.openxmlformats-officedocument.presentationml.tableStyles+xml"/>
  <Override PartName="/ppt/slides/slide54444.xml" ContentType="application/vnd.openxmlformats-officedocument.presentationml.slide+xml"/>
  <Override PartName="/ppt/notesSlides/notesSlide42626.xml" ContentType="application/vnd.openxmlformats-officedocument.presentationml.notesSlide+xml"/>
  <Override PartName="/ppt/slides/slide144545.xml" ContentType="application/vnd.openxmlformats-officedocument.presentationml.slide+xml"/>
  <Override PartName="/ppt/notesSlides/notesSlide132727.xml" ContentType="application/vnd.openxmlformats-officedocument.presentationml.notesSlide+xml"/>
  <Override PartName="/ppt/slides/slide224646.xml" ContentType="application/vnd.openxmlformats-officedocument.presentationml.slide+xml"/>
  <Override PartName="/ppt/notesSlides/notesSlide192828.xml" ContentType="application/vnd.openxmlformats-officedocument.presentationml.notesSlide+xml"/>
  <Override PartName="/ppt/slides/slide274747.xml" ContentType="application/vnd.openxmlformats-officedocument.presentationml.slide+xml"/>
  <Override PartName="/ppt/slides/slide354848.xml" ContentType="application/vnd.openxmlformats-officedocument.presentationml.slide+xml"/>
  <Override PartName="/ppt/slides/slide484949.xml" ContentType="application/vnd.openxmlformats-officedocument.presentationml.slide+xml"/>
  <Override PartName="/ppt/notesSlides/notesSlide332929.xml" ContentType="application/vnd.openxmlformats-officedocument.presentationml.notesSlide+xml"/>
  <Override PartName="/ppt/slides/slide565050.xml" ContentType="application/vnd.openxmlformats-officedocument.presentationml.slide+xml"/>
  <Override PartName="/ppt/slides/slide95151.xml" ContentType="application/vnd.openxmlformats-officedocument.presentationml.slide+xml"/>
  <Override PartName="/ppt/notesSlides/notesSlide83030.xml" ContentType="application/vnd.openxmlformats-officedocument.presentationml.notesSlide+xml"/>
  <Override PartName="/ppt/slides/slide305252.xml" ContentType="application/vnd.openxmlformats-officedocument.presentationml.slide+xml"/>
  <Override PartName="/ppt/slides/slide435353.xml" ContentType="application/vnd.openxmlformats-officedocument.presentationml.slide+xml"/>
  <Override PartName="/ppt/slides/slide515454.xml" ContentType="application/vnd.openxmlformats-officedocument.presentationml.slide+xml"/>
  <Override PartName="/ppt/slides/slide595555.xml" ContentType="application/vnd.openxmlformats-officedocument.presentationml.slide+xml"/>
  <Override PartName="/ppt/slides/slide35656.xml" ContentType="application/vnd.openxmlformats-officedocument.presentationml.slide+xml"/>
  <Override PartName="/ppt/notesSlides/notesSlide23131.xml" ContentType="application/vnd.openxmlformats-officedocument.presentationml.notesSlide+xml"/>
  <Override PartName="/ppt/slides/slide85757.xml" ContentType="application/vnd.openxmlformats-officedocument.presentationml.slide+xml"/>
  <Override PartName="/ppt/notesSlides/notesSlide73232.xml" ContentType="application/vnd.openxmlformats-officedocument.presentationml.notesSlide+xml"/>
  <Override PartName="/ppt/slides/slide125858.xml" ContentType="application/vnd.openxmlformats-officedocument.presentationml.slide+xml"/>
  <Override PartName="/ppt/notesSlides/notesSlide113333.xml" ContentType="application/vnd.openxmlformats-officedocument.presentationml.notesSlide+xml"/>
  <Override PartName="/ppt/slides/slide175959.xml" ContentType="application/vnd.openxmlformats-officedocument.presentationml.slide+xml"/>
  <Override PartName="/ppt/slides/slide386060.xml" ContentType="application/vnd.openxmlformats-officedocument.presentationml.slide+xml"/>
  <Override PartName="/ppt/notesSlides/notesSlide273434.xml" ContentType="application/vnd.openxmlformats-officedocument.presentationml.notesSlide+xml"/>
  <Override PartName="/ppt/slides/slide336161.xml" ContentType="application/vnd.openxmlformats-officedocument.presentationml.slide+xml"/>
  <Override PartName="/ppt/notesSlides/notesSlide233535.xml" ContentType="application/vnd.openxmlformats-officedocument.presentationml.notesSlide+xml"/>
  <Override PartName="/ppt/slides/slide496262.xml" ContentType="application/vnd.openxmlformats-officedocument.presentationml.slide+xml"/>
  <Override PartName="/ppt/notesSlides/notesSlide343636.xml" ContentType="application/vnd.openxmlformats-officedocument.presentationml.notesSlide+xml"/>
  <Override PartName="/ppt/slides/slide546363.xml" ContentType="application/vnd.openxmlformats-officedocument.presentationml.slide+xml"/>
  <Override PartName="/ppt/notesSlides/notesSlide363737.xml" ContentType="application/vnd.openxmlformats-officedocument.presentationml.notesSlide+xml"/>
  <Override PartName="/docProps/app.xml" ContentType="application/vnd.openxmlformats-officedocument.extended-properties+xml"/>
  <Override PartName="/ppt/slides/slide6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455" r:id="R9c716c54bafe45fe" DeepLBanner=""/>
    <p:sldId id="406" r:id="rId2"/>
    <p:sldId id="429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400" r:id="rId12"/>
    <p:sldId id="272" r:id="rId13"/>
    <p:sldId id="273" r:id="rId14"/>
    <p:sldId id="275" r:id="rId15"/>
    <p:sldId id="276" r:id="rId16"/>
    <p:sldId id="452" r:id="rId17"/>
    <p:sldId id="453" r:id="rId18"/>
    <p:sldId id="277" r:id="rId19"/>
    <p:sldId id="278" r:id="rId20"/>
    <p:sldId id="281" r:id="rId21"/>
    <p:sldId id="402" r:id="rId22"/>
    <p:sldId id="285" r:id="rId23"/>
    <p:sldId id="286" r:id="rId24"/>
    <p:sldId id="414" r:id="rId25"/>
    <p:sldId id="432" r:id="rId26"/>
    <p:sldId id="416" r:id="rId27"/>
    <p:sldId id="417" r:id="rId28"/>
    <p:sldId id="419" r:id="rId29"/>
    <p:sldId id="418" r:id="rId30"/>
    <p:sldId id="409" r:id="rId31"/>
    <p:sldId id="346" r:id="rId32"/>
    <p:sldId id="347" r:id="rId33"/>
    <p:sldId id="348" r:id="rId34"/>
    <p:sldId id="349" r:id="rId35"/>
    <p:sldId id="454" r:id="rId36"/>
    <p:sldId id="407" r:id="rId37"/>
    <p:sldId id="294" r:id="rId38"/>
    <p:sldId id="295" r:id="rId39"/>
    <p:sldId id="296" r:id="rId40"/>
    <p:sldId id="297" r:id="rId41"/>
    <p:sldId id="421" r:id="rId42"/>
    <p:sldId id="422" r:id="rId43"/>
    <p:sldId id="433" r:id="rId44"/>
    <p:sldId id="298" r:id="rId45"/>
    <p:sldId id="299" r:id="rId46"/>
    <p:sldId id="300" r:id="rId47"/>
    <p:sldId id="423" r:id="rId48"/>
    <p:sldId id="301" r:id="rId49"/>
    <p:sldId id="302" r:id="rId50"/>
    <p:sldId id="451" r:id="rId51"/>
    <p:sldId id="434" r:id="rId52"/>
    <p:sldId id="435" r:id="rId53"/>
    <p:sldId id="307" r:id="rId54"/>
    <p:sldId id="308" r:id="rId55"/>
    <p:sldId id="309" r:id="rId56"/>
    <p:sldId id="436" r:id="rId57"/>
    <p:sldId id="437" r:id="rId58"/>
    <p:sldId id="441" r:id="rId59"/>
    <p:sldId id="442" r:id="rId60"/>
    <p:sldId id="443" r:id="rId61"/>
    <p:sldId id="444" r:id="rId62"/>
    <p:sldId id="446" r:id="rId63"/>
    <p:sldId id="445" r:id="rId6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CC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2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216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2511.xml" Id="rId26" /><Relationship Type="http://schemas.openxmlformats.org/officeDocument/2006/relationships/slide" Target="/ppt/slides/slide2022.xml" Id="rId21" /><Relationship Type="http://schemas.openxmlformats.org/officeDocument/2006/relationships/slide" Target="/ppt/slides/slide4133.xml" Id="rId42" /><Relationship Type="http://schemas.openxmlformats.org/officeDocument/2006/relationships/slide" Target="/ppt/slides/slide4644.xml" Id="rId47" /><Relationship Type="http://schemas.openxmlformats.org/officeDocument/2006/relationships/slide" Target="/ppt/slides/slide6255.xml" Id="rId63" /><Relationship Type="http://schemas.openxmlformats.org/officeDocument/2006/relationships/viewProps" Target="/ppt/viewProps.xml" Id="rId68" /><Relationship Type="http://schemas.openxmlformats.org/officeDocument/2006/relationships/slide" Target="/ppt/slides/slide666.xml" Id="rId7" /><Relationship Type="http://schemas.openxmlformats.org/officeDocument/2006/relationships/slide" Target="/ppt/slides/slide177.xml" Id="rId2" /><Relationship Type="http://schemas.openxmlformats.org/officeDocument/2006/relationships/slide" Target="/ppt/slides/slide1588.xml" Id="rId16" /><Relationship Type="http://schemas.openxmlformats.org/officeDocument/2006/relationships/slide" Target="/ppt/slides/slide2899.xml" Id="rId29" /><Relationship Type="http://schemas.openxmlformats.org/officeDocument/2006/relationships/slide" Target="/ppt/slides/slide101010.xml" Id="rId11" /><Relationship Type="http://schemas.openxmlformats.org/officeDocument/2006/relationships/slide" Target="/ppt/slides/slide231111.xml" Id="rId24" /><Relationship Type="http://schemas.openxmlformats.org/officeDocument/2006/relationships/slide" Target="/ppt/slides/slide311212.xml" Id="rId32" /><Relationship Type="http://schemas.openxmlformats.org/officeDocument/2006/relationships/slide" Target="/ppt/slides/slide361313.xml" Id="rId37" /><Relationship Type="http://schemas.openxmlformats.org/officeDocument/2006/relationships/slide" Target="/ppt/slides/slide391414.xml" Id="rId40" /><Relationship Type="http://schemas.openxmlformats.org/officeDocument/2006/relationships/slide" Target="/ppt/slides/slide441515.xml" Id="rId45" /><Relationship Type="http://schemas.openxmlformats.org/officeDocument/2006/relationships/slide" Target="/ppt/slides/slide521616.xml" Id="rId53" /><Relationship Type="http://schemas.openxmlformats.org/officeDocument/2006/relationships/slide" Target="/ppt/slides/slide571717.xml" Id="rId58" /><Relationship Type="http://schemas.openxmlformats.org/officeDocument/2006/relationships/handoutMaster" Target="/ppt/handoutMasters/handoutMaster111.xml" Id="rId66" /><Relationship Type="http://schemas.openxmlformats.org/officeDocument/2006/relationships/slide" Target="/ppt/slides/slide41818.xml" Id="rId5" /><Relationship Type="http://schemas.openxmlformats.org/officeDocument/2006/relationships/slide" Target="/ppt/slides/slide601919.xml" Id="rId61" /><Relationship Type="http://schemas.openxmlformats.org/officeDocument/2006/relationships/slide" Target="/ppt/slides/slide182020.xml" Id="rId19" /><Relationship Type="http://schemas.openxmlformats.org/officeDocument/2006/relationships/slide" Target="/ppt/slides/slide132121.xml" Id="rId14" /><Relationship Type="http://schemas.openxmlformats.org/officeDocument/2006/relationships/slide" Target="/ppt/slides/slide212222.xml" Id="rId22" /><Relationship Type="http://schemas.openxmlformats.org/officeDocument/2006/relationships/slide" Target="/ppt/slides/slide262323.xml" Id="rId27" /><Relationship Type="http://schemas.openxmlformats.org/officeDocument/2006/relationships/slide" Target="/ppt/slides/slide292424.xml" Id="rId30" /><Relationship Type="http://schemas.openxmlformats.org/officeDocument/2006/relationships/slide" Target="/ppt/slides/slide342525.xml" Id="rId35" /><Relationship Type="http://schemas.openxmlformats.org/officeDocument/2006/relationships/slide" Target="/ppt/slides/slide422626.xml" Id="rId43" /><Relationship Type="http://schemas.openxmlformats.org/officeDocument/2006/relationships/slide" Target="/ppt/slides/slide472727.xml" Id="rId48" /><Relationship Type="http://schemas.openxmlformats.org/officeDocument/2006/relationships/slide" Target="/ppt/slides/slide552828.xml" Id="rId56" /><Relationship Type="http://schemas.openxmlformats.org/officeDocument/2006/relationships/slide" Target="/ppt/slides/slide632929.xml" Id="rId64" /><Relationship Type="http://schemas.openxmlformats.org/officeDocument/2006/relationships/theme" Target="/ppt/theme/theme111.xml" Id="rId69" /><Relationship Type="http://schemas.openxmlformats.org/officeDocument/2006/relationships/slide" Target="/ppt/slides/slide73030.xml" Id="rId8" /><Relationship Type="http://schemas.openxmlformats.org/officeDocument/2006/relationships/slide" Target="/ppt/slides/slide503131.xml" Id="rId51" /><Relationship Type="http://schemas.openxmlformats.org/officeDocument/2006/relationships/slide" Target="/ppt/slides/slide23232.xml" Id="rId3" /><Relationship Type="http://schemas.openxmlformats.org/officeDocument/2006/relationships/slide" Target="/ppt/slides/slide113333.xml" Id="rId12" /><Relationship Type="http://schemas.openxmlformats.org/officeDocument/2006/relationships/slide" Target="/ppt/slides/slide163434.xml" Id="rId17" /><Relationship Type="http://schemas.openxmlformats.org/officeDocument/2006/relationships/slide" Target="/ppt/slides/slide243535.xml" Id="rId25" /><Relationship Type="http://schemas.openxmlformats.org/officeDocument/2006/relationships/slide" Target="/ppt/slides/slide323636.xml" Id="rId33" /><Relationship Type="http://schemas.openxmlformats.org/officeDocument/2006/relationships/slide" Target="/ppt/slides/slide373737.xml" Id="rId38" /><Relationship Type="http://schemas.openxmlformats.org/officeDocument/2006/relationships/slide" Target="/ppt/slides/slide453838.xml" Id="rId46" /><Relationship Type="http://schemas.openxmlformats.org/officeDocument/2006/relationships/slide" Target="/ppt/slides/slide583939.xml" Id="rId59" /><Relationship Type="http://schemas.openxmlformats.org/officeDocument/2006/relationships/presProps" Target="/ppt/presProps.xml" Id="rId67" /><Relationship Type="http://schemas.openxmlformats.org/officeDocument/2006/relationships/slide" Target="/ppt/slides/slide194040.xml" Id="rId20" /><Relationship Type="http://schemas.openxmlformats.org/officeDocument/2006/relationships/slide" Target="/ppt/slides/slide404141.xml" Id="rId41" /><Relationship Type="http://schemas.openxmlformats.org/officeDocument/2006/relationships/slide" Target="/ppt/slides/slide534242.xml" Id="rId54" /><Relationship Type="http://schemas.openxmlformats.org/officeDocument/2006/relationships/slide" Target="/ppt/slides/slide614343.xml" Id="rId62" /><Relationship Type="http://schemas.openxmlformats.org/officeDocument/2006/relationships/tableStyles" Target="/ppt/tableStyles.xml" Id="rId70" /><Relationship Type="http://schemas.openxmlformats.org/officeDocument/2006/relationships/slideMaster" Target="/ppt/slideMasters/slideMaster111.xml" Id="rId1" /><Relationship Type="http://schemas.openxmlformats.org/officeDocument/2006/relationships/slide" Target="/ppt/slides/slide54444.xml" Id="rId6" /><Relationship Type="http://schemas.openxmlformats.org/officeDocument/2006/relationships/slide" Target="/ppt/slides/slide144545.xml" Id="rId15" /><Relationship Type="http://schemas.openxmlformats.org/officeDocument/2006/relationships/slide" Target="/ppt/slides/slide224646.xml" Id="rId23" /><Relationship Type="http://schemas.openxmlformats.org/officeDocument/2006/relationships/slide" Target="/ppt/slides/slide274747.xml" Id="rId28" /><Relationship Type="http://schemas.openxmlformats.org/officeDocument/2006/relationships/slide" Target="/ppt/slides/slide354848.xml" Id="rId36" /><Relationship Type="http://schemas.openxmlformats.org/officeDocument/2006/relationships/slide" Target="/ppt/slides/slide484949.xml" Id="rId49" /><Relationship Type="http://schemas.openxmlformats.org/officeDocument/2006/relationships/slide" Target="/ppt/slides/slide565050.xml" Id="rId57" /><Relationship Type="http://schemas.openxmlformats.org/officeDocument/2006/relationships/slide" Target="/ppt/slides/slide95151.xml" Id="rId10" /><Relationship Type="http://schemas.openxmlformats.org/officeDocument/2006/relationships/slide" Target="/ppt/slides/slide305252.xml" Id="rId31" /><Relationship Type="http://schemas.openxmlformats.org/officeDocument/2006/relationships/slide" Target="/ppt/slides/slide435353.xml" Id="rId44" /><Relationship Type="http://schemas.openxmlformats.org/officeDocument/2006/relationships/slide" Target="/ppt/slides/slide515454.xml" Id="rId52" /><Relationship Type="http://schemas.openxmlformats.org/officeDocument/2006/relationships/slide" Target="/ppt/slides/slide595555.xml" Id="rId60" /><Relationship Type="http://schemas.openxmlformats.org/officeDocument/2006/relationships/notesMaster" Target="/ppt/notesMasters/notesMaster111.xml" Id="rId65" /><Relationship Type="http://schemas.openxmlformats.org/officeDocument/2006/relationships/slide" Target="/ppt/slides/slide35656.xml" Id="rId4" /><Relationship Type="http://schemas.openxmlformats.org/officeDocument/2006/relationships/slide" Target="/ppt/slides/slide85757.xml" Id="rId9" /><Relationship Type="http://schemas.openxmlformats.org/officeDocument/2006/relationships/slide" Target="/ppt/slides/slide125858.xml" Id="rId13" /><Relationship Type="http://schemas.openxmlformats.org/officeDocument/2006/relationships/slide" Target="/ppt/slides/slide175959.xml" Id="rId18" /><Relationship Type="http://schemas.openxmlformats.org/officeDocument/2006/relationships/slide" Target="/ppt/slides/slide386060.xml" Id="rId39" /><Relationship Type="http://schemas.openxmlformats.org/officeDocument/2006/relationships/slide" Target="/ppt/slides/slide336161.xml" Id="rId34" /><Relationship Type="http://schemas.openxmlformats.org/officeDocument/2006/relationships/slide" Target="/ppt/slides/slide496262.xml" Id="rId50" /><Relationship Type="http://schemas.openxmlformats.org/officeDocument/2006/relationships/slide" Target="/ppt/slides/slide546363.xml" Id="rId55" /><Relationship Type="http://schemas.openxmlformats.org/officeDocument/2006/relationships/slide" Target="/ppt/slides/slide64.xml" Id="R9c716c54bafe45fe" /></Relationships>
</file>

<file path=ppt/handoutMasters/_rels/handoutMaster111.xml.rels>&#65279;<?xml version="1.0" encoding="utf-8"?><Relationships xmlns="http://schemas.openxmlformats.org/package/2006/relationships"><Relationship Type="http://schemas.openxmlformats.org/officeDocument/2006/relationships/theme" Target="/ppt/theme/theme333.xml" Id="rId1" /></Relationships>
</file>

<file path=ppt/handoutMasters/handoutMaster1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D831A0-FA5C-4A05-B69F-04BD06947D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spcBef>
                <a:spcPct val="0"/>
              </a:spcBef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Chapter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6F582-B618-44FD-9033-59A6311445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 5</a:t>
            </a:r>
            <a:r>
              <a:rPr lang="en-US" baseline="30000"/>
              <a:t>th</a:t>
            </a:r>
            <a:r>
              <a:rPr lang="en-US"/>
              <a:t> 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B4578-A5A4-4FFA-B1C4-9510A94F2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0149CD1C-9AD2-45C7-A1D5-740FC2C101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1.xml.rels>&#65279;<?xml version="1.0" encoding="utf-8"?><Relationships xmlns="http://schemas.openxmlformats.org/package/2006/relationships"><Relationship Type="http://schemas.openxmlformats.org/officeDocument/2006/relationships/theme" Target="/ppt/theme/theme222.xml" Id="rId1" /></Relationships>
</file>

<file path=ppt/notesMasters/notesMaster111.xml><?xml version="1.0" encoding="utf-8"?>
<p:notesMaster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5BDF1E-3ED0-4202-8448-E5AA9635B4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第二章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A590DDC-CB53-4205-B493-AEE4629A30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B29B47E-A170-4426-93EE-75D357651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点击编辑主文本样式</a:t>
            </a:r>
          </a:p>
          <a:p>
            <a:pPr lvl="1"/>
            <a:r>
              <a:rPr lang="en-US" noProof="0"/>
              <a:t>第二层</a:t>
            </a:r>
          </a:p>
          <a:p>
            <a:pPr lvl="2"/>
            <a:r>
              <a:rPr lang="en-US" noProof="0"/>
              <a:t>第三层</a:t>
            </a:r>
          </a:p>
          <a:p>
            <a:pPr lvl="3"/>
            <a:r>
              <a:rPr lang="en-US" noProof="0"/>
              <a:t>第四层</a:t>
            </a:r>
          </a:p>
          <a:p>
            <a:pPr lvl="4"/>
            <a:r>
              <a:rPr lang="en-US" noProof="0"/>
              <a:t>第五层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31310-4999-4D5F-AA95-5780E2706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 5</a:t>
            </a:r>
            <a:r>
              <a:rPr lang="en-US" baseline="30000"/>
              <a:t>th</a:t>
            </a:r>
            <a:r>
              <a:rPr lang="en-US"/>
              <a:t> 版本。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5F93-D982-4FCA-8147-2D0C0CA4F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FA2A389-51D4-4FB3-94C6-EEDD8EBFC8E5}" type="slidenum">
              <a:rPr lang="en-US" altLang="en-US"/>
              <a:t>'#'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1919.xml.rels>&#65279;<?xml version="1.0" encoding="utf-8"?><Relationships xmlns="http://schemas.openxmlformats.org/package/2006/relationships"><Relationship Type="http://schemas.openxmlformats.org/officeDocument/2006/relationships/slide" Target="/ppt/slides/slide113333.xml" Id="rId2" /><Relationship Type="http://schemas.openxmlformats.org/officeDocument/2006/relationships/notesMaster" Target="/ppt/notesMasters/notesMaster111.xml" Id="rId1" /></Relationships>
</file>

<file path=ppt/notesSlides/_rels/notesSlide113333.xml.rels>&#65279;<?xml version="1.0" encoding="utf-8"?><Relationships xmlns="http://schemas.openxmlformats.org/package/2006/relationships"><Relationship Type="http://schemas.openxmlformats.org/officeDocument/2006/relationships/slide" Target="/ppt/slides/slide125858.xml" Id="rId2" /><Relationship Type="http://schemas.openxmlformats.org/officeDocument/2006/relationships/notesMaster" Target="/ppt/notesMasters/notesMaster111.xml" Id="rId1" /></Relationships>
</file>

<file path=ppt/notesSlides/_rels/notesSlide121414.xml.rels>&#65279;<?xml version="1.0" encoding="utf-8"?><Relationships xmlns="http://schemas.openxmlformats.org/package/2006/relationships"><Relationship Type="http://schemas.openxmlformats.org/officeDocument/2006/relationships/slide" Target="/ppt/slides/slide132121.xml" Id="rId2" /><Relationship Type="http://schemas.openxmlformats.org/officeDocument/2006/relationships/notesMaster" Target="/ppt/notesMasters/notesMaster111.xml" Id="rId1" /></Relationships>
</file>

<file path=ppt/notesSlides/_rels/notesSlide132727.xml.rels>&#65279;<?xml version="1.0" encoding="utf-8"?><Relationships xmlns="http://schemas.openxmlformats.org/package/2006/relationships"><Relationship Type="http://schemas.openxmlformats.org/officeDocument/2006/relationships/slide" Target="/ppt/slides/slide144545.xml" Id="rId2" /><Relationship Type="http://schemas.openxmlformats.org/officeDocument/2006/relationships/notesMaster" Target="/ppt/notesMasters/notesMaster111.xml" Id="rId1" /></Relationships>
</file>

<file path=ppt/notesSlides/_rels/notesSlide144.xml.rels>&#65279;<?xml version="1.0" encoding="utf-8"?><Relationships xmlns="http://schemas.openxmlformats.org/package/2006/relationships"><Relationship Type="http://schemas.openxmlformats.org/officeDocument/2006/relationships/slide" Target="/ppt/slides/slide177.xml" Id="rId2" /><Relationship Type="http://schemas.openxmlformats.org/officeDocument/2006/relationships/notesMaster" Target="/ppt/notesMasters/notesMaster111.xml" Id="rId1" /></Relationships>
</file>

<file path=ppt/notesSlides/_rels/notesSlide1455.xml.rels>&#65279;<?xml version="1.0" encoding="utf-8"?><Relationships xmlns="http://schemas.openxmlformats.org/package/2006/relationships"><Relationship Type="http://schemas.openxmlformats.org/officeDocument/2006/relationships/slide" Target="/ppt/slides/slide1588.xml" Id="rId2" /><Relationship Type="http://schemas.openxmlformats.org/officeDocument/2006/relationships/notesMaster" Target="/ppt/notesMasters/notesMaster111.xml" Id="rId1" /></Relationships>
</file>

<file path=ppt/notesSlides/_rels/notesSlide151313.xml.rels>&#65279;<?xml version="1.0" encoding="utf-8"?><Relationships xmlns="http://schemas.openxmlformats.org/package/2006/relationships"><Relationship Type="http://schemas.openxmlformats.org/officeDocument/2006/relationships/slide" Target="/ppt/slides/slide182020.xml" Id="rId2" /><Relationship Type="http://schemas.openxmlformats.org/officeDocument/2006/relationships/notesMaster" Target="/ppt/notesMasters/notesMaster111.xml" Id="rId1" /></Relationships>
</file>

<file path=ppt/notesSlides/_rels/notesSlide162323.xml.rels>&#65279;<?xml version="1.0" encoding="utf-8"?><Relationships xmlns="http://schemas.openxmlformats.org/package/2006/relationships"><Relationship Type="http://schemas.openxmlformats.org/officeDocument/2006/relationships/slide" Target="/ppt/slides/slide194040.xml" Id="rId2" /><Relationship Type="http://schemas.openxmlformats.org/officeDocument/2006/relationships/notesMaster" Target="/ppt/notesMasters/notesMaster111.xml" Id="rId1" /></Relationships>
</file>

<file path=ppt/notesSlides/_rels/notesSlide1711.xml.rels>&#65279;<?xml version="1.0" encoding="utf-8"?><Relationships xmlns="http://schemas.openxmlformats.org/package/2006/relationships"><Relationship Type="http://schemas.openxmlformats.org/officeDocument/2006/relationships/slide" Target="/ppt/slides/slide2022.xml" Id="rId2" /><Relationship Type="http://schemas.openxmlformats.org/officeDocument/2006/relationships/notesMaster" Target="/ppt/notesMasters/notesMaster111.xml" Id="rId1" /></Relationships>
</file>

<file path=ppt/notesSlides/_rels/notesSlide181515.xml.rels>&#65279;<?xml version="1.0" encoding="utf-8"?><Relationships xmlns="http://schemas.openxmlformats.org/package/2006/relationships"><Relationship Type="http://schemas.openxmlformats.org/officeDocument/2006/relationships/slide" Target="/ppt/slides/slide212222.xml" Id="rId2" /><Relationship Type="http://schemas.openxmlformats.org/officeDocument/2006/relationships/notesMaster" Target="/ppt/notesMasters/notesMaster111.xml" Id="rId1" /></Relationships>
</file>

<file path=ppt/notesSlides/_rels/notesSlide192828.xml.rels>&#65279;<?xml version="1.0" encoding="utf-8"?><Relationships xmlns="http://schemas.openxmlformats.org/package/2006/relationships"><Relationship Type="http://schemas.openxmlformats.org/officeDocument/2006/relationships/slide" Target="/ppt/slides/slide224646.xml" Id="rId2" /><Relationship Type="http://schemas.openxmlformats.org/officeDocument/2006/relationships/notesMaster" Target="/ppt/notesMasters/notesMaster111.xml" Id="rId1" /></Relationships>
</file>

<file path=ppt/notesSlides/_rels/notesSlide2077.xml.rels>&#65279;<?xml version="1.0" encoding="utf-8"?><Relationships xmlns="http://schemas.openxmlformats.org/package/2006/relationships"><Relationship Type="http://schemas.openxmlformats.org/officeDocument/2006/relationships/slide" Target="/ppt/slides/slide231111.xml" Id="rId2" /><Relationship Type="http://schemas.openxmlformats.org/officeDocument/2006/relationships/notesMaster" Target="/ppt/notesMasters/notesMaster111.xml" Id="rId1" /></Relationships>
</file>

<file path=ppt/notesSlides/_rels/notesSlide2188.xml.rels>&#65279;<?xml version="1.0" encoding="utf-8"?><Relationships xmlns="http://schemas.openxmlformats.org/package/2006/relationships"><Relationship Type="http://schemas.openxmlformats.org/officeDocument/2006/relationships/slide" Target="/ppt/slides/slide311212.xml" Id="rId2" /><Relationship Type="http://schemas.openxmlformats.org/officeDocument/2006/relationships/notesMaster" Target="/ppt/notesMasters/notesMaster111.xml" Id="rId1" /></Relationships>
</file>

<file path=ppt/notesSlides/_rels/notesSlide222020.xml.rels>&#65279;<?xml version="1.0" encoding="utf-8"?><Relationships xmlns="http://schemas.openxmlformats.org/package/2006/relationships"><Relationship Type="http://schemas.openxmlformats.org/officeDocument/2006/relationships/slide" Target="/ppt/slides/slide323636.xml" Id="rId2" /><Relationship Type="http://schemas.openxmlformats.org/officeDocument/2006/relationships/notesMaster" Target="/ppt/notesMasters/notesMaster111.xml" Id="rId1" /></Relationships>
</file>

<file path=ppt/notesSlides/_rels/notesSlide23131.xml.rels>&#65279;<?xml version="1.0" encoding="utf-8"?><Relationships xmlns="http://schemas.openxmlformats.org/package/2006/relationships"><Relationship Type="http://schemas.openxmlformats.org/officeDocument/2006/relationships/slide" Target="/ppt/slides/slide35656.xml" Id="rId2" /><Relationship Type="http://schemas.openxmlformats.org/officeDocument/2006/relationships/notesMaster" Target="/ppt/notesMasters/notesMaster111.xml" Id="rId1" /></Relationships>
</file>

<file path=ppt/notesSlides/_rels/notesSlide233535.xml.rels>&#65279;<?xml version="1.0" encoding="utf-8"?><Relationships xmlns="http://schemas.openxmlformats.org/package/2006/relationships"><Relationship Type="http://schemas.openxmlformats.org/officeDocument/2006/relationships/slide" Target="/ppt/slides/slide336161.xml" Id="rId2" /><Relationship Type="http://schemas.openxmlformats.org/officeDocument/2006/relationships/notesMaster" Target="/ppt/notesMasters/notesMaster111.xml" Id="rId1" /></Relationships>
</file>

<file path=ppt/notesSlides/_rels/notesSlide241616.xml.rels>&#65279;<?xml version="1.0" encoding="utf-8"?><Relationships xmlns="http://schemas.openxmlformats.org/package/2006/relationships"><Relationship Type="http://schemas.openxmlformats.org/officeDocument/2006/relationships/slide" Target="/ppt/slides/slide342525.xml" Id="rId2" /><Relationship Type="http://schemas.openxmlformats.org/officeDocument/2006/relationships/notesMaster" Target="/ppt/notesMasters/notesMaster111.xml" Id="rId1" /></Relationships>
</file>

<file path=ppt/notesSlides/_rels/notesSlide2599.xml.rels>&#65279;<?xml version="1.0" encoding="utf-8"?><Relationships xmlns="http://schemas.openxmlformats.org/package/2006/relationships"><Relationship Type="http://schemas.openxmlformats.org/officeDocument/2006/relationships/slide" Target="/ppt/slides/slide361313.xml" Id="rId2" /><Relationship Type="http://schemas.openxmlformats.org/officeDocument/2006/relationships/notesMaster" Target="/ppt/notesMasters/notesMaster111.xml" Id="rId1" /></Relationships>
</file>

<file path=ppt/notesSlides/_rels/notesSlide262121.xml.rels>&#65279;<?xml version="1.0" encoding="utf-8"?><Relationships xmlns="http://schemas.openxmlformats.org/package/2006/relationships"><Relationship Type="http://schemas.openxmlformats.org/officeDocument/2006/relationships/slide" Target="/ppt/slides/slide373737.xml" Id="rId2" /><Relationship Type="http://schemas.openxmlformats.org/officeDocument/2006/relationships/notesMaster" Target="/ppt/notesMasters/notesMaster111.xml" Id="rId1" /></Relationships>
</file>

<file path=ppt/notesSlides/_rels/notesSlide273434.xml.rels>&#65279;<?xml version="1.0" encoding="utf-8"?><Relationships xmlns="http://schemas.openxmlformats.org/package/2006/relationships"><Relationship Type="http://schemas.openxmlformats.org/officeDocument/2006/relationships/slide" Target="/ppt/slides/slide386060.xml" Id="rId2" /><Relationship Type="http://schemas.openxmlformats.org/officeDocument/2006/relationships/notesMaster" Target="/ppt/notesMasters/notesMaster111.xml" Id="rId1" /></Relationships>
</file>

<file path=ppt/notesSlides/_rels/notesSlide281010.xml.rels>&#65279;<?xml version="1.0" encoding="utf-8"?><Relationships xmlns="http://schemas.openxmlformats.org/package/2006/relationships"><Relationship Type="http://schemas.openxmlformats.org/officeDocument/2006/relationships/slide" Target="/ppt/slides/slide391414.xml" Id="rId2" /><Relationship Type="http://schemas.openxmlformats.org/officeDocument/2006/relationships/notesMaster" Target="/ppt/notesMasters/notesMaster111.xml" Id="rId1" /></Relationships>
</file>

<file path=ppt/notesSlides/_rels/notesSlide292424.xml.rels>&#65279;<?xml version="1.0" encoding="utf-8"?><Relationships xmlns="http://schemas.openxmlformats.org/package/2006/relationships"><Relationship Type="http://schemas.openxmlformats.org/officeDocument/2006/relationships/slide" Target="/ppt/slides/slide404141.xml" Id="rId2" /><Relationship Type="http://schemas.openxmlformats.org/officeDocument/2006/relationships/notesMaster" Target="/ppt/notesMasters/notesMaster111.xml" Id="rId1" /></Relationships>
</file>

<file path=ppt/notesSlides/_rels/notesSlide301111.xml.rels>&#65279;<?xml version="1.0" encoding="utf-8"?><Relationships xmlns="http://schemas.openxmlformats.org/package/2006/relationships"><Relationship Type="http://schemas.openxmlformats.org/officeDocument/2006/relationships/slide" Target="/ppt/slides/slide441515.xml" Id="rId2" /><Relationship Type="http://schemas.openxmlformats.org/officeDocument/2006/relationships/notesMaster" Target="/ppt/notesMasters/notesMaster111.xml" Id="rId1" /></Relationships>
</file>

<file path=ppt/notesSlides/_rels/notesSlide31212.xml.rels>&#65279;<?xml version="1.0" encoding="utf-8"?><Relationships xmlns="http://schemas.openxmlformats.org/package/2006/relationships"><Relationship Type="http://schemas.openxmlformats.org/officeDocument/2006/relationships/slide" Target="/ppt/slides/slide41818.xml" Id="rId2" /><Relationship Type="http://schemas.openxmlformats.org/officeDocument/2006/relationships/notesMaster" Target="/ppt/notesMasters/notesMaster111.xml" Id="rId1" /></Relationships>
</file>

<file path=ppt/notesSlides/_rels/notesSlide312222.xml.rels>&#65279;<?xml version="1.0" encoding="utf-8"?><Relationships xmlns="http://schemas.openxmlformats.org/package/2006/relationships"><Relationship Type="http://schemas.openxmlformats.org/officeDocument/2006/relationships/slide" Target="/ppt/slides/slide453838.xml" Id="rId2" /><Relationship Type="http://schemas.openxmlformats.org/officeDocument/2006/relationships/notesMaster" Target="/ppt/notesMasters/notesMaster111.xml" Id="rId1" /></Relationships>
</file>

<file path=ppt/notesSlides/_rels/notesSlide3222.xml.rels>&#65279;<?xml version="1.0" encoding="utf-8"?><Relationships xmlns="http://schemas.openxmlformats.org/package/2006/relationships"><Relationship Type="http://schemas.openxmlformats.org/officeDocument/2006/relationships/slide" Target="/ppt/slides/slide4644.xml" Id="rId2" /><Relationship Type="http://schemas.openxmlformats.org/officeDocument/2006/relationships/notesMaster" Target="/ppt/notesMasters/notesMaster111.xml" Id="rId1" /></Relationships>
</file>

<file path=ppt/notesSlides/_rels/notesSlide332929.xml.rels>&#65279;<?xml version="1.0" encoding="utf-8"?><Relationships xmlns="http://schemas.openxmlformats.org/package/2006/relationships"><Relationship Type="http://schemas.openxmlformats.org/officeDocument/2006/relationships/slide" Target="/ppt/slides/slide484949.xml" Id="rId2" /><Relationship Type="http://schemas.openxmlformats.org/officeDocument/2006/relationships/notesMaster" Target="/ppt/notesMasters/notesMaster111.xml" Id="rId1" /></Relationships>
</file>

<file path=ppt/notesSlides/_rels/notesSlide343636.xml.rels>&#65279;<?xml version="1.0" encoding="utf-8"?><Relationships xmlns="http://schemas.openxmlformats.org/package/2006/relationships"><Relationship Type="http://schemas.openxmlformats.org/officeDocument/2006/relationships/slide" Target="/ppt/slides/slide496262.xml" Id="rId2" /><Relationship Type="http://schemas.openxmlformats.org/officeDocument/2006/relationships/notesMaster" Target="/ppt/notesMasters/notesMaster111.xml" Id="rId1" /></Relationships>
</file>

<file path=ppt/notesSlides/_rels/notesSlide352525.xml.rels>&#65279;<?xml version="1.0" encoding="utf-8"?><Relationships xmlns="http://schemas.openxmlformats.org/package/2006/relationships"><Relationship Type="http://schemas.openxmlformats.org/officeDocument/2006/relationships/slide" Target="/ppt/slides/slide534242.xml" Id="rId2" /><Relationship Type="http://schemas.openxmlformats.org/officeDocument/2006/relationships/notesMaster" Target="/ppt/notesMasters/notesMaster111.xml" Id="rId1" /></Relationships>
</file>

<file path=ppt/notesSlides/_rels/notesSlide363737.xml.rels>&#65279;<?xml version="1.0" encoding="utf-8"?><Relationships xmlns="http://schemas.openxmlformats.org/package/2006/relationships"><Relationship Type="http://schemas.openxmlformats.org/officeDocument/2006/relationships/slide" Target="/ppt/slides/slide546363.xml" Id="rId2" /><Relationship Type="http://schemas.openxmlformats.org/officeDocument/2006/relationships/notesMaster" Target="/ppt/notesMasters/notesMaster111.xml" Id="rId1" /></Relationships>
</file>

<file path=ppt/notesSlides/_rels/notesSlide371717.xml.rels>&#65279;<?xml version="1.0" encoding="utf-8"?><Relationships xmlns="http://schemas.openxmlformats.org/package/2006/relationships"><Relationship Type="http://schemas.openxmlformats.org/officeDocument/2006/relationships/slide" Target="/ppt/slides/slide552828.xml" Id="rId2" /><Relationship Type="http://schemas.openxmlformats.org/officeDocument/2006/relationships/notesMaster" Target="/ppt/notesMasters/notesMaster111.xml" Id="rId1" /></Relationships>
</file>

<file path=ppt/notesSlides/_rels/notesSlide42626.xml.rels>&#65279;<?xml version="1.0" encoding="utf-8"?><Relationships xmlns="http://schemas.openxmlformats.org/package/2006/relationships"><Relationship Type="http://schemas.openxmlformats.org/officeDocument/2006/relationships/slide" Target="/ppt/slides/slide54444.xml" Id="rId2" /><Relationship Type="http://schemas.openxmlformats.org/officeDocument/2006/relationships/notesMaster" Target="/ppt/notesMasters/notesMaster111.xml" Id="rId1" /></Relationships>
</file>

<file path=ppt/notesSlides/_rels/notesSlide533.xml.rels>&#65279;<?xml version="1.0" encoding="utf-8"?><Relationships xmlns="http://schemas.openxmlformats.org/package/2006/relationships"><Relationship Type="http://schemas.openxmlformats.org/officeDocument/2006/relationships/slide" Target="/ppt/slides/slide666.xml" Id="rId2" /><Relationship Type="http://schemas.openxmlformats.org/officeDocument/2006/relationships/notesMaster" Target="/ppt/notesMasters/notesMaster111.xml" Id="rId1" /></Relationships>
</file>

<file path=ppt/notesSlides/_rels/notesSlide61818.xml.rels>&#65279;<?xml version="1.0" encoding="utf-8"?><Relationships xmlns="http://schemas.openxmlformats.org/package/2006/relationships"><Relationship Type="http://schemas.openxmlformats.org/officeDocument/2006/relationships/slide" Target="/ppt/slides/slide73030.xml" Id="rId2" /><Relationship Type="http://schemas.openxmlformats.org/officeDocument/2006/relationships/notesMaster" Target="/ppt/notesMasters/notesMaster111.xml" Id="rId1" /></Relationships>
</file>

<file path=ppt/notesSlides/_rels/notesSlide73232.xml.rels>&#65279;<?xml version="1.0" encoding="utf-8"?><Relationships xmlns="http://schemas.openxmlformats.org/package/2006/relationships"><Relationship Type="http://schemas.openxmlformats.org/officeDocument/2006/relationships/slide" Target="/ppt/slides/slide85757.xml" Id="rId2" /><Relationship Type="http://schemas.openxmlformats.org/officeDocument/2006/relationships/notesMaster" Target="/ppt/notesMasters/notesMaster111.xml" Id="rId1" /></Relationships>
</file>

<file path=ppt/notesSlides/_rels/notesSlide83030.xml.rels>&#65279;<?xml version="1.0" encoding="utf-8"?><Relationships xmlns="http://schemas.openxmlformats.org/package/2006/relationships"><Relationship Type="http://schemas.openxmlformats.org/officeDocument/2006/relationships/slide" Target="/ppt/slides/slide95151.xml" Id="rId2" /><Relationship Type="http://schemas.openxmlformats.org/officeDocument/2006/relationships/notesMaster" Target="/ppt/notesMasters/notesMaster111.xml" Id="rId1" /></Relationships>
</file>

<file path=ppt/notesSlides/_rels/notesSlide966.xml.rels>&#65279;<?xml version="1.0" encoding="utf-8"?><Relationships xmlns="http://schemas.openxmlformats.org/package/2006/relationships"><Relationship Type="http://schemas.openxmlformats.org/officeDocument/2006/relationships/slide" Target="/ppt/slides/slide101010.xml" Id="rId2" /><Relationship Type="http://schemas.openxmlformats.org/officeDocument/2006/relationships/notesMaster" Target="/ppt/notesMasters/notesMaster111.xml" Id="rId1" /></Relationships>
</file>

<file path=ppt/notesSlides/notesSlide101919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1BCAE1F-2FC3-0FFB-836F-3079C49B56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3EC4522-5FD9-849C-7FEE-E33C75E9BD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333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F5F7ABB-3776-FFA7-9A6E-2F2161BE72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DA02ACD-1F99-6026-6D84-F5F45C8E9F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141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75232E4-5E2E-A59C-E4D0-F283E95B05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53D9290-A71C-7022-0511-7E229DA93F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2727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73175DA-F3FD-7A87-346A-22294E5A03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712839C-78D0-A8B7-8296-15ACF8BCF0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7D9B0B2-9975-2F11-A2EE-56E6170DA3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7B3E38B-F009-F675-0BE9-9B38EA5392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5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765ED28-935B-6843-9A2E-579E3EC216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308403A-3C85-975C-B3CB-B0D87BBC28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131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ECC4B3F-17F1-896F-8260-735CCF346E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F7EA748-95EC-DD63-CAA4-68C250E9DC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232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3F41DA7-8D1A-EBC5-E771-75E5B835C4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3E967F6-E72B-32FC-A172-727B8FF053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1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E6BEAE-5CE7-DCDA-8FFD-8C4EB6AAFA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5A7578B-9EFC-BAF9-9A3B-62D6C3806F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151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C274A30-FA60-3F2E-D708-13EE7E72EE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51184A1-1218-7A4F-1B4A-633DFE5F23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2828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E779DAF-4772-D9AD-1FF3-A0954EA560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B4262A4-7D99-177B-1A2C-B088076C05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77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8304E90-94A9-8A0C-0725-13F81F1D55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80F6F8A-0FAE-CC6F-955C-215802A027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88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9FE19D0-E1EC-2398-4933-1EC7A15A5C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14E2F68-2E11-9496-6EF6-14058993AC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2020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8607C93-C189-864B-FCDB-CD6A1EB8E2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97FFC21-2E80-85A4-080C-20C1383517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13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9AAFA5D-83DD-7C4A-B405-79E3FFE245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3E29D15-6418-FF54-CD48-647E3A7EB8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353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7A60C7C-32E1-B376-5FC9-0DD87956F5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5EBA77C-7E24-48E9-2D12-20C500EA87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161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CAB7E90-0DD9-0715-15ED-BF16ECD9B6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85E6280-75B9-2122-24F2-D1DA375420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99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93ED9C8-6C5B-CA7E-9828-5FDC96E3AB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9D50686-4977-6C61-B5C3-8E8A523F42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212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3C5EE5C-D029-D2B5-1989-1D46084F48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A081521-E4C7-C5E3-0380-6925BFC8E4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343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71FD19B-AD79-1307-4F6D-ACBB63EF1F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147C549-99FA-5DE1-B12F-3884E2CDF6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1010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07DD838-D1B8-18E4-25FB-BE07E93896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9980F26-9A51-8903-04AB-5D15F8D339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2424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B5116F6-D646-9A59-DC5E-2C2C2758D5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5D26116-8A4F-EA1D-81F2-189291BF75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1111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4794659-7617-92C4-89F1-92558B49E9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57B998C-07C3-6D25-A830-54ABA13239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21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68563E0-FE09-C26B-08B5-557B2DE70F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5FE2CF2-D142-4CBD-A116-257E92B025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222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DAD5EE5-A9CD-CC00-7119-D78EFEA58F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67696F2-C16D-CDEB-F74E-88866CC8D1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2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2AE0E47-DCF0-FF0A-5F01-C95FC14D83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530A676B-61C7-2E1E-64E0-F66134B914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2929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3CD9C13-7204-9BFA-B894-3E6C1DD70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6DDEA0E-325E-E393-FFA7-66608BA87D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363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8CF7567-835D-599D-7FAD-DDD62B0032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D63C2071-8A64-6718-4274-1A0EE3D659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2525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BEA8660-5668-66C4-5C5A-3A259FE7B2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B7A48C45-B67D-8890-7FA3-AF83269F5F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3737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CFD23D11-36E3-D1D3-F8FE-99C94276D2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2BB51000-F0BF-0211-63DF-A2CB59CAA3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1717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CE260CF3-B94F-1ED6-D73D-68DF3B5B1E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82C023B-3FA4-576A-FE8B-3FB46AD96B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62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14ED622-6665-9CF2-3E26-592B1704C1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70943FB-CCF5-AF1A-6914-B494F00032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3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F668B18-7283-BF30-5790-7412AB3A66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1F58C88-5FAA-2E46-6357-B32CFC2E97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818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D8AE0F2-5794-9A1F-C119-5BCF6A8332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83F52A2-C47C-C81E-887B-29DFAEA666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232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66358E5-D9A9-75ED-AEC4-84887A99B5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4B0B173-3024-33B0-5196-C3EBE52A91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030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2233B25-32BE-6E07-2C86-E6A9BD70B6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8E0F092-A3E4-F163-8028-FA2AFEFE7F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66.xml><?xml version="1.0" encoding="utf-8"?>
<p:notes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C526531-064D-2DDD-EE44-2567FDB43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E398CD-3CC2-C8A4-764B-1C7E94C08D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2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3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4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55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_rels/slideLayout64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1.xml" Id="rId1" /></Relationships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BEF5BF-D7B9-5557-00C0-D0B4CA894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Larson/Farber 5th 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11AD19-1CFD-BBA9-F860-6CCC41B07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191D4A-F38F-4DC0-AF1A-73B65A956E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096416"/>
      </p:ext>
    </p:extLst>
  </p:cSld>
  <p:clrMapOvr>
    <a:masterClrMapping/>
  </p:clrMapOvr>
  <p:transition>
    <p:wipe dir="r"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F329C0-714D-3674-5EF9-ECBC9C573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Larson/Farber 5th 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79A6B6-1A73-EAC7-740B-EF54A3022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91DE8-DBED-41D4-8AFB-E6622CA08D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540297"/>
      </p:ext>
    </p:extLst>
  </p:cSld>
  <p:clrMapOvr>
    <a:masterClrMapping/>
  </p:clrMapOvr>
  <p:transition>
    <p:wipe dir="r"/>
  </p:transition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159CB-BF50-0368-7A16-32DF75D73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Larson/Farber 5th 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4622-74CA-0F4F-8184-E7D7E2DB4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2ED0CE-2FA6-4C6F-B579-81DC8D448F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801515"/>
      </p:ext>
    </p:extLst>
  </p:cSld>
  <p:clrMapOvr>
    <a:masterClrMapping/>
  </p:clrMapOvr>
  <p:transition>
    <p:wipe dir="r"/>
  </p:transition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009639A-4938-24FB-A8D1-36F8E2D8DD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Larson/Farber 5th 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D3E6F2-718F-4271-52F4-6ADA3B7949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8E2870-20EA-4BB1-A882-D5ECC687E8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684187"/>
      </p:ext>
    </p:extLst>
  </p:cSld>
  <p:clrMapOvr>
    <a:masterClrMapping/>
  </p:clrMapOvr>
  <p:transition>
    <p:wipe dir="r"/>
  </p:transition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A353525-7CF7-4B97-D0E3-CC2A8742F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Larson/Farber 5th 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1559BD-1CEB-4F3D-3865-3B5CF08AB3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360CC8-4BAA-46DC-A27A-58745739D3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41368"/>
      </p:ext>
    </p:extLst>
  </p:cSld>
  <p:clrMapOvr>
    <a:masterClrMapping/>
  </p:clrMapOvr>
  <p:transition>
    <p:wipe dir="r"/>
  </p:transition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457200"/>
            <a:ext cx="8077200" cy="10668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88DED1-BCDC-25BD-D902-9544EF99A4C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Larson/Farber 5th 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1B9D17-3200-7727-3DE0-9182C60228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EB1A2-63A7-44B6-BA70-7C3685169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29442"/>
      </p:ext>
    </p:extLst>
  </p:cSld>
  <p:clrMapOvr>
    <a:masterClrMapping/>
  </p:clrMapOvr>
  <p:transition>
    <p:wipe dir="r"/>
  </p:transition>
</p:sldLayout>
</file>

<file path=ppt/slideMasters/_rels/slideMaster1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22.xml" Id="rId3" /><Relationship Type="http://schemas.openxmlformats.org/officeDocument/2006/relationships/theme" Target="/ppt/theme/theme111.xml" Id="rId7" /><Relationship Type="http://schemas.openxmlformats.org/officeDocument/2006/relationships/slideLayout" Target="/ppt/slideLayouts/slideLayout211.xml" Id="rId2" /><Relationship Type="http://schemas.openxmlformats.org/officeDocument/2006/relationships/slideLayout" Target="/ppt/slideLayouts/slideLayout133.xml" Id="rId1" /><Relationship Type="http://schemas.openxmlformats.org/officeDocument/2006/relationships/slideLayout" Target="/ppt/slideLayouts/slideLayout644.xml" Id="rId6" /><Relationship Type="http://schemas.openxmlformats.org/officeDocument/2006/relationships/slideLayout" Target="/ppt/slideLayouts/slideLayout555.xml" Id="rId5" /><Relationship Type="http://schemas.openxmlformats.org/officeDocument/2006/relationships/slideLayout" Target="/ppt/slideLayouts/slideLayout466.xml" Id="rId4" /></Relationships>
</file>

<file path=ppt/slideMasters/slideMaster111.xml><?xml version="1.0" encoding="utf-8"?>
<p:sldMaster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FA5B8CB-5294-D07E-D790-221E066EBDA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点击编辑主标题样式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7E92349-D34E-AFD6-9480-5285B769FB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点击编辑主文本样式</a:t>
            </a:r>
          </a:p>
          <a:p>
            <a:pPr lvl="1"/>
            <a:r>
              <a:rPr lang="en-US" altLang="en-US"/>
              <a:t>第二层</a:t>
            </a:r>
          </a:p>
          <a:p>
            <a:pPr lvl="2"/>
            <a:r>
              <a:rPr lang="en-US" altLang="en-US"/>
              <a:t>第三层</a:t>
            </a:r>
          </a:p>
          <a:p>
            <a:pPr lvl="3"/>
            <a:r>
              <a:rPr lang="en-US" altLang="en-US"/>
              <a:t>第四层</a:t>
            </a:r>
          </a:p>
          <a:p>
            <a:pPr lvl="4"/>
            <a:r>
              <a:rPr lang="en-US" altLang="en-US"/>
              <a:t>第五层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0A38417-7CDB-4281-877C-0FD54851A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i="1">
                <a:latin typeface="Times New Roman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Larson/Farber第五版。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8CF1A95-8F9E-46FD-8D42-97A428AFC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/>
            </a:lvl1pPr>
          </a:lstStyle>
          <a:p>
            <a:fld id="{C25D79D4-B99A-4D71-A5C4-DCDCEA3141EB}" type="slidenum">
              <a:rPr lang="en-US" altLang="en-US"/>
              <a:t>'#'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</p:sldLayoutIdLst>
  <p:transition>
    <p:wipe dir="r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Times New Roman" pitchFamily="18" charset="0"/>
          <a:ea typeface="Times New Roman" charset="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1010.xml.rels>&#65279;<?xml version="1.0" encoding="utf-8"?><Relationships xmlns="http://schemas.openxmlformats.org/package/2006/relationships"><Relationship Type="http://schemas.openxmlformats.org/officeDocument/2006/relationships/notesSlide" Target="/ppt/notesSlides/notesSlide966.xml" Id="rId2" /><Relationship Type="http://schemas.openxmlformats.org/officeDocument/2006/relationships/slideLayout" Target="/ppt/slideLayouts/slideLayout211.xml" Id="rId1" /></Relationships>
</file>

<file path=ppt/slides/_rels/slide113333.xml.rels>&#65279;<?xml version="1.0" encoding="utf-8"?><Relationships xmlns="http://schemas.openxmlformats.org/package/2006/relationships"><Relationship Type="http://schemas.openxmlformats.org/officeDocument/2006/relationships/image" Target="/ppt/media/image52929.png" Id="rId3" /><Relationship Type="http://schemas.openxmlformats.org/officeDocument/2006/relationships/notesSlide" Target="/ppt/notesSlides/notesSlide101919.xml" Id="rId2" /><Relationship Type="http://schemas.openxmlformats.org/officeDocument/2006/relationships/slideLayout" Target="/ppt/slideLayouts/slideLayout211.xml" Id="rId1" /></Relationships>
</file>

<file path=ppt/slides/_rels/slide125858.xml.rels>&#65279;<?xml version="1.0" encoding="utf-8"?><Relationships xmlns="http://schemas.openxmlformats.org/package/2006/relationships"><Relationship Type="http://schemas.openxmlformats.org/officeDocument/2006/relationships/oleObject" Target="/ppt/embeddings/oleObject144.bin" Id="rId3" /><Relationship Type="http://schemas.openxmlformats.org/officeDocument/2006/relationships/notesSlide" Target="/ppt/notesSlides/notesSlide113333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75151.png" Id="rId5" /><Relationship Type="http://schemas.openxmlformats.org/officeDocument/2006/relationships/image" Target="/ppt/media/image644.wmf" Id="rId4" /></Relationships>
</file>

<file path=ppt/slides/_rels/slide132121.xml.rels>&#65279;<?xml version="1.0" encoding="utf-8"?><Relationships xmlns="http://schemas.openxmlformats.org/package/2006/relationships"><Relationship Type="http://schemas.openxmlformats.org/officeDocument/2006/relationships/oleObject" Target="/ppt/embeddings/oleObject2.bin" Id="rId3" /><Relationship Type="http://schemas.openxmlformats.org/officeDocument/2006/relationships/notesSlide" Target="/ppt/notesSlides/notesSlide121414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91818.png" Id="rId5" /><Relationship Type="http://schemas.openxmlformats.org/officeDocument/2006/relationships/image" Target="/ppt/media/image8.wmf" Id="rId4" /></Relationships>
</file>

<file path=ppt/slides/_rels/slide144545.xml.rels>&#65279;<?xml version="1.0" encoding="utf-8"?><Relationships xmlns="http://schemas.openxmlformats.org/package/2006/relationships"><Relationship Type="http://schemas.openxmlformats.org/officeDocument/2006/relationships/image" Target="/ppt/media/image103838.png" Id="rId3" /><Relationship Type="http://schemas.openxmlformats.org/officeDocument/2006/relationships/notesSlide" Target="/ppt/notesSlides/notesSlide132727.xml" Id="rId2" /><Relationship Type="http://schemas.openxmlformats.org/officeDocument/2006/relationships/slideLayout" Target="/ppt/slideLayouts/slideLayout211.xml" Id="rId1" /></Relationships>
</file>

<file path=ppt/slides/_rels/slide1588.xml.rels>&#65279;<?xml version="1.0" encoding="utf-8"?><Relationships xmlns="http://schemas.openxmlformats.org/package/2006/relationships"><Relationship Type="http://schemas.openxmlformats.org/officeDocument/2006/relationships/image" Target="/ppt/media/image111010.png" Id="rId3" /><Relationship Type="http://schemas.openxmlformats.org/officeDocument/2006/relationships/notesSlide" Target="/ppt/notesSlides/notesSlide1455.xml" Id="rId2" /><Relationship Type="http://schemas.openxmlformats.org/officeDocument/2006/relationships/slideLayout" Target="/ppt/slideLayouts/slideLayout555.xml" Id="rId1" /></Relationships>
</file>

<file path=ppt/slides/_rels/slide163434.xml.rels>&#65279;<?xml version="1.0" encoding="utf-8"?><Relationships xmlns="http://schemas.openxmlformats.org/package/2006/relationships"><Relationship Type="http://schemas.openxmlformats.org/officeDocument/2006/relationships/image" Target="/ppt/media/image123030.png" Id="rId2" /><Relationship Type="http://schemas.openxmlformats.org/officeDocument/2006/relationships/slideLayout" Target="/ppt/slideLayouts/slideLayout555.xml" Id="rId1" /></Relationships>
</file>

<file path=ppt/slides/_rels/slide175959.xml.rels>&#65279;<?xml version="1.0" encoding="utf-8"?><Relationships xmlns="http://schemas.openxmlformats.org/package/2006/relationships"><Relationship Type="http://schemas.openxmlformats.org/officeDocument/2006/relationships/image" Target="/ppt/media/image135252.png" Id="rId2" /><Relationship Type="http://schemas.openxmlformats.org/officeDocument/2006/relationships/slideLayout" Target="/ppt/slideLayouts/slideLayout555.xml" Id="rId1" /></Relationships>
</file>

<file path=ppt/slides/_rels/slide177.xml.rels>&#65279;<?xml version="1.0" encoding="utf-8"?><Relationships xmlns="http://schemas.openxmlformats.org/package/2006/relationships"><Relationship Type="http://schemas.openxmlformats.org/officeDocument/2006/relationships/notesSlide" Target="/ppt/notesSlides/notesSlide144.xml" Id="rId2" /><Relationship Type="http://schemas.openxmlformats.org/officeDocument/2006/relationships/slideLayout" Target="/ppt/slideLayouts/slideLayout133.xml" Id="rId1" /></Relationships>
</file>

<file path=ppt/slides/_rels/slide182020.xml.rels>&#65279;<?xml version="1.0" encoding="utf-8"?><Relationships xmlns="http://schemas.openxmlformats.org/package/2006/relationships"><Relationship Type="http://schemas.openxmlformats.org/officeDocument/2006/relationships/notesSlide" Target="/ppt/notesSlides/notesSlide151313.xml" Id="rId2" /><Relationship Type="http://schemas.openxmlformats.org/officeDocument/2006/relationships/slideLayout" Target="/ppt/slideLayouts/slideLayout211.xml" Id="rId1" /></Relationships>
</file>

<file path=ppt/slides/_rels/slide194040.xml.rels>&#65279;<?xml version="1.0" encoding="utf-8"?><Relationships xmlns="http://schemas.openxmlformats.org/package/2006/relationships"><Relationship Type="http://schemas.openxmlformats.org/officeDocument/2006/relationships/image" Target="/ppt/media/image143434.png" Id="rId3" /><Relationship Type="http://schemas.openxmlformats.org/officeDocument/2006/relationships/notesSlide" Target="/ppt/notesSlides/notesSlide162323.xml" Id="rId2" /><Relationship Type="http://schemas.openxmlformats.org/officeDocument/2006/relationships/slideLayout" Target="/ppt/slideLayouts/slideLayout211.xml" Id="rId1" /></Relationships>
</file>

<file path=ppt/slides/_rels/slide2022.xml.rels>&#65279;<?xml version="1.0" encoding="utf-8"?><Relationships xmlns="http://schemas.openxmlformats.org/package/2006/relationships"><Relationship Type="http://schemas.openxmlformats.org/officeDocument/2006/relationships/image" Target="/ppt/media/image1533.png" Id="rId3" /><Relationship Type="http://schemas.openxmlformats.org/officeDocument/2006/relationships/notesSlide" Target="/ppt/notesSlides/notesSlide1711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1644.png" Id="rId4" /></Relationships>
</file>

<file path=ppt/slides/_rels/slide212222.xml.rels>&#65279;<?xml version="1.0" encoding="utf-8"?><Relationships xmlns="http://schemas.openxmlformats.org/package/2006/relationships"><Relationship Type="http://schemas.openxmlformats.org/officeDocument/2006/relationships/image" Target="/ppt/media/image171919.png" Id="rId3" /><Relationship Type="http://schemas.openxmlformats.org/officeDocument/2006/relationships/notesSlide" Target="/ppt/notesSlides/notesSlide181515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182020.png" Id="rId4" /></Relationships>
</file>

<file path=ppt/slides/_rels/slide224646.xml.rels>&#65279;<?xml version="1.0" encoding="utf-8"?><Relationships xmlns="http://schemas.openxmlformats.org/package/2006/relationships"><Relationship Type="http://schemas.openxmlformats.org/officeDocument/2006/relationships/notesSlide" Target="/ppt/notesSlides/notesSlide192828.xml" Id="rId2" /><Relationship Type="http://schemas.openxmlformats.org/officeDocument/2006/relationships/slideLayout" Target="/ppt/slideLayouts/slideLayout211.xml" Id="rId1" /></Relationships>
</file>

<file path=ppt/slides/_rels/slide231111.xml.rels>&#65279;<?xml version="1.0" encoding="utf-8"?><Relationships xmlns="http://schemas.openxmlformats.org/package/2006/relationships"><Relationship Type="http://schemas.openxmlformats.org/officeDocument/2006/relationships/image" Target="/ppt/media/image191212.png" Id="rId3" /><Relationship Type="http://schemas.openxmlformats.org/officeDocument/2006/relationships/notesSlide" Target="/ppt/notesSlides/notesSlide2077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201313.png" Id="rId4" /></Relationships>
</file>

<file path=ppt/slides/_rels/slide232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243535.xml.rels>&#65279;<?xml version="1.0" encoding="utf-8"?><Relationships xmlns="http://schemas.openxmlformats.org/package/2006/relationships"><Relationship Type="http://schemas.openxmlformats.org/officeDocument/2006/relationships/image" Target="/ppt/media/image213131.png" Id="rId2" /><Relationship Type="http://schemas.openxmlformats.org/officeDocument/2006/relationships/slideLayout" Target="/ppt/slideLayouts/slideLayout211.xml" Id="rId1" /></Relationships>
</file>

<file path=ppt/slides/_rels/slide2511.xml.rels>&#65279;<?xml version="1.0" encoding="utf-8"?><Relationships xmlns="http://schemas.openxmlformats.org/package/2006/relationships"><Relationship Type="http://schemas.openxmlformats.org/officeDocument/2006/relationships/image" Target="/ppt/media/image23.png" Id="rId3" /><Relationship Type="http://schemas.openxmlformats.org/officeDocument/2006/relationships/image" Target="/ppt/media/image2222.png" Id="rId2" /><Relationship Type="http://schemas.openxmlformats.org/officeDocument/2006/relationships/slideLayout" Target="/ppt/slideLayouts/slideLayout211.xml" Id="rId1" /></Relationships>
</file>

<file path=ppt/slides/_rels/slide262323.xml.rels>&#65279;<?xml version="1.0" encoding="utf-8"?><Relationships xmlns="http://schemas.openxmlformats.org/package/2006/relationships"><Relationship Type="http://schemas.openxmlformats.org/officeDocument/2006/relationships/image" Target="/ppt/media/image242121.png" Id="rId2" /><Relationship Type="http://schemas.openxmlformats.org/officeDocument/2006/relationships/slideLayout" Target="/ppt/slideLayouts/slideLayout211.xml" Id="rId1" /></Relationships>
</file>

<file path=ppt/slides/_rels/slide274747.xml.rels>&#65279;<?xml version="1.0" encoding="utf-8"?><Relationships xmlns="http://schemas.openxmlformats.org/package/2006/relationships"><Relationship Type="http://schemas.openxmlformats.org/officeDocument/2006/relationships/image" Target="/ppt/media/image263939.png" Id="rId3" /><Relationship Type="http://schemas.openxmlformats.org/officeDocument/2006/relationships/image" Target="/ppt/media/image254040.png" Id="rId2" /><Relationship Type="http://schemas.openxmlformats.org/officeDocument/2006/relationships/slideLayout" Target="/ppt/slideLayouts/slideLayout211.xml" Id="rId1" /></Relationships>
</file>

<file path=ppt/slides/_rels/slide2899.xml.rels>&#65279;<?xml version="1.0" encoding="utf-8"?><Relationships xmlns="http://schemas.openxmlformats.org/package/2006/relationships"><Relationship Type="http://schemas.openxmlformats.org/officeDocument/2006/relationships/image" Target="/ppt/media/image271111.png" Id="rId2" /><Relationship Type="http://schemas.openxmlformats.org/officeDocument/2006/relationships/slideLayout" Target="/ppt/slideLayouts/slideLayout211.xml" Id="rId1" /></Relationships>
</file>

<file path=ppt/slides/_rels/slide292424.xml.rels>&#65279;<?xml version="1.0" encoding="utf-8"?><Relationships xmlns="http://schemas.openxmlformats.org/package/2006/relationships"><Relationship Type="http://schemas.openxmlformats.org/officeDocument/2006/relationships/image" Target="/ppt/media/image282222.png" Id="rId2" /><Relationship Type="http://schemas.openxmlformats.org/officeDocument/2006/relationships/slideLayout" Target="/ppt/slideLayouts/slideLayout211.xml" Id="rId1" /></Relationships>
</file>

<file path=ppt/slides/_rels/slide305252.xml.rels>&#65279;<?xml version="1.0" encoding="utf-8"?><Relationships xmlns="http://schemas.openxmlformats.org/package/2006/relationships"><Relationship Type="http://schemas.openxmlformats.org/officeDocument/2006/relationships/image" Target="/ppt/media/image304343.png" Id="rId3" /><Relationship Type="http://schemas.openxmlformats.org/officeDocument/2006/relationships/image" Target="/ppt/media/image294444.png" Id="rId2" /><Relationship Type="http://schemas.openxmlformats.org/officeDocument/2006/relationships/slideLayout" Target="/ppt/slideLayouts/slideLayout211.xml" Id="rId1" /></Relationships>
</file>

<file path=ppt/slides/_rels/slide311212.xml.rels>&#65279;<?xml version="1.0" encoding="utf-8"?><Relationships xmlns="http://schemas.openxmlformats.org/package/2006/relationships"><Relationship Type="http://schemas.openxmlformats.org/officeDocument/2006/relationships/image" Target="/ppt/media/image311414.png" Id="rId3" /><Relationship Type="http://schemas.openxmlformats.org/officeDocument/2006/relationships/notesSlide" Target="/ppt/notesSlides/notesSlide2188.xml" Id="rId2" /><Relationship Type="http://schemas.openxmlformats.org/officeDocument/2006/relationships/slideLayout" Target="/ppt/slideLayouts/slideLayout555.xml" Id="rId1" /></Relationships>
</file>

<file path=ppt/slides/_rels/slide323636.xml.rels>&#65279;<?xml version="1.0" encoding="utf-8"?><Relationships xmlns="http://schemas.openxmlformats.org/package/2006/relationships"><Relationship Type="http://schemas.openxmlformats.org/officeDocument/2006/relationships/image" Target="/ppt/media/image323232.png" Id="rId3" /><Relationship Type="http://schemas.openxmlformats.org/officeDocument/2006/relationships/notesSlide" Target="/ppt/notesSlides/notesSlide222020.xml" Id="rId2" /><Relationship Type="http://schemas.openxmlformats.org/officeDocument/2006/relationships/slideLayout" Target="/ppt/slideLayouts/slideLayout555.xml" Id="rId1" /></Relationships>
</file>

<file path=ppt/slides/_rels/slide336161.xml.rels>&#65279;<?xml version="1.0" encoding="utf-8"?><Relationships xmlns="http://schemas.openxmlformats.org/package/2006/relationships"><Relationship Type="http://schemas.openxmlformats.org/officeDocument/2006/relationships/image" Target="/ppt/media/image335353.png" Id="rId3" /><Relationship Type="http://schemas.openxmlformats.org/officeDocument/2006/relationships/notesSlide" Target="/ppt/notesSlides/notesSlide233535.xml" Id="rId2" /><Relationship Type="http://schemas.openxmlformats.org/officeDocument/2006/relationships/slideLayout" Target="/ppt/slideLayouts/slideLayout555.xml" Id="rId1" /></Relationships>
</file>

<file path=ppt/slides/_rels/slide342525.xml.rels>&#65279;<?xml version="1.0" encoding="utf-8"?><Relationships xmlns="http://schemas.openxmlformats.org/package/2006/relationships"><Relationship Type="http://schemas.openxmlformats.org/officeDocument/2006/relationships/image" Target="/ppt/media/image342323.png" Id="rId3" /><Relationship Type="http://schemas.openxmlformats.org/officeDocument/2006/relationships/notesSlide" Target="/ppt/notesSlides/notesSlide241616.xml" Id="rId2" /><Relationship Type="http://schemas.openxmlformats.org/officeDocument/2006/relationships/slideLayout" Target="/ppt/slideLayouts/slideLayout555.xml" Id="rId1" /></Relationships>
</file>

<file path=ppt/slides/_rels/slide354848.xml.rels>&#65279;<?xml version="1.0" encoding="utf-8"?><Relationships xmlns="http://schemas.openxmlformats.org/package/2006/relationships"><Relationship Type="http://schemas.openxmlformats.org/officeDocument/2006/relationships/image" Target="/ppt/media/image354141.png" Id="rId2" /><Relationship Type="http://schemas.openxmlformats.org/officeDocument/2006/relationships/slideLayout" Target="/ppt/slideLayouts/slideLayout555.xml" Id="rId1" /></Relationships>
</file>

<file path=ppt/slides/_rels/slide35656.xml.rels>&#65279;<?xml version="1.0" encoding="utf-8"?><Relationships xmlns="http://schemas.openxmlformats.org/package/2006/relationships"><Relationship Type="http://schemas.openxmlformats.org/officeDocument/2006/relationships/notesSlide" Target="/ppt/notesSlides/notesSlide23131.xml" Id="rId2" /><Relationship Type="http://schemas.openxmlformats.org/officeDocument/2006/relationships/slideLayout" Target="/ppt/slideLayouts/slideLayout211.xml" Id="rId1" /></Relationships>
</file>

<file path=ppt/slides/_rels/slide361313.xml.rels>&#65279;<?xml version="1.0" encoding="utf-8"?><Relationships xmlns="http://schemas.openxmlformats.org/package/2006/relationships"><Relationship Type="http://schemas.openxmlformats.org/officeDocument/2006/relationships/notesSlide" Target="/ppt/notesSlides/notesSlide2599.xml" Id="rId2" /><Relationship Type="http://schemas.openxmlformats.org/officeDocument/2006/relationships/slideLayout" Target="/ppt/slideLayouts/slideLayout133.xml" Id="rId1" /></Relationships>
</file>

<file path=ppt/slides/_rels/slide373737.xml.rels>&#65279;<?xml version="1.0" encoding="utf-8"?><Relationships xmlns="http://schemas.openxmlformats.org/package/2006/relationships"><Relationship Type="http://schemas.openxmlformats.org/officeDocument/2006/relationships/image" Target="/ppt/media/image3622.wmf" Id="rId3" /><Relationship Type="http://schemas.openxmlformats.org/officeDocument/2006/relationships/notesSlide" Target="/ppt/notesSlides/notesSlide262121.xml" Id="rId2" /><Relationship Type="http://schemas.openxmlformats.org/officeDocument/2006/relationships/slideLayout" Target="/ppt/slideLayouts/slideLayout211.xml" Id="rId1" /></Relationships>
</file>

<file path=ppt/slides/_rels/slide386060.xml.rels>&#65279;<?xml version="1.0" encoding="utf-8"?><Relationships xmlns="http://schemas.openxmlformats.org/package/2006/relationships"><Relationship Type="http://schemas.openxmlformats.org/officeDocument/2006/relationships/notesSlide" Target="/ppt/notesSlides/notesSlide273434.xml" Id="rId2" /><Relationship Type="http://schemas.openxmlformats.org/officeDocument/2006/relationships/slideLayout" Target="/ppt/slideLayouts/slideLayout211.xml" Id="rId1" /></Relationships>
</file>

<file path=ppt/slides/_rels/slide391414.xml.rels>&#65279;<?xml version="1.0" encoding="utf-8"?><Relationships xmlns="http://schemas.openxmlformats.org/package/2006/relationships"><Relationship Type="http://schemas.openxmlformats.org/officeDocument/2006/relationships/notesSlide" Target="/ppt/notesSlides/notesSlide281010.xml" Id="rId2" /><Relationship Type="http://schemas.openxmlformats.org/officeDocument/2006/relationships/slideLayout" Target="/ppt/slideLayouts/slideLayout555.xml" Id="rId1" /></Relationships>
</file>

<file path=ppt/slides/_rels/slide404141.xml.rels>&#65279;<?xml version="1.0" encoding="utf-8"?><Relationships xmlns="http://schemas.openxmlformats.org/package/2006/relationships"><Relationship Type="http://schemas.openxmlformats.org/officeDocument/2006/relationships/image" Target="/ppt/media/image373535.png" Id="rId3" /><Relationship Type="http://schemas.openxmlformats.org/officeDocument/2006/relationships/notesSlide" Target="/ppt/notesSlides/notesSlide292424.xml" Id="rId2" /><Relationship Type="http://schemas.openxmlformats.org/officeDocument/2006/relationships/slideLayout" Target="/ppt/slideLayouts/slideLayout555.xml" Id="rId1" /></Relationships>
</file>

<file path=ppt/slides/_rels/slide4133.xml.rels>&#65279;<?xml version="1.0" encoding="utf-8"?><Relationships xmlns="http://schemas.openxmlformats.org/package/2006/relationships"><Relationship Type="http://schemas.openxmlformats.org/officeDocument/2006/relationships/image" Target="/ppt/media/image3955.png" Id="rId3" /><Relationship Type="http://schemas.openxmlformats.org/officeDocument/2006/relationships/image" Target="/ppt/media/image3866.png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4077.png" Id="rId4" /></Relationships>
</file>

<file path=ppt/slides/_rels/slide41818.xml.rels>&#65279;<?xml version="1.0" encoding="utf-8"?><Relationships xmlns="http://schemas.openxmlformats.org/package/2006/relationships"><Relationship Type="http://schemas.openxmlformats.org/officeDocument/2006/relationships/image" Target="/ppt/media/image11616.png" Id="rId3" /><Relationship Type="http://schemas.openxmlformats.org/officeDocument/2006/relationships/notesSlide" Target="/ppt/notesSlides/notesSlide31212.xml" Id="rId2" /><Relationship Type="http://schemas.openxmlformats.org/officeDocument/2006/relationships/slideLayout" Target="/ppt/slideLayouts/slideLayout211.xml" Id="rId1" /></Relationships>
</file>

<file path=ppt/slides/_rels/slide422626.xml.rels>&#65279;<?xml version="1.0" encoding="utf-8"?><Relationships xmlns="http://schemas.openxmlformats.org/package/2006/relationships"><Relationship Type="http://schemas.openxmlformats.org/officeDocument/2006/relationships/image" Target="/ppt/media/image412424.png" Id="rId2" /><Relationship Type="http://schemas.openxmlformats.org/officeDocument/2006/relationships/slideLayout" Target="/ppt/slideLayouts/slideLayout211.xml" Id="rId1" /></Relationships>
</file>

<file path=ppt/slides/_rels/slide435353.xml.rels>&#65279;<?xml version="1.0" encoding="utf-8"?><Relationships xmlns="http://schemas.openxmlformats.org/package/2006/relationships"><Relationship Type="http://schemas.openxmlformats.org/officeDocument/2006/relationships/image" Target="/ppt/media/image424545.png" Id="rId2" /><Relationship Type="http://schemas.openxmlformats.org/officeDocument/2006/relationships/slideLayout" Target="/ppt/slideLayouts/slideLayout211.xml" Id="rId1" /></Relationships>
</file>

<file path=ppt/slides/_rels/slide441515.xml.rels>&#65279;<?xml version="1.0" encoding="utf-8"?><Relationships xmlns="http://schemas.openxmlformats.org/package/2006/relationships"><Relationship Type="http://schemas.openxmlformats.org/officeDocument/2006/relationships/notesSlide" Target="/ppt/notesSlides/notesSlide301111.xml" Id="rId2" /><Relationship Type="http://schemas.openxmlformats.org/officeDocument/2006/relationships/slideLayout" Target="/ppt/slideLayouts/slideLayout211.xml" Id="rId1" /></Relationships>
</file>

<file path=ppt/slides/_rels/slide453838.xml.rels>&#65279;<?xml version="1.0" encoding="utf-8"?><Relationships xmlns="http://schemas.openxmlformats.org/package/2006/relationships"><Relationship Type="http://schemas.openxmlformats.org/officeDocument/2006/relationships/notesSlide" Target="/ppt/notesSlides/notesSlide312222.xml" Id="rId2" /><Relationship Type="http://schemas.openxmlformats.org/officeDocument/2006/relationships/slideLayout" Target="/ppt/slideLayouts/slideLayout211.xml" Id="rId1" /></Relationships>
</file>

<file path=ppt/slides/_rels/slide4644.xml.rels>&#65279;<?xml version="1.0" encoding="utf-8"?><Relationships xmlns="http://schemas.openxmlformats.org/package/2006/relationships"><Relationship Type="http://schemas.openxmlformats.org/officeDocument/2006/relationships/image" Target="/ppt/media/image4388.png" Id="rId3" /><Relationship Type="http://schemas.openxmlformats.org/officeDocument/2006/relationships/notesSlide" Target="/ppt/notesSlides/notesSlide3222.xml" Id="rId2" /><Relationship Type="http://schemas.openxmlformats.org/officeDocument/2006/relationships/slideLayout" Target="/ppt/slideLayouts/slideLayout555.xml" Id="rId1" /></Relationships>
</file>

<file path=ppt/slides/_rels/slide472727.xml.rels>&#65279;<?xml version="1.0" encoding="utf-8"?><Relationships xmlns="http://schemas.openxmlformats.org/package/2006/relationships"><Relationship Type="http://schemas.openxmlformats.org/officeDocument/2006/relationships/image" Target="/ppt/media/image442525.png" Id="rId2" /><Relationship Type="http://schemas.openxmlformats.org/officeDocument/2006/relationships/slideLayout" Target="/ppt/slideLayouts/slideLayout211.xml" Id="rId1" /></Relationships>
</file>

<file path=ppt/slides/_rels/slide484949.xml.rels>&#65279;<?xml version="1.0" encoding="utf-8"?><Relationships xmlns="http://schemas.openxmlformats.org/package/2006/relationships"><Relationship Type="http://schemas.openxmlformats.org/officeDocument/2006/relationships/image" Target="/ppt/media/image4533.wmf" Id="rId3" /><Relationship Type="http://schemas.openxmlformats.org/officeDocument/2006/relationships/notesSlide" Target="/ppt/notesSlides/notesSlide332929.xml" Id="rId2" /><Relationship Type="http://schemas.openxmlformats.org/officeDocument/2006/relationships/slideLayout" Target="/ppt/slideLayouts/slideLayout211.xml" Id="rId1" /></Relationships>
</file>

<file path=ppt/slides/_rels/slide496262.xml.rels>&#65279;<?xml version="1.0" encoding="utf-8"?><Relationships xmlns="http://schemas.openxmlformats.org/package/2006/relationships"><Relationship Type="http://schemas.openxmlformats.org/officeDocument/2006/relationships/notesSlide" Target="/ppt/notesSlides/notesSlide343636.xml" Id="rId2" /><Relationship Type="http://schemas.openxmlformats.org/officeDocument/2006/relationships/slideLayout" Target="/ppt/slideLayouts/slideLayout211.xml" Id="rId1" /></Relationships>
</file>

<file path=ppt/slides/_rels/slide503131.xml.rels>&#65279;<?xml version="1.0" encoding="utf-8"?><Relationships xmlns="http://schemas.openxmlformats.org/package/2006/relationships"><Relationship Type="http://schemas.openxmlformats.org/officeDocument/2006/relationships/image" Target="/ppt/media/image462828.png" Id="rId2" /><Relationship Type="http://schemas.openxmlformats.org/officeDocument/2006/relationships/slideLayout" Target="/ppt/slideLayouts/slideLayout211.xml" Id="rId1" /></Relationships>
</file>

<file path=ppt/slides/_rels/slide515454.xml.rels>&#65279;<?xml version="1.0" encoding="utf-8"?><Relationships xmlns="http://schemas.openxmlformats.org/package/2006/relationships"><Relationship Type="http://schemas.openxmlformats.org/officeDocument/2006/relationships/image" Target="/ppt/media/image484646.png" Id="rId3" /><Relationship Type="http://schemas.openxmlformats.org/officeDocument/2006/relationships/image" Target="/ppt/media/image474747.png" Id="rId2" /><Relationship Type="http://schemas.openxmlformats.org/officeDocument/2006/relationships/slideLayout" Target="/ppt/slideLayouts/slideLayout211.xml" Id="rId1" /></Relationships>
</file>

<file path=ppt/slides/_rels/slide521616.xml.rels>&#65279;<?xml version="1.0" encoding="utf-8"?><Relationships xmlns="http://schemas.openxmlformats.org/package/2006/relationships"><Relationship Type="http://schemas.openxmlformats.org/officeDocument/2006/relationships/image" Target="/ppt/media/image491515.png" Id="rId2" /><Relationship Type="http://schemas.openxmlformats.org/officeDocument/2006/relationships/slideLayout" Target="/ppt/slideLayouts/slideLayout211.xml" Id="rId1" /></Relationships>
</file>

<file path=ppt/slides/_rels/slide534242.xml.rels>&#65279;<?xml version="1.0" encoding="utf-8"?><Relationships xmlns="http://schemas.openxmlformats.org/package/2006/relationships"><Relationship Type="http://schemas.openxmlformats.org/officeDocument/2006/relationships/oleObject" Target="/ppt/embeddings/oleObject333.bin" Id="rId3" /><Relationship Type="http://schemas.openxmlformats.org/officeDocument/2006/relationships/notesSlide" Target="/ppt/notesSlides/notesSlide352525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503636.png" Id="rId4" /></Relationships>
</file>

<file path=ppt/slides/_rels/slide54444.xml.rels>&#65279;<?xml version="1.0" encoding="utf-8"?><Relationships xmlns="http://schemas.openxmlformats.org/package/2006/relationships"><Relationship Type="http://schemas.openxmlformats.org/officeDocument/2006/relationships/notesSlide" Target="/ppt/notesSlides/notesSlide42626.xml" Id="rId2" /><Relationship Type="http://schemas.openxmlformats.org/officeDocument/2006/relationships/slideLayout" Target="/ppt/slideLayouts/slideLayout211.xml" Id="rId1" /></Relationships>
</file>

<file path=ppt/slides/_rels/slide546363.xml.rels>&#65279;<?xml version="1.0" encoding="utf-8"?><Relationships xmlns="http://schemas.openxmlformats.org/package/2006/relationships"><Relationship Type="http://schemas.openxmlformats.org/officeDocument/2006/relationships/notesSlide" Target="/ppt/notesSlides/notesSlide363737.xml" Id="rId2" /><Relationship Type="http://schemas.openxmlformats.org/officeDocument/2006/relationships/slideLayout" Target="/ppt/slideLayouts/slideLayout211.xml" Id="rId1" /></Relationships>
</file>

<file path=ppt/slides/_rels/slide552828.xml.rels>&#65279;<?xml version="1.0" encoding="utf-8"?><Relationships xmlns="http://schemas.openxmlformats.org/package/2006/relationships"><Relationship Type="http://schemas.openxmlformats.org/officeDocument/2006/relationships/oleObject" Target="/ppt/embeddings/oleObject422.bin" Id="rId3" /><Relationship Type="http://schemas.openxmlformats.org/officeDocument/2006/relationships/notesSlide" Target="/ppt/notesSlides/notesSlide371717.xml" Id="rId2" /><Relationship Type="http://schemas.openxmlformats.org/officeDocument/2006/relationships/slideLayout" Target="/ppt/slideLayouts/slideLayout555.xml" Id="rId1" /><Relationship Type="http://schemas.openxmlformats.org/officeDocument/2006/relationships/image" Target="/ppt/media/image51.emf" Id="rId4" /></Relationships>
</file>

<file path=ppt/slides/_rels/slide565050.xml.rels>&#65279;<?xml version="1.0" encoding="utf-8"?><Relationships xmlns="http://schemas.openxmlformats.org/package/2006/relationships"><Relationship Type="http://schemas.openxmlformats.org/officeDocument/2006/relationships/image" Target="/ppt/media/image524242.png" Id="rId2" /><Relationship Type="http://schemas.openxmlformats.org/officeDocument/2006/relationships/slideLayout" Target="/ppt/slideLayouts/slideLayout211.xml" Id="rId1" /></Relationships>
</file>

<file path=ppt/slides/_rels/slide5717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Id1" /></Relationships>
</file>

<file path=ppt/slides/_rels/slide583939.xml.rels>&#65279;<?xml version="1.0" encoding="utf-8"?><Relationships xmlns="http://schemas.openxmlformats.org/package/2006/relationships"><Relationship Type="http://schemas.openxmlformats.org/officeDocument/2006/relationships/image" Target="/ppt/media/image533333.png" Id="rId2" /><Relationship Type="http://schemas.openxmlformats.org/officeDocument/2006/relationships/slideLayout" Target="/ppt/slideLayouts/slideLayout211.xml" Id="rId1" /></Relationships>
</file>

<file path=ppt/slides/_rels/slide595555.xml.rels>&#65279;<?xml version="1.0" encoding="utf-8"?><Relationships xmlns="http://schemas.openxmlformats.org/package/2006/relationships"><Relationship Type="http://schemas.openxmlformats.org/officeDocument/2006/relationships/image" Target="/ppt/media/image544848.png" Id="rId2" /><Relationship Type="http://schemas.openxmlformats.org/officeDocument/2006/relationships/slideLayout" Target="/ppt/slideLayouts/slideLayout211.xml" Id="rId1" /></Relationships>
</file>

<file path=ppt/slides/_rels/slide601919.xml.rels>&#65279;<?xml version="1.0" encoding="utf-8"?><Relationships xmlns="http://schemas.openxmlformats.org/package/2006/relationships"><Relationship Type="http://schemas.openxmlformats.org/officeDocument/2006/relationships/image" Target="/ppt/media/image551717.png" Id="rId2" /><Relationship Type="http://schemas.openxmlformats.org/officeDocument/2006/relationships/slideLayout" Target="/ppt/slideLayouts/slideLayout211.xml" Id="rId1" /></Relationships>
</file>

<file path=ppt/slides/_rels/slide614343.xml.rels>&#65279;<?xml version="1.0" encoding="utf-8"?><Relationships xmlns="http://schemas.openxmlformats.org/package/2006/relationships"><Relationship Type="http://schemas.openxmlformats.org/officeDocument/2006/relationships/image" Target="/ppt/media/image563737.png" Id="rId2" /><Relationship Type="http://schemas.openxmlformats.org/officeDocument/2006/relationships/slideLayout" Target="/ppt/slideLayouts/slideLayout211.xml" Id="rId1" /></Relationships>
</file>

<file path=ppt/slides/_rels/slide6255.xml.rels>&#65279;<?xml version="1.0" encoding="utf-8"?><Relationships xmlns="http://schemas.openxmlformats.org/package/2006/relationships"><Relationship Type="http://schemas.openxmlformats.org/officeDocument/2006/relationships/image" Target="/ppt/media/image5799.png" Id="rId2" /><Relationship Type="http://schemas.openxmlformats.org/officeDocument/2006/relationships/slideLayout" Target="/ppt/slideLayouts/slideLayout211.xml" Id="rId1" /></Relationships>
</file>

<file path=ppt/slides/_rels/slide632929.xml.rels>&#65279;<?xml version="1.0" encoding="utf-8"?><Relationships xmlns="http://schemas.openxmlformats.org/package/2006/relationships"><Relationship Type="http://schemas.openxmlformats.org/officeDocument/2006/relationships/image" Target="/ppt/media/image582626.png" Id="rId2" /><Relationship Type="http://schemas.openxmlformats.org/officeDocument/2006/relationships/slideLayout" Target="/ppt/slideLayouts/slideLayout211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1.xml" Id="R6d0fbeff29764f46" /><Relationship Type="http://schemas.openxmlformats.org/officeDocument/2006/relationships/hyperlink" Target="https://www.deepl.com/pro?cta=edit-document" TargetMode="External" Id="R42bc05e10d3140c1" /><Relationship Type="http://schemas.openxmlformats.org/officeDocument/2006/relationships/image" Target="/ppt/media/image54.png" Id="R60e528b972314954" /></Relationships>
</file>

<file path=ppt/slides/_rels/slide666.xml.rels>&#65279;<?xml version="1.0" encoding="utf-8"?><Relationships xmlns="http://schemas.openxmlformats.org/package/2006/relationships"><Relationship Type="http://schemas.openxmlformats.org/officeDocument/2006/relationships/notesSlide" Target="/ppt/notesSlides/notesSlide533.xml" Id="rId2" /><Relationship Type="http://schemas.openxmlformats.org/officeDocument/2006/relationships/slideLayout" Target="/ppt/slideLayouts/slideLayout211.xml" Id="rId1" /></Relationships>
</file>

<file path=ppt/slides/_rels/slide73030.xml.rels>&#65279;<?xml version="1.0" encoding="utf-8"?><Relationships xmlns="http://schemas.openxmlformats.org/package/2006/relationships"><Relationship Type="http://schemas.openxmlformats.org/officeDocument/2006/relationships/image" Target="/ppt/media/image22727.png" Id="rId3" /><Relationship Type="http://schemas.openxmlformats.org/officeDocument/2006/relationships/notesSlide" Target="/ppt/notesSlides/notesSlide61818.xml" Id="rId2" /><Relationship Type="http://schemas.openxmlformats.org/officeDocument/2006/relationships/slideLayout" Target="/ppt/slideLayouts/slideLayout211.xml" Id="rId1" /></Relationships>
</file>

<file path=ppt/slides/_rels/slide85757.xml.rels>&#65279;<?xml version="1.0" encoding="utf-8"?><Relationships xmlns="http://schemas.openxmlformats.org/package/2006/relationships"><Relationship Type="http://schemas.openxmlformats.org/officeDocument/2006/relationships/image" Target="/ppt/media/image34949.png" Id="rId3" /><Relationship Type="http://schemas.openxmlformats.org/officeDocument/2006/relationships/notesSlide" Target="/ppt/notesSlides/notesSlide73232.xml" Id="rId2" /><Relationship Type="http://schemas.openxmlformats.org/officeDocument/2006/relationships/slideLayout" Target="/ppt/slideLayouts/slideLayout211.xml" Id="rId1" /><Relationship Type="http://schemas.openxmlformats.org/officeDocument/2006/relationships/image" Target="/ppt/media/image45050.png" Id="rId5" /><Relationship Type="http://schemas.openxmlformats.org/officeDocument/2006/relationships/image" Target="/ppt/media/image22727.png" Id="rId4" /></Relationships>
</file>

<file path=ppt/slides/_rels/slide95151.xml.rels>&#65279;<?xml version="1.0" encoding="utf-8"?><Relationships xmlns="http://schemas.openxmlformats.org/package/2006/relationships"><Relationship Type="http://schemas.openxmlformats.org/officeDocument/2006/relationships/notesSlide" Target="/ppt/notesSlides/notesSlide83030.xml" Id="rId2" /><Relationship Type="http://schemas.openxmlformats.org/officeDocument/2006/relationships/slideLayout" Target="/ppt/slideLayouts/slideLayout555.xml" Id="rId1" /></Relationships>
</file>

<file path=ppt/slides/slide10101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58791BCE-027B-1633-F56C-D6E0B08E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3BB35"/>
                </a:solidFill>
              </a:rPr>
              <a:t>解决方案。构建频率分布</a:t>
            </a:r>
            <a:endParaRPr lang="en-US" altLang="en-US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739933AF-058A-80AB-3CDC-1A30F09C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3025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第一类的上限是104（比第二类的下限少一个）。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加上班级的宽度40，得到下一个班级的上限。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	104 + 40 = 144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用同样的方法找到其余的上限。</a:t>
            </a:r>
          </a:p>
        </p:txBody>
      </p:sp>
      <p:graphicFrame>
        <p:nvGraphicFramePr>
          <p:cNvPr id="58410" name="Group 42">
            <a:extLst>
              <a:ext uri="{FF2B5EF4-FFF2-40B4-BE49-F238E27FC236}">
                <a16:creationId xmlns:a16="http://schemas.microsoft.com/office/drawing/2014/main" id="{A41632D5-E527-4A37-9C4A-59CB9C88C048}"/>
              </a:ext>
            </a:extLst>
          </p:cNvPr>
          <p:cNvGraphicFramePr>
            <a:graphicFrameLocks noGrp="1"/>
          </p:cNvGraphicFramePr>
          <p:nvPr/>
        </p:nvGraphicFramePr>
        <p:xfrm>
          <a:off x="4624388" y="1797050"/>
          <a:ext cx="2732087" cy="4022725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下限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上限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65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104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105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144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145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184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185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224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225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264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265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304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305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344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377E4510-3740-4F07-ACFD-CBCB0E691115}"/>
              </a:ext>
            </a:extLst>
          </p:cNvPr>
          <p:cNvSpPr/>
          <p:nvPr/>
        </p:nvSpPr>
        <p:spPr>
          <a:xfrm flipH="1">
            <a:off x="6892925" y="2813050"/>
            <a:ext cx="396875" cy="609600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6350" name="TextBox 8">
            <a:extLst>
              <a:ext uri="{FF2B5EF4-FFF2-40B4-BE49-F238E27FC236}">
                <a16:creationId xmlns:a16="http://schemas.microsoft.com/office/drawing/2014/main" id="{E3A9613C-0011-4B27-D781-D899C8F5F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8" y="2563813"/>
            <a:ext cx="15287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班级宽度=40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38B12B-CEE6-45CF-BCCD-D7F8CD844E86}"/>
              </a:ext>
            </a:extLst>
          </p:cNvPr>
          <p:cNvCxnSpPr/>
          <p:nvPr/>
        </p:nvCxnSpPr>
        <p:spPr>
          <a:xfrm flipV="1">
            <a:off x="5510213" y="2900363"/>
            <a:ext cx="841375" cy="35718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8" name="Slide Number Placeholder 3">
            <a:extLst>
              <a:ext uri="{FF2B5EF4-FFF2-40B4-BE49-F238E27FC236}">
                <a16:creationId xmlns:a16="http://schemas.microsoft.com/office/drawing/2014/main" id="{1048708E-855C-7EAD-6AFD-0688DA544C1B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32CAF38-A857-4EC1-8714-1A4D3A021F92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</a:p>
        </p:txBody>
      </p:sp>
      <p:sp>
        <p:nvSpPr>
          <p:cNvPr id="27679" name="Footer Placeholder 2">
            <a:extLst>
              <a:ext uri="{FF2B5EF4-FFF2-40B4-BE49-F238E27FC236}">
                <a16:creationId xmlns:a16="http://schemas.microsoft.com/office/drawing/2014/main" id="{17E7018F-C503-55EE-F699-AF8BD914283E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6350" grpId="0"/>
    </p:bldLst>
  </p:timing>
</p:sld>
</file>

<file path=ppt/slides/slide11333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6660B2E-29CF-E427-A3CD-E9A578C3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3BB35"/>
                </a:solidFill>
              </a:rPr>
              <a:t>解决方案。构建频率分布</a:t>
            </a:r>
            <a:endParaRPr lang="en-US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150E9EC-BBD1-9F12-12E7-AC7C21D4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390650"/>
            <a:ext cx="8626475" cy="4525963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 startAt="4"/>
            </a:pPr>
            <a:r>
              <a:rPr lang="en-US" altLang="en-US"/>
              <a:t>为每一行的每个数据条目做一个统计标记。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 startAt="4"/>
            </a:pPr>
            <a:r>
              <a:rPr lang="en-US" altLang="en-US"/>
              <a:t>数一数记号，找出</a:t>
            </a:r>
            <a:r>
              <a:rPr lang="en-US" altLang="en-US"/>
              <a:t>每一行的</a:t>
            </a:r>
            <a:r>
              <a:rPr lang="en-US" altLang="en-US"/>
              <a:t>总频率</a:t>
            </a:r>
            <a:r>
              <a:rPr lang="en-US" altLang="en-US" i="1"/>
              <a:t>f</a:t>
            </a:r>
            <a:r>
              <a:rPr lang="en-US" altLang="en-US"/>
              <a:t>。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1069CB1-0C04-7F21-FA92-69C76468FA1E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A31CBC3-A492-479B-A9F6-677E99D9410A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</a:p>
        </p:txBody>
      </p:sp>
      <p:sp>
        <p:nvSpPr>
          <p:cNvPr id="29701" name="Footer Placeholder 2">
            <a:extLst>
              <a:ext uri="{FF2B5EF4-FFF2-40B4-BE49-F238E27FC236}">
                <a16:creationId xmlns:a16="http://schemas.microsoft.com/office/drawing/2014/main" id="{CEA2014D-102D-0D2E-7ECD-B4C6726B28E7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sp>
        <p:nvSpPr>
          <p:cNvPr id="29702" name="Line 54">
            <a:extLst>
              <a:ext uri="{FF2B5EF4-FFF2-40B4-BE49-F238E27FC236}">
                <a16:creationId xmlns:a16="http://schemas.microsoft.com/office/drawing/2014/main" id="{60C9EFD9-6980-2D3C-857E-DCEA2DD04A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725" y="3411538"/>
            <a:ext cx="34925" cy="1863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9703" name="Picture 1">
            <a:extLst>
              <a:ext uri="{FF2B5EF4-FFF2-40B4-BE49-F238E27FC236}">
                <a16:creationId xmlns:a16="http://schemas.microsoft.com/office/drawing/2014/main" id="{74819907-E81A-CB06-71D7-0967729CC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679700"/>
            <a:ext cx="6640513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25858.xml><?xml version="1.0" encoding="utf-8"?>
<p:sld xmlns:a16="http://schemas.microsoft.com/office/drawing/2014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B936D52-23D3-8388-C0C1-5F627A5F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确定每行的中点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29B358B-CD46-2519-635F-17858CCA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0"/>
            <a:ext cx="8229600" cy="138588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一个班级的中点。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>
              <a:solidFill>
                <a:schemeClr val="accent2"/>
              </a:solidFill>
            </a:endParaRPr>
          </a:p>
          <a:p>
            <a:pPr lvl="2" eaLnBrk="1" hangingPunct="1"/>
            <a:endParaRPr lang="en-US" altLang="en-US"/>
          </a:p>
        </p:txBody>
      </p:sp>
      <p:graphicFrame>
        <p:nvGraphicFramePr>
          <p:cNvPr id="31748" name="Object 6">
            <a:extLst>
              <a:ext uri="{FF2B5EF4-FFF2-40B4-BE49-F238E27FC236}">
                <a16:creationId xmlns:a16="http://schemas.microsoft.com/office/drawing/2014/main" id="{61DF6DC5-29C5-2BF3-DB9B-6B81D6AC2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9688" y="1363663"/>
          <a:ext cx="51387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01900" imgH="393700" progId="Equation.DSMT4">
                  <p:embed/>
                </p:oleObj>
              </mc:Choice>
              <mc:Fallback>
                <p:oleObj name="Equation" r:id="rId3" imgW="25019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1363663"/>
                        <a:ext cx="5138737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Slide Number Placeholder 3">
            <a:extLst>
              <a:ext uri="{FF2B5EF4-FFF2-40B4-BE49-F238E27FC236}">
                <a16:creationId xmlns:a16="http://schemas.microsoft.com/office/drawing/2014/main" id="{8EDF37A4-6180-05FB-0A0D-F44079157937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DCFAD68-14F9-4680-A5B7-D9692B49C88F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</a:p>
        </p:txBody>
      </p:sp>
      <p:sp>
        <p:nvSpPr>
          <p:cNvPr id="31750" name="Footer Placeholder 2">
            <a:extLst>
              <a:ext uri="{FF2B5EF4-FFF2-40B4-BE49-F238E27FC236}">
                <a16:creationId xmlns:a16="http://schemas.microsoft.com/office/drawing/2014/main" id="{65F8F447-1C01-4518-3C56-EE4E352CC1FB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pic>
        <p:nvPicPr>
          <p:cNvPr id="31751" name="Picture 1">
            <a:extLst>
              <a:ext uri="{FF2B5EF4-FFF2-40B4-BE49-F238E27FC236}">
                <a16:creationId xmlns:a16="http://schemas.microsoft.com/office/drawing/2014/main" id="{41850F72-32BD-7ED2-9B58-61BF24B71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138363"/>
            <a:ext cx="6049962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9" name="TextBox 8">
            <a:extLst>
              <a:ext uri="{FF2B5EF4-FFF2-40B4-BE49-F238E27FC236}">
                <a16:creationId xmlns:a16="http://schemas.microsoft.com/office/drawing/2014/main" id="{A177F371-919B-E474-55D8-1955BB90D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636963"/>
            <a:ext cx="277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班级宽度=40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ED09D800-FCBF-427B-9856-58E815964B51}"/>
              </a:ext>
            </a:extLst>
          </p:cNvPr>
          <p:cNvSpPr/>
          <p:nvPr/>
        </p:nvSpPr>
        <p:spPr>
          <a:xfrm flipH="1">
            <a:off x="3829050" y="3457575"/>
            <a:ext cx="603250" cy="868363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" grpId="0"/>
      <p:bldP spid="11" grpId="0" animBg="1"/>
    </p:bldLst>
  </p:timing>
</p:sld>
</file>

<file path=ppt/slides/slide132121.xml><?xml version="1.0" encoding="utf-8"?>
<p:sld xmlns:a16="http://schemas.microsoft.com/office/drawing/2014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87F2C3C-2E0C-6488-E651-50B23797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确定相对频率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ED9E6D0-9B5E-89CD-C06D-D028D411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303338"/>
            <a:ext cx="8229600" cy="148748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一类的相对频率 </a:t>
            </a:r>
          </a:p>
          <a:p>
            <a:pPr eaLnBrk="1" hangingPunct="1"/>
            <a:r>
              <a:rPr lang="en-US" altLang="en-US"/>
              <a:t>属于某个特定类别的数据的部分或百分比。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graphicFrame>
        <p:nvGraphicFramePr>
          <p:cNvPr id="33796" name="Object 6">
            <a:extLst>
              <a:ext uri="{FF2B5EF4-FFF2-40B4-BE49-F238E27FC236}">
                <a16:creationId xmlns:a16="http://schemas.microsoft.com/office/drawing/2014/main" id="{A394264D-AE19-8409-072E-89AB195C2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8" y="2782888"/>
          <a:ext cx="58864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16200" imgH="431800" progId="Equation.3">
                  <p:embed/>
                </p:oleObj>
              </mc:Choice>
              <mc:Fallback>
                <p:oleObj name="Equation" r:id="rId3" imgW="2616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2782888"/>
                        <a:ext cx="58864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28A887-4BB6-4BA9-928D-CCD9F6B052C8}"/>
              </a:ext>
            </a:extLst>
          </p:cNvPr>
          <p:cNvSpPr txBox="1"/>
          <p:nvPr/>
        </p:nvSpPr>
        <p:spPr>
          <a:xfrm>
            <a:off x="365125" y="2971800"/>
            <a:ext cx="854075" cy="51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 </a:t>
            </a:r>
          </a:p>
        </p:txBody>
      </p:sp>
      <p:sp>
        <p:nvSpPr>
          <p:cNvPr id="33798" name="Slide Number Placeholder 3">
            <a:extLst>
              <a:ext uri="{FF2B5EF4-FFF2-40B4-BE49-F238E27FC236}">
                <a16:creationId xmlns:a16="http://schemas.microsoft.com/office/drawing/2014/main" id="{491F86AB-2AD1-96CB-AB1F-0442F3D46916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08983EC-190D-40AC-A140-BDBE442903BC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</a:p>
        </p:txBody>
      </p:sp>
      <p:sp>
        <p:nvSpPr>
          <p:cNvPr id="33799" name="Footer Placeholder 2">
            <a:extLst>
              <a:ext uri="{FF2B5EF4-FFF2-40B4-BE49-F238E27FC236}">
                <a16:creationId xmlns:a16="http://schemas.microsoft.com/office/drawing/2014/main" id="{9526EE23-0ACB-0189-FA3F-B5A08FB3AF98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pic>
        <p:nvPicPr>
          <p:cNvPr id="33800" name="Picture 1">
            <a:extLst>
              <a:ext uri="{FF2B5EF4-FFF2-40B4-BE49-F238E27FC236}">
                <a16:creationId xmlns:a16="http://schemas.microsoft.com/office/drawing/2014/main" id="{812862FA-706B-7C9C-873E-A584B60DF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792538"/>
            <a:ext cx="5611813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70C913-50DC-40D7-87C4-4D68010367B2}"/>
              </a:ext>
            </a:extLst>
          </p:cNvPr>
          <p:cNvSpPr/>
          <p:nvPr/>
        </p:nvSpPr>
        <p:spPr>
          <a:xfrm>
            <a:off x="6207125" y="3744913"/>
            <a:ext cx="1470025" cy="2827337"/>
          </a:xfrm>
          <a:prstGeom prst="roundRect">
            <a:avLst/>
          </a:pr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0DDCF024-2842-4F43-BAF5-4B62480D420C}"/>
              </a:ext>
            </a:extLst>
          </p:cNvPr>
          <p:cNvSpPr/>
          <p:nvPr/>
        </p:nvSpPr>
        <p:spPr>
          <a:xfrm>
            <a:off x="6794500" y="2673350"/>
            <a:ext cx="449263" cy="963613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4454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6CCD197-3335-37B7-01F3-9C3E6BD7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确定累积频率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AB376D86-E968-FC81-4A96-E03C71331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471613"/>
            <a:ext cx="8229600" cy="138588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一类的累积频率</a:t>
            </a:r>
          </a:p>
          <a:p>
            <a:pPr eaLnBrk="1" hangingPunct="1"/>
            <a:r>
              <a:rPr lang="en-US" altLang="en-US"/>
              <a:t>该类和之前所有类的频率之和。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4CDDF272-0562-7F82-62CA-77C0342AA4AE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176CD53-8E0B-41AF-9605-3CE292FFDC80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</a:p>
        </p:txBody>
      </p:sp>
      <p:sp>
        <p:nvSpPr>
          <p:cNvPr id="35845" name="Footer Placeholder 2">
            <a:extLst>
              <a:ext uri="{FF2B5EF4-FFF2-40B4-BE49-F238E27FC236}">
                <a16:creationId xmlns:a16="http://schemas.microsoft.com/office/drawing/2014/main" id="{C2106157-5DDD-19E6-96FE-FC5BB43AA39B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pic>
        <p:nvPicPr>
          <p:cNvPr id="35846" name="Picture 1">
            <a:extLst>
              <a:ext uri="{FF2B5EF4-FFF2-40B4-BE49-F238E27FC236}">
                <a16:creationId xmlns:a16="http://schemas.microsoft.com/office/drawing/2014/main" id="{6398ADBD-6572-74F8-64F1-DC7D80D7E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11475"/>
            <a:ext cx="825182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3028670-CD72-446F-B7EA-E5699CA7D423}"/>
              </a:ext>
            </a:extLst>
          </p:cNvPr>
          <p:cNvSpPr/>
          <p:nvPr/>
        </p:nvSpPr>
        <p:spPr>
          <a:xfrm>
            <a:off x="7186613" y="2678113"/>
            <a:ext cx="1801812" cy="3436937"/>
          </a:xfrm>
          <a:prstGeom prst="roundRect">
            <a:avLst/>
          </a:pr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9E470E0C-2260-4A0A-A06C-A636EEB4C464}"/>
              </a:ext>
            </a:extLst>
          </p:cNvPr>
          <p:cNvSpPr/>
          <p:nvPr/>
        </p:nvSpPr>
        <p:spPr>
          <a:xfrm>
            <a:off x="7862888" y="1592263"/>
            <a:ext cx="449262" cy="96361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58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5">
            <a:extLst>
              <a:ext uri="{FF2B5EF4-FFF2-40B4-BE49-F238E27FC236}">
                <a16:creationId xmlns:a16="http://schemas.microsoft.com/office/drawing/2014/main" id="{E6A625A1-D923-42B2-FC60-4F97918D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扩大的频率分布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5E3E5509-02EF-470D-3D78-486C6E32137B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434E216-046D-47E6-A7A4-A23114137F3E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</a:p>
        </p:txBody>
      </p:sp>
      <p:sp>
        <p:nvSpPr>
          <p:cNvPr id="37892" name="Footer Placeholder 2">
            <a:extLst>
              <a:ext uri="{FF2B5EF4-FFF2-40B4-BE49-F238E27FC236}">
                <a16:creationId xmlns:a16="http://schemas.microsoft.com/office/drawing/2014/main" id="{BA8097D1-556E-8E6D-AC37-E2CAC7472A57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pic>
        <p:nvPicPr>
          <p:cNvPr id="37893" name="Picture 1">
            <a:extLst>
              <a:ext uri="{FF2B5EF4-FFF2-40B4-BE49-F238E27FC236}">
                <a16:creationId xmlns:a16="http://schemas.microsoft.com/office/drawing/2014/main" id="{6DB1AF81-85A6-08EA-C8F0-CA603DBC5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57338"/>
            <a:ext cx="8758237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6343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260AC1C-581A-24E0-4060-CEC48CAF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MyMathLab实例</a:t>
            </a:r>
          </a:p>
        </p:txBody>
      </p:sp>
      <p:sp>
        <p:nvSpPr>
          <p:cNvPr id="39939" name="Footer Placeholder 2">
            <a:extLst>
              <a:ext uri="{FF2B5EF4-FFF2-40B4-BE49-F238E27FC236}">
                <a16:creationId xmlns:a16="http://schemas.microsoft.com/office/drawing/2014/main" id="{5C61404E-064B-0A32-EBF2-CE94DA07F5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Larson/Farber第五版。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D5A33B2C-627D-631C-DF1F-5BF12CE7EC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8EEA2CB-E15D-4E62-B6AA-5837F666D1B1}" type="slidenum">
              <a:rPr lang="en-US" altLang="en-US" sz="1800">
                <a:solidFill>
                  <a:schemeClr val="tx2"/>
                </a:solidFill>
              </a:rPr>
              <a:t>16</a:t>
            </a:fld>
            <a:endParaRPr lang="en-US" altLang="en-US" sz="1800">
              <a:solidFill>
                <a:schemeClr val="tx2"/>
              </a:solidFill>
            </a:endParaRPr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D587CFA0-E20E-3707-E73A-EDDD23FBA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90625"/>
            <a:ext cx="8570913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7595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D416D91-67B7-C8B1-AB68-76DDEA60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MyMathLab实例</a:t>
            </a:r>
          </a:p>
        </p:txBody>
      </p:sp>
      <p:sp>
        <p:nvSpPr>
          <p:cNvPr id="40963" name="Footer Placeholder 2">
            <a:extLst>
              <a:ext uri="{FF2B5EF4-FFF2-40B4-BE49-F238E27FC236}">
                <a16:creationId xmlns:a16="http://schemas.microsoft.com/office/drawing/2014/main" id="{F68D66D7-D3A5-9338-F97C-EF5CC75FEE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Larson/Farber第五版。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502FB36-4E39-0519-C79B-310B132329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88BED80-43F4-4EBD-A84D-D859746E3E30}" type="slidenum">
              <a:rPr lang="en-US" altLang="en-US" sz="1800">
                <a:solidFill>
                  <a:schemeClr val="tx2"/>
                </a:solidFill>
              </a:rPr>
              <a:t>17</a:t>
            </a:fld>
            <a:endParaRPr lang="en-US" altLang="en-US" sz="1800">
              <a:solidFill>
                <a:schemeClr val="tx2"/>
              </a:solidFill>
            </a:endParaRPr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E4DB3368-ED9A-C2F2-15AC-BD47FB3B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0463"/>
            <a:ext cx="8378825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7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864746D-30B5-0546-2B43-9AC1FEB26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第2.1节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2D907-F730-4E4C-83BD-F4A880CEE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/>
              <a:t>频率分布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/>
              <a:t>和它们的图形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BF13EABF-4F5A-05C5-8B7A-117B827CA3B8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0A86053-F5E4-4BAE-B80C-CFF103356459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sp>
        <p:nvSpPr>
          <p:cNvPr id="10245" name="Footer Placeholder 2">
            <a:extLst>
              <a:ext uri="{FF2B5EF4-FFF2-40B4-BE49-F238E27FC236}">
                <a16:creationId xmlns:a16="http://schemas.microsoft.com/office/drawing/2014/main" id="{E3FA485E-C0DE-0F72-AF5C-9D97D6C00275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18202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63EFD186-3D00-906B-B66B-70065B4F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频率分布图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00892D00-B7E6-3AFA-61FC-34C2D0B1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频率柱状图</a:t>
            </a:r>
          </a:p>
          <a:p>
            <a:pPr eaLnBrk="1" hangingPunct="1"/>
            <a:r>
              <a:rPr lang="en-US" altLang="en-US"/>
              <a:t>表示频率分布的条形图。</a:t>
            </a:r>
          </a:p>
          <a:p>
            <a:pPr eaLnBrk="1" hangingPunct="1"/>
            <a:r>
              <a:rPr lang="en-US" altLang="en-US"/>
              <a:t>水平刻度是定量的，衡量数据值。</a:t>
            </a:r>
          </a:p>
          <a:p>
            <a:pPr eaLnBrk="1" hangingPunct="1"/>
            <a:r>
              <a:rPr lang="en-US" altLang="en-US"/>
              <a:t>纵向刻度衡量的是类的频率。</a:t>
            </a:r>
          </a:p>
          <a:p>
            <a:pPr eaLnBrk="1" hangingPunct="1"/>
            <a:r>
              <a:rPr lang="en-US" altLang="en-US"/>
              <a:t>连续的小节必须接触。</a:t>
            </a:r>
          </a:p>
        </p:txBody>
      </p:sp>
      <p:grpSp>
        <p:nvGrpSpPr>
          <p:cNvPr id="41988" name="Group 18">
            <a:extLst>
              <a:ext uri="{FF2B5EF4-FFF2-40B4-BE49-F238E27FC236}">
                <a16:creationId xmlns:a16="http://schemas.microsoft.com/office/drawing/2014/main" id="{F36877E3-7FCF-2284-FC93-01DBF862B21A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4513263"/>
            <a:ext cx="2159000" cy="1878012"/>
            <a:chOff x="6099139" y="4513943"/>
            <a:chExt cx="2159490" cy="187739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DE05975-3786-4F88-AD65-F6A7D282EE5A}"/>
                </a:ext>
              </a:extLst>
            </p:cNvPr>
            <p:cNvCxnSpPr/>
            <p:nvPr/>
          </p:nvCxnSpPr>
          <p:spPr>
            <a:xfrm rot="16200000" flipV="1">
              <a:off x="5665320" y="5332024"/>
              <a:ext cx="1655216" cy="1905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4165D88-2EFD-4DDC-BE99-3917AE925EDD}"/>
                </a:ext>
              </a:extLst>
            </p:cNvPr>
            <p:cNvCxnSpPr/>
            <p:nvPr/>
          </p:nvCxnSpPr>
          <p:spPr>
            <a:xfrm flipV="1">
              <a:off x="6378602" y="6023157"/>
              <a:ext cx="1880027" cy="1269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D83920-300C-4789-A7F9-A44D88F5271B}"/>
                </a:ext>
              </a:extLst>
            </p:cNvPr>
            <p:cNvSpPr/>
            <p:nvPr/>
          </p:nvSpPr>
          <p:spPr>
            <a:xfrm>
              <a:off x="6691411" y="5507390"/>
              <a:ext cx="225476" cy="52211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 dirty="0">
                <a:solidFill>
                  <a:srgbClr val="0070C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01A57C-84D6-4A5D-B4A6-8D47E65F17E6}"/>
                </a:ext>
              </a:extLst>
            </p:cNvPr>
            <p:cNvSpPr/>
            <p:nvPr/>
          </p:nvSpPr>
          <p:spPr>
            <a:xfrm>
              <a:off x="6926415" y="4999558"/>
              <a:ext cx="227064" cy="102994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 dirty="0">
                <a:solidFill>
                  <a:srgbClr val="0070C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5BDADF-1BC8-46B6-925C-C16D9FA259EF}"/>
                </a:ext>
              </a:extLst>
            </p:cNvPr>
            <p:cNvSpPr/>
            <p:nvPr/>
          </p:nvSpPr>
          <p:spPr>
            <a:xfrm>
              <a:off x="7150303" y="4804359"/>
              <a:ext cx="227065" cy="122514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A3186B-A072-46B6-8294-C7C1D67A88DC}"/>
                </a:ext>
              </a:extLst>
            </p:cNvPr>
            <p:cNvSpPr/>
            <p:nvPr/>
          </p:nvSpPr>
          <p:spPr>
            <a:xfrm>
              <a:off x="7374191" y="5194756"/>
              <a:ext cx="227064" cy="83475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 dirty="0">
                <a:solidFill>
                  <a:srgbClr val="0070C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BC22EB-F821-4D45-92E1-9FFB7306759B}"/>
                </a:ext>
              </a:extLst>
            </p:cNvPr>
            <p:cNvSpPr/>
            <p:nvPr/>
          </p:nvSpPr>
          <p:spPr>
            <a:xfrm>
              <a:off x="7598079" y="5586739"/>
              <a:ext cx="225476" cy="44276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9BD06A-B269-4507-AD7A-8D6AA71CB917}"/>
                </a:ext>
              </a:extLst>
            </p:cNvPr>
            <p:cNvSpPr txBox="1"/>
            <p:nvPr/>
          </p:nvSpPr>
          <p:spPr>
            <a:xfrm>
              <a:off x="6646951" y="5994592"/>
              <a:ext cx="1437013" cy="3967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dirty="0">
                  <a:latin typeface="+mn-lt"/>
                  <a:cs typeface="Arial" charset="0"/>
                </a:rPr>
                <a:t>数据值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2160AF-D5B8-4848-85FE-5182C47135E5}"/>
                </a:ext>
              </a:extLst>
            </p:cNvPr>
            <p:cNvSpPr txBox="1"/>
            <p:nvPr/>
          </p:nvSpPr>
          <p:spPr>
            <a:xfrm rot="16200000">
              <a:off x="5644580" y="5166873"/>
              <a:ext cx="1306082" cy="3969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dirty="0">
                  <a:latin typeface="+mn-lt"/>
                  <a:cs typeface="Arial" charset="0"/>
                </a:rPr>
                <a:t>频率</a:t>
              </a:r>
            </a:p>
          </p:txBody>
        </p:sp>
      </p:grpSp>
      <p:sp>
        <p:nvSpPr>
          <p:cNvPr id="41989" name="Slide Number Placeholder 3">
            <a:extLst>
              <a:ext uri="{FF2B5EF4-FFF2-40B4-BE49-F238E27FC236}">
                <a16:creationId xmlns:a16="http://schemas.microsoft.com/office/drawing/2014/main" id="{8F8C98A5-9C1D-1479-A062-B321B9AA96C0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A8335F8-8320-436B-9B47-90D4887A3692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18 </a:t>
            </a:r>
          </a:p>
        </p:txBody>
      </p:sp>
      <p:sp>
        <p:nvSpPr>
          <p:cNvPr id="41990" name="Footer Placeholder 2">
            <a:extLst>
              <a:ext uri="{FF2B5EF4-FFF2-40B4-BE49-F238E27FC236}">
                <a16:creationId xmlns:a16="http://schemas.microsoft.com/office/drawing/2014/main" id="{6C9EF9DD-E7E6-2526-A867-658C8DC75376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19404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D3A4A9E0-FFB1-9293-F2F6-AE2F0C0E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/>
              <a:t>阶级界线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64EA31A3-DC04-6FBC-D869-FD6522A1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942975"/>
            <a:ext cx="8502650" cy="150018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阶级界线</a:t>
            </a:r>
          </a:p>
          <a:p>
            <a:pPr eaLnBrk="1" hangingPunct="1"/>
            <a:r>
              <a:rPr lang="en-US" altLang="en-US"/>
              <a:t>隔离班级而不形成班级之间的空隙的数字。</a:t>
            </a:r>
          </a:p>
          <a:p>
            <a:pPr eaLnBrk="1" hangingPunct="1"/>
            <a:r>
              <a:rPr lang="en-US" altLang="en-US" sz="2000" b="1">
                <a:solidFill>
                  <a:srgbClr val="FF0000"/>
                </a:solidFill>
              </a:rPr>
              <a:t>对于整数数据。  等级下限=等级下限-0.5</a:t>
            </a:r>
          </a:p>
          <a:p>
            <a:pPr eaLnBrk="1" hangingPunct="1"/>
            <a:r>
              <a:rPr lang="en-US" altLang="en-US" sz="2000" b="1">
                <a:solidFill>
                  <a:srgbClr val="FF0000"/>
                </a:solidFill>
              </a:rPr>
              <a:t>对于整数数据。  上层阶级边界=上层阶级界限+0.5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71A79-B74E-5032-B4FC-E700C93EA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03575"/>
            <a:ext cx="43243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一级下限=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65-0.5=64.5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一等舱上界=</a:t>
            </a: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104+0.5=104.5</a:t>
            </a:r>
          </a:p>
        </p:txBody>
      </p:sp>
      <p:sp>
        <p:nvSpPr>
          <p:cNvPr id="44037" name="Slide Number Placeholder 3">
            <a:extLst>
              <a:ext uri="{FF2B5EF4-FFF2-40B4-BE49-F238E27FC236}">
                <a16:creationId xmlns:a16="http://schemas.microsoft.com/office/drawing/2014/main" id="{6B482CE3-53D9-1818-8AB8-855E59079E14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3F4085A-85C6-4763-BBCD-B36BCC3C1559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</a:p>
        </p:txBody>
      </p:sp>
      <p:sp>
        <p:nvSpPr>
          <p:cNvPr id="44038" name="Footer Placeholder 2">
            <a:extLst>
              <a:ext uri="{FF2B5EF4-FFF2-40B4-BE49-F238E27FC236}">
                <a16:creationId xmlns:a16="http://schemas.microsoft.com/office/drawing/2014/main" id="{59BF1F4B-E2B1-D8A0-35AC-433FE5E3CE47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pic>
        <p:nvPicPr>
          <p:cNvPr id="44039" name="Picture 1">
            <a:extLst>
              <a:ext uri="{FF2B5EF4-FFF2-40B4-BE49-F238E27FC236}">
                <a16:creationId xmlns:a16="http://schemas.microsoft.com/office/drawing/2014/main" id="{A7C5347A-8813-B753-C7A5-3220D60AA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203575"/>
            <a:ext cx="3941763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02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971F671-5DD9-65A7-76D1-47960CFA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3BB35"/>
                </a:solidFill>
              </a:rPr>
              <a:t>解决方案。频率直方图 </a:t>
            </a:r>
            <a:br>
              <a:rPr lang="en-US" altLang="en-US">
                <a:solidFill>
                  <a:srgbClr val="83BB35"/>
                </a:solidFill>
              </a:rPr>
            </a:br>
            <a:r>
              <a:rPr lang="en-US" altLang="en-US">
                <a:solidFill>
                  <a:srgbClr val="83BB35"/>
                </a:solidFill>
              </a:rPr>
              <a:t>(使用类的边界)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32579373-96F6-C579-FEE4-EA44A9C6722A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0E5D000-DD62-4C9E-B8B0-A08B334086D6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</a:p>
        </p:txBody>
      </p:sp>
      <p:sp>
        <p:nvSpPr>
          <p:cNvPr id="46084" name="Footer Placeholder 2">
            <a:extLst>
              <a:ext uri="{FF2B5EF4-FFF2-40B4-BE49-F238E27FC236}">
                <a16:creationId xmlns:a16="http://schemas.microsoft.com/office/drawing/2014/main" id="{A3DB9394-D91C-B191-DEBB-ABCDBDEF4344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pic>
        <p:nvPicPr>
          <p:cNvPr id="46085" name="Picture 1">
            <a:extLst>
              <a:ext uri="{FF2B5EF4-FFF2-40B4-BE49-F238E27FC236}">
                <a16:creationId xmlns:a16="http://schemas.microsoft.com/office/drawing/2014/main" id="{70EFB191-B9A0-12F6-2465-4566E591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327150"/>
            <a:ext cx="6202362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2">
            <a:extLst>
              <a:ext uri="{FF2B5EF4-FFF2-40B4-BE49-F238E27FC236}">
                <a16:creationId xmlns:a16="http://schemas.microsoft.com/office/drawing/2014/main" id="{6759A11C-E1BC-94AC-A1BA-EE25DC897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1417638"/>
            <a:ext cx="2606675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ent Arrow 3">
            <a:extLst>
              <a:ext uri="{FF2B5EF4-FFF2-40B4-BE49-F238E27FC236}">
                <a16:creationId xmlns:a16="http://schemas.microsoft.com/office/drawing/2014/main" id="{AF9241AF-5B03-4995-AE8E-03A89974E316}"/>
              </a:ext>
            </a:extLst>
          </p:cNvPr>
          <p:cNvSpPr/>
          <p:nvPr/>
        </p:nvSpPr>
        <p:spPr>
          <a:xfrm flipV="1">
            <a:off x="1624013" y="4297363"/>
            <a:ext cx="1028700" cy="976312"/>
          </a:xfrm>
          <a:prstGeom prst="ben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21222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3FBC673B-B359-3200-7D4B-4FB52FFC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3BB35"/>
                </a:solidFill>
              </a:rPr>
              <a:t>解决方案。频率直方图 </a:t>
            </a:r>
            <a:br>
              <a:rPr lang="en-US" altLang="en-US">
                <a:solidFill>
                  <a:srgbClr val="83BB35"/>
                </a:solidFill>
              </a:rPr>
            </a:br>
            <a:r>
              <a:rPr lang="en-US" altLang="en-US">
                <a:solidFill>
                  <a:srgbClr val="83BB35"/>
                </a:solidFill>
              </a:rPr>
              <a:t>(使用中点)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AE9B2726-25D6-905C-7343-AC16FB733B29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C1DAE22-B4EA-44E0-97AF-0E7C1BD5A36A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21 </a:t>
            </a:r>
          </a:p>
        </p:txBody>
      </p:sp>
      <p:sp>
        <p:nvSpPr>
          <p:cNvPr id="48132" name="Footer Placeholder 2">
            <a:extLst>
              <a:ext uri="{FF2B5EF4-FFF2-40B4-BE49-F238E27FC236}">
                <a16:creationId xmlns:a16="http://schemas.microsoft.com/office/drawing/2014/main" id="{9FCB73E1-45E6-A026-FD3C-490C525E6BD4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pic>
        <p:nvPicPr>
          <p:cNvPr id="48133" name="Picture 1">
            <a:extLst>
              <a:ext uri="{FF2B5EF4-FFF2-40B4-BE49-F238E27FC236}">
                <a16:creationId xmlns:a16="http://schemas.microsoft.com/office/drawing/2014/main" id="{990BFA85-9DAA-3ED3-2EE2-E44AA2356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17638"/>
            <a:ext cx="5656263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2">
            <a:extLst>
              <a:ext uri="{FF2B5EF4-FFF2-40B4-BE49-F238E27FC236}">
                <a16:creationId xmlns:a16="http://schemas.microsoft.com/office/drawing/2014/main" id="{712F4D1A-AE09-C577-AE44-D3B1BB086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28194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Bent Arrow 7">
            <a:extLst>
              <a:ext uri="{FF2B5EF4-FFF2-40B4-BE49-F238E27FC236}">
                <a16:creationId xmlns:a16="http://schemas.microsoft.com/office/drawing/2014/main" id="{A5C9B5B5-FA53-4A38-A4D2-A09D96BF8F37}"/>
              </a:ext>
            </a:extLst>
          </p:cNvPr>
          <p:cNvSpPr/>
          <p:nvPr/>
        </p:nvSpPr>
        <p:spPr>
          <a:xfrm flipV="1">
            <a:off x="1790700" y="4649788"/>
            <a:ext cx="1028700" cy="974725"/>
          </a:xfrm>
          <a:prstGeom prst="ben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22464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919F1AF8-5995-6268-2D6F-EB1CE161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频率分布图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B8762F6F-1887-9334-0CBB-0A00F719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相对频率柱状图</a:t>
            </a:r>
          </a:p>
          <a:p>
            <a:pPr eaLnBrk="1" hangingPunct="1"/>
            <a:r>
              <a:rPr lang="en-US" altLang="en-US"/>
              <a:t>具有与相应的频率直方图相同的形状和相同的水平尺度。</a:t>
            </a:r>
          </a:p>
          <a:p>
            <a:pPr eaLnBrk="1" hangingPunct="1"/>
            <a:r>
              <a:rPr lang="en-US" altLang="en-US"/>
              <a:t>垂直刻度测量的是</a:t>
            </a:r>
            <a:r>
              <a:rPr lang="en-US" altLang="en-US" b="1"/>
              <a:t>相对频率</a:t>
            </a:r>
            <a:r>
              <a:rPr lang="en-US" altLang="en-US"/>
              <a:t>，而不是频率。</a:t>
            </a:r>
          </a:p>
        </p:txBody>
      </p:sp>
      <p:grpSp>
        <p:nvGrpSpPr>
          <p:cNvPr id="50180" name="Group 15">
            <a:extLst>
              <a:ext uri="{FF2B5EF4-FFF2-40B4-BE49-F238E27FC236}">
                <a16:creationId xmlns:a16="http://schemas.microsoft.com/office/drawing/2014/main" id="{88332F44-EB23-8A89-8644-7AEFED2579E3}"/>
              </a:ext>
            </a:extLst>
          </p:cNvPr>
          <p:cNvGrpSpPr>
            <a:grpSpLocks/>
          </p:cNvGrpSpPr>
          <p:nvPr/>
        </p:nvGrpSpPr>
        <p:grpSpPr bwMode="auto">
          <a:xfrm>
            <a:off x="5630863" y="4137025"/>
            <a:ext cx="2438400" cy="1876425"/>
            <a:chOff x="5631624" y="4136580"/>
            <a:chExt cx="2438323" cy="187738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4D549EB-E0B4-4EFE-8B01-5B583CE8E4F2}"/>
                </a:ext>
              </a:extLst>
            </p:cNvPr>
            <p:cNvCxnSpPr/>
            <p:nvPr/>
          </p:nvCxnSpPr>
          <p:spPr>
            <a:xfrm rot="16200000" flipV="1">
              <a:off x="5476396" y="4953774"/>
              <a:ext cx="1655025" cy="2063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E5616F2-2727-45AE-BD37-2457743E918C}"/>
                </a:ext>
              </a:extLst>
            </p:cNvPr>
            <p:cNvCxnSpPr/>
            <p:nvPr/>
          </p:nvCxnSpPr>
          <p:spPr>
            <a:xfrm flipV="1">
              <a:off x="6190406" y="5645480"/>
              <a:ext cx="1879541" cy="1270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DD1A46-70FC-450C-BA0E-1FF8F2E815A4}"/>
                </a:ext>
              </a:extLst>
            </p:cNvPr>
            <p:cNvSpPr/>
            <p:nvPr/>
          </p:nvSpPr>
          <p:spPr>
            <a:xfrm>
              <a:off x="6501547" y="5130866"/>
              <a:ext cx="227005" cy="52096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 dirty="0">
                <a:solidFill>
                  <a:srgbClr val="0070C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AB0EA7-5076-4AFB-AC05-04A6F80A77BB}"/>
                </a:ext>
              </a:extLst>
            </p:cNvPr>
            <p:cNvSpPr/>
            <p:nvPr/>
          </p:nvSpPr>
          <p:spPr>
            <a:xfrm>
              <a:off x="6738076" y="4622605"/>
              <a:ext cx="227006" cy="102922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 dirty="0">
                <a:solidFill>
                  <a:srgbClr val="0070C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39AED2-AB2D-4FAF-971D-C46E7B1777DC}"/>
                </a:ext>
              </a:extLst>
            </p:cNvPr>
            <p:cNvSpPr/>
            <p:nvPr/>
          </p:nvSpPr>
          <p:spPr>
            <a:xfrm>
              <a:off x="6961907" y="4427242"/>
              <a:ext cx="227005" cy="12245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B830B3-51E5-4627-9C88-CCEBA5A64C6D}"/>
                </a:ext>
              </a:extLst>
            </p:cNvPr>
            <p:cNvSpPr/>
            <p:nvPr/>
          </p:nvSpPr>
          <p:spPr>
            <a:xfrm>
              <a:off x="7185737" y="4817968"/>
              <a:ext cx="225418" cy="83386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 dirty="0">
                <a:solidFill>
                  <a:srgbClr val="0070C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B29806-59FE-4819-8B47-15C39AFBBC89}"/>
                </a:ext>
              </a:extLst>
            </p:cNvPr>
            <p:cNvSpPr/>
            <p:nvPr/>
          </p:nvSpPr>
          <p:spPr>
            <a:xfrm>
              <a:off x="7409568" y="5208694"/>
              <a:ext cx="225418" cy="44314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AEE19F-71F0-4137-9BD1-C4A297BC7545}"/>
                </a:ext>
              </a:extLst>
            </p:cNvPr>
            <p:cNvSpPr txBox="1"/>
            <p:nvPr/>
          </p:nvSpPr>
          <p:spPr>
            <a:xfrm>
              <a:off x="6458685" y="5616890"/>
              <a:ext cx="1436643" cy="3970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dirty="0">
                  <a:latin typeface="+mn-lt"/>
                  <a:cs typeface="Arial" charset="0"/>
                </a:rPr>
                <a:t>数据值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AB5986-3E9E-4337-8FDA-7920884D7D9E}"/>
                </a:ext>
              </a:extLst>
            </p:cNvPr>
            <p:cNvSpPr txBox="1"/>
            <p:nvPr/>
          </p:nvSpPr>
          <p:spPr>
            <a:xfrm rot="16200000">
              <a:off x="5329653" y="4637091"/>
              <a:ext cx="1305595" cy="7016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latin typeface="+mn-lt"/>
                  <a:cs typeface="Arial" charset="0"/>
                </a:rPr>
                <a:t>相对频率</a:t>
              </a:r>
            </a:p>
          </p:txBody>
        </p:sp>
      </p:grpSp>
      <p:sp>
        <p:nvSpPr>
          <p:cNvPr id="50181" name="Slide Number Placeholder 3">
            <a:extLst>
              <a:ext uri="{FF2B5EF4-FFF2-40B4-BE49-F238E27FC236}">
                <a16:creationId xmlns:a16="http://schemas.microsoft.com/office/drawing/2014/main" id="{34321717-C6DA-4C51-5D88-DC03381F9ADD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ED28F72-1216-4DFB-9B6B-2C3A2838827F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22 </a:t>
            </a:r>
          </a:p>
        </p:txBody>
      </p:sp>
      <p:sp>
        <p:nvSpPr>
          <p:cNvPr id="50182" name="Footer Placeholder 2">
            <a:extLst>
              <a:ext uri="{FF2B5EF4-FFF2-40B4-BE49-F238E27FC236}">
                <a16:creationId xmlns:a16="http://schemas.microsoft.com/office/drawing/2014/main" id="{C99D9714-B8D3-70B1-CA5C-6629753A89F6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3111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1D39B77-DDA9-227F-7CCE-C28581C7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3BB35"/>
                </a:solidFill>
              </a:rPr>
              <a:t>解决方案。相对频率直方图 </a:t>
            </a:r>
          </a:p>
        </p:txBody>
      </p:sp>
      <p:sp>
        <p:nvSpPr>
          <p:cNvPr id="52227" name="Footer Placeholder 2">
            <a:extLst>
              <a:ext uri="{FF2B5EF4-FFF2-40B4-BE49-F238E27FC236}">
                <a16:creationId xmlns:a16="http://schemas.microsoft.com/office/drawing/2014/main" id="{7E585D6A-F325-35A5-7A12-56F1CEB5C7E7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83A8F136-F7F7-E76D-A550-7C0DC58A4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2843213"/>
            <a:ext cx="6005512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2">
            <a:extLst>
              <a:ext uri="{FF2B5EF4-FFF2-40B4-BE49-F238E27FC236}">
                <a16:creationId xmlns:a16="http://schemas.microsoft.com/office/drawing/2014/main" id="{A32CBAE5-4286-14DC-2AFE-823AF0DFB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9350"/>
            <a:ext cx="3341688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D30843-58DB-4DF2-AA08-BE15B078BDF8}"/>
              </a:ext>
            </a:extLst>
          </p:cNvPr>
          <p:cNvSpPr/>
          <p:nvPr/>
        </p:nvSpPr>
        <p:spPr>
          <a:xfrm>
            <a:off x="1671638" y="1417638"/>
            <a:ext cx="1801812" cy="1997075"/>
          </a:xfrm>
          <a:prstGeom prst="roundRect">
            <a:avLst/>
          </a:pr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3F41A8EA-3A5F-4F84-9784-08C25DA07269}"/>
              </a:ext>
            </a:extLst>
          </p:cNvPr>
          <p:cNvSpPr/>
          <p:nvPr/>
        </p:nvSpPr>
        <p:spPr>
          <a:xfrm rot="5400000">
            <a:off x="3604419" y="1985169"/>
            <a:ext cx="1238250" cy="862012"/>
          </a:xfrm>
          <a:prstGeom prst="ben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4B841-F43D-4CA9-B4C6-061091AF05F3}"/>
              </a:ext>
            </a:extLst>
          </p:cNvPr>
          <p:cNvSpPr txBox="1"/>
          <p:nvPr/>
        </p:nvSpPr>
        <p:spPr>
          <a:xfrm>
            <a:off x="5773738" y="1397000"/>
            <a:ext cx="3073400" cy="1200150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注意每个条形图的高度是它的相对频率</a:t>
            </a:r>
          </a:p>
        </p:txBody>
      </p:sp>
    </p:spTree>
  </p:cSld>
  <p:clrMapOvr>
    <a:masterClrMapping/>
  </p:clrMapOvr>
  <p:transition>
    <p:wipe dir="r"/>
  </p:transition>
</p:sld>
</file>

<file path=ppt/slides/slide2323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F2C2BDB-CBD9-3BF6-F30D-0DD36BA1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频率分布和直方图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EDA6115-926B-14AA-EBAE-D0FAADF9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其目的是</a:t>
            </a:r>
            <a:r>
              <a:rPr lang="en-US" altLang="en-US" b="1" u="sng"/>
              <a:t>组织</a:t>
            </a:r>
            <a:r>
              <a:rPr lang="en-US" altLang="en-US"/>
              <a:t>大量的数据，以便能够将数据中的模式或趋势可视化，从而根据数据集得出一些结论或行动。</a:t>
            </a:r>
          </a:p>
          <a:p>
            <a:r>
              <a:rPr lang="en-US" altLang="en-US"/>
              <a:t>所以我们想把数据整理成一个表格，记录不同数据值出现的频率。</a:t>
            </a:r>
          </a:p>
          <a:p>
            <a:pPr lvl="1"/>
            <a:r>
              <a:rPr lang="en-US" altLang="en-US"/>
              <a:t>频数分布表显示了数据集的频数是如何分布的。</a:t>
            </a:r>
          </a:p>
          <a:p>
            <a:r>
              <a:rPr lang="en-US" altLang="en-US"/>
              <a:t>然后，直方图提供了一个频率分布表的视觉图片。</a:t>
            </a: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21DEEC97-9F1C-5B48-61FF-6475C3EEDB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23952B-5423-4DEA-9DDC-4600FA70E21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2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4353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6BC2C1B-464D-D511-5B9E-0CA18DF1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9275"/>
          </a:xfrm>
        </p:spPr>
        <p:txBody>
          <a:bodyPr/>
          <a:lstStyle/>
          <a:p>
            <a:r>
              <a:rPr lang="en-US" altLang="en-US" sz="2800"/>
              <a:t>使用StatCrunch生成柱状图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09FF8976-FADC-721D-FB29-31B0A829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69963"/>
            <a:ext cx="8229600" cy="4525962"/>
          </a:xfrm>
        </p:spPr>
        <p:txBody>
          <a:bodyPr/>
          <a:lstStyle/>
          <a:p>
            <a:r>
              <a:rPr lang="en-US" altLang="en-US"/>
              <a:t>登录MyStatLab - 启动StatCrunch</a:t>
            </a:r>
          </a:p>
        </p:txBody>
      </p:sp>
      <p:sp>
        <p:nvSpPr>
          <p:cNvPr id="54276" name="Footer Placeholder 3">
            <a:extLst>
              <a:ext uri="{FF2B5EF4-FFF2-40B4-BE49-F238E27FC236}">
                <a16:creationId xmlns:a16="http://schemas.microsoft.com/office/drawing/2014/main" id="{D3B2F306-12E3-9F12-C8BE-B8FB86F6BF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54277" name="Slide Number Placeholder 4">
            <a:extLst>
              <a:ext uri="{FF2B5EF4-FFF2-40B4-BE49-F238E27FC236}">
                <a16:creationId xmlns:a16="http://schemas.microsoft.com/office/drawing/2014/main" id="{0B9D14A4-CE90-E0A7-78D5-429C20D94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43E649-0177-449F-A037-B651B5F3EFEB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24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54278" name="Picture 1">
            <a:extLst>
              <a:ext uri="{FF2B5EF4-FFF2-40B4-BE49-F238E27FC236}">
                <a16:creationId xmlns:a16="http://schemas.microsoft.com/office/drawing/2014/main" id="{A0581790-5E53-5AA8-6448-9F4E007F2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454150"/>
            <a:ext cx="80391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8CCBD73-B73A-4EAC-AD2C-59EA01D48AA1}"/>
              </a:ext>
            </a:extLst>
          </p:cNvPr>
          <p:cNvSpPr/>
          <p:nvPr/>
        </p:nvSpPr>
        <p:spPr>
          <a:xfrm>
            <a:off x="457200" y="4903788"/>
            <a:ext cx="1812925" cy="644525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9A8E37-D90F-4CDA-BBD0-5789F32291B9}"/>
              </a:ext>
            </a:extLst>
          </p:cNvPr>
          <p:cNvSpPr/>
          <p:nvPr/>
        </p:nvSpPr>
        <p:spPr>
          <a:xfrm>
            <a:off x="5589588" y="3373438"/>
            <a:ext cx="3192462" cy="644525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94C284E0-5C6A-4A97-8B6C-0C04D40A59FF}"/>
              </a:ext>
            </a:extLst>
          </p:cNvPr>
          <p:cNvSpPr/>
          <p:nvPr/>
        </p:nvSpPr>
        <p:spPr>
          <a:xfrm>
            <a:off x="2524125" y="4875213"/>
            <a:ext cx="1200150" cy="768350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DE5213E2-9092-497C-AFED-83F6CA23DCFA}"/>
              </a:ext>
            </a:extLst>
          </p:cNvPr>
          <p:cNvSpPr/>
          <p:nvPr/>
        </p:nvSpPr>
        <p:spPr>
          <a:xfrm rot="7886960">
            <a:off x="4872038" y="3946525"/>
            <a:ext cx="1200150" cy="768350"/>
          </a:xfrm>
          <a:prstGeom prst="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51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D9EC5AC2-3D90-CC0B-6E6A-A4F6CD2B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9275"/>
          </a:xfrm>
        </p:spPr>
        <p:txBody>
          <a:bodyPr/>
          <a:lstStyle/>
          <a:p>
            <a:r>
              <a:rPr lang="en-US" altLang="en-US"/>
              <a:t>选择第2章，然后选择2.1例1</a:t>
            </a:r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D83DF4B1-BAD0-970F-6530-A47C42C453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826A7709-B073-ED53-EBC1-C513E6CD8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800023-9D0A-43B4-9E19-4386F4D4B7E4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25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986EDDE-1684-49E2-9DA6-B38A7A86336B}"/>
              </a:ext>
            </a:extLst>
          </p:cNvPr>
          <p:cNvSpPr/>
          <p:nvPr/>
        </p:nvSpPr>
        <p:spPr>
          <a:xfrm>
            <a:off x="3271838" y="4017963"/>
            <a:ext cx="928687" cy="539750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302" name="Picture 1">
            <a:extLst>
              <a:ext uri="{FF2B5EF4-FFF2-40B4-BE49-F238E27FC236}">
                <a16:creationId xmlns:a16="http://schemas.microsoft.com/office/drawing/2014/main" id="{E911488D-1E7E-1235-C71A-1D745C14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969963"/>
            <a:ext cx="64579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0A9EA5D-A465-40E6-B639-CAF50D734DFD}"/>
              </a:ext>
            </a:extLst>
          </p:cNvPr>
          <p:cNvSpPr/>
          <p:nvPr/>
        </p:nvSpPr>
        <p:spPr>
          <a:xfrm>
            <a:off x="2573338" y="4059238"/>
            <a:ext cx="2324100" cy="644525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55304" name="Picture 2">
            <a:extLst>
              <a:ext uri="{FF2B5EF4-FFF2-40B4-BE49-F238E27FC236}">
                <a16:creationId xmlns:a16="http://schemas.microsoft.com/office/drawing/2014/main" id="{E2CD6580-D968-782A-0085-41CC8FDE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2974975"/>
            <a:ext cx="2287587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76171A99-CA1D-4B58-ACE5-5C7FEFCA7050}"/>
              </a:ext>
            </a:extLst>
          </p:cNvPr>
          <p:cNvSpPr/>
          <p:nvPr/>
        </p:nvSpPr>
        <p:spPr>
          <a:xfrm>
            <a:off x="5399088" y="4059238"/>
            <a:ext cx="1181100" cy="681037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6232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1AA1AE8D-A94B-9907-DEAA-DEC54B56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2475"/>
          </a:xfrm>
        </p:spPr>
        <p:txBody>
          <a:bodyPr/>
          <a:lstStyle/>
          <a:p>
            <a:r>
              <a:rPr lang="en-US" altLang="en-US" sz="2800"/>
              <a:t>使用StatCrunch生成柱状图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B220B66-7110-E5BD-BC0B-FA634C32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88" y="1023938"/>
            <a:ext cx="4065587" cy="4525962"/>
          </a:xfrm>
        </p:spPr>
        <p:txBody>
          <a:bodyPr/>
          <a:lstStyle/>
          <a:p>
            <a:r>
              <a:rPr lang="en-US" altLang="en-US"/>
              <a:t>点击</a:t>
            </a:r>
            <a:r>
              <a:rPr lang="en-US" altLang="en-US" b="1">
                <a:solidFill>
                  <a:srgbClr val="0070C0"/>
                </a:solidFill>
              </a:rPr>
              <a:t>图表</a:t>
            </a:r>
          </a:p>
          <a:p>
            <a:r>
              <a:rPr lang="en-US" altLang="en-US"/>
              <a:t>然后选择</a:t>
            </a:r>
            <a:r>
              <a:rPr lang="en-US" altLang="en-US" b="1">
                <a:solidFill>
                  <a:srgbClr val="0070C0"/>
                </a:solidFill>
              </a:rPr>
              <a:t>直方图</a:t>
            </a:r>
          </a:p>
        </p:txBody>
      </p:sp>
      <p:sp>
        <p:nvSpPr>
          <p:cNvPr id="56324" name="Footer Placeholder 3">
            <a:extLst>
              <a:ext uri="{FF2B5EF4-FFF2-40B4-BE49-F238E27FC236}">
                <a16:creationId xmlns:a16="http://schemas.microsoft.com/office/drawing/2014/main" id="{96FD286F-4237-C6DB-DDF6-A541B10E9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56325" name="Slide Number Placeholder 4">
            <a:extLst>
              <a:ext uri="{FF2B5EF4-FFF2-40B4-BE49-F238E27FC236}">
                <a16:creationId xmlns:a16="http://schemas.microsoft.com/office/drawing/2014/main" id="{3C3249F4-ECC3-AB11-2EB6-C9FF86654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F1A627-40E7-4014-A17F-0989607E810A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26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56326" name="Picture 1">
            <a:extLst>
              <a:ext uri="{FF2B5EF4-FFF2-40B4-BE49-F238E27FC236}">
                <a16:creationId xmlns:a16="http://schemas.microsoft.com/office/drawing/2014/main" id="{4C3BF223-177E-AD90-F9FB-B35A1FD39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1850"/>
            <a:ext cx="7412038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47FCD467-EA29-4314-88B9-63C3ED10E8C2}"/>
              </a:ext>
            </a:extLst>
          </p:cNvPr>
          <p:cNvSpPr/>
          <p:nvPr/>
        </p:nvSpPr>
        <p:spPr>
          <a:xfrm rot="3328190">
            <a:off x="5802312" y="2047876"/>
            <a:ext cx="638175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01F0FCA-1253-414B-9AEB-B3CB98CF4728}"/>
              </a:ext>
            </a:extLst>
          </p:cNvPr>
          <p:cNvSpPr/>
          <p:nvPr/>
        </p:nvSpPr>
        <p:spPr>
          <a:xfrm rot="9659552">
            <a:off x="7031038" y="3475038"/>
            <a:ext cx="638175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7474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C8FE986-F85D-E06D-50E6-1EA5717C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73025"/>
            <a:ext cx="8229600" cy="444500"/>
          </a:xfrm>
        </p:spPr>
        <p:txBody>
          <a:bodyPr/>
          <a:lstStyle/>
          <a:p>
            <a:r>
              <a:rPr lang="en-US" altLang="en-US" sz="2800"/>
              <a:t>使用StatCrunch生成柱状图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C631DB0D-7857-AA2A-3F82-CA20486E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213" y="517525"/>
            <a:ext cx="8229601" cy="4525963"/>
          </a:xfrm>
        </p:spPr>
        <p:txBody>
          <a:bodyPr/>
          <a:lstStyle/>
          <a:p>
            <a:r>
              <a:rPr lang="en-US" altLang="en-US" sz="2400"/>
              <a:t>点击列名（</a:t>
            </a:r>
            <a:r>
              <a:rPr lang="en-US" altLang="en-US" sz="2400" b="1">
                <a:solidFill>
                  <a:srgbClr val="0070C0"/>
                </a:solidFill>
              </a:rPr>
              <a:t>GPS价格</a:t>
            </a:r>
            <a:r>
              <a:rPr lang="en-US" altLang="en-US" sz="2400"/>
              <a:t>）来选择 </a:t>
            </a:r>
          </a:p>
          <a:p>
            <a:r>
              <a:rPr lang="en-US" altLang="en-US" sz="2400"/>
              <a:t>输入起始点。</a:t>
            </a:r>
            <a:r>
              <a:rPr lang="en-US" altLang="en-US" b="1">
                <a:solidFill>
                  <a:srgbClr val="C00000"/>
                </a:solidFill>
              </a:rPr>
              <a:t>65</a:t>
            </a:r>
            <a:r>
              <a:rPr lang="en-US" altLang="en-US" sz="2400"/>
              <a:t>，输入宽度：</a:t>
            </a:r>
            <a:r>
              <a:rPr lang="en-US" altLang="en-US" b="1">
                <a:solidFill>
                  <a:srgbClr val="C00000"/>
                </a:solidFill>
              </a:rPr>
              <a:t>40。 </a:t>
            </a:r>
          </a:p>
          <a:p>
            <a:r>
              <a:rPr lang="en-US" altLang="en-US" sz="2400"/>
              <a:t>勾选栏上面的值的方框。 </a:t>
            </a:r>
          </a:p>
          <a:p>
            <a:r>
              <a:rPr lang="en-US" altLang="en-US" sz="2400"/>
              <a:t>向下滚动，如果需要，输入X轴、Y轴和标题的标签。(见下一张幻灯片)</a:t>
            </a:r>
          </a:p>
          <a:p>
            <a:r>
              <a:rPr lang="en-US" altLang="en-US" sz="2400"/>
              <a:t>然后单击 "</a:t>
            </a:r>
            <a:r>
              <a:rPr lang="en-US" altLang="en-US" sz="2400" b="1">
                <a:solidFill>
                  <a:srgbClr val="0070C0"/>
                </a:solidFill>
              </a:rPr>
              <a:t>计算"。</a:t>
            </a:r>
          </a:p>
        </p:txBody>
      </p:sp>
      <p:sp>
        <p:nvSpPr>
          <p:cNvPr id="57348" name="Footer Placeholder 3">
            <a:extLst>
              <a:ext uri="{FF2B5EF4-FFF2-40B4-BE49-F238E27FC236}">
                <a16:creationId xmlns:a16="http://schemas.microsoft.com/office/drawing/2014/main" id="{3F2E3060-EF08-0655-E61E-1A88C6532F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57349" name="Slide Number Placeholder 4">
            <a:extLst>
              <a:ext uri="{FF2B5EF4-FFF2-40B4-BE49-F238E27FC236}">
                <a16:creationId xmlns:a16="http://schemas.microsoft.com/office/drawing/2014/main" id="{D749F039-FB3A-5410-04AF-ADA518C25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E77E68-6C87-482D-AC42-C874FEE71D55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27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57350" name="Picture 10">
            <a:extLst>
              <a:ext uri="{FF2B5EF4-FFF2-40B4-BE49-F238E27FC236}">
                <a16:creationId xmlns:a16="http://schemas.microsoft.com/office/drawing/2014/main" id="{D4EF8CB2-B1FC-22B4-0C56-06A03C46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8338"/>
            <a:ext cx="3790950" cy="308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01362C36-A7A2-47BB-98B2-81B3DA4AD0AF}"/>
              </a:ext>
            </a:extLst>
          </p:cNvPr>
          <p:cNvSpPr/>
          <p:nvPr/>
        </p:nvSpPr>
        <p:spPr>
          <a:xfrm rot="9456852">
            <a:off x="1316038" y="3354388"/>
            <a:ext cx="638175" cy="401637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20E07DDE-33C8-4520-B284-477CE9D481DA}"/>
              </a:ext>
            </a:extLst>
          </p:cNvPr>
          <p:cNvSpPr/>
          <p:nvPr/>
        </p:nvSpPr>
        <p:spPr>
          <a:xfrm rot="2098698">
            <a:off x="3514725" y="5422900"/>
            <a:ext cx="650875" cy="612775"/>
          </a:xfrm>
          <a:prstGeom prst="striped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57353" name="Picture 1">
            <a:extLst>
              <a:ext uri="{FF2B5EF4-FFF2-40B4-BE49-F238E27FC236}">
                <a16:creationId xmlns:a16="http://schemas.microsoft.com/office/drawing/2014/main" id="{2AE7093F-45CE-4CC4-A59D-8266916CD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2532063"/>
            <a:ext cx="45339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EBE5D03-6605-4B28-BF3C-A75E0CCCCCA5}"/>
              </a:ext>
            </a:extLst>
          </p:cNvPr>
          <p:cNvSpPr/>
          <p:nvPr/>
        </p:nvSpPr>
        <p:spPr>
          <a:xfrm>
            <a:off x="4029075" y="5600700"/>
            <a:ext cx="2459038" cy="1089025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89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18BDF44F-37FA-A51A-58F4-DE8A2B13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使用StatCrunch生成柱状图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89584C4A-E00C-71CC-A87C-CEFF9FECA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123950"/>
            <a:ext cx="8229600" cy="4525963"/>
          </a:xfrm>
        </p:spPr>
        <p:txBody>
          <a:bodyPr/>
          <a:lstStyle/>
          <a:p>
            <a:r>
              <a:rPr lang="en-US" altLang="en-US"/>
              <a:t>如果需要，请输入X轴、Y轴和标题的标签。</a:t>
            </a:r>
          </a:p>
          <a:p>
            <a:r>
              <a:rPr lang="en-US" altLang="en-US"/>
              <a:t>单击 "</a:t>
            </a:r>
            <a:r>
              <a:rPr lang="en-US" altLang="en-US" b="1">
                <a:solidFill>
                  <a:srgbClr val="0070C0"/>
                </a:solidFill>
              </a:rPr>
              <a:t>计算"!</a:t>
            </a:r>
          </a:p>
        </p:txBody>
      </p:sp>
      <p:sp>
        <p:nvSpPr>
          <p:cNvPr id="58372" name="Footer Placeholder 3">
            <a:extLst>
              <a:ext uri="{FF2B5EF4-FFF2-40B4-BE49-F238E27FC236}">
                <a16:creationId xmlns:a16="http://schemas.microsoft.com/office/drawing/2014/main" id="{063EC5FD-8828-3DB1-751B-97BA1219D6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58373" name="Slide Number Placeholder 4">
            <a:extLst>
              <a:ext uri="{FF2B5EF4-FFF2-40B4-BE49-F238E27FC236}">
                <a16:creationId xmlns:a16="http://schemas.microsoft.com/office/drawing/2014/main" id="{75E00823-E87C-FFAB-BB7B-713571483F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00F1C3-F49C-4E84-BBBA-8ADCB7AFF735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28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58374" name="Picture 1">
            <a:extLst>
              <a:ext uri="{FF2B5EF4-FFF2-40B4-BE49-F238E27FC236}">
                <a16:creationId xmlns:a16="http://schemas.microsoft.com/office/drawing/2014/main" id="{5160B8EF-2CE8-3A9B-3EDD-8266F0D6F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333625"/>
            <a:ext cx="55530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EA0A90B-8508-49CA-8F4C-22CE8644E16B}"/>
              </a:ext>
            </a:extLst>
          </p:cNvPr>
          <p:cNvSpPr/>
          <p:nvPr/>
        </p:nvSpPr>
        <p:spPr>
          <a:xfrm>
            <a:off x="2039938" y="3778250"/>
            <a:ext cx="5064125" cy="1136650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84CB5A1-A1AF-42F7-96EA-9E106BDD8C52}"/>
              </a:ext>
            </a:extLst>
          </p:cNvPr>
          <p:cNvSpPr/>
          <p:nvPr/>
        </p:nvSpPr>
        <p:spPr>
          <a:xfrm rot="9456852">
            <a:off x="7767638" y="6297613"/>
            <a:ext cx="638175" cy="401637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9242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F249B7A2-8D1A-27FC-9DBC-3485AA59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2475"/>
          </a:xfrm>
        </p:spPr>
        <p:txBody>
          <a:bodyPr/>
          <a:lstStyle/>
          <a:p>
            <a:r>
              <a:rPr lang="en-US" altLang="en-US" sz="2800"/>
              <a:t>使用StatCrunch生成柱状图</a:t>
            </a:r>
          </a:p>
        </p:txBody>
      </p:sp>
      <p:sp>
        <p:nvSpPr>
          <p:cNvPr id="59395" name="Footer Placeholder 3">
            <a:extLst>
              <a:ext uri="{FF2B5EF4-FFF2-40B4-BE49-F238E27FC236}">
                <a16:creationId xmlns:a16="http://schemas.microsoft.com/office/drawing/2014/main" id="{DD07E920-8A81-BAFC-383C-05D59A628B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59396" name="Slide Number Placeholder 4">
            <a:extLst>
              <a:ext uri="{FF2B5EF4-FFF2-40B4-BE49-F238E27FC236}">
                <a16:creationId xmlns:a16="http://schemas.microsoft.com/office/drawing/2014/main" id="{0CEA39C7-38F9-2912-26FE-9256BD2EF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86967A-8630-415C-968E-096565D96578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29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59397" name="Picture 1">
            <a:extLst>
              <a:ext uri="{FF2B5EF4-FFF2-40B4-BE49-F238E27FC236}">
                <a16:creationId xmlns:a16="http://schemas.microsoft.com/office/drawing/2014/main" id="{65930D8F-C5B1-6507-84F6-25DB03549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862013"/>
            <a:ext cx="5462587" cy="593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0525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D35F8D9-A1B5-A3F1-A2A6-47A94483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0"/>
            <a:ext cx="8229600" cy="1143000"/>
          </a:xfrm>
        </p:spPr>
        <p:txBody>
          <a:bodyPr/>
          <a:lstStyle/>
          <a:p>
            <a:r>
              <a:rPr lang="en-US" altLang="en-US"/>
              <a:t>尝试的例子 - 第2.1节练习31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1EC3-DE59-47F2-A6F2-150B348A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88" y="833438"/>
            <a:ext cx="8585200" cy="521335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000" dirty="0"/>
              <a:t>该数据集代表了你公司22名销售人员在某月的销售数字。</a:t>
            </a: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000" dirty="0"/>
              <a:t>用</a:t>
            </a:r>
            <a:r>
              <a:rPr lang="en-US" sz="2000" b="1" u="sng" dirty="0">
                <a:solidFill>
                  <a:srgbClr val="002060"/>
                </a:solidFill>
              </a:rPr>
              <a:t>七个</a:t>
            </a:r>
            <a:r>
              <a:rPr lang="en-US" sz="2000" dirty="0"/>
              <a:t>班级</a:t>
            </a:r>
            <a:r>
              <a:rPr lang="en-US" sz="2000" dirty="0"/>
              <a:t>构建一个频率直方图</a:t>
            </a:r>
            <a:r>
              <a:rPr lang="en-US" sz="2000" dirty="0"/>
              <a:t>。</a:t>
            </a: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000" dirty="0"/>
              <a:t> 你是销售经理，你从直方图中得出了什么结论？  </a:t>
            </a: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</a:rPr>
              <a:t>作为销售经理，你会根据柱状图采取什么行动？</a:t>
            </a: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hi-IN" altLang="ja-JP" sz="2000" b="1" dirty="0">
                <a:solidFill>
                  <a:srgbClr val="002060"/>
                </a:solidFill>
              </a:rPr>
              <a:t>2114 </a:t>
            </a:r>
            <a:r>
              <a:rPr lang="en-US" altLang="ja-JP" sz="2000" b="1" dirty="0">
                <a:solidFill>
                  <a:srgbClr val="002060"/>
                </a:solidFill>
              </a:rPr>
              <a:t>3981</a:t>
            </a:r>
            <a:endParaRPr lang="hi-IN" altLang="ja-JP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hi-IN" altLang="ja-JP" sz="2000" b="1" dirty="0">
                <a:solidFill>
                  <a:srgbClr val="002060"/>
                </a:solidFill>
              </a:rPr>
              <a:t>2468 </a:t>
            </a:r>
            <a:r>
              <a:rPr lang="en-US" altLang="ja-JP" sz="2000" b="1" dirty="0">
                <a:solidFill>
                  <a:srgbClr val="002060"/>
                </a:solidFill>
              </a:rPr>
              <a:t>1643</a:t>
            </a:r>
            <a:endParaRPr lang="hi-IN" altLang="ja-JP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hi-IN" altLang="ja-JP" sz="2000" b="1" dirty="0">
                <a:solidFill>
                  <a:srgbClr val="002060"/>
                </a:solidFill>
              </a:rPr>
              <a:t>7119 </a:t>
            </a:r>
            <a:r>
              <a:rPr lang="en-US" altLang="ja-JP" sz="2000" b="1" dirty="0">
                <a:solidFill>
                  <a:srgbClr val="002060"/>
                </a:solidFill>
              </a:rPr>
              <a:t>1858</a:t>
            </a:r>
            <a:endParaRPr lang="hi-IN" altLang="ja-JP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hi-IN" altLang="ja-JP" sz="2000" b="1" dirty="0">
                <a:solidFill>
                  <a:srgbClr val="002060"/>
                </a:solidFill>
              </a:rPr>
              <a:t>1876 </a:t>
            </a:r>
            <a:r>
              <a:rPr lang="en-US" altLang="ja-JP" sz="2000" b="1" dirty="0">
                <a:solidFill>
                  <a:srgbClr val="002060"/>
                </a:solidFill>
              </a:rPr>
              <a:t>1500</a:t>
            </a:r>
            <a:endParaRPr lang="hi-IN" altLang="ja-JP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hi-IN" altLang="ja-JP" sz="2000" b="1" dirty="0">
                <a:solidFill>
                  <a:srgbClr val="002060"/>
                </a:solidFill>
              </a:rPr>
              <a:t>4105 </a:t>
            </a:r>
            <a:r>
              <a:rPr lang="en-US" altLang="ja-JP" sz="2000" b="1" dirty="0">
                <a:solidFill>
                  <a:srgbClr val="002060"/>
                </a:solidFill>
              </a:rPr>
              <a:t>4608</a:t>
            </a:r>
            <a:endParaRPr lang="hi-IN" altLang="ja-JP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hi-IN" altLang="ja-JP" sz="2000" b="1" dirty="0">
                <a:solidFill>
                  <a:srgbClr val="002060"/>
                </a:solidFill>
              </a:rPr>
              <a:t>3183 </a:t>
            </a:r>
            <a:r>
              <a:rPr lang="en-US" altLang="ja-JP" sz="2000" b="1" dirty="0">
                <a:solidFill>
                  <a:srgbClr val="002060"/>
                </a:solidFill>
              </a:rPr>
              <a:t>1000</a:t>
            </a:r>
            <a:endParaRPr lang="hi-IN" altLang="ja-JP" sz="2000" b="1" dirty="0">
              <a:solidFill>
                <a:srgbClr val="002060"/>
              </a:solidFill>
            </a:endParaRP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hi-IN" altLang="ja-JP" sz="2000" b="1" dirty="0">
                <a:solidFill>
                  <a:srgbClr val="002060"/>
                </a:solidFill>
              </a:rPr>
              <a:t>1932 </a:t>
            </a:r>
            <a:r>
              <a:rPr lang="hi-IN" altLang="ja-JP" sz="2000" b="1" dirty="0">
                <a:solidFill>
                  <a:srgbClr val="002060"/>
                </a:solidFill>
              </a:rPr>
              <a:t>2478</a:t>
            </a: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hi-IN" altLang="ja-JP" sz="2000" b="1" dirty="0">
                <a:solidFill>
                  <a:srgbClr val="002060"/>
                </a:solidFill>
              </a:rPr>
              <a:t>1355 </a:t>
            </a:r>
            <a:r>
              <a:rPr lang="hi-IN" altLang="ja-JP" sz="2000" b="1" dirty="0">
                <a:solidFill>
                  <a:srgbClr val="002060"/>
                </a:solidFill>
              </a:rPr>
              <a:t>1697</a:t>
            </a: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hi-IN" altLang="ja-JP" sz="2000" b="1" dirty="0">
                <a:solidFill>
                  <a:srgbClr val="002060"/>
                </a:solidFill>
              </a:rPr>
              <a:t>4278 </a:t>
            </a:r>
            <a:r>
              <a:rPr lang="hi-IN" altLang="ja-JP" sz="2000" b="1" dirty="0">
                <a:solidFill>
                  <a:srgbClr val="002060"/>
                </a:solidFill>
              </a:rPr>
              <a:t>1512</a:t>
            </a: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hi-IN" altLang="ja-JP" sz="2000" b="1" dirty="0">
                <a:solidFill>
                  <a:srgbClr val="002060"/>
                </a:solidFill>
              </a:rPr>
              <a:t>1030 </a:t>
            </a:r>
            <a:r>
              <a:rPr lang="hi-IN" altLang="ja-JP" sz="2000" b="1" dirty="0">
                <a:solidFill>
                  <a:srgbClr val="002060"/>
                </a:solidFill>
              </a:rPr>
              <a:t>5835</a:t>
            </a: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r>
              <a:rPr lang="hi-IN" altLang="ja-JP" sz="2000" b="1" dirty="0">
                <a:solidFill>
                  <a:srgbClr val="002060"/>
                </a:solidFill>
              </a:rPr>
              <a:t>2000 </a:t>
            </a:r>
            <a:r>
              <a:rPr lang="hi-IN" altLang="ja-JP" sz="2000" b="1" dirty="0">
                <a:solidFill>
                  <a:srgbClr val="002060"/>
                </a:solidFill>
              </a:rPr>
              <a:t>1077</a:t>
            </a:r>
          </a:p>
          <a:p>
            <a:pPr marL="0" indent="0">
              <a:lnSpc>
                <a:spcPct val="80000"/>
              </a:lnSpc>
              <a:buFont typeface="Arial" charset="0"/>
              <a:buChar char="•"/>
              <a:defRPr/>
            </a:pPr>
            <a:endParaRPr lang="hi-IN" altLang="ja-JP" sz="1400" dirty="0"/>
          </a:p>
          <a:p>
            <a:pPr>
              <a:buFont typeface="Arial" charset="0"/>
              <a:buChar char="•"/>
              <a:defRPr/>
            </a:pPr>
            <a:endParaRPr lang="en-US" sz="1400" dirty="0"/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E953C85F-B868-702A-37F8-AC7E289B8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EF664193-C7B2-0318-FF8F-0EA3A876E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714183-D9D3-4AAC-9969-5E8FA792F25D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30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A3749C7-9DB7-454D-A70D-53DEE002E249}"/>
              </a:ext>
            </a:extLst>
          </p:cNvPr>
          <p:cNvSpPr/>
          <p:nvPr/>
        </p:nvSpPr>
        <p:spPr>
          <a:xfrm>
            <a:off x="2043113" y="3271838"/>
            <a:ext cx="460375" cy="32575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F0367-BDC1-4A14-A83B-3B1B2A3EE1DF}"/>
              </a:ext>
            </a:extLst>
          </p:cNvPr>
          <p:cNvSpPr txBox="1"/>
          <p:nvPr/>
        </p:nvSpPr>
        <p:spPr>
          <a:xfrm>
            <a:off x="2557463" y="3173413"/>
            <a:ext cx="4659312" cy="3786187"/>
          </a:xfrm>
          <a:prstGeom prst="rect">
            <a:avLst/>
          </a:prstGeom>
          <a:noFill/>
          <a:ln w="66675">
            <a:solidFill>
              <a:srgbClr val="002060"/>
            </a:solidFill>
          </a:ln>
        </p:spPr>
        <p:txBody>
          <a:bodyPr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lang="en-US" sz="2400" dirty="0">
                <a:latin typeface="+mn-lt"/>
              </a:rPr>
              <a:t>计算类的宽度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>
                <a:latin typeface="+mn-lt"/>
              </a:rPr>
              <a:t>点击</a:t>
            </a:r>
            <a:r>
              <a:rPr lang="en-US" sz="2400" dirty="0" err="1">
                <a:latin typeface="+mn-lt"/>
              </a:rPr>
              <a:t>StatCrunch</a:t>
            </a:r>
            <a:endParaRPr lang="en-US" sz="2400" dirty="0">
              <a:latin typeface="+mn-lt"/>
            </a:endParaRP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>
                <a:latin typeface="+mn-lt"/>
              </a:rPr>
              <a:t>点击 "来自文本的数据集"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>
                <a:latin typeface="+mn-lt"/>
              </a:rPr>
              <a:t>点击第二章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>
                <a:latin typeface="+mn-lt"/>
              </a:rPr>
              <a:t>选择2.1 练习 31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>
                <a:latin typeface="+mn-lt"/>
              </a:rPr>
              <a:t>点击 "图表"，然后点击 "直方图"。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>
                <a:latin typeface="+mn-lt"/>
              </a:rPr>
              <a:t>对于 "开始于"，使用1000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>
                <a:latin typeface="+mn-lt"/>
              </a:rPr>
              <a:t>对于 "宽度"，使用从步骤1中计算出的类别宽度。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>
                <a:latin typeface="+mn-lt"/>
              </a:rPr>
              <a:t>点击COMPUTE!</a:t>
            </a:r>
            <a:endParaRPr lang="en-US" dirty="0">
              <a:latin typeface="+mn-lt"/>
            </a:endParaRPr>
          </a:p>
        </p:txBody>
      </p:sp>
      <p:pic>
        <p:nvPicPr>
          <p:cNvPr id="60424" name="Picture 5">
            <a:extLst>
              <a:ext uri="{FF2B5EF4-FFF2-40B4-BE49-F238E27FC236}">
                <a16:creationId xmlns:a16="http://schemas.microsoft.com/office/drawing/2014/main" id="{1713F037-BA27-8C72-6BBE-256AB71D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63" y="2863850"/>
            <a:ext cx="21621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DAA964C-664B-4EE9-85CE-7AD6B3ECC1CD}"/>
              </a:ext>
            </a:extLst>
          </p:cNvPr>
          <p:cNvSpPr/>
          <p:nvPr/>
        </p:nvSpPr>
        <p:spPr>
          <a:xfrm>
            <a:off x="6858000" y="5848350"/>
            <a:ext cx="1760538" cy="436563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DD526-557C-48C9-82C2-AC7C68A4F22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73141" y="2550327"/>
            <a:ext cx="4647522" cy="50244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Arrow: U-Turn 1">
            <a:extLst>
              <a:ext uri="{FF2B5EF4-FFF2-40B4-BE49-F238E27FC236}">
                <a16:creationId xmlns:a16="http://schemas.microsoft.com/office/drawing/2014/main" id="{2C3667C8-95DB-4D0A-88C8-C7FB7384D02B}"/>
              </a:ext>
            </a:extLst>
          </p:cNvPr>
          <p:cNvSpPr/>
          <p:nvPr/>
        </p:nvSpPr>
        <p:spPr>
          <a:xfrm rot="16200000" flipV="1">
            <a:off x="6211094" y="2783681"/>
            <a:ext cx="841375" cy="639763"/>
          </a:xfrm>
          <a:prstGeom prst="utur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1121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34D226C8-C5D1-EE53-8949-61C33B5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分布的形状</a:t>
            </a:r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86CD5D02-B010-870D-D4E9-6490A9EC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352800"/>
            <a:ext cx="34290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Box 6">
            <a:extLst>
              <a:ext uri="{FF2B5EF4-FFF2-40B4-BE49-F238E27FC236}">
                <a16:creationId xmlns:a16="http://schemas.microsoft.com/office/drawing/2014/main" id="{E0A82334-95C7-ED8E-7B2A-3FF19D55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460500"/>
            <a:ext cx="7764462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rgbClr val="D17230"/>
              </a:buClr>
              <a:buFontTx/>
              <a:buNone/>
            </a:pPr>
            <a:r>
              <a:rPr lang="en-US" altLang="en-US" b="1">
                <a:solidFill>
                  <a:srgbClr val="AE0337"/>
                </a:solidFill>
              </a:rPr>
              <a:t>对称分布</a:t>
            </a:r>
          </a:p>
          <a:p>
            <a:pPr>
              <a:buClr>
                <a:srgbClr val="D17230"/>
              </a:buClr>
            </a:pPr>
            <a:r>
              <a:rPr lang="en-US" altLang="en-US">
                <a:solidFill>
                  <a:srgbClr val="000000"/>
                </a:solidFill>
              </a:rPr>
              <a:t>可以在分布图的中间画一条垂直线，得到的两半图近似于镜像。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61445" name="Slide Number Placeholder 3">
            <a:extLst>
              <a:ext uri="{FF2B5EF4-FFF2-40B4-BE49-F238E27FC236}">
                <a16:creationId xmlns:a16="http://schemas.microsoft.com/office/drawing/2014/main" id="{EC9B4908-E0A0-4BE4-7930-F0DDEB875416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F14952A-C34C-481E-98FE-779DAB158D77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31 </a:t>
            </a:r>
          </a:p>
        </p:txBody>
      </p:sp>
      <p:sp>
        <p:nvSpPr>
          <p:cNvPr id="61446" name="Footer Placeholder 2">
            <a:extLst>
              <a:ext uri="{FF2B5EF4-FFF2-40B4-BE49-F238E27FC236}">
                <a16:creationId xmlns:a16="http://schemas.microsoft.com/office/drawing/2014/main" id="{222C9EF1-1B06-0F5D-070F-219FCA54E80D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32363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1997CCA2-0627-CC33-FF62-CD5DE371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分布的形状</a:t>
            </a:r>
          </a:p>
        </p:txBody>
      </p:sp>
      <p:sp>
        <p:nvSpPr>
          <p:cNvPr id="63491" name="TextBox 7">
            <a:extLst>
              <a:ext uri="{FF2B5EF4-FFF2-40B4-BE49-F238E27FC236}">
                <a16:creationId xmlns:a16="http://schemas.microsoft.com/office/drawing/2014/main" id="{3E1FD093-CD9E-8068-9B5A-E8B7DADD8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63675"/>
            <a:ext cx="77882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rgbClr val="D17230"/>
              </a:buClr>
              <a:buFontTx/>
              <a:buNone/>
            </a:pPr>
            <a:r>
              <a:rPr lang="en-US" altLang="en-US" b="1">
                <a:solidFill>
                  <a:srgbClr val="AE0337"/>
                </a:solidFill>
              </a:rPr>
              <a:t>均匀分布（长方形）</a:t>
            </a:r>
          </a:p>
          <a:p>
            <a:pPr>
              <a:buClr>
                <a:srgbClr val="D17230"/>
              </a:buClr>
            </a:pPr>
            <a:r>
              <a:rPr lang="en-US" altLang="en-US">
                <a:solidFill>
                  <a:srgbClr val="000000"/>
                </a:solidFill>
              </a:rPr>
              <a:t>分布中的所有条目或类别都有相等或近似相等的频率。</a:t>
            </a:r>
          </a:p>
          <a:p>
            <a:pPr>
              <a:buClr>
                <a:srgbClr val="D17230"/>
              </a:buClr>
            </a:pPr>
            <a:r>
              <a:rPr lang="en-US" altLang="en-US">
                <a:solidFill>
                  <a:srgbClr val="000000"/>
                </a:solidFill>
              </a:rPr>
              <a:t>对称的。</a:t>
            </a:r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63492" name="Picture 2">
            <a:extLst>
              <a:ext uri="{FF2B5EF4-FFF2-40B4-BE49-F238E27FC236}">
                <a16:creationId xmlns:a16="http://schemas.microsoft.com/office/drawing/2014/main" id="{53B6BBAD-E762-C16A-822A-6323260D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3525838"/>
            <a:ext cx="3429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Slide Number Placeholder 3">
            <a:extLst>
              <a:ext uri="{FF2B5EF4-FFF2-40B4-BE49-F238E27FC236}">
                <a16:creationId xmlns:a16="http://schemas.microsoft.com/office/drawing/2014/main" id="{DD7A79BC-6DAF-512B-29E3-645D21403BBA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C4A6441-AB86-4FAE-8282-87B34D8FD8DD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</a:p>
        </p:txBody>
      </p:sp>
      <p:sp>
        <p:nvSpPr>
          <p:cNvPr id="63494" name="Footer Placeholder 2">
            <a:extLst>
              <a:ext uri="{FF2B5EF4-FFF2-40B4-BE49-F238E27FC236}">
                <a16:creationId xmlns:a16="http://schemas.microsoft.com/office/drawing/2014/main" id="{18870DA6-083F-1024-8082-5C9F6AF7618B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33616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E3160447-2949-C74B-D3E6-6F93E53C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分布的形状</a:t>
            </a:r>
          </a:p>
        </p:txBody>
      </p:sp>
      <p:sp>
        <p:nvSpPr>
          <p:cNvPr id="65539" name="TextBox 7">
            <a:extLst>
              <a:ext uri="{FF2B5EF4-FFF2-40B4-BE49-F238E27FC236}">
                <a16:creationId xmlns:a16="http://schemas.microsoft.com/office/drawing/2014/main" id="{B86F28E3-5E17-47CF-3D48-D3D8CF205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63675"/>
            <a:ext cx="778827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rgbClr val="D17230"/>
              </a:buClr>
              <a:buFontTx/>
              <a:buNone/>
            </a:pPr>
            <a:r>
              <a:rPr lang="en-US" altLang="en-US" b="1">
                <a:solidFill>
                  <a:srgbClr val="AE0337"/>
                </a:solidFill>
              </a:rPr>
              <a:t>倾斜的左侧分布（负偏斜）。</a:t>
            </a:r>
          </a:p>
          <a:p>
            <a:pPr>
              <a:buClr>
                <a:srgbClr val="D17230"/>
              </a:buClr>
            </a:pPr>
            <a:r>
              <a:rPr lang="en-US" altLang="en-US">
                <a:solidFill>
                  <a:srgbClr val="000000"/>
                </a:solidFill>
              </a:rPr>
              <a:t>图形的 "尾巴 "更多地向左拉长。</a:t>
            </a:r>
          </a:p>
          <a:p>
            <a:pPr>
              <a:buClr>
                <a:srgbClr val="D17230"/>
              </a:buClr>
            </a:pPr>
            <a:r>
              <a:rPr lang="en-US" altLang="en-US">
                <a:solidFill>
                  <a:srgbClr val="000000"/>
                </a:solidFill>
              </a:rPr>
              <a:t>平均数在中位数的左边。</a:t>
            </a:r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65540" name="Picture 2">
            <a:extLst>
              <a:ext uri="{FF2B5EF4-FFF2-40B4-BE49-F238E27FC236}">
                <a16:creationId xmlns:a16="http://schemas.microsoft.com/office/drawing/2014/main" id="{9A701EC9-E593-2BAB-021D-45331443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230563"/>
            <a:ext cx="3429000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Slide Number Placeholder 3">
            <a:extLst>
              <a:ext uri="{FF2B5EF4-FFF2-40B4-BE49-F238E27FC236}">
                <a16:creationId xmlns:a16="http://schemas.microsoft.com/office/drawing/2014/main" id="{ACC6EA90-71B8-C023-C5C4-DED01C8CD138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4E9F6E2-4C8C-4186-B2F8-03FADA63B726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33  </a:t>
            </a:r>
          </a:p>
        </p:txBody>
      </p:sp>
      <p:sp>
        <p:nvSpPr>
          <p:cNvPr id="65542" name="Footer Placeholder 2">
            <a:extLst>
              <a:ext uri="{FF2B5EF4-FFF2-40B4-BE49-F238E27FC236}">
                <a16:creationId xmlns:a16="http://schemas.microsoft.com/office/drawing/2014/main" id="{7E3E156F-4424-3EBE-59AF-6E4998E812AB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34252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61BF20C2-4B15-53A8-8393-BEEB22AC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分布的形状</a:t>
            </a:r>
          </a:p>
        </p:txBody>
      </p:sp>
      <p:sp>
        <p:nvSpPr>
          <p:cNvPr id="67587" name="TextBox 7">
            <a:extLst>
              <a:ext uri="{FF2B5EF4-FFF2-40B4-BE49-F238E27FC236}">
                <a16:creationId xmlns:a16="http://schemas.microsoft.com/office/drawing/2014/main" id="{87BE4D5B-68BE-BA0D-135C-707A6AC5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63675"/>
            <a:ext cx="778827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rgbClr val="D17230"/>
              </a:buClr>
              <a:buFontTx/>
              <a:buNone/>
            </a:pPr>
            <a:r>
              <a:rPr lang="en-US" altLang="en-US" b="1">
                <a:solidFill>
                  <a:srgbClr val="AE0337"/>
                </a:solidFill>
              </a:rPr>
              <a:t>倾斜的右侧分布（正倾斜）。</a:t>
            </a:r>
          </a:p>
          <a:p>
            <a:pPr>
              <a:buClr>
                <a:srgbClr val="D17230"/>
              </a:buClr>
            </a:pPr>
            <a:r>
              <a:rPr lang="en-US" altLang="en-US">
                <a:solidFill>
                  <a:srgbClr val="000000"/>
                </a:solidFill>
              </a:rPr>
              <a:t>图形的 "尾巴 "更多地向右拉长。</a:t>
            </a:r>
          </a:p>
          <a:p>
            <a:pPr>
              <a:buClr>
                <a:srgbClr val="D17230"/>
              </a:buClr>
            </a:pPr>
            <a:r>
              <a:rPr lang="en-US" altLang="en-US">
                <a:solidFill>
                  <a:srgbClr val="000000"/>
                </a:solidFill>
              </a:rPr>
              <a:t>平均数在中位数的右边。</a:t>
            </a:r>
            <a:endParaRPr lang="en-US" altLang="en-US">
              <a:cs typeface="Arial" panose="020B0604020202020204" pitchFamily="34" charset="0"/>
            </a:endParaRPr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id="{D294ED82-7A2A-3B4C-153F-2651EB83B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3203575"/>
            <a:ext cx="3429000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Slide Number Placeholder 3">
            <a:extLst>
              <a:ext uri="{FF2B5EF4-FFF2-40B4-BE49-F238E27FC236}">
                <a16:creationId xmlns:a16="http://schemas.microsoft.com/office/drawing/2014/main" id="{9830363D-A1DA-4CC3-DCDA-0BF937B14112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F53D56F-CF14-4290-B577-91511C6A1411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34 </a:t>
            </a:r>
          </a:p>
        </p:txBody>
      </p:sp>
      <p:sp>
        <p:nvSpPr>
          <p:cNvPr id="67590" name="Footer Placeholder 2">
            <a:extLst>
              <a:ext uri="{FF2B5EF4-FFF2-40B4-BE49-F238E27FC236}">
                <a16:creationId xmlns:a16="http://schemas.microsoft.com/office/drawing/2014/main" id="{01F16BE5-6893-EFE8-542B-75209BA42D4B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35484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BD62EA6C-A914-AEC8-35B8-77CBD936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MyMathLab实例</a:t>
            </a:r>
          </a:p>
        </p:txBody>
      </p:sp>
      <p:sp>
        <p:nvSpPr>
          <p:cNvPr id="69635" name="Footer Placeholder 2">
            <a:extLst>
              <a:ext uri="{FF2B5EF4-FFF2-40B4-BE49-F238E27FC236}">
                <a16:creationId xmlns:a16="http://schemas.microsoft.com/office/drawing/2014/main" id="{2DC2EF19-D4B5-DA1E-91F0-1A43D1EA6C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CN" sz="1200">
                <a:solidFill>
                  <a:schemeClr val="tx2"/>
                </a:solidFill>
                <a:ea typeface="宋体" panose="02010600030101010101" pitchFamily="2" charset="-122"/>
              </a:rPr>
              <a:t>Larson/Farber第五版。</a:t>
            </a: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15B7D41F-9CFB-5891-7C39-E1EE0DE5D0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F92EC60-C36F-42B4-BCAE-837DBF31B43A}" type="slidenum">
              <a:rPr lang="en-US" altLang="en-US" sz="1800">
                <a:solidFill>
                  <a:schemeClr val="tx2"/>
                </a:solidFill>
              </a:rPr>
              <a:t>35</a:t>
            </a:fld>
            <a:endParaRPr lang="en-US" altLang="en-US" sz="1800">
              <a:solidFill>
                <a:schemeClr val="tx2"/>
              </a:solidFill>
            </a:endParaRPr>
          </a:p>
        </p:txBody>
      </p:sp>
      <p:pic>
        <p:nvPicPr>
          <p:cNvPr id="69637" name="Picture 4">
            <a:extLst>
              <a:ext uri="{FF2B5EF4-FFF2-40B4-BE49-F238E27FC236}">
                <a16:creationId xmlns:a16="http://schemas.microsoft.com/office/drawing/2014/main" id="{FECD848C-E938-AA6E-BD03-1EADC1B35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0463"/>
            <a:ext cx="79978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565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C79A27A-9B6B-DAEF-3F23-D0952AE3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频率分布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EB71444D-24D8-4B21-153F-6069F67D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44963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频率分布</a:t>
            </a:r>
          </a:p>
          <a:p>
            <a:pPr eaLnBrk="1" hangingPunct="1"/>
            <a:r>
              <a:rPr lang="en-US" altLang="en-US"/>
              <a:t>显示</a:t>
            </a:r>
            <a:r>
              <a:rPr lang="en-US" altLang="en-US"/>
              <a:t>数据的</a:t>
            </a:r>
            <a:r>
              <a:rPr lang="en-US" altLang="en-US" b="1"/>
              <a:t>类别</a:t>
            </a:r>
            <a:r>
              <a:rPr lang="en-US" altLang="en-US"/>
              <a:t>或</a:t>
            </a:r>
            <a:r>
              <a:rPr lang="en-US" altLang="en-US" b="1"/>
              <a:t>区间的</a:t>
            </a:r>
            <a:r>
              <a:rPr lang="en-US" altLang="en-US"/>
              <a:t>表格</a:t>
            </a:r>
            <a:r>
              <a:rPr lang="en-US" altLang="en-US"/>
              <a:t>，并对每个类别的条目数量进行统计。</a:t>
            </a:r>
          </a:p>
          <a:p>
            <a:pPr eaLnBrk="1" hangingPunct="1"/>
            <a:r>
              <a:rPr lang="en-US" altLang="en-US"/>
              <a:t>一个类</a:t>
            </a:r>
            <a:r>
              <a:rPr lang="en-US" altLang="en-US"/>
              <a:t>的</a:t>
            </a:r>
            <a:r>
              <a:rPr lang="en-US" altLang="en-US" b="1"/>
              <a:t>频率，</a:t>
            </a:r>
            <a:r>
              <a:rPr lang="en-US" altLang="en-US" b="1" i="1"/>
              <a:t>f，</a:t>
            </a:r>
            <a:r>
              <a:rPr lang="en-US" altLang="en-US"/>
              <a:t>是该类中数据条目的数量。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389501-54B0-496C-940C-B64AFD79B1AA}"/>
              </a:ext>
            </a:extLst>
          </p:cNvPr>
          <p:cNvGraphicFramePr>
            <a:graphicFrameLocks noGrp="1"/>
          </p:cNvGraphicFramePr>
          <p:nvPr/>
        </p:nvGraphicFramePr>
        <p:xfrm>
          <a:off x="5883275" y="1808163"/>
          <a:ext cx="2955925" cy="35115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频率，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 6-10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16-20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21-25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36B9F670-E60B-EC20-2893-FBFB3D2CE9B5}"/>
              </a:ext>
            </a:extLst>
          </p:cNvPr>
          <p:cNvGrpSpPr>
            <a:grpSpLocks/>
          </p:cNvGrpSpPr>
          <p:nvPr/>
        </p:nvGrpSpPr>
        <p:grpSpPr bwMode="auto">
          <a:xfrm>
            <a:off x="4525963" y="2362200"/>
            <a:ext cx="1981200" cy="3824288"/>
            <a:chOff x="4526280" y="2362199"/>
            <a:chExt cx="1981500" cy="3823917"/>
          </a:xfrm>
        </p:grpSpPr>
        <p:sp>
          <p:nvSpPr>
            <p:cNvPr id="13349" name="TextBox 6">
              <a:extLst>
                <a:ext uri="{FF2B5EF4-FFF2-40B4-BE49-F238E27FC236}">
                  <a16:creationId xmlns:a16="http://schemas.microsoft.com/office/drawing/2014/main" id="{22B96B3E-2C53-E234-4B45-649D6B53C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280" y="5355119"/>
              <a:ext cx="19815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cs typeface="Arial" panose="020B0604020202020204" pitchFamily="34" charset="0"/>
                </a:rPr>
                <a:t>低级别的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cs typeface="Arial" panose="020B0604020202020204" pitchFamily="34" charset="0"/>
                </a:rPr>
                <a:t>边界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165E90E-E23F-4BFC-B1AC-1F652CB63F12}"/>
                </a:ext>
              </a:extLst>
            </p:cNvPr>
            <p:cNvSpPr/>
            <p:nvPr/>
          </p:nvSpPr>
          <p:spPr bwMode="auto">
            <a:xfrm>
              <a:off x="5958422" y="2362199"/>
              <a:ext cx="473147" cy="289531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454C65-910D-46E9-9D36-2FCA7DFEE2AD}"/>
                </a:ext>
              </a:extLst>
            </p:cNvPr>
            <p:cNvCxnSpPr>
              <a:stCxn id="9" idx="2"/>
            </p:cNvCxnSpPr>
            <p:nvPr/>
          </p:nvCxnSpPr>
          <p:spPr bwMode="auto">
            <a:xfrm rot="5400000">
              <a:off x="5931456" y="5208272"/>
              <a:ext cx="214292" cy="3127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18C4D94A-09CF-DF03-BC36-0BB8C00A104C}"/>
              </a:ext>
            </a:extLst>
          </p:cNvPr>
          <p:cNvGrpSpPr>
            <a:grpSpLocks/>
          </p:cNvGrpSpPr>
          <p:nvPr/>
        </p:nvGrpSpPr>
        <p:grpSpPr bwMode="auto">
          <a:xfrm>
            <a:off x="6492875" y="2362200"/>
            <a:ext cx="2073275" cy="3824288"/>
            <a:chOff x="6492559" y="2362199"/>
            <a:chExt cx="2072956" cy="3823917"/>
          </a:xfrm>
        </p:grpSpPr>
        <p:sp>
          <p:nvSpPr>
            <p:cNvPr id="13346" name="TextBox 7">
              <a:extLst>
                <a:ext uri="{FF2B5EF4-FFF2-40B4-BE49-F238E27FC236}">
                  <a16:creationId xmlns:a16="http://schemas.microsoft.com/office/drawing/2014/main" id="{31653376-1B9B-5BD5-0690-F75FA3DA0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037" y="5355119"/>
              <a:ext cx="198147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cs typeface="Arial" panose="020B0604020202020204" pitchFamily="34" charset="0"/>
                </a:rPr>
                <a:t>上层社会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cs typeface="Arial" panose="020B0604020202020204" pitchFamily="34" charset="0"/>
                </a:rPr>
                <a:t>边界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ECEF440-C840-49B1-A660-A0FD6E4ADF4D}"/>
                </a:ext>
              </a:extLst>
            </p:cNvPr>
            <p:cNvSpPr/>
            <p:nvPr/>
          </p:nvSpPr>
          <p:spPr bwMode="auto">
            <a:xfrm>
              <a:off x="6492559" y="2362199"/>
              <a:ext cx="487288" cy="289531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47841B0-8077-4990-8C91-ECF0CC0D8A97}"/>
                </a:ext>
              </a:extLst>
            </p:cNvPr>
            <p:cNvCxnSpPr/>
            <p:nvPr/>
          </p:nvCxnSpPr>
          <p:spPr bwMode="auto">
            <a:xfrm>
              <a:off x="6721124" y="5263867"/>
              <a:ext cx="304753" cy="19206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EA9EF96B-D48C-1252-E849-EE2B8B104070}"/>
              </a:ext>
            </a:extLst>
          </p:cNvPr>
          <p:cNvGrpSpPr>
            <a:grpSpLocks/>
          </p:cNvGrpSpPr>
          <p:nvPr/>
        </p:nvGrpSpPr>
        <p:grpSpPr bwMode="auto">
          <a:xfrm>
            <a:off x="4175125" y="2149475"/>
            <a:ext cx="2332038" cy="1217613"/>
            <a:chOff x="4175760" y="2148822"/>
            <a:chExt cx="2331085" cy="1218901"/>
          </a:xfrm>
        </p:grpSpPr>
        <p:sp>
          <p:nvSpPr>
            <p:cNvPr id="13343" name="TextBox 17">
              <a:extLst>
                <a:ext uri="{FF2B5EF4-FFF2-40B4-BE49-F238E27FC236}">
                  <a16:creationId xmlns:a16="http://schemas.microsoft.com/office/drawing/2014/main" id="{DAB8754D-DB3E-0D66-9A8B-92ADED329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760" y="2148822"/>
              <a:ext cx="178308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Arial" panose="020B0604020202020204" pitchFamily="34" charset="0"/>
                <a:buChar char="»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accent2"/>
                  </a:solidFill>
                  <a:cs typeface="Arial" panose="020B0604020202020204" pitchFamily="34" charset="0"/>
                </a:rPr>
                <a:t>班级宽度6-1=5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556C5B2-76CD-4AC3-BDB1-F3D9ED8BF827}"/>
                </a:ext>
              </a:extLst>
            </p:cNvPr>
            <p:cNvCxnSpPr/>
            <p:nvPr/>
          </p:nvCxnSpPr>
          <p:spPr bwMode="auto">
            <a:xfrm rot="10800000">
              <a:off x="5622968" y="2773370"/>
              <a:ext cx="260244" cy="158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7378C6-C31C-4EBF-B43F-734A15AFFFA1}"/>
                </a:ext>
              </a:extLst>
            </p:cNvPr>
            <p:cNvSpPr/>
            <p:nvPr/>
          </p:nvSpPr>
          <p:spPr bwMode="auto">
            <a:xfrm>
              <a:off x="5867343" y="2271189"/>
              <a:ext cx="639502" cy="109653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13340" name="Slide Number Placeholder 3">
            <a:extLst>
              <a:ext uri="{FF2B5EF4-FFF2-40B4-BE49-F238E27FC236}">
                <a16:creationId xmlns:a16="http://schemas.microsoft.com/office/drawing/2014/main" id="{6BC9140E-C0EE-A5CB-1A7A-C548190C12F3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BD1B32F-12A8-4D9F-ADC6-2A05AEA59C7B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</a:p>
        </p:txBody>
      </p:sp>
      <p:sp>
        <p:nvSpPr>
          <p:cNvPr id="13341" name="Footer Placeholder 2">
            <a:extLst>
              <a:ext uri="{FF2B5EF4-FFF2-40B4-BE49-F238E27FC236}">
                <a16:creationId xmlns:a16="http://schemas.microsoft.com/office/drawing/2014/main" id="{7CF00170-EC2F-154E-8722-FDE4822FB599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2A3A4-7DEC-4061-A383-81DFE177A8B2}"/>
              </a:ext>
            </a:extLst>
          </p:cNvPr>
          <p:cNvSpPr txBox="1"/>
          <p:nvPr/>
        </p:nvSpPr>
        <p:spPr>
          <a:xfrm>
            <a:off x="0" y="5921375"/>
            <a:ext cx="586105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  <a:cs typeface="Arial" charset="0"/>
              </a:rPr>
              <a:t>注：CLASS指的是ROWs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EACC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EACC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6131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E3DD0A7B-E94A-B6C3-E039-D34C08AAA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第2.2节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D41DB-07AC-4392-8027-F4E9746FB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更多图表和显示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26CA6EAA-190A-3BAA-23F4-8813A406EF37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3AA4D3B-184B-4CA7-A0F0-B14F611F6908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36  </a:t>
            </a:r>
          </a:p>
        </p:txBody>
      </p:sp>
      <p:sp>
        <p:nvSpPr>
          <p:cNvPr id="70661" name="Footer Placeholder 2">
            <a:extLst>
              <a:ext uri="{FF2B5EF4-FFF2-40B4-BE49-F238E27FC236}">
                <a16:creationId xmlns:a16="http://schemas.microsoft.com/office/drawing/2014/main" id="{F7FE3A5E-DA15-5F12-6F7D-0E8E9077568F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37373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AB96AF43-874C-2F9B-6796-9DE27D4B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量化数据集的绘图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126F60C3-976A-3900-040E-B99D7DCC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77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3600" b="1" u="sng">
                <a:solidFill>
                  <a:schemeClr val="accent2"/>
                </a:solidFill>
              </a:rPr>
              <a:t>茎叶图</a:t>
            </a:r>
          </a:p>
          <a:p>
            <a:r>
              <a:rPr lang="en-US" altLang="en-US"/>
              <a:t>每个数字都被分成一个</a:t>
            </a:r>
            <a:r>
              <a:rPr lang="en-US" altLang="en-US" b="1"/>
              <a:t>茎</a:t>
            </a:r>
            <a:r>
              <a:rPr lang="en-US" altLang="en-US"/>
              <a:t>和一个</a:t>
            </a:r>
            <a:r>
              <a:rPr lang="en-US" altLang="en-US" b="1"/>
              <a:t>叶</a:t>
            </a:r>
            <a:r>
              <a:rPr lang="en-US" altLang="en-US"/>
              <a:t>。</a:t>
            </a:r>
          </a:p>
          <a:p>
            <a:r>
              <a:rPr lang="en-US" altLang="en-US"/>
              <a:t>类似于直方图。</a:t>
            </a:r>
          </a:p>
          <a:p>
            <a:r>
              <a:rPr lang="en-US" altLang="en-US"/>
              <a:t>仍然包含原始数据值。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C8357-0756-45E4-8580-0468313D1177}"/>
              </a:ext>
            </a:extLst>
          </p:cNvPr>
          <p:cNvSpPr txBox="1"/>
          <p:nvPr/>
        </p:nvSpPr>
        <p:spPr>
          <a:xfrm>
            <a:off x="701675" y="4267200"/>
            <a:ext cx="4327525" cy="94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数据：21，25，25，</a:t>
            </a:r>
            <a:r>
              <a:rPr lang="en-US" b="1" dirty="0">
                <a:solidFill>
                  <a:schemeClr val="accent2"/>
                </a:solidFill>
                <a:latin typeface="+mn-lt"/>
                <a:cs typeface="Arial" charset="0"/>
              </a:rPr>
              <a:t>26</a:t>
            </a:r>
            <a:r>
              <a:rPr lang="en-US" dirty="0">
                <a:latin typeface="+mn-lt"/>
                <a:cs typeface="Arial" charset="0"/>
              </a:rPr>
              <a:t>，27，28。 </a:t>
            </a:r>
            <a:br>
              <a:rPr lang="en-US" dirty="0">
                <a:latin typeface="+mn-lt"/>
                <a:cs typeface="Arial" charset="0"/>
              </a:rPr>
            </a:br>
            <a:r>
              <a:rPr lang="en-US" dirty="0">
                <a:latin typeface="+mn-lt"/>
                <a:cs typeface="Arial" charset="0"/>
              </a:rPr>
              <a:t>          30, 36, 36, 45</a:t>
            </a:r>
          </a:p>
        </p:txBody>
      </p:sp>
      <p:grpSp>
        <p:nvGrpSpPr>
          <p:cNvPr id="72709" name="Group 20">
            <a:extLst>
              <a:ext uri="{FF2B5EF4-FFF2-40B4-BE49-F238E27FC236}">
                <a16:creationId xmlns:a16="http://schemas.microsoft.com/office/drawing/2014/main" id="{9EE86F6D-CED6-97F1-47E8-8CA798A64139}"/>
              </a:ext>
            </a:extLst>
          </p:cNvPr>
          <p:cNvGrpSpPr>
            <a:grpSpLocks/>
          </p:cNvGrpSpPr>
          <p:nvPr/>
        </p:nvGrpSpPr>
        <p:grpSpPr bwMode="auto">
          <a:xfrm>
            <a:off x="5546725" y="3230563"/>
            <a:ext cx="2722563" cy="2514600"/>
            <a:chOff x="5547360" y="3230880"/>
            <a:chExt cx="2722613" cy="2514006"/>
          </a:xfrm>
        </p:grpSpPr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504EB07C-491B-435A-ACEE-DED412403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8434" y="3230880"/>
              <a:ext cx="731850" cy="5158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accent2"/>
                  </a:solidFill>
                  <a:latin typeface="+mn-lt"/>
                  <a:cs typeface="Arial" charset="0"/>
                </a:rPr>
                <a:t>26</a:t>
              </a: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7EBB78FE-F606-4EA3-AD29-E556DE2AC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3628" y="4206961"/>
              <a:ext cx="517535" cy="517403"/>
            </a:xfrm>
            <a:prstGeom prst="ellipse">
              <a:avLst/>
            </a:prstGeom>
            <a:noFill/>
            <a:ln w="12700">
              <a:solidFill>
                <a:srgbClr val="8E0D3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n-lt"/>
                <a:cs typeface="Arial" charset="0"/>
              </a:endParaRP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02A23DA7-DE00-47A1-8658-0587A9D1C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2967" y="3660990"/>
              <a:ext cx="1766920" cy="56343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n-lt"/>
                <a:cs typeface="Arial" charset="0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FAFB0B8A-AB5C-494D-B9A5-502BFC15F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85747" y="3651468"/>
              <a:ext cx="84140" cy="587236"/>
            </a:xfrm>
            <a:prstGeom prst="line">
              <a:avLst/>
            </a:prstGeom>
            <a:noFill/>
            <a:ln w="28575">
              <a:solidFill>
                <a:srgbClr val="8E0D3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n-lt"/>
                <a:cs typeface="Arial" charset="0"/>
              </a:endParaRPr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EBB5490D-FDF4-4B30-A2FB-61D8E9A9C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739" y="4252988"/>
              <a:ext cx="177803" cy="426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spcBef>
                  <a:spcPct val="33000"/>
                </a:spcBef>
                <a:defRPr/>
              </a:pPr>
              <a:r>
                <a:rPr lang="en-US">
                  <a:latin typeface="+mn-lt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230AB270-4199-4D84-829B-135CF6F96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137" y="4252988"/>
              <a:ext cx="1955836" cy="426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spcBef>
                  <a:spcPct val="33000"/>
                </a:spcBef>
                <a:defRPr/>
              </a:pPr>
              <a:r>
                <a:rPr lang="en-US" dirty="0">
                  <a:latin typeface="+mn-lt"/>
                  <a:cs typeface="Times New Roman" pitchFamily="18" charset="0"/>
                </a:rPr>
                <a:t>1 5 5 6 7 8</a:t>
              </a:r>
            </a:p>
          </p:txBody>
        </p:sp>
        <p:sp>
          <p:nvSpPr>
            <p:cNvPr id="13" name="Rectangle 36">
              <a:extLst>
                <a:ext uri="{FF2B5EF4-FFF2-40B4-BE49-F238E27FC236}">
                  <a16:creationId xmlns:a16="http://schemas.microsoft.com/office/drawing/2014/main" id="{FF3D2914-F8AF-4C41-829D-1C9D65BA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739" y="4768804"/>
              <a:ext cx="177803" cy="426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spcBef>
                  <a:spcPct val="33000"/>
                </a:spcBef>
                <a:defRPr/>
              </a:pPr>
              <a:r>
                <a:rPr lang="en-US">
                  <a:latin typeface="+mn-lt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4" name="Rectangle 37">
              <a:extLst>
                <a:ext uri="{FF2B5EF4-FFF2-40B4-BE49-F238E27FC236}">
                  <a16:creationId xmlns:a16="http://schemas.microsoft.com/office/drawing/2014/main" id="{F5C99B2D-DAD1-4FCE-B983-0E8849E95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137" y="4768804"/>
              <a:ext cx="977918" cy="426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spcBef>
                  <a:spcPct val="33000"/>
                </a:spcBef>
                <a:defRPr/>
              </a:pPr>
              <a:r>
                <a:rPr lang="en-US" dirty="0">
                  <a:latin typeface="+mn-lt"/>
                  <a:cs typeface="Times New Roman" pitchFamily="18" charset="0"/>
                </a:rPr>
                <a:t>0 6 6 </a:t>
              </a:r>
            </a:p>
          </p:txBody>
        </p:sp>
        <p:sp>
          <p:nvSpPr>
            <p:cNvPr id="15" name="Rectangle 40">
              <a:extLst>
                <a:ext uri="{FF2B5EF4-FFF2-40B4-BE49-F238E27FC236}">
                  <a16:creationId xmlns:a16="http://schemas.microsoft.com/office/drawing/2014/main" id="{6FA0A7EE-1225-4329-93E7-9129F81C3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739" y="5317949"/>
              <a:ext cx="177803" cy="426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spcBef>
                  <a:spcPct val="33000"/>
                </a:spcBef>
                <a:defRPr/>
              </a:pPr>
              <a:r>
                <a:rPr lang="en-US">
                  <a:latin typeface="+mn-lt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31FDA431-1F79-45E9-85AB-BE129F58B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137" y="5317949"/>
              <a:ext cx="177803" cy="426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 eaLnBrk="1" hangingPunct="1">
                <a:spcBef>
                  <a:spcPct val="33000"/>
                </a:spcBef>
                <a:defRPr/>
              </a:pPr>
              <a:r>
                <a:rPr lang="en-US" dirty="0">
                  <a:latin typeface="+mn-lt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7" name="Line 42">
              <a:extLst>
                <a:ext uri="{FF2B5EF4-FFF2-40B4-BE49-F238E27FC236}">
                  <a16:creationId xmlns:a16="http://schemas.microsoft.com/office/drawing/2014/main" id="{09B34996-D8D5-4B89-A3DD-821008F50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0770" y="4221246"/>
              <a:ext cx="0" cy="1447458"/>
            </a:xfrm>
            <a:prstGeom prst="line">
              <a:avLst/>
            </a:prstGeom>
            <a:noFill/>
            <a:ln w="28575">
              <a:solidFill>
                <a:srgbClr val="3A4754"/>
              </a:solidFill>
              <a:round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1" hangingPunct="1">
                <a:defRPr/>
              </a:pPr>
              <a:endParaRPr lang="en-US">
                <a:latin typeface="+mn-lt"/>
                <a:cs typeface="Arial" charset="0"/>
              </a:endParaRPr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CDD21A49-B817-4AD5-875F-F91E6126E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360" y="4206961"/>
              <a:ext cx="517535" cy="517403"/>
            </a:xfrm>
            <a:prstGeom prst="ellipse">
              <a:avLst/>
            </a:prstGeom>
            <a:noFill/>
            <a:ln w="12700">
              <a:solidFill>
                <a:srgbClr val="8E0D3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n-lt"/>
                <a:cs typeface="Arial" charset="0"/>
              </a:endParaRPr>
            </a:p>
          </p:txBody>
        </p:sp>
      </p:grpSp>
      <p:pic>
        <p:nvPicPr>
          <p:cNvPr id="72710" name="Picture 2" descr="C:\Documents and Settings\Lyn\Local Settings\Temporary Internet Files\Content.IE5\0HGJK3SV\MCj03534610000[1].wmf">
            <a:extLst>
              <a:ext uri="{FF2B5EF4-FFF2-40B4-BE49-F238E27FC236}">
                <a16:creationId xmlns:a16="http://schemas.microsoft.com/office/drawing/2014/main" id="{4EE7E1E8-BDF3-05BC-9C51-AC1B7F88F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8458" flipV="1">
            <a:off x="5702300" y="5586413"/>
            <a:ext cx="12033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Slide Number Placeholder 3">
            <a:extLst>
              <a:ext uri="{FF2B5EF4-FFF2-40B4-BE49-F238E27FC236}">
                <a16:creationId xmlns:a16="http://schemas.microsoft.com/office/drawing/2014/main" id="{200F3BEE-3EEB-9929-5CA3-478439B858D6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CAD4DEB-D639-4B0C-A7C9-AE5A71BEF56D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37  </a:t>
            </a:r>
          </a:p>
        </p:txBody>
      </p:sp>
      <p:sp>
        <p:nvSpPr>
          <p:cNvPr id="72712" name="Footer Placeholder 2">
            <a:extLst>
              <a:ext uri="{FF2B5EF4-FFF2-40B4-BE49-F238E27FC236}">
                <a16:creationId xmlns:a16="http://schemas.microsoft.com/office/drawing/2014/main" id="{EFD2CA37-FAA8-0FAF-18E0-CBD85BDC50AB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8606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6F8A9355-78C5-D5B7-227C-74682C75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例子。构建茎叶图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C57EBE9B-28CD-8E64-268A-7C2675E1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13763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以下是某大学宿舍某层楼的手机用户上周发送的短信数量。用茎叶图显示这些数据。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4756" name="TextBox 6">
            <a:extLst>
              <a:ext uri="{FF2B5EF4-FFF2-40B4-BE49-F238E27FC236}">
                <a16:creationId xmlns:a16="http://schemas.microsoft.com/office/drawing/2014/main" id="{061DF7D5-4078-D3BC-3101-814EBC14E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476625"/>
            <a:ext cx="8039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lain" startAt="155"/>
            </a:pPr>
            <a:r>
              <a:rPr lang="en-US" altLang="en-US" sz="2000">
                <a:cs typeface="Arial" panose="020B0604020202020204" pitchFamily="34" charset="0"/>
              </a:rPr>
              <a:t>159 144 129 105 145 126 116 130 114 122 112 112 142 126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118"/>
            </a:pPr>
            <a:r>
              <a:rPr lang="en-US" altLang="en-US" sz="2000">
                <a:cs typeface="Arial" panose="020B0604020202020204" pitchFamily="34" charset="0"/>
              </a:rPr>
              <a:t>118 108 122 121 109 140 126 119 113 117 118 109 109 119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139"/>
            </a:pPr>
            <a:r>
              <a:rPr lang="en-US" altLang="en-US" sz="2000">
                <a:cs typeface="Arial" panose="020B0604020202020204" pitchFamily="34" charset="0"/>
              </a:rPr>
              <a:t>139 122 78 133 126 123 145 121 134 124 119 132 133 124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129 </a:t>
            </a:r>
            <a:r>
              <a:rPr lang="en-US" altLang="en-US" sz="2000">
                <a:cs typeface="Arial" panose="020B0604020202020204" pitchFamily="34" charset="0"/>
              </a:rPr>
              <a:t>112 126 148 147</a:t>
            </a:r>
          </a:p>
        </p:txBody>
      </p:sp>
      <p:sp>
        <p:nvSpPr>
          <p:cNvPr id="74757" name="Slide Number Placeholder 3">
            <a:extLst>
              <a:ext uri="{FF2B5EF4-FFF2-40B4-BE49-F238E27FC236}">
                <a16:creationId xmlns:a16="http://schemas.microsoft.com/office/drawing/2014/main" id="{E80D8353-6745-BC09-DE09-E5C68E035707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DF520B1-F4C0-4EA9-8624-20941A676728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38  </a:t>
            </a:r>
          </a:p>
        </p:txBody>
      </p:sp>
      <p:sp>
        <p:nvSpPr>
          <p:cNvPr id="74758" name="Footer Placeholder 2">
            <a:extLst>
              <a:ext uri="{FF2B5EF4-FFF2-40B4-BE49-F238E27FC236}">
                <a16:creationId xmlns:a16="http://schemas.microsoft.com/office/drawing/2014/main" id="{B355A7A6-1A7E-0D92-DC59-B71EF5FEEE71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39141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10534522-8BD8-0242-5431-C002EC34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解决方案。构建茎叶图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A8F45-CDD6-0715-2BF1-7E3AB4B38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3338513"/>
            <a:ext cx="82867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0513" indent="-290513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数据条目从78的低点到159的高点。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使用最右边的数字作为叶子。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比如说。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		78 = 7 | 8和159 = 15 | 9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在垂直线的左边列出7至15的茎。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cs typeface="Arial" panose="020B0604020202020204" pitchFamily="34" charset="0"/>
              </a:rPr>
              <a:t>对于每个数据条目，在其茎的右边列出一个叶子。</a:t>
            </a:r>
          </a:p>
        </p:txBody>
      </p:sp>
      <p:sp>
        <p:nvSpPr>
          <p:cNvPr id="76804" name="TextBox 6">
            <a:extLst>
              <a:ext uri="{FF2B5EF4-FFF2-40B4-BE49-F238E27FC236}">
                <a16:creationId xmlns:a16="http://schemas.microsoft.com/office/drawing/2014/main" id="{C554D6C1-BBFB-EA7E-446E-97146560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1698625"/>
            <a:ext cx="8039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lain" startAt="155"/>
            </a:pPr>
            <a:r>
              <a:rPr lang="en-US" altLang="en-US" sz="2000">
                <a:cs typeface="Arial" panose="020B0604020202020204" pitchFamily="34" charset="0"/>
              </a:rPr>
              <a:t>159 144 129 105 145 126 116 130 114 122 112 112 142 126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118"/>
            </a:pPr>
            <a:r>
              <a:rPr lang="en-US" altLang="en-US" sz="2000">
                <a:cs typeface="Arial" panose="020B0604020202020204" pitchFamily="34" charset="0"/>
              </a:rPr>
              <a:t>118 108 122 121 109 140 126 119 113 117 118 109 109 119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139"/>
            </a:pPr>
            <a:r>
              <a:rPr lang="en-US" altLang="en-US" sz="2000">
                <a:cs typeface="Arial" panose="020B0604020202020204" pitchFamily="34" charset="0"/>
              </a:rPr>
              <a:t>139 122 78 133 126 123 145 121 134 124 119 132 133 124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129 </a:t>
            </a:r>
            <a:r>
              <a:rPr lang="en-US" altLang="en-US" sz="2000">
                <a:cs typeface="Arial" panose="020B0604020202020204" pitchFamily="34" charset="0"/>
              </a:rPr>
              <a:t>112 126 148 147</a:t>
            </a:r>
          </a:p>
        </p:txBody>
      </p:sp>
      <p:sp>
        <p:nvSpPr>
          <p:cNvPr id="76805" name="Slide Number Placeholder 3">
            <a:extLst>
              <a:ext uri="{FF2B5EF4-FFF2-40B4-BE49-F238E27FC236}">
                <a16:creationId xmlns:a16="http://schemas.microsoft.com/office/drawing/2014/main" id="{6D43C272-3594-34EE-A586-D9BD1C03635B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512954F-B532-43FE-A170-F2BCD2F507CE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39  </a:t>
            </a:r>
          </a:p>
        </p:txBody>
      </p:sp>
      <p:sp>
        <p:nvSpPr>
          <p:cNvPr id="76806" name="Footer Placeholder 2">
            <a:extLst>
              <a:ext uri="{FF2B5EF4-FFF2-40B4-BE49-F238E27FC236}">
                <a16:creationId xmlns:a16="http://schemas.microsoft.com/office/drawing/2014/main" id="{0D0950B9-E1AB-E7C5-7985-E5265792BFFF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0414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5DD06F7E-904C-37BA-0784-ED7ADC6D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解决方案。构建茎叶图</a:t>
            </a:r>
          </a:p>
        </p:txBody>
      </p:sp>
      <p:pic>
        <p:nvPicPr>
          <p:cNvPr id="78851" name="Picture 2">
            <a:extLst>
              <a:ext uri="{FF2B5EF4-FFF2-40B4-BE49-F238E27FC236}">
                <a16:creationId xmlns:a16="http://schemas.microsoft.com/office/drawing/2014/main" id="{BB4792FA-A1A2-A4F4-4F57-744CFF1F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457325"/>
            <a:ext cx="79121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7E5C25-D2F8-4649-A371-9317E1A8A031}"/>
              </a:ext>
            </a:extLst>
          </p:cNvPr>
          <p:cNvSpPr txBox="1"/>
          <p:nvPr/>
        </p:nvSpPr>
        <p:spPr>
          <a:xfrm>
            <a:off x="6345238" y="2146300"/>
            <a:ext cx="2798762" cy="701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accent2"/>
                </a:solidFill>
                <a:latin typeface="+mn-lt"/>
                <a:cs typeface="Arial" charset="0"/>
              </a:rPr>
              <a:t>包括一个识别数据值的键。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49D1D-C748-4626-B390-6F7BD6EEDD5C}"/>
              </a:ext>
            </a:extLst>
          </p:cNvPr>
          <p:cNvSpPr txBox="1"/>
          <p:nvPr/>
        </p:nvSpPr>
        <p:spPr>
          <a:xfrm>
            <a:off x="682625" y="5580063"/>
            <a:ext cx="7918450" cy="822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  <a:cs typeface="Arial" charset="0"/>
              </a:rPr>
              <a:t>从显示的情况来看，你可以得出结论，超过50%的手机用户发送了110至130条短信。</a:t>
            </a:r>
          </a:p>
        </p:txBody>
      </p:sp>
      <p:sp>
        <p:nvSpPr>
          <p:cNvPr id="78854" name="Slide Number Placeholder 3">
            <a:extLst>
              <a:ext uri="{FF2B5EF4-FFF2-40B4-BE49-F238E27FC236}">
                <a16:creationId xmlns:a16="http://schemas.microsoft.com/office/drawing/2014/main" id="{65C97466-302C-1FC6-FFDD-C64D9CF1C2DA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A0CF75-3705-4B6F-A775-7F07AEF04A3F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40 </a:t>
            </a:r>
          </a:p>
        </p:txBody>
      </p:sp>
      <p:sp>
        <p:nvSpPr>
          <p:cNvPr id="78855" name="Footer Placeholder 2">
            <a:extLst>
              <a:ext uri="{FF2B5EF4-FFF2-40B4-BE49-F238E27FC236}">
                <a16:creationId xmlns:a16="http://schemas.microsoft.com/office/drawing/2014/main" id="{1F6A6290-229F-6AE7-CA25-FD6455920B6F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413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A6EB8D92-3319-085B-4BAD-21F0BCD2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/>
          <a:lstStyle/>
          <a:p>
            <a:r>
              <a:rPr lang="en-US" altLang="en-US"/>
              <a:t>使用StatCrunch进行茎叶绘图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73AD7A1E-345F-A0CE-1144-033B6C4ED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88" y="1036638"/>
            <a:ext cx="4900612" cy="4525962"/>
          </a:xfrm>
        </p:spPr>
        <p:txBody>
          <a:bodyPr/>
          <a:lstStyle/>
          <a:p>
            <a:r>
              <a:rPr lang="en-US" altLang="en-US" sz="2400"/>
              <a:t>创办StatCrunch。 </a:t>
            </a:r>
          </a:p>
          <a:p>
            <a:r>
              <a:rPr lang="en-US" altLang="en-US" sz="2400"/>
              <a:t>点击 "来自你的文本的数据集"</a:t>
            </a:r>
          </a:p>
          <a:p>
            <a:r>
              <a:rPr lang="en-US" altLang="en-US" sz="2400"/>
              <a:t>点击第二章</a:t>
            </a:r>
          </a:p>
          <a:p>
            <a:r>
              <a:rPr lang="en-US" altLang="en-US" sz="2400"/>
              <a:t>点击2.2例1，加载短信数据集。</a:t>
            </a:r>
          </a:p>
        </p:txBody>
      </p:sp>
      <p:sp>
        <p:nvSpPr>
          <p:cNvPr id="80900" name="Footer Placeholder 3">
            <a:extLst>
              <a:ext uri="{FF2B5EF4-FFF2-40B4-BE49-F238E27FC236}">
                <a16:creationId xmlns:a16="http://schemas.microsoft.com/office/drawing/2014/main" id="{D747E0A0-1331-0C69-3190-690D52337E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80901" name="Slide Number Placeholder 4">
            <a:extLst>
              <a:ext uri="{FF2B5EF4-FFF2-40B4-BE49-F238E27FC236}">
                <a16:creationId xmlns:a16="http://schemas.microsoft.com/office/drawing/2014/main" id="{E7704970-CCDB-7B00-0FD6-6503ADC4B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20B812-F3D4-4E3F-BAFF-212851877162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41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80902" name="Picture 1">
            <a:extLst>
              <a:ext uri="{FF2B5EF4-FFF2-40B4-BE49-F238E27FC236}">
                <a16:creationId xmlns:a16="http://schemas.microsoft.com/office/drawing/2014/main" id="{A89FF046-EB84-4F59-7250-142D881F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2650"/>
            <a:ext cx="43529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2">
            <a:extLst>
              <a:ext uri="{FF2B5EF4-FFF2-40B4-BE49-F238E27FC236}">
                <a16:creationId xmlns:a16="http://schemas.microsoft.com/office/drawing/2014/main" id="{AD75849F-70E5-374F-C057-20FBA40D2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72025"/>
            <a:ext cx="27908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4" name="Picture 4">
            <a:extLst>
              <a:ext uri="{FF2B5EF4-FFF2-40B4-BE49-F238E27FC236}">
                <a16:creationId xmlns:a16="http://schemas.microsoft.com/office/drawing/2014/main" id="{73E2E0D8-8560-E65B-3ABC-7A0F6CB22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8" y="2195513"/>
            <a:ext cx="36004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D11EDE6-51EE-487D-AB6C-675B1EDA434C}"/>
              </a:ext>
            </a:extLst>
          </p:cNvPr>
          <p:cNvSpPr/>
          <p:nvPr/>
        </p:nvSpPr>
        <p:spPr>
          <a:xfrm rot="746003">
            <a:off x="5243513" y="5064125"/>
            <a:ext cx="638175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9FC75C4-3287-440E-8AB4-EB4BBADAADAB}"/>
              </a:ext>
            </a:extLst>
          </p:cNvPr>
          <p:cNvSpPr/>
          <p:nvPr/>
        </p:nvSpPr>
        <p:spPr>
          <a:xfrm rot="19486190">
            <a:off x="3386138" y="4951413"/>
            <a:ext cx="2338387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181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9F5B457-87C8-1438-576F-6BCAD29E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构建频率分布的步骤（针对整数数据）</a:t>
            </a:r>
          </a:p>
        </p:txBody>
      </p:sp>
      <p:sp>
        <p:nvSpPr>
          <p:cNvPr id="50181" name="Content Placeholder 5">
            <a:extLst>
              <a:ext uri="{FF2B5EF4-FFF2-40B4-BE49-F238E27FC236}">
                <a16:creationId xmlns:a16="http://schemas.microsoft.com/office/drawing/2014/main" id="{96A31E1E-322E-2369-DF45-145407A3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51238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/>
              <a:t>决定班级的数量（即行）。 </a:t>
            </a:r>
          </a:p>
          <a:p>
            <a:pPr marL="914400" lvl="1" indent="-514350" eaLnBrk="1" hangingPunct="1"/>
            <a:r>
              <a:rPr lang="en-US" altLang="en-US"/>
              <a:t>通常在5到20之间；否则，可能难以发现任何模式。 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/>
              <a:t>找到</a:t>
            </a:r>
            <a:r>
              <a:rPr lang="en-US" altLang="en-US" b="1" u="sng">
                <a:solidFill>
                  <a:srgbClr val="FF0000"/>
                </a:solidFill>
              </a:rPr>
              <a:t>类的宽度。</a:t>
            </a:r>
          </a:p>
          <a:p>
            <a:pPr marL="914400" lvl="1" indent="-514350" eaLnBrk="1" hangingPunct="1"/>
            <a:r>
              <a:rPr lang="en-US" altLang="en-US"/>
              <a:t>确定数据的范围（最大-最小）。</a:t>
            </a:r>
          </a:p>
          <a:p>
            <a:pPr marL="914400" lvl="1" indent="-514350" eaLnBrk="1" hangingPunct="1"/>
            <a:r>
              <a:rPr lang="en-US" altLang="en-US"/>
              <a:t>用这个范围除以班级数。</a:t>
            </a:r>
          </a:p>
          <a:p>
            <a:pPr marL="914400" lvl="1" indent="-514350" eaLnBrk="1" hangingPunct="1"/>
            <a:r>
              <a:rPr lang="en-US" altLang="en-US" b="1" i="1" u="sng">
                <a:solidFill>
                  <a:srgbClr val="FF0000"/>
                </a:solidFill>
              </a:rPr>
              <a:t>四舍五入到下一个整数。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A9AD233-5273-FC95-E7AC-068BB5080A87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050B14D-3B05-425C-B033-BF60412A311F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</a:p>
        </p:txBody>
      </p:sp>
      <p:sp>
        <p:nvSpPr>
          <p:cNvPr id="15365" name="Footer Placeholder 2">
            <a:extLst>
              <a:ext uri="{FF2B5EF4-FFF2-40B4-BE49-F238E27FC236}">
                <a16:creationId xmlns:a16="http://schemas.microsoft.com/office/drawing/2014/main" id="{BC480859-EF1F-C784-612A-53AD3A1AD5D2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45A16-D7C5-43AA-ABC4-258AF4E7C33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85981" y="5344449"/>
            <a:ext cx="5572038" cy="87921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</p:bldLst>
  </p:timing>
</p:sld>
</file>

<file path=ppt/slides/slide42262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CA38B6F-2B1C-4685-5770-4F9215A3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/>
          <a:lstStyle/>
          <a:p>
            <a:r>
              <a:rPr lang="en-US" altLang="en-US"/>
              <a:t>使用StatCrunch进行茎叶绘图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E0C44F7C-8615-CAAB-85AF-306AFA51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0925"/>
            <a:ext cx="3602038" cy="4525963"/>
          </a:xfrm>
        </p:spPr>
        <p:txBody>
          <a:bodyPr/>
          <a:lstStyle/>
          <a:p>
            <a:r>
              <a:rPr lang="en-US" altLang="en-US" sz="2400"/>
              <a:t>点击</a:t>
            </a:r>
            <a:r>
              <a:rPr lang="en-US" altLang="en-US" sz="2400" b="1">
                <a:solidFill>
                  <a:srgbClr val="0070C0"/>
                </a:solidFill>
              </a:rPr>
              <a:t>图表</a:t>
            </a:r>
            <a:r>
              <a:rPr lang="en-US" altLang="en-US" sz="2400"/>
              <a:t>，然后选择</a:t>
            </a:r>
            <a:r>
              <a:rPr lang="en-US" altLang="en-US" sz="2400" b="1">
                <a:solidFill>
                  <a:srgbClr val="0070C0"/>
                </a:solidFill>
              </a:rPr>
              <a:t>茎和叶 </a:t>
            </a:r>
          </a:p>
          <a:p>
            <a:r>
              <a:rPr lang="en-US" altLang="en-US" sz="2400"/>
              <a:t>选择列名 </a:t>
            </a:r>
            <a:r>
              <a:rPr lang="en-US" altLang="en-US" sz="2400" b="1">
                <a:solidFill>
                  <a:srgbClr val="0070C0"/>
                </a:solidFill>
              </a:rPr>
              <a:t>"已发短信"。</a:t>
            </a:r>
          </a:p>
          <a:p>
            <a:r>
              <a:rPr lang="en-US" altLang="en-US" sz="2400"/>
              <a:t>点击</a:t>
            </a:r>
            <a:r>
              <a:rPr lang="en-US" altLang="en-US" sz="2400" b="1">
                <a:solidFill>
                  <a:srgbClr val="0070C0"/>
                </a:solidFill>
              </a:rPr>
              <a:t>下一步</a:t>
            </a:r>
          </a:p>
          <a:p>
            <a:r>
              <a:rPr lang="en-US" altLang="en-US" sz="2400"/>
              <a:t>对于</a:t>
            </a:r>
            <a:r>
              <a:rPr lang="en-US" altLang="en-US" sz="2400" b="1">
                <a:solidFill>
                  <a:srgbClr val="0070C0"/>
                </a:solidFill>
              </a:rPr>
              <a:t>离群的修剪，</a:t>
            </a:r>
            <a:r>
              <a:rPr lang="en-US" altLang="en-US" sz="2400"/>
              <a:t>选择</a:t>
            </a:r>
            <a:r>
              <a:rPr lang="en-US" altLang="en-US" sz="2400" b="1">
                <a:solidFill>
                  <a:srgbClr val="0070C0"/>
                </a:solidFill>
              </a:rPr>
              <a:t>无</a:t>
            </a:r>
          </a:p>
          <a:p>
            <a:r>
              <a:rPr lang="en-US" altLang="en-US" sz="2400"/>
              <a:t>单击 "</a:t>
            </a:r>
            <a:r>
              <a:rPr lang="en-US" altLang="en-US" sz="2400" b="1">
                <a:solidFill>
                  <a:srgbClr val="0070C0"/>
                </a:solidFill>
              </a:rPr>
              <a:t>计算"!</a:t>
            </a:r>
          </a:p>
        </p:txBody>
      </p:sp>
      <p:sp>
        <p:nvSpPr>
          <p:cNvPr id="81924" name="Footer Placeholder 3">
            <a:extLst>
              <a:ext uri="{FF2B5EF4-FFF2-40B4-BE49-F238E27FC236}">
                <a16:creationId xmlns:a16="http://schemas.microsoft.com/office/drawing/2014/main" id="{D1A3C76F-95BF-5FEE-3E89-C66D6DCC4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81925" name="Slide Number Placeholder 4">
            <a:extLst>
              <a:ext uri="{FF2B5EF4-FFF2-40B4-BE49-F238E27FC236}">
                <a16:creationId xmlns:a16="http://schemas.microsoft.com/office/drawing/2014/main" id="{47C296FF-6BE4-7E8F-FC5F-455E5E49B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323A3A-6E5A-41F2-B003-95A664DD032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42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81926" name="Picture 7">
            <a:extLst>
              <a:ext uri="{FF2B5EF4-FFF2-40B4-BE49-F238E27FC236}">
                <a16:creationId xmlns:a16="http://schemas.microsoft.com/office/drawing/2014/main" id="{F00154BB-2ABD-E65C-7D48-9CA8D1B3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554163"/>
            <a:ext cx="561022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7C0BFFC-3289-4CEE-8685-010A560C5819}"/>
              </a:ext>
            </a:extLst>
          </p:cNvPr>
          <p:cNvSpPr/>
          <p:nvPr/>
        </p:nvSpPr>
        <p:spPr>
          <a:xfrm rot="9228742">
            <a:off x="5729288" y="1857375"/>
            <a:ext cx="639762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3535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1C93DE25-4CF3-6924-D54D-5B2B69B5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0050"/>
          </a:xfrm>
        </p:spPr>
        <p:txBody>
          <a:bodyPr/>
          <a:lstStyle/>
          <a:p>
            <a:r>
              <a:rPr lang="en-US" altLang="en-US"/>
              <a:t>茎叶图</a:t>
            </a:r>
          </a:p>
        </p:txBody>
      </p:sp>
      <p:sp>
        <p:nvSpPr>
          <p:cNvPr id="82947" name="Footer Placeholder 3">
            <a:extLst>
              <a:ext uri="{FF2B5EF4-FFF2-40B4-BE49-F238E27FC236}">
                <a16:creationId xmlns:a16="http://schemas.microsoft.com/office/drawing/2014/main" id="{A3820040-1236-2BE3-C322-02A923F604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82948" name="Slide Number Placeholder 4">
            <a:extLst>
              <a:ext uri="{FF2B5EF4-FFF2-40B4-BE49-F238E27FC236}">
                <a16:creationId xmlns:a16="http://schemas.microsoft.com/office/drawing/2014/main" id="{99D22297-7D59-FA1C-52D0-34720C36F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AF3170-39FB-46C5-8814-0C0D52375346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43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82949" name="Picture 2">
            <a:extLst>
              <a:ext uri="{FF2B5EF4-FFF2-40B4-BE49-F238E27FC236}">
                <a16:creationId xmlns:a16="http://schemas.microsoft.com/office/drawing/2014/main" id="{FB6D50FB-70A2-245B-10E2-63157E68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860425"/>
            <a:ext cx="5297488" cy="599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44151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D76F86B8-E0A4-2542-BA36-93A375DA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量化数据集的绘图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A43B8E5F-FA84-1CFF-078C-C227D4214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906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3600" b="1" u="sng">
                <a:solidFill>
                  <a:schemeClr val="accent2"/>
                </a:solidFill>
              </a:rPr>
              <a:t>点阵图</a:t>
            </a:r>
          </a:p>
          <a:p>
            <a:r>
              <a:rPr lang="en-US" altLang="en-US"/>
              <a:t>每个数据条目都被绘制出来，使用一个点，在一个水平轴上面。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CAE00-0876-4688-A0DF-5703CB106473}"/>
              </a:ext>
            </a:extLst>
          </p:cNvPr>
          <p:cNvSpPr txBox="1"/>
          <p:nvPr/>
        </p:nvSpPr>
        <p:spPr>
          <a:xfrm>
            <a:off x="803275" y="3352800"/>
            <a:ext cx="7600950" cy="519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数据：21，25，25，</a:t>
            </a:r>
            <a:r>
              <a:rPr lang="en-US" b="1" dirty="0">
                <a:solidFill>
                  <a:schemeClr val="accent2"/>
                </a:solidFill>
                <a:latin typeface="+mn-lt"/>
                <a:cs typeface="Arial" charset="0"/>
              </a:rPr>
              <a:t>26</a:t>
            </a:r>
            <a:r>
              <a:rPr lang="en-US" dirty="0">
                <a:latin typeface="+mn-lt"/>
                <a:cs typeface="Arial" charset="0"/>
              </a:rPr>
              <a:t>，27，28，30，36，36，45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64D3367-D4C2-4E2A-81A6-30DE4D06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4057650"/>
            <a:ext cx="731837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accent2"/>
                </a:solidFill>
                <a:latin typeface="+mn-lt"/>
                <a:cs typeface="Arial" charset="0"/>
              </a:rPr>
              <a:t>26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1D619E0D-3389-4A91-B1B9-D476A1C45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4887913"/>
            <a:ext cx="519112" cy="519112"/>
          </a:xfrm>
          <a:prstGeom prst="ellipse">
            <a:avLst/>
          </a:prstGeom>
          <a:noFill/>
          <a:ln w="12700">
            <a:solidFill>
              <a:srgbClr val="8E0D3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n-lt"/>
              <a:cs typeface="Arial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C12432-4A55-4B22-B9A1-E037BF511421}"/>
              </a:ext>
            </a:extLst>
          </p:cNvPr>
          <p:cNvCxnSpPr/>
          <p:nvPr/>
        </p:nvCxnSpPr>
        <p:spPr>
          <a:xfrm>
            <a:off x="696913" y="5240338"/>
            <a:ext cx="75469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ACC1DB-570A-433A-9CF0-EDBDDBCC1F53}"/>
              </a:ext>
            </a:extLst>
          </p:cNvPr>
          <p:cNvSpPr txBox="1"/>
          <p:nvPr/>
        </p:nvSpPr>
        <p:spPr>
          <a:xfrm>
            <a:off x="668338" y="5283200"/>
            <a:ext cx="7648575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dirty="0">
                <a:latin typeface="+mn-lt"/>
                <a:cs typeface="Arial" charset="0"/>
              </a:rPr>
              <a:t>20 21 22 23 24 25 26 27 28 29 30 31 32 33 34 35 36 37 38 39 40 41 42 43 44 45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15750F-45CE-4B4D-8AA4-7408781BDA62}"/>
              </a:ext>
            </a:extLst>
          </p:cNvPr>
          <p:cNvSpPr/>
          <p:nvPr/>
        </p:nvSpPr>
        <p:spPr>
          <a:xfrm>
            <a:off x="1103313" y="5065713"/>
            <a:ext cx="115887" cy="115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671659-ED04-49EC-8C13-BBE67D61BCA0}"/>
              </a:ext>
            </a:extLst>
          </p:cNvPr>
          <p:cNvSpPr/>
          <p:nvPr/>
        </p:nvSpPr>
        <p:spPr>
          <a:xfrm>
            <a:off x="2203450" y="5065713"/>
            <a:ext cx="115888" cy="115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83476D-13A6-460C-9F1B-69D483DAB844}"/>
              </a:ext>
            </a:extLst>
          </p:cNvPr>
          <p:cNvSpPr/>
          <p:nvPr/>
        </p:nvSpPr>
        <p:spPr>
          <a:xfrm>
            <a:off x="2533650" y="5065713"/>
            <a:ext cx="115888" cy="115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86AAAD-FAC9-4D7D-BB69-2E278F04E0E5}"/>
              </a:ext>
            </a:extLst>
          </p:cNvPr>
          <p:cNvSpPr/>
          <p:nvPr/>
        </p:nvSpPr>
        <p:spPr>
          <a:xfrm>
            <a:off x="2830513" y="5065713"/>
            <a:ext cx="115887" cy="115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157BEF-538A-4D1C-A37C-C34B22CD32D5}"/>
              </a:ext>
            </a:extLst>
          </p:cNvPr>
          <p:cNvSpPr/>
          <p:nvPr/>
        </p:nvSpPr>
        <p:spPr>
          <a:xfrm>
            <a:off x="3070225" y="5065713"/>
            <a:ext cx="115888" cy="115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58D3D5-53D7-4759-918F-57451E52CAAF}"/>
              </a:ext>
            </a:extLst>
          </p:cNvPr>
          <p:cNvSpPr/>
          <p:nvPr/>
        </p:nvSpPr>
        <p:spPr>
          <a:xfrm>
            <a:off x="3629025" y="5065713"/>
            <a:ext cx="115888" cy="115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1D008A-AC89-471D-B88A-9C2B5C376367}"/>
              </a:ext>
            </a:extLst>
          </p:cNvPr>
          <p:cNvSpPr/>
          <p:nvPr/>
        </p:nvSpPr>
        <p:spPr>
          <a:xfrm>
            <a:off x="5359400" y="5065713"/>
            <a:ext cx="115888" cy="115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2468EC-BE89-4F48-9529-326CBF55B0BE}"/>
              </a:ext>
            </a:extLst>
          </p:cNvPr>
          <p:cNvSpPr/>
          <p:nvPr/>
        </p:nvSpPr>
        <p:spPr>
          <a:xfrm>
            <a:off x="7910513" y="5065713"/>
            <a:ext cx="115887" cy="115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68A43F-0956-4C49-952B-295659738934}"/>
              </a:ext>
            </a:extLst>
          </p:cNvPr>
          <p:cNvSpPr/>
          <p:nvPr/>
        </p:nvSpPr>
        <p:spPr>
          <a:xfrm>
            <a:off x="2203450" y="4868863"/>
            <a:ext cx="115888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77F869-FF2B-43C4-BB19-BC96B9F25689}"/>
              </a:ext>
            </a:extLst>
          </p:cNvPr>
          <p:cNvSpPr/>
          <p:nvPr/>
        </p:nvSpPr>
        <p:spPr>
          <a:xfrm>
            <a:off x="5359400" y="4868863"/>
            <a:ext cx="115888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B82072-DCBF-441F-8E73-E13A88BADD7A}"/>
              </a:ext>
            </a:extLst>
          </p:cNvPr>
          <p:cNvCxnSpPr/>
          <p:nvPr/>
        </p:nvCxnSpPr>
        <p:spPr>
          <a:xfrm rot="5400000">
            <a:off x="2519363" y="4581525"/>
            <a:ext cx="434975" cy="2063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88" name="Slide Number Placeholder 3">
            <a:extLst>
              <a:ext uri="{FF2B5EF4-FFF2-40B4-BE49-F238E27FC236}">
                <a16:creationId xmlns:a16="http://schemas.microsoft.com/office/drawing/2014/main" id="{C70F29D8-AE71-8B7E-4B9A-872C1BC88740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D92A8D3-7D75-44BC-A2EF-21498E267158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44 </a:t>
            </a:r>
          </a:p>
        </p:txBody>
      </p:sp>
      <p:sp>
        <p:nvSpPr>
          <p:cNvPr id="83989" name="Footer Placeholder 2">
            <a:extLst>
              <a:ext uri="{FF2B5EF4-FFF2-40B4-BE49-F238E27FC236}">
                <a16:creationId xmlns:a16="http://schemas.microsoft.com/office/drawing/2014/main" id="{68284DE9-5A97-8CA4-7032-4B0ED3BD69B8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45383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589F925E-E822-2005-9DA7-91E13DC6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例子。构建点阵图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6F4FD51A-453B-0194-3CA2-6C4109DE0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6492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用点阵图来组织短信数据。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1C907-B1FA-46DB-9550-8ABB3ECA2BD9}"/>
              </a:ext>
            </a:extLst>
          </p:cNvPr>
          <p:cNvSpPr txBox="1"/>
          <p:nvPr/>
        </p:nvSpPr>
        <p:spPr>
          <a:xfrm>
            <a:off x="377825" y="3367088"/>
            <a:ext cx="8418513" cy="3081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90513" indent="-290513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为了使每个数据条目都包括在点阵图中，横轴应包括70和160之间的数字。 </a:t>
            </a:r>
          </a:p>
          <a:p>
            <a:pPr marL="290513" indent="-290513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为了表示一个数据条目，在该条目在轴上的位置上方绘制一个点。 </a:t>
            </a:r>
          </a:p>
          <a:p>
            <a:pPr marL="290513" indent="-290513" eaLnBrk="1" hangingPunct="1">
              <a:buClr>
                <a:schemeClr val="accent1"/>
              </a:buClr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如果一个条目是重复的，就在前一个点上面绘制另一个点。</a:t>
            </a:r>
          </a:p>
        </p:txBody>
      </p:sp>
      <p:sp>
        <p:nvSpPr>
          <p:cNvPr id="86021" name="TextBox 7">
            <a:extLst>
              <a:ext uri="{FF2B5EF4-FFF2-40B4-BE49-F238E27FC236}">
                <a16:creationId xmlns:a16="http://schemas.microsoft.com/office/drawing/2014/main" id="{10A5FC56-82D2-4349-92F1-F9CA94DFC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939925"/>
            <a:ext cx="8039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lain" startAt="155"/>
            </a:pPr>
            <a:r>
              <a:rPr lang="en-US" altLang="en-US" sz="2000">
                <a:cs typeface="Arial" panose="020B0604020202020204" pitchFamily="34" charset="0"/>
              </a:rPr>
              <a:t>159 144 129 105 145 126 116 130 114 122 112 112 142 126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118"/>
            </a:pPr>
            <a:r>
              <a:rPr lang="en-US" altLang="en-US" sz="2000">
                <a:cs typeface="Arial" panose="020B0604020202020204" pitchFamily="34" charset="0"/>
              </a:rPr>
              <a:t>118 108 122 121 109 140 126 119 113 117 118 109 109 119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139"/>
            </a:pPr>
            <a:r>
              <a:rPr lang="en-US" altLang="en-US" sz="2000">
                <a:cs typeface="Arial" panose="020B0604020202020204" pitchFamily="34" charset="0"/>
              </a:rPr>
              <a:t>139 122 78 133 126 123 145 121 134 124 119 132 133 124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129 </a:t>
            </a:r>
            <a:r>
              <a:rPr lang="en-US" altLang="en-US" sz="2000">
                <a:cs typeface="Arial" panose="020B0604020202020204" pitchFamily="34" charset="0"/>
              </a:rPr>
              <a:t>112 126 148 147</a:t>
            </a:r>
          </a:p>
        </p:txBody>
      </p:sp>
      <p:sp>
        <p:nvSpPr>
          <p:cNvPr id="86022" name="Slide Number Placeholder 3">
            <a:extLst>
              <a:ext uri="{FF2B5EF4-FFF2-40B4-BE49-F238E27FC236}">
                <a16:creationId xmlns:a16="http://schemas.microsoft.com/office/drawing/2014/main" id="{E5E49141-78A0-7C07-FCC7-21D371441B14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5722579-0ABF-41A1-B71A-9AE5151BD762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45 </a:t>
            </a:r>
          </a:p>
        </p:txBody>
      </p:sp>
      <p:sp>
        <p:nvSpPr>
          <p:cNvPr id="86023" name="Footer Placeholder 2">
            <a:extLst>
              <a:ext uri="{FF2B5EF4-FFF2-40B4-BE49-F238E27FC236}">
                <a16:creationId xmlns:a16="http://schemas.microsoft.com/office/drawing/2014/main" id="{7E62A38C-7419-D15B-ABC6-21984D15EEB3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4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F43B9845-01E6-CBF0-8255-F83E803C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解决方案。构建点阵图</a:t>
            </a:r>
          </a:p>
        </p:txBody>
      </p:sp>
      <p:pic>
        <p:nvPicPr>
          <p:cNvPr id="88067" name="Picture 2">
            <a:extLst>
              <a:ext uri="{FF2B5EF4-FFF2-40B4-BE49-F238E27FC236}">
                <a16:creationId xmlns:a16="http://schemas.microsoft.com/office/drawing/2014/main" id="{99653950-5F05-1C6A-6E38-5AD865022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865438"/>
            <a:ext cx="852805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4C091-75D0-44E0-B78E-9A48647C1BC1}"/>
              </a:ext>
            </a:extLst>
          </p:cNvPr>
          <p:cNvSpPr txBox="1"/>
          <p:nvPr/>
        </p:nvSpPr>
        <p:spPr>
          <a:xfrm>
            <a:off x="527050" y="4649788"/>
            <a:ext cx="8105775" cy="1800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  <a:cs typeface="Arial" charset="0"/>
              </a:rPr>
              <a:t>从点阵图中，你可以看到大多数数值都集中在105和148之间，出现最多的数值是126。你还可以看到，78是一个不寻常的数据值。</a:t>
            </a:r>
          </a:p>
        </p:txBody>
      </p:sp>
      <p:sp>
        <p:nvSpPr>
          <p:cNvPr id="88069" name="TextBox 7">
            <a:extLst>
              <a:ext uri="{FF2B5EF4-FFF2-40B4-BE49-F238E27FC236}">
                <a16:creationId xmlns:a16="http://schemas.microsoft.com/office/drawing/2014/main" id="{E3FF4B46-0E31-A994-FD60-A5703B94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497013"/>
            <a:ext cx="8039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lain" startAt="155"/>
            </a:pPr>
            <a:r>
              <a:rPr lang="en-US" altLang="en-US" sz="2000">
                <a:cs typeface="Arial" panose="020B0604020202020204" pitchFamily="34" charset="0"/>
              </a:rPr>
              <a:t>159 144 129 105 145 126 116 130 114 122 112 112 142 126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118"/>
            </a:pPr>
            <a:r>
              <a:rPr lang="en-US" altLang="en-US" sz="2000">
                <a:cs typeface="Arial" panose="020B0604020202020204" pitchFamily="34" charset="0"/>
              </a:rPr>
              <a:t>118 108 122 121 109 140 126 119 113 117 118 109 109 119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lain" startAt="139"/>
            </a:pPr>
            <a:r>
              <a:rPr lang="en-US" altLang="en-US" sz="2000">
                <a:cs typeface="Arial" panose="020B0604020202020204" pitchFamily="34" charset="0"/>
              </a:rPr>
              <a:t>139 122 78 133 126 123 145 121 134 124 119 132 133 124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129 </a:t>
            </a:r>
            <a:r>
              <a:rPr lang="en-US" altLang="en-US" sz="2000">
                <a:cs typeface="Arial" panose="020B0604020202020204" pitchFamily="34" charset="0"/>
              </a:rPr>
              <a:t>112 126 148 147</a:t>
            </a:r>
          </a:p>
        </p:txBody>
      </p:sp>
      <p:sp>
        <p:nvSpPr>
          <p:cNvPr id="88070" name="Slide Number Placeholder 3">
            <a:extLst>
              <a:ext uri="{FF2B5EF4-FFF2-40B4-BE49-F238E27FC236}">
                <a16:creationId xmlns:a16="http://schemas.microsoft.com/office/drawing/2014/main" id="{D0963839-F7D5-62AF-F3F3-753F8757DA1C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565EFC-A2A0-4332-B098-038C545264B3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46 </a:t>
            </a:r>
          </a:p>
        </p:txBody>
      </p:sp>
      <p:sp>
        <p:nvSpPr>
          <p:cNvPr id="88071" name="Footer Placeholder 2">
            <a:extLst>
              <a:ext uri="{FF2B5EF4-FFF2-40B4-BE49-F238E27FC236}">
                <a16:creationId xmlns:a16="http://schemas.microsoft.com/office/drawing/2014/main" id="{749D9E5F-8F4E-B2F4-A7EB-420D99569191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47272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8DAD7F7C-8D36-E3EA-8C26-C517DEB6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</p:spPr>
        <p:txBody>
          <a:bodyPr/>
          <a:lstStyle/>
          <a:p>
            <a:r>
              <a:rPr lang="en-US" altLang="en-US"/>
              <a:t>使用StatCrunch进行点阵图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8190EA40-7182-D8E5-BA6D-E245B457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88" y="1036638"/>
            <a:ext cx="8174037" cy="4525962"/>
          </a:xfrm>
        </p:spPr>
        <p:txBody>
          <a:bodyPr/>
          <a:lstStyle/>
          <a:p>
            <a:r>
              <a:rPr lang="en-US" altLang="en-US" sz="2400"/>
              <a:t>点击</a:t>
            </a:r>
            <a:r>
              <a:rPr lang="en-US" altLang="en-US" sz="2400" b="1">
                <a:solidFill>
                  <a:srgbClr val="0070C0"/>
                </a:solidFill>
              </a:rPr>
              <a:t>图形</a:t>
            </a:r>
            <a:r>
              <a:rPr lang="en-US" altLang="en-US" sz="2400"/>
              <a:t>，然后选择</a:t>
            </a:r>
            <a:r>
              <a:rPr lang="en-US" altLang="en-US" sz="2400" b="1">
                <a:solidFill>
                  <a:srgbClr val="0070C0"/>
                </a:solidFill>
              </a:rPr>
              <a:t>点阵图</a:t>
            </a:r>
          </a:p>
          <a:p>
            <a:r>
              <a:rPr lang="en-US" altLang="en-US" sz="2400"/>
              <a:t>选择列名 </a:t>
            </a:r>
            <a:r>
              <a:rPr lang="en-US" altLang="en-US" sz="2400" b="1">
                <a:solidFill>
                  <a:srgbClr val="0070C0"/>
                </a:solidFill>
              </a:rPr>
              <a:t>"已发短信"。</a:t>
            </a:r>
          </a:p>
          <a:p>
            <a:r>
              <a:rPr lang="en-US" altLang="en-US" sz="2400"/>
              <a:t>单击 "</a:t>
            </a:r>
            <a:r>
              <a:rPr lang="en-US" altLang="en-US" sz="2400" b="1">
                <a:solidFill>
                  <a:srgbClr val="0070C0"/>
                </a:solidFill>
              </a:rPr>
              <a:t>计算"!</a:t>
            </a:r>
          </a:p>
        </p:txBody>
      </p:sp>
      <p:sp>
        <p:nvSpPr>
          <p:cNvPr id="90116" name="Footer Placeholder 3">
            <a:extLst>
              <a:ext uri="{FF2B5EF4-FFF2-40B4-BE49-F238E27FC236}">
                <a16:creationId xmlns:a16="http://schemas.microsoft.com/office/drawing/2014/main" id="{1A728EB7-4898-4AC3-8108-1938F5BEDC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90117" name="Slide Number Placeholder 4">
            <a:extLst>
              <a:ext uri="{FF2B5EF4-FFF2-40B4-BE49-F238E27FC236}">
                <a16:creationId xmlns:a16="http://schemas.microsoft.com/office/drawing/2014/main" id="{13339F5C-321B-2B6D-22C0-F004DAE7EB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74330E-4669-44BE-A3FB-E06F886DAF78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47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0118" name="Picture 7">
            <a:extLst>
              <a:ext uri="{FF2B5EF4-FFF2-40B4-BE49-F238E27FC236}">
                <a16:creationId xmlns:a16="http://schemas.microsoft.com/office/drawing/2014/main" id="{0FF9EC0F-C0B8-5E5F-F3B4-A91E0B3A1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614613"/>
            <a:ext cx="8132763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48494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3A960259-EEA8-A071-3EB5-509DDE87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定性数据集的图形化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5EB475A7-EA93-030E-A304-41F2C90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823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3600" b="1" u="sng">
                <a:solidFill>
                  <a:schemeClr val="accent2"/>
                </a:solidFill>
              </a:rPr>
              <a:t>饼状图</a:t>
            </a:r>
          </a:p>
          <a:p>
            <a:r>
              <a:rPr lang="en-US" altLang="en-US"/>
              <a:t>一个圆被划分为代表类别的部门。</a:t>
            </a:r>
          </a:p>
          <a:p>
            <a:r>
              <a:rPr lang="en-US" altLang="en-US"/>
              <a:t>每个部门的面积与每个类别的频率成正比。</a:t>
            </a:r>
          </a:p>
        </p:txBody>
      </p:sp>
      <p:pic>
        <p:nvPicPr>
          <p:cNvPr id="91140" name="Picture 4" descr="C:\Documents and Settings\Lyn\Local Settings\Temporary Internet Files\Content.IE5\O7HXM29P\MCj03121560000[1].wmf">
            <a:extLst>
              <a:ext uri="{FF2B5EF4-FFF2-40B4-BE49-F238E27FC236}">
                <a16:creationId xmlns:a16="http://schemas.microsoft.com/office/drawing/2014/main" id="{335707D5-CD40-7958-7727-EEBC3992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4164013"/>
            <a:ext cx="2173287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Slide Number Placeholder 3">
            <a:extLst>
              <a:ext uri="{FF2B5EF4-FFF2-40B4-BE49-F238E27FC236}">
                <a16:creationId xmlns:a16="http://schemas.microsoft.com/office/drawing/2014/main" id="{E76B5F9E-E6A2-97A6-BEB6-E2C8B3DC2449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1A8F990-304A-49E4-8599-98565D249240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48 </a:t>
            </a:r>
          </a:p>
        </p:txBody>
      </p:sp>
      <p:sp>
        <p:nvSpPr>
          <p:cNvPr id="91142" name="Footer Placeholder 2">
            <a:extLst>
              <a:ext uri="{FF2B5EF4-FFF2-40B4-BE49-F238E27FC236}">
                <a16:creationId xmlns:a16="http://schemas.microsoft.com/office/drawing/2014/main" id="{5239258F-7A47-D288-EAC9-83C7F1595EC8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49626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9AE77D8B-4594-B969-62C0-6C44352F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例子。构建饼状图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1CF14CD6-8E70-2632-1B0B-DEBE8FF6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175"/>
            <a:ext cx="8229600" cy="2057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2007年所获学位的数量（以千计）如表所示。用饼状图来组织数据。</a:t>
            </a:r>
            <a:r>
              <a:rPr lang="en-US" altLang="en-US" sz="2400" b="1" i="1">
                <a:solidFill>
                  <a:schemeClr val="tx2"/>
                </a:solidFill>
              </a:rPr>
              <a:t>(来源：美国国家教育统计中心)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graphicFrame>
        <p:nvGraphicFramePr>
          <p:cNvPr id="56345" name="Group 25">
            <a:extLst>
              <a:ext uri="{FF2B5EF4-FFF2-40B4-BE49-F238E27FC236}">
                <a16:creationId xmlns:a16="http://schemas.microsoft.com/office/drawing/2014/main" id="{EB003526-DF8B-4CF7-BF6F-1066E05AE3A8}"/>
              </a:ext>
            </a:extLst>
          </p:cNvPr>
          <p:cNvGraphicFramePr>
            <a:graphicFrameLocks noGrp="1"/>
          </p:cNvGraphicFramePr>
          <p:nvPr/>
        </p:nvGraphicFramePr>
        <p:xfrm>
          <a:off x="2244725" y="3292475"/>
          <a:ext cx="4254500" cy="3108325"/>
        </p:xfrm>
        <a:graphic>
          <a:graphicData uri="http://schemas.openxmlformats.org/drawingml/2006/table">
            <a:tbl>
              <a:tblPr/>
              <a:tblGrid>
                <a:gridCol w="2598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学位类型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数量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(千人)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副教授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728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学士学位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1525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硕士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604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第一个专业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博士学位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207" name="Slide Number Placeholder 3">
            <a:extLst>
              <a:ext uri="{FF2B5EF4-FFF2-40B4-BE49-F238E27FC236}">
                <a16:creationId xmlns:a16="http://schemas.microsoft.com/office/drawing/2014/main" id="{585DDCE3-95E3-1575-BE9B-F484DEA2CC67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2497BAF-E5EB-4CD5-9499-630A147FEC33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49 </a:t>
            </a:r>
          </a:p>
        </p:txBody>
      </p:sp>
      <p:sp>
        <p:nvSpPr>
          <p:cNvPr id="93208" name="Footer Placeholder 2">
            <a:extLst>
              <a:ext uri="{FF2B5EF4-FFF2-40B4-BE49-F238E27FC236}">
                <a16:creationId xmlns:a16="http://schemas.microsoft.com/office/drawing/2014/main" id="{F65A23FE-204D-50C4-609E-6E388335F8B8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50313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EB74DC7B-FDAA-4154-7F17-12AFA2EB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使用StatCrunch制作饼状图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0B7D2C61-BA40-3ADF-5B26-1CCDC3BA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43013"/>
            <a:ext cx="8229600" cy="4525962"/>
          </a:xfrm>
        </p:spPr>
        <p:txBody>
          <a:bodyPr/>
          <a:lstStyle/>
          <a:p>
            <a:r>
              <a:rPr lang="en-US" altLang="en-US"/>
              <a:t>创办StatCrunch</a:t>
            </a:r>
          </a:p>
          <a:p>
            <a:r>
              <a:rPr lang="en-US" altLang="en-US"/>
              <a:t>在</a:t>
            </a:r>
            <a:r>
              <a:rPr lang="en-US" altLang="en-US"/>
              <a:t>StatCrunch的</a:t>
            </a:r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两栏</a:t>
            </a:r>
            <a:r>
              <a:rPr lang="en-US" altLang="en-US"/>
              <a:t>中输入以下数据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注意：要在列的顶部输入一个标签，请在顶部的单元格中点击鼠标，在现有的var1、var2标签上输入</a:t>
            </a:r>
          </a:p>
        </p:txBody>
      </p:sp>
      <p:sp>
        <p:nvSpPr>
          <p:cNvPr id="95236" name="Footer Placeholder 3">
            <a:extLst>
              <a:ext uri="{FF2B5EF4-FFF2-40B4-BE49-F238E27FC236}">
                <a16:creationId xmlns:a16="http://schemas.microsoft.com/office/drawing/2014/main" id="{7B1AB0FA-E758-4C51-0569-D310605D83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95237" name="Slide Number Placeholder 4">
            <a:extLst>
              <a:ext uri="{FF2B5EF4-FFF2-40B4-BE49-F238E27FC236}">
                <a16:creationId xmlns:a16="http://schemas.microsoft.com/office/drawing/2014/main" id="{6BC1999A-3C75-2AFA-2048-4798631FBF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04324C-9890-46AB-98B0-2043C109EE6F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50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5238" name="Picture 5">
            <a:extLst>
              <a:ext uri="{FF2B5EF4-FFF2-40B4-BE49-F238E27FC236}">
                <a16:creationId xmlns:a16="http://schemas.microsoft.com/office/drawing/2014/main" id="{1785C869-22DF-5F67-D8AD-AAFA9162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457450"/>
            <a:ext cx="28098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51545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A27A0C99-CEDC-7BFF-1C8D-71DBA136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150"/>
          </a:xfrm>
        </p:spPr>
        <p:txBody>
          <a:bodyPr/>
          <a:lstStyle/>
          <a:p>
            <a:r>
              <a:rPr lang="en-US" altLang="en-US"/>
              <a:t>使用StatCrunch制作饼状图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4433804A-5CD7-2F55-99C9-C624C159E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000125"/>
            <a:ext cx="8229600" cy="4525963"/>
          </a:xfrm>
        </p:spPr>
        <p:txBody>
          <a:bodyPr/>
          <a:lstStyle/>
          <a:p>
            <a:r>
              <a:rPr lang="en-US" altLang="en-US" sz="2400"/>
              <a:t>选择 "</a:t>
            </a:r>
            <a:r>
              <a:rPr lang="en-US" altLang="en-US" sz="2400" b="1">
                <a:solidFill>
                  <a:srgbClr val="C00000"/>
                </a:solidFill>
              </a:rPr>
              <a:t>图表"</a:t>
            </a:r>
            <a:r>
              <a:rPr lang="en-US" altLang="en-US" sz="2400"/>
              <a:t>，然后选择 "</a:t>
            </a:r>
            <a:r>
              <a:rPr lang="en-US" altLang="en-US" sz="2400" b="1">
                <a:solidFill>
                  <a:srgbClr val="C00000"/>
                </a:solidFill>
              </a:rPr>
              <a:t>饼图"</a:t>
            </a:r>
            <a:r>
              <a:rPr lang="en-US" altLang="en-US" sz="2400"/>
              <a:t>，再选择 "</a:t>
            </a:r>
            <a:r>
              <a:rPr lang="en-US" altLang="en-US" sz="2400" b="1">
                <a:solidFill>
                  <a:srgbClr val="C00000"/>
                </a:solidFill>
              </a:rPr>
              <a:t>有摘要"。</a:t>
            </a:r>
          </a:p>
          <a:p>
            <a:r>
              <a:rPr lang="en-US" altLang="en-US" sz="2400"/>
              <a:t>类别在。  	选择学位类型</a:t>
            </a:r>
          </a:p>
          <a:p>
            <a:r>
              <a:rPr lang="en-US" altLang="en-US" sz="2400"/>
              <a:t>计入：选择频率</a:t>
            </a:r>
          </a:p>
        </p:txBody>
      </p:sp>
      <p:sp>
        <p:nvSpPr>
          <p:cNvPr id="96260" name="Footer Placeholder 3">
            <a:extLst>
              <a:ext uri="{FF2B5EF4-FFF2-40B4-BE49-F238E27FC236}">
                <a16:creationId xmlns:a16="http://schemas.microsoft.com/office/drawing/2014/main" id="{D4181FC3-2801-0D28-6080-813F6F8F55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96261" name="Slide Number Placeholder 4">
            <a:extLst>
              <a:ext uri="{FF2B5EF4-FFF2-40B4-BE49-F238E27FC236}">
                <a16:creationId xmlns:a16="http://schemas.microsoft.com/office/drawing/2014/main" id="{CC309268-4B98-0A7C-45D6-59553D654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F841AA-D59F-4BF9-A188-B24F6E049278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51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6262" name="Picture 3">
            <a:extLst>
              <a:ext uri="{FF2B5EF4-FFF2-40B4-BE49-F238E27FC236}">
                <a16:creationId xmlns:a16="http://schemas.microsoft.com/office/drawing/2014/main" id="{B7F277A3-5B6B-A5CD-D988-3D657686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1425"/>
            <a:ext cx="522287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1FB2EF55-3C8F-4637-9007-3651102C2605}"/>
              </a:ext>
            </a:extLst>
          </p:cNvPr>
          <p:cNvSpPr/>
          <p:nvPr/>
        </p:nvSpPr>
        <p:spPr>
          <a:xfrm rot="9228742">
            <a:off x="8824913" y="5646738"/>
            <a:ext cx="639762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96264" name="Picture 1">
            <a:extLst>
              <a:ext uri="{FF2B5EF4-FFF2-40B4-BE49-F238E27FC236}">
                <a16:creationId xmlns:a16="http://schemas.microsoft.com/office/drawing/2014/main" id="{B57D8E90-F47D-9BFF-5B6D-D266E4A5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2471738"/>
            <a:ext cx="26955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ent Arrow 2">
            <a:extLst>
              <a:ext uri="{FF2B5EF4-FFF2-40B4-BE49-F238E27FC236}">
                <a16:creationId xmlns:a16="http://schemas.microsoft.com/office/drawing/2014/main" id="{33A21F89-BB03-474F-BA94-6975DCF9F816}"/>
              </a:ext>
            </a:extLst>
          </p:cNvPr>
          <p:cNvSpPr/>
          <p:nvPr/>
        </p:nvSpPr>
        <p:spPr>
          <a:xfrm flipV="1">
            <a:off x="1770063" y="4259263"/>
            <a:ext cx="1136650" cy="93503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123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52161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271890C6-8A8C-95D2-07FB-D1296A2A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150"/>
          </a:xfrm>
        </p:spPr>
        <p:txBody>
          <a:bodyPr/>
          <a:lstStyle/>
          <a:p>
            <a:r>
              <a:rPr lang="en-US" altLang="en-US"/>
              <a:t>使用StatCrunch制作饼状图</a:t>
            </a:r>
          </a:p>
        </p:txBody>
      </p:sp>
      <p:sp>
        <p:nvSpPr>
          <p:cNvPr id="97283" name="Footer Placeholder 3">
            <a:extLst>
              <a:ext uri="{FF2B5EF4-FFF2-40B4-BE49-F238E27FC236}">
                <a16:creationId xmlns:a16="http://schemas.microsoft.com/office/drawing/2014/main" id="{4A19C764-517F-474D-27C8-2F839D80BB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97284" name="Slide Number Placeholder 4">
            <a:extLst>
              <a:ext uri="{FF2B5EF4-FFF2-40B4-BE49-F238E27FC236}">
                <a16:creationId xmlns:a16="http://schemas.microsoft.com/office/drawing/2014/main" id="{B8FDFDCB-AF29-4803-2F29-2B11D6233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055351-3CF3-4CF5-B556-6AA3048EE02B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52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7285" name="Picture 1">
            <a:extLst>
              <a:ext uri="{FF2B5EF4-FFF2-40B4-BE49-F238E27FC236}">
                <a16:creationId xmlns:a16="http://schemas.microsoft.com/office/drawing/2014/main" id="{4E3F94B4-36B9-5447-4DDF-EBDD45ED0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23938"/>
            <a:ext cx="7329488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534242.xml><?xml version="1.0" encoding="utf-8"?>
<p:sld xmlns:a16="http://schemas.microsoft.com/office/drawing/2014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6464D571-661B-89DE-EFA0-78B67847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定性数据集的图形化</a:t>
            </a:r>
          </a:p>
        </p:txBody>
      </p:sp>
      <p:sp>
        <p:nvSpPr>
          <p:cNvPr id="11268" name="Content Placeholder 2">
            <a:extLst>
              <a:ext uri="{FF2B5EF4-FFF2-40B4-BE49-F238E27FC236}">
                <a16:creationId xmlns:a16="http://schemas.microsoft.com/office/drawing/2014/main" id="{1C5C400C-CFF8-94D7-BFC9-9F90A9F6E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63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帕累托图</a:t>
            </a:r>
          </a:p>
          <a:p>
            <a:r>
              <a:rPr lang="en-US" altLang="en-US"/>
              <a:t>一个垂直条形图，其中每条的高度代表频率或相对频率。</a:t>
            </a:r>
          </a:p>
          <a:p>
            <a:r>
              <a:rPr lang="en-US" altLang="en-US"/>
              <a:t>条形图按高度递减的顺序排列，最高的条形图位于左边。</a:t>
            </a:r>
          </a:p>
        </p:txBody>
      </p:sp>
      <p:graphicFrame>
        <p:nvGraphicFramePr>
          <p:cNvPr id="98308" name="Chart 12">
            <a:extLst>
              <a:ext uri="{FF2B5EF4-FFF2-40B4-BE49-F238E27FC236}">
                <a16:creationId xmlns:a16="http://schemas.microsoft.com/office/drawing/2014/main" id="{71F6856C-9B98-44FC-12BE-5CA2180C3152}"/>
              </a:ext>
            </a:extLst>
          </p:cNvPr>
          <p:cNvGraphicFramePr>
            <a:graphicFrameLocks/>
          </p:cNvGraphicFramePr>
          <p:nvPr/>
        </p:nvGraphicFramePr>
        <p:xfrm>
          <a:off x="4340225" y="3795713"/>
          <a:ext cx="4078288" cy="24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78577" imgH="2426418" progId="Excel.Chart.8">
                  <p:embed/>
                </p:oleObj>
              </mc:Choice>
              <mc:Fallback>
                <p:oleObj r:id="rId3" imgW="4078577" imgH="2426418" progId="Excel.Chart.8">
                  <p:embed/>
                  <p:pic>
                    <p:nvPicPr>
                      <p:cNvPr id="0" name="Char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3795713"/>
                        <a:ext cx="4078288" cy="243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F50A60-26EC-4E82-829C-2731BCE186F2}"/>
              </a:ext>
            </a:extLst>
          </p:cNvPr>
          <p:cNvSpPr txBox="1"/>
          <p:nvPr/>
        </p:nvSpPr>
        <p:spPr>
          <a:xfrm>
            <a:off x="6119813" y="5868988"/>
            <a:ext cx="13462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+mn-lt"/>
                <a:cs typeface="Arial" charset="0"/>
              </a:rPr>
              <a:t>类别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148A1-647A-47BE-BDF0-94317C8DF637}"/>
              </a:ext>
            </a:extLst>
          </p:cNvPr>
          <p:cNvSpPr txBox="1"/>
          <p:nvPr/>
        </p:nvSpPr>
        <p:spPr>
          <a:xfrm rot="16200000">
            <a:off x="4221163" y="4937125"/>
            <a:ext cx="12700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+mn-lt"/>
                <a:cs typeface="Arial" charset="0"/>
              </a:rPr>
              <a:t>頻率</a:t>
            </a:r>
          </a:p>
        </p:txBody>
      </p:sp>
      <p:sp>
        <p:nvSpPr>
          <p:cNvPr id="98311" name="Slide Number Placeholder 3">
            <a:extLst>
              <a:ext uri="{FF2B5EF4-FFF2-40B4-BE49-F238E27FC236}">
                <a16:creationId xmlns:a16="http://schemas.microsoft.com/office/drawing/2014/main" id="{EA85D3CD-5A3F-BA18-30EA-0FC62694FA75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31D948D-EBD3-428F-B616-B3A8B088D1FA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53 </a:t>
            </a:r>
          </a:p>
        </p:txBody>
      </p:sp>
      <p:sp>
        <p:nvSpPr>
          <p:cNvPr id="98312" name="Footer Placeholder 2">
            <a:extLst>
              <a:ext uri="{FF2B5EF4-FFF2-40B4-BE49-F238E27FC236}">
                <a16:creationId xmlns:a16="http://schemas.microsoft.com/office/drawing/2014/main" id="{7E3D20B0-167B-C30E-DAAA-A8377C3B2594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5444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AF9A21B-20AA-6C79-763C-468678B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构建频率分布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9DF876C1-7B2F-9E49-8A28-44888416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7475"/>
            <a:ext cx="8486775" cy="4525963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 startAt="3"/>
            </a:pPr>
            <a:r>
              <a:rPr lang="en-US" altLang="en-US"/>
              <a:t>找到</a:t>
            </a:r>
            <a:r>
              <a:rPr lang="en-US" altLang="en-US" b="1" u="sng">
                <a:solidFill>
                  <a:srgbClr val="FF0000"/>
                </a:solidFill>
              </a:rPr>
              <a:t>下限和上限。 </a:t>
            </a:r>
          </a:p>
          <a:p>
            <a:pPr marL="914400" lvl="1" indent="-514350" eaLnBrk="1" hangingPunct="1"/>
            <a:r>
              <a:rPr lang="en-US" altLang="en-US" sz="2400"/>
              <a:t>你可以用最小的数据输入作为第一类的下限。 </a:t>
            </a:r>
          </a:p>
          <a:p>
            <a:pPr marL="914400" lvl="1" indent="-514350" eaLnBrk="1" hangingPunct="1"/>
            <a:r>
              <a:rPr lang="en-US" altLang="en-US" sz="2400"/>
              <a:t>找到剩余的班级下限（将班级宽度加到前一行的班级下限）。 </a:t>
            </a:r>
          </a:p>
          <a:p>
            <a:pPr marL="914400" lvl="1" indent="-514350" eaLnBrk="1" hangingPunct="1"/>
            <a:r>
              <a:rPr lang="en-US" altLang="en-US" sz="2400"/>
              <a:t>找到第一行的上限。记住，班级不能重叠。 </a:t>
            </a:r>
          </a:p>
          <a:p>
            <a:pPr marL="914400" lvl="1" indent="-514350" eaLnBrk="1" hangingPunct="1"/>
            <a:r>
              <a:rPr lang="en-US" altLang="en-US" sz="2400"/>
              <a:t>找到剩余的班级上限（将班级宽度与前一个班级的上限相加）。 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 startAt="3"/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9AEE7F52-D14C-4E2F-5E3F-31DC7A37CD32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8EFAA18-2A8B-4050-909B-270E888B620A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</a:p>
        </p:txBody>
      </p:sp>
      <p:sp>
        <p:nvSpPr>
          <p:cNvPr id="17413" name="Footer Placeholder 2">
            <a:extLst>
              <a:ext uri="{FF2B5EF4-FFF2-40B4-BE49-F238E27FC236}">
                <a16:creationId xmlns:a16="http://schemas.microsoft.com/office/drawing/2014/main" id="{6FAE0BDC-B4B0-234F-E54C-1DC4C1D10537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54636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899173C5-6CE3-A13A-1049-D3F9D185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例子。构建帕累托图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0DD214A2-4EAE-DC36-153F-35EF4E53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175"/>
            <a:ext cx="8229600" cy="39163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在最近一年中，零售业因库存缩水而损失了365亿美元。存货缩水是指通过破损、偷窃、入店盗窃等造成的存货损失。造成存货缩水的原因是行政错误（54亿美元）、员工偷窃（159亿美元）、商店偷盗（127亿美元）和供应商欺诈（14亿美元）。使用帕累托图来组织这些数据。</a:t>
            </a:r>
            <a:r>
              <a:rPr lang="en-US" altLang="en-US" sz="2400" i="1">
                <a:solidFill>
                  <a:schemeClr val="tx2"/>
                </a:solidFill>
              </a:rPr>
              <a:t>(资料来源：国家零售联合会和零售中心。全国零售联合会和佛罗里达大学零售教育中心)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2FE46D87-8BA9-F856-133F-B0BC32EF0210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92F0DA5-973D-49F4-A0D3-5120AE8BEB93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54 </a:t>
            </a:r>
          </a:p>
        </p:txBody>
      </p:sp>
      <p:sp>
        <p:nvSpPr>
          <p:cNvPr id="100357" name="Footer Placeholder 2">
            <a:extLst>
              <a:ext uri="{FF2B5EF4-FFF2-40B4-BE49-F238E27FC236}">
                <a16:creationId xmlns:a16="http://schemas.microsoft.com/office/drawing/2014/main" id="{FC14A4C8-A09C-2A50-8377-D3B96ED0C313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552828.xml><?xml version="1.0" encoding="utf-8"?>
<p:sld xmlns:a16="http://schemas.microsoft.com/office/drawing/2014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A9384BC4-D6DC-44F7-82AB-9CB191E6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83BB35"/>
                </a:solidFill>
              </a:rPr>
              <a:t>解决方案。构建帕累托图</a:t>
            </a:r>
          </a:p>
        </p:txBody>
      </p:sp>
      <p:graphicFrame>
        <p:nvGraphicFramePr>
          <p:cNvPr id="63512" name="Group 24">
            <a:extLst>
              <a:ext uri="{FF2B5EF4-FFF2-40B4-BE49-F238E27FC236}">
                <a16:creationId xmlns:a16="http://schemas.microsoft.com/office/drawing/2014/main" id="{8CDE8C26-ABEE-421E-B696-3B9698AD62D4}"/>
              </a:ext>
            </a:extLst>
          </p:cNvPr>
          <p:cNvGraphicFramePr>
            <a:graphicFrameLocks noGrp="1"/>
          </p:cNvGraphicFramePr>
          <p:nvPr/>
        </p:nvGraphicFramePr>
        <p:xfrm>
          <a:off x="363538" y="1866900"/>
          <a:ext cx="3033712" cy="24384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原因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美元(亿)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管理员错误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 5.4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雇员盗窃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15.9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入店行窃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12.7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供应商欺诈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 1.4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420" name="Chart 7">
            <a:extLst>
              <a:ext uri="{FF2B5EF4-FFF2-40B4-BE49-F238E27FC236}">
                <a16:creationId xmlns:a16="http://schemas.microsoft.com/office/drawing/2014/main" id="{B3F65574-FDF0-9043-ABE7-18AA6845F601}"/>
              </a:ext>
            </a:extLst>
          </p:cNvPr>
          <p:cNvGraphicFramePr>
            <a:graphicFrameLocks/>
          </p:cNvGraphicFramePr>
          <p:nvPr/>
        </p:nvGraphicFramePr>
        <p:xfrm>
          <a:off x="3459163" y="1185863"/>
          <a:ext cx="5114925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5076825" imgH="3409950" progId="Excel.Chart.8">
                  <p:embed/>
                </p:oleObj>
              </mc:Choice>
              <mc:Fallback>
                <p:oleObj name="Chart" r:id="rId3" imgW="5076825" imgH="3409950" progId="Excel.Chart.8">
                  <p:embed/>
                  <p:pic>
                    <p:nvPicPr>
                      <p:cNvPr id="0" name="Char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1185863"/>
                        <a:ext cx="5114925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E11ACC-28C4-44BE-8840-F734F70454DD}"/>
              </a:ext>
            </a:extLst>
          </p:cNvPr>
          <p:cNvSpPr txBox="1"/>
          <p:nvPr/>
        </p:nvSpPr>
        <p:spPr>
          <a:xfrm>
            <a:off x="481013" y="4924425"/>
            <a:ext cx="8213725" cy="1187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  <a:cs typeface="Arial" charset="0"/>
              </a:rPr>
              <a:t>从图中不难看出，首先应该解决的库存缩水原因是员工偷窃和入店盗窃。</a:t>
            </a:r>
          </a:p>
        </p:txBody>
      </p:sp>
      <p:sp>
        <p:nvSpPr>
          <p:cNvPr id="102422" name="Slide Number Placeholder 3">
            <a:extLst>
              <a:ext uri="{FF2B5EF4-FFF2-40B4-BE49-F238E27FC236}">
                <a16:creationId xmlns:a16="http://schemas.microsoft.com/office/drawing/2014/main" id="{52CE27B6-4D0B-3519-BB4D-E52A58FD5FEB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ADC8125-7E95-47C4-9173-1F1FC762BD27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55 </a:t>
            </a:r>
          </a:p>
        </p:txBody>
      </p:sp>
      <p:sp>
        <p:nvSpPr>
          <p:cNvPr id="102423" name="Footer Placeholder 2">
            <a:extLst>
              <a:ext uri="{FF2B5EF4-FFF2-40B4-BE49-F238E27FC236}">
                <a16:creationId xmlns:a16="http://schemas.microsoft.com/office/drawing/2014/main" id="{5A6D591E-E67E-FDB8-AA68-8D3EAC0F193D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</p:sld>
</file>

<file path=ppt/slides/slide56505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5E20B215-1323-691B-99A4-3B692441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MyStatLab实例</a:t>
            </a:r>
          </a:p>
        </p:txBody>
      </p:sp>
      <p:sp>
        <p:nvSpPr>
          <p:cNvPr id="104451" name="Footer Placeholder 3">
            <a:extLst>
              <a:ext uri="{FF2B5EF4-FFF2-40B4-BE49-F238E27FC236}">
                <a16:creationId xmlns:a16="http://schemas.microsoft.com/office/drawing/2014/main" id="{70057B93-6579-F115-0684-991A8D524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104452" name="Slide Number Placeholder 4">
            <a:extLst>
              <a:ext uri="{FF2B5EF4-FFF2-40B4-BE49-F238E27FC236}">
                <a16:creationId xmlns:a16="http://schemas.microsoft.com/office/drawing/2014/main" id="{F349E65F-8544-395D-3CA1-863B25775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A61DDF-470E-4242-9C69-9FF3A155B7E1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56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4453" name="Picture 3">
            <a:extLst>
              <a:ext uri="{FF2B5EF4-FFF2-40B4-BE49-F238E27FC236}">
                <a16:creationId xmlns:a16="http://schemas.microsoft.com/office/drawing/2014/main" id="{E269946E-2D13-7133-8D33-0D64F88BC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575"/>
            <a:ext cx="91265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57171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D3C07C50-86DF-1FD2-9F07-DA819EB2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绘制成对数据集的图表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A3EF016C-9B7C-1CB0-8E70-A1F47BD2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8" y="1133475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chemeClr val="accent2"/>
                </a:solidFill>
              </a:rPr>
              <a:t>成对的数据集</a:t>
            </a:r>
          </a:p>
          <a:p>
            <a:r>
              <a:rPr lang="en-US" altLang="en-US"/>
              <a:t>一个数据集的每个条目对应于第二个数据集的一个条目。</a:t>
            </a:r>
          </a:p>
          <a:p>
            <a:r>
              <a:rPr lang="en-US" altLang="en-US"/>
              <a:t>使用</a:t>
            </a:r>
            <a:r>
              <a:rPr lang="en-US" altLang="en-US" b="1"/>
              <a:t>散点图</a:t>
            </a:r>
            <a:r>
              <a:rPr lang="en-US" altLang="en-US"/>
              <a:t>作图</a:t>
            </a:r>
            <a:r>
              <a:rPr lang="en-US" altLang="en-US" b="1"/>
              <a:t>。</a:t>
            </a:r>
          </a:p>
          <a:p>
            <a:pPr lvl="1"/>
            <a:r>
              <a:rPr lang="en-US" altLang="en-US" sz="2400"/>
              <a:t>有序的配对被绘制成</a:t>
            </a:r>
            <a:br>
              <a:rPr lang="en-US" altLang="en-US" sz="2400"/>
            </a:br>
            <a:r>
              <a:rPr lang="en-US" altLang="en-US" sz="2400"/>
              <a:t>在一个坐标平面上的点。</a:t>
            </a:r>
          </a:p>
          <a:p>
            <a:pPr lvl="1"/>
            <a:r>
              <a:rPr lang="en-US" altLang="en-US" sz="2400"/>
              <a:t>用来显示两个定量变量之间的关系 </a:t>
            </a:r>
            <a:br>
              <a:rPr lang="en-US" altLang="en-US" sz="2400"/>
            </a:br>
            <a:r>
              <a:rPr lang="en-US" altLang="en-US" sz="2400"/>
              <a:t>两个定量变量之间的关系。</a:t>
            </a:r>
          </a:p>
          <a:p>
            <a:pPr lvl="1"/>
            <a:r>
              <a:rPr lang="en-US" altLang="en-US" sz="2400"/>
              <a:t>例子。  </a:t>
            </a:r>
          </a:p>
          <a:p>
            <a:pPr lvl="2"/>
            <a:r>
              <a:rPr lang="en-US" altLang="en-US" sz="2400"/>
              <a:t>薪资与工作年限</a:t>
            </a:r>
          </a:p>
          <a:p>
            <a:pPr lvl="2"/>
            <a:r>
              <a:rPr lang="en-US" altLang="en-US" sz="2400"/>
              <a:t>车龄与车的价值</a:t>
            </a:r>
          </a:p>
          <a:p>
            <a:pPr lvl="1"/>
            <a:endParaRPr lang="en-US" altLang="en-US"/>
          </a:p>
          <a:p>
            <a:endParaRPr lang="en-US" altLang="en-US" b="1"/>
          </a:p>
        </p:txBody>
      </p:sp>
      <p:sp>
        <p:nvSpPr>
          <p:cNvPr id="105476" name="Footer Placeholder 3">
            <a:extLst>
              <a:ext uri="{FF2B5EF4-FFF2-40B4-BE49-F238E27FC236}">
                <a16:creationId xmlns:a16="http://schemas.microsoft.com/office/drawing/2014/main" id="{871AA75C-E4F7-CFD1-9251-B40713D44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Larson/Farber第四版。</a:t>
            </a:r>
          </a:p>
        </p:txBody>
      </p:sp>
      <p:sp>
        <p:nvSpPr>
          <p:cNvPr id="105477" name="Slide Number Placeholder 4">
            <a:extLst>
              <a:ext uri="{FF2B5EF4-FFF2-40B4-BE49-F238E27FC236}">
                <a16:creationId xmlns:a16="http://schemas.microsoft.com/office/drawing/2014/main" id="{9240AFEF-BA1D-1C30-558E-F14C1896C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9CC1B3-C5E3-4466-8D50-9F94245C69C7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57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grpSp>
        <p:nvGrpSpPr>
          <p:cNvPr id="105478" name="Group 23">
            <a:extLst>
              <a:ext uri="{FF2B5EF4-FFF2-40B4-BE49-F238E27FC236}">
                <a16:creationId xmlns:a16="http://schemas.microsoft.com/office/drawing/2014/main" id="{8170897C-A6C8-FD92-0771-F5B8A16103DC}"/>
              </a:ext>
            </a:extLst>
          </p:cNvPr>
          <p:cNvGrpSpPr>
            <a:grpSpLocks/>
          </p:cNvGrpSpPr>
          <p:nvPr/>
        </p:nvGrpSpPr>
        <p:grpSpPr bwMode="auto">
          <a:xfrm>
            <a:off x="6575425" y="3687763"/>
            <a:ext cx="2017713" cy="2017712"/>
            <a:chOff x="6792671" y="3266508"/>
            <a:chExt cx="2017486" cy="201748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8B0918F-3A78-44A4-AE1A-DFC5C152863F}"/>
                </a:ext>
              </a:extLst>
            </p:cNvPr>
            <p:cNvCxnSpPr/>
            <p:nvPr/>
          </p:nvCxnSpPr>
          <p:spPr>
            <a:xfrm rot="16200000" flipV="1">
              <a:off x="5886310" y="4274457"/>
              <a:ext cx="2017486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079CB14-28B3-4874-AA17-1E6365CE5194}"/>
                </a:ext>
              </a:extLst>
            </p:cNvPr>
            <p:cNvCxnSpPr/>
            <p:nvPr/>
          </p:nvCxnSpPr>
          <p:spPr>
            <a:xfrm rot="10800000" flipH="1" flipV="1">
              <a:off x="6792671" y="5123675"/>
              <a:ext cx="2017486" cy="158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765FF1-B685-4488-ABA5-3CF04BBBDF8B}"/>
                </a:ext>
              </a:extLst>
            </p:cNvPr>
            <p:cNvSpPr/>
            <p:nvPr/>
          </p:nvSpPr>
          <p:spPr>
            <a:xfrm>
              <a:off x="7314900" y="3599846"/>
              <a:ext cx="73017" cy="730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D1145A-4408-421A-A2F4-FF0DE3BA6644}"/>
                </a:ext>
              </a:extLst>
            </p:cNvPr>
            <p:cNvSpPr/>
            <p:nvPr/>
          </p:nvSpPr>
          <p:spPr>
            <a:xfrm>
              <a:off x="8440311" y="4869703"/>
              <a:ext cx="73017" cy="730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4550DA-20AF-4864-B9B3-B5B18C7B4DAC}"/>
                </a:ext>
              </a:extLst>
            </p:cNvPr>
            <p:cNvSpPr/>
            <p:nvPr/>
          </p:nvSpPr>
          <p:spPr>
            <a:xfrm>
              <a:off x="7460934" y="3977628"/>
              <a:ext cx="71429" cy="714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73B2F4-0AB2-46C4-80F7-048A4D783B29}"/>
                </a:ext>
              </a:extLst>
            </p:cNvPr>
            <p:cNvSpPr/>
            <p:nvPr/>
          </p:nvSpPr>
          <p:spPr>
            <a:xfrm>
              <a:off x="8222848" y="4347474"/>
              <a:ext cx="71429" cy="7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D29D69-4AAD-4A45-B861-9639264BCD6A}"/>
                </a:ext>
              </a:extLst>
            </p:cNvPr>
            <p:cNvSpPr/>
            <p:nvPr/>
          </p:nvSpPr>
          <p:spPr>
            <a:xfrm>
              <a:off x="7721255" y="4020486"/>
              <a:ext cx="73017" cy="730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8E75D0-1E85-4B24-90F6-C92285E515DF}"/>
                </a:ext>
              </a:extLst>
            </p:cNvPr>
            <p:cNvSpPr/>
            <p:nvPr/>
          </p:nvSpPr>
          <p:spPr>
            <a:xfrm>
              <a:off x="8178403" y="3926834"/>
              <a:ext cx="73017" cy="714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86F59A-679F-4743-900A-617E0E732AA3}"/>
                </a:ext>
              </a:extLst>
            </p:cNvPr>
            <p:cNvSpPr/>
            <p:nvPr/>
          </p:nvSpPr>
          <p:spPr>
            <a:xfrm>
              <a:off x="8040306" y="4469698"/>
              <a:ext cx="73017" cy="730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A2100F-7D9D-46AC-A576-289D2A3EDFD7}"/>
                </a:ext>
              </a:extLst>
            </p:cNvPr>
            <p:cNvSpPr/>
            <p:nvPr/>
          </p:nvSpPr>
          <p:spPr>
            <a:xfrm>
              <a:off x="8338722" y="4607795"/>
              <a:ext cx="73017" cy="730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63C5AC-5B0C-443F-ABE1-4FEB40EDA34F}"/>
                </a:ext>
              </a:extLst>
            </p:cNvPr>
            <p:cNvSpPr/>
            <p:nvPr/>
          </p:nvSpPr>
          <p:spPr>
            <a:xfrm>
              <a:off x="7613317" y="3549051"/>
              <a:ext cx="71429" cy="730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34CC10-BA24-4E1D-9510-EE4C85649555}"/>
                </a:ext>
              </a:extLst>
            </p:cNvPr>
            <p:cNvSpPr/>
            <p:nvPr/>
          </p:nvSpPr>
          <p:spPr>
            <a:xfrm>
              <a:off x="7751413" y="4398268"/>
              <a:ext cx="71430" cy="71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43BC01-DA6B-40FD-BEE8-6A5EFE613477}"/>
                </a:ext>
              </a:extLst>
            </p:cNvPr>
            <p:cNvSpPr/>
            <p:nvPr/>
          </p:nvSpPr>
          <p:spPr>
            <a:xfrm>
              <a:off x="7918082" y="3853817"/>
              <a:ext cx="71429" cy="730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182150-DAB1-47CB-81A4-9C1F28724B9D}"/>
                </a:ext>
              </a:extLst>
            </p:cNvPr>
            <p:cNvSpPr/>
            <p:nvPr/>
          </p:nvSpPr>
          <p:spPr>
            <a:xfrm>
              <a:off x="8418088" y="4180806"/>
              <a:ext cx="73017" cy="714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D7CAED-62A4-4F1F-9E26-1AA375040918}"/>
                </a:ext>
              </a:extLst>
            </p:cNvPr>
            <p:cNvSpPr/>
            <p:nvPr/>
          </p:nvSpPr>
          <p:spPr>
            <a:xfrm>
              <a:off x="8000623" y="4114138"/>
              <a:ext cx="73017" cy="730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7B6607-4DFA-4862-AB01-4A492F60D294}"/>
                </a:ext>
              </a:extLst>
            </p:cNvPr>
            <p:cNvSpPr/>
            <p:nvPr/>
          </p:nvSpPr>
          <p:spPr>
            <a:xfrm>
              <a:off x="7241883" y="3396668"/>
              <a:ext cx="73017" cy="730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0E514E-C918-4434-9329-AD969E205F45}"/>
                </a:ext>
              </a:extLst>
            </p:cNvPr>
            <p:cNvSpPr/>
            <p:nvPr/>
          </p:nvSpPr>
          <p:spPr>
            <a:xfrm>
              <a:off x="8527614" y="4463349"/>
              <a:ext cx="71429" cy="7301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7C92F55-93F1-42E9-ACF0-EE9E46F92772}"/>
              </a:ext>
            </a:extLst>
          </p:cNvPr>
          <p:cNvSpPr txBox="1"/>
          <p:nvPr/>
        </p:nvSpPr>
        <p:spPr>
          <a:xfrm>
            <a:off x="8299450" y="5495925"/>
            <a:ext cx="271463" cy="382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i="1" dirty="0">
                <a:latin typeface="+mn-lt"/>
                <a:cs typeface="Arial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3FD02F-E388-4FC8-8904-301A06D35CF8}"/>
              </a:ext>
            </a:extLst>
          </p:cNvPr>
          <p:cNvSpPr txBox="1"/>
          <p:nvPr/>
        </p:nvSpPr>
        <p:spPr>
          <a:xfrm>
            <a:off x="6372225" y="3629025"/>
            <a:ext cx="2921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800" i="1" dirty="0">
                <a:latin typeface="+mn-lt"/>
                <a:cs typeface="Arial" charset="0"/>
              </a:rPr>
              <a:t>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58393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1536A0EE-1B81-9933-EC8A-81FC2054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MyStatLab实例</a:t>
            </a:r>
          </a:p>
        </p:txBody>
      </p:sp>
      <p:sp>
        <p:nvSpPr>
          <p:cNvPr id="106499" name="Footer Placeholder 3">
            <a:extLst>
              <a:ext uri="{FF2B5EF4-FFF2-40B4-BE49-F238E27FC236}">
                <a16:creationId xmlns:a16="http://schemas.microsoft.com/office/drawing/2014/main" id="{A088183F-A4DF-BFBE-C4BA-D59C1FAB7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106500" name="Slide Number Placeholder 4">
            <a:extLst>
              <a:ext uri="{FF2B5EF4-FFF2-40B4-BE49-F238E27FC236}">
                <a16:creationId xmlns:a16="http://schemas.microsoft.com/office/drawing/2014/main" id="{0D9F9E43-D3D9-5815-2480-ED25B91E6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ED78F3-3915-4D80-9C5C-F6844F8CD453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58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6501" name="Picture 2">
            <a:extLst>
              <a:ext uri="{FF2B5EF4-FFF2-40B4-BE49-F238E27FC236}">
                <a16:creationId xmlns:a16="http://schemas.microsoft.com/office/drawing/2014/main" id="{4900AA6D-3D5A-E514-0E80-FE6E23C5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050"/>
            <a:ext cx="9115425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E2ADAE-08F9-4502-8504-C7A0F6F434DE}"/>
              </a:ext>
            </a:extLst>
          </p:cNvPr>
          <p:cNvSpPr/>
          <p:nvPr/>
        </p:nvSpPr>
        <p:spPr>
          <a:xfrm>
            <a:off x="8485188" y="1919288"/>
            <a:ext cx="658812" cy="674687"/>
          </a:xfrm>
          <a:prstGeom prst="roundRect">
            <a:avLst/>
          </a:prstGeom>
          <a:noFill/>
          <a:ln w="603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4987BEB-D38D-40B1-9B51-F8683D6CFE06}"/>
              </a:ext>
            </a:extLst>
          </p:cNvPr>
          <p:cNvSpPr/>
          <p:nvPr/>
        </p:nvSpPr>
        <p:spPr>
          <a:xfrm rot="746003">
            <a:off x="8037513" y="1887538"/>
            <a:ext cx="639762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9555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A0E7821C-42E7-5993-D91A-327EFE6F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MyStatLab实例 - </a:t>
            </a:r>
            <a:br>
              <a:rPr lang="en-US" altLang="en-US"/>
            </a:br>
            <a:r>
              <a:rPr lang="en-US" altLang="en-US"/>
              <a:t>在StatCrunch中打开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6E4E4433-0388-34A8-1247-8AD960EF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0163"/>
            <a:ext cx="8229600" cy="4525962"/>
          </a:xfrm>
        </p:spPr>
        <p:txBody>
          <a:bodyPr/>
          <a:lstStyle/>
          <a:p>
            <a:r>
              <a:rPr lang="en-US" altLang="en-US"/>
              <a:t>通过点击数据集右上角的图标，你可以直接将数据复制到StatCrunch中。</a:t>
            </a:r>
          </a:p>
        </p:txBody>
      </p:sp>
      <p:sp>
        <p:nvSpPr>
          <p:cNvPr id="107524" name="Footer Placeholder 3">
            <a:extLst>
              <a:ext uri="{FF2B5EF4-FFF2-40B4-BE49-F238E27FC236}">
                <a16:creationId xmlns:a16="http://schemas.microsoft.com/office/drawing/2014/main" id="{DF7D7151-62BE-81D7-035E-77004EBE1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107525" name="Slide Number Placeholder 4">
            <a:extLst>
              <a:ext uri="{FF2B5EF4-FFF2-40B4-BE49-F238E27FC236}">
                <a16:creationId xmlns:a16="http://schemas.microsoft.com/office/drawing/2014/main" id="{E0DDAC3D-83AE-D5D8-FCDB-CAFDE4554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3B2D52-F245-4427-A344-87D3F9EF6052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59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7526" name="Picture 3">
            <a:extLst>
              <a:ext uri="{FF2B5EF4-FFF2-40B4-BE49-F238E27FC236}">
                <a16:creationId xmlns:a16="http://schemas.microsoft.com/office/drawing/2014/main" id="{78B2C876-4483-B8E8-D044-53E26A26E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2462213"/>
            <a:ext cx="5630863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E901043F-0DB1-4F1D-B256-5E8230F94EF1}"/>
              </a:ext>
            </a:extLst>
          </p:cNvPr>
          <p:cNvSpPr/>
          <p:nvPr/>
        </p:nvSpPr>
        <p:spPr>
          <a:xfrm rot="746003">
            <a:off x="4649788" y="2771775"/>
            <a:ext cx="639762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868AF1F-A25D-4060-94A5-383F3C286827}"/>
              </a:ext>
            </a:extLst>
          </p:cNvPr>
          <p:cNvSpPr/>
          <p:nvPr/>
        </p:nvSpPr>
        <p:spPr>
          <a:xfrm>
            <a:off x="5351463" y="2952750"/>
            <a:ext cx="2203450" cy="1709738"/>
          </a:xfrm>
          <a:prstGeom prst="roundRect">
            <a:avLst/>
          </a:prstGeom>
          <a:noFill/>
          <a:ln w="603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0191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605C8C66-44A9-F8E9-0D83-9B2A6D60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MyStatLab例子 - </a:t>
            </a:r>
            <a:br>
              <a:rPr lang="en-US" altLang="en-US"/>
            </a:br>
            <a:r>
              <a:rPr lang="en-US" altLang="en-US"/>
              <a:t>数据被复制到StatCrunch中</a:t>
            </a:r>
          </a:p>
        </p:txBody>
      </p:sp>
      <p:sp>
        <p:nvSpPr>
          <p:cNvPr id="108547" name="Footer Placeholder 3">
            <a:extLst>
              <a:ext uri="{FF2B5EF4-FFF2-40B4-BE49-F238E27FC236}">
                <a16:creationId xmlns:a16="http://schemas.microsoft.com/office/drawing/2014/main" id="{D0EDAE4F-D727-2584-958C-BB47046962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108548" name="Slide Number Placeholder 4">
            <a:extLst>
              <a:ext uri="{FF2B5EF4-FFF2-40B4-BE49-F238E27FC236}">
                <a16:creationId xmlns:a16="http://schemas.microsoft.com/office/drawing/2014/main" id="{03C35A61-29CF-BC03-1099-F6A4A92838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8E867D-A388-49D8-A114-2A5CFDE6FAF7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60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8549" name="Picture 2">
            <a:extLst>
              <a:ext uri="{FF2B5EF4-FFF2-40B4-BE49-F238E27FC236}">
                <a16:creationId xmlns:a16="http://schemas.microsoft.com/office/drawing/2014/main" id="{5DCF4412-97F1-7D70-956D-66151FB6D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331913"/>
            <a:ext cx="5807075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1434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3161C88D-841D-3012-1160-E154F5A9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4700"/>
          </a:xfrm>
        </p:spPr>
        <p:txBody>
          <a:bodyPr/>
          <a:lstStyle/>
          <a:p>
            <a:r>
              <a:rPr lang="en-US" altLang="en-US"/>
              <a:t>MyStatLab实例 - </a:t>
            </a:r>
            <a:br>
              <a:rPr lang="en-US" altLang="en-US"/>
            </a:br>
            <a:r>
              <a:rPr lang="en-US" altLang="en-US"/>
              <a:t>选择图表，然后选择散点图</a:t>
            </a:r>
          </a:p>
        </p:txBody>
      </p:sp>
      <p:sp>
        <p:nvSpPr>
          <p:cNvPr id="109571" name="Footer Placeholder 3">
            <a:extLst>
              <a:ext uri="{FF2B5EF4-FFF2-40B4-BE49-F238E27FC236}">
                <a16:creationId xmlns:a16="http://schemas.microsoft.com/office/drawing/2014/main" id="{5D24BFAA-C0C4-DB44-8063-2437115A7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109572" name="Slide Number Placeholder 4">
            <a:extLst>
              <a:ext uri="{FF2B5EF4-FFF2-40B4-BE49-F238E27FC236}">
                <a16:creationId xmlns:a16="http://schemas.microsoft.com/office/drawing/2014/main" id="{ED5ECF1B-09D4-3015-7F67-4372C0D6C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04AAD3-224E-4B0C-811E-AFC78B3345A5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61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09573" name="Picture 3">
            <a:extLst>
              <a:ext uri="{FF2B5EF4-FFF2-40B4-BE49-F238E27FC236}">
                <a16:creationId xmlns:a16="http://schemas.microsoft.com/office/drawing/2014/main" id="{04F08225-D696-6AE4-3E5A-2F2126F53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1114425"/>
            <a:ext cx="694055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C490389-3145-4007-A86D-BF9C14B0FB42}"/>
              </a:ext>
            </a:extLst>
          </p:cNvPr>
          <p:cNvSpPr/>
          <p:nvPr/>
        </p:nvSpPr>
        <p:spPr>
          <a:xfrm rot="8452805">
            <a:off x="6613525" y="3881438"/>
            <a:ext cx="639763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7FE2560-8BB9-4018-9A48-07728DEEE769}"/>
              </a:ext>
            </a:extLst>
          </p:cNvPr>
          <p:cNvSpPr/>
          <p:nvPr/>
        </p:nvSpPr>
        <p:spPr>
          <a:xfrm rot="8452805">
            <a:off x="6107113" y="1830388"/>
            <a:ext cx="639762" cy="400050"/>
          </a:xfrm>
          <a:prstGeom prst="right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25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A8C2C488-1160-3198-74D7-D331B6B0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MyStatLab实例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7F7ECD4D-2F0E-D986-947B-C08F4A03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50" y="1104900"/>
            <a:ext cx="8229600" cy="4525963"/>
          </a:xfrm>
        </p:spPr>
        <p:txBody>
          <a:bodyPr/>
          <a:lstStyle/>
          <a:p>
            <a:r>
              <a:rPr lang="en-US" altLang="en-US"/>
              <a:t>选择X栏为</a:t>
            </a:r>
            <a:r>
              <a:rPr lang="en-US" altLang="en-US" b="1">
                <a:solidFill>
                  <a:srgbClr val="FF0000"/>
                </a:solidFill>
              </a:rPr>
              <a:t>TAR</a:t>
            </a:r>
            <a:r>
              <a:rPr lang="en-US" altLang="en-US"/>
              <a:t>，选择Y栏为</a:t>
            </a:r>
            <a:r>
              <a:rPr lang="en-US" altLang="en-US" b="1">
                <a:solidFill>
                  <a:srgbClr val="FF0000"/>
                </a:solidFill>
              </a:rPr>
              <a:t>CO</a:t>
            </a:r>
          </a:p>
          <a:p>
            <a:r>
              <a:rPr lang="en-US" altLang="en-US"/>
              <a:t>单击 "</a:t>
            </a:r>
            <a:r>
              <a:rPr lang="en-US" altLang="en-US" b="1">
                <a:solidFill>
                  <a:srgbClr val="FF0000"/>
                </a:solidFill>
              </a:rPr>
              <a:t>计算"!</a:t>
            </a:r>
          </a:p>
        </p:txBody>
      </p:sp>
      <p:sp>
        <p:nvSpPr>
          <p:cNvPr id="110596" name="Footer Placeholder 3">
            <a:extLst>
              <a:ext uri="{FF2B5EF4-FFF2-40B4-BE49-F238E27FC236}">
                <a16:creationId xmlns:a16="http://schemas.microsoft.com/office/drawing/2014/main" id="{82C778FD-974D-29EA-D416-7B935D769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110597" name="Slide Number Placeholder 4">
            <a:extLst>
              <a:ext uri="{FF2B5EF4-FFF2-40B4-BE49-F238E27FC236}">
                <a16:creationId xmlns:a16="http://schemas.microsoft.com/office/drawing/2014/main" id="{7E124093-337C-42DB-5CCC-24A48D08D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524D90-E466-4B4C-A163-88D8C2A9EEAA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62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10598" name="Picture 2">
            <a:extLst>
              <a:ext uri="{FF2B5EF4-FFF2-40B4-BE49-F238E27FC236}">
                <a16:creationId xmlns:a16="http://schemas.microsoft.com/office/drawing/2014/main" id="{AF8D7287-19C1-D3C6-2572-24E67DEB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100263"/>
            <a:ext cx="6375400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3292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88F1D555-2114-A387-893B-2E50B13B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MyStatLab实例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65CCAE3B-AFBC-C401-C952-27B015D2C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20775"/>
            <a:ext cx="8229600" cy="4525963"/>
          </a:xfrm>
        </p:spPr>
        <p:txBody>
          <a:bodyPr/>
          <a:lstStyle/>
          <a:p>
            <a:r>
              <a:rPr lang="en-US" altLang="en-US"/>
              <a:t>散点图输出</a:t>
            </a:r>
          </a:p>
        </p:txBody>
      </p:sp>
      <p:sp>
        <p:nvSpPr>
          <p:cNvPr id="111620" name="Footer Placeholder 3">
            <a:extLst>
              <a:ext uri="{FF2B5EF4-FFF2-40B4-BE49-F238E27FC236}">
                <a16:creationId xmlns:a16="http://schemas.microsoft.com/office/drawing/2014/main" id="{4AF9714F-232F-A761-A5B2-CD51D6742B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cs typeface="Arial" panose="020B0604020202020204" pitchFamily="34" charset="0"/>
              </a:rPr>
              <a:t>Larson/Farber第五版。</a:t>
            </a:r>
          </a:p>
        </p:txBody>
      </p:sp>
      <p:sp>
        <p:nvSpPr>
          <p:cNvPr id="111621" name="Slide Number Placeholder 4">
            <a:extLst>
              <a:ext uri="{FF2B5EF4-FFF2-40B4-BE49-F238E27FC236}">
                <a16:creationId xmlns:a16="http://schemas.microsoft.com/office/drawing/2014/main" id="{71972EC9-9C03-E3A6-0DEE-5DF0B5E8F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A2C21E-2AAE-4A95-8E12-28DF879B4D11}" type="slidenum">
              <a:rPr lang="en-US" altLang="en-US" sz="1800">
                <a:solidFill>
                  <a:schemeClr val="tx2"/>
                </a:solidFill>
                <a:cs typeface="Arial" panose="020B0604020202020204" pitchFamily="34" charset="0"/>
              </a:rPr>
              <a:t>63</a:t>
            </a:fld>
            <a:endParaRPr lang="en-US" altLang="en-US" sz="180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11622" name="Picture 2">
            <a:extLst>
              <a:ext uri="{FF2B5EF4-FFF2-40B4-BE49-F238E27FC236}">
                <a16:creationId xmlns:a16="http://schemas.microsoft.com/office/drawing/2014/main" id="{D5CF2B12-0504-5FA6-1B5A-DC20D103C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1624013"/>
            <a:ext cx="4776787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订阅DeepL Pro以编辑此演示文稿。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访问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42bc05e10d3140c1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，了解更多信息。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60e528b972314954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66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F0077BE-DD6F-87E8-6071-CC4256AB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构建频率分布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D30E-5ECB-72A9-2A2F-102CA703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35163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 startAt="4"/>
            </a:pPr>
            <a:r>
              <a:rPr lang="en-US" altLang="en-US"/>
              <a:t>在相应类别的行中为每个数据条目做一个统计标记。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 startAt="4"/>
            </a:pPr>
            <a:r>
              <a:rPr lang="en-US" altLang="en-US"/>
              <a:t>数一数记号，找出</a:t>
            </a:r>
            <a:r>
              <a:rPr lang="en-US" altLang="en-US"/>
              <a:t>每个班级的</a:t>
            </a:r>
            <a:r>
              <a:rPr lang="en-US" altLang="en-US"/>
              <a:t>总频率</a:t>
            </a:r>
            <a:r>
              <a:rPr lang="en-US" altLang="en-US" i="1"/>
              <a:t>f</a:t>
            </a:r>
            <a:r>
              <a:rPr lang="en-US" altLang="en-US"/>
              <a:t>。 </a:t>
            </a:r>
          </a:p>
          <a:p>
            <a:pPr marL="914400" lvl="1" indent="-514350" eaLnBrk="1" hangingPunct="1"/>
            <a:r>
              <a:rPr lang="en-US" altLang="en-US"/>
              <a:t>注意：将数据从最小到最大进行排序，对设置频数分布表有帮助。</a:t>
            </a:r>
          </a:p>
          <a:p>
            <a:pPr marL="514350" indent="-514350" eaLnBrk="1" hangingPunct="1"/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7C15D54-643B-D367-3F09-8AE90EFED211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756DD69-D52B-4BF6-91CF-D708E731362D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</a:p>
        </p:txBody>
      </p:sp>
      <p:sp>
        <p:nvSpPr>
          <p:cNvPr id="19461" name="Footer Placeholder 2">
            <a:extLst>
              <a:ext uri="{FF2B5EF4-FFF2-40B4-BE49-F238E27FC236}">
                <a16:creationId xmlns:a16="http://schemas.microsoft.com/office/drawing/2014/main" id="{B2FB191A-12E3-7232-B920-D4FE5AFE5F15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03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C1CDE60-50BC-0345-62B0-13259905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3BB35"/>
                </a:solidFill>
              </a:rPr>
              <a:t>例子。构建频率分布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7750C2F-06F8-335E-8D03-62946CD8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989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下面的样本数据集列出了</a:t>
            </a:r>
            <a:r>
              <a:rPr lang="en-US" altLang="en-US" b="1">
                <a:solidFill>
                  <a:srgbClr val="FF0000"/>
                </a:solidFill>
              </a:rPr>
              <a:t>30种</a:t>
            </a:r>
            <a:r>
              <a:rPr lang="en-US" altLang="en-US"/>
              <a:t>便携式全球定位系统（GPS）</a:t>
            </a:r>
            <a:r>
              <a:rPr lang="en-US" altLang="en-US"/>
              <a:t>的价格（单位：美元）</a:t>
            </a:r>
            <a:r>
              <a:rPr lang="en-US" altLang="en-US"/>
              <a:t>。构建一个有</a:t>
            </a:r>
            <a:r>
              <a:rPr lang="en-US" altLang="en-US" b="1" u="sng">
                <a:solidFill>
                  <a:srgbClr val="FF0000"/>
                </a:solidFill>
              </a:rPr>
              <a:t>七个</a:t>
            </a:r>
            <a:r>
              <a:rPr lang="en-US" altLang="en-US"/>
              <a:t>类（行）</a:t>
            </a:r>
            <a:r>
              <a:rPr lang="en-US" altLang="en-US"/>
              <a:t>的频率分布</a:t>
            </a:r>
            <a:r>
              <a:rPr lang="en-US" altLang="en-US"/>
              <a:t>。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5DE2F2A-DCCA-6A79-31B4-F928CAC583D1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72520B-2BD5-4087-81A6-247F8CFDDB62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</a:p>
        </p:txBody>
      </p:sp>
      <p:sp>
        <p:nvSpPr>
          <p:cNvPr id="21509" name="Footer Placeholder 2">
            <a:extLst>
              <a:ext uri="{FF2B5EF4-FFF2-40B4-BE49-F238E27FC236}">
                <a16:creationId xmlns:a16="http://schemas.microsoft.com/office/drawing/2014/main" id="{C1C8248E-8778-2597-6361-0AE8C95BB571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4F3C1-5B45-4D3D-9C2D-54F92F8DF50A}"/>
              </a:ext>
            </a:extLst>
          </p:cNvPr>
          <p:cNvSpPr txBox="1"/>
          <p:nvPr/>
        </p:nvSpPr>
        <p:spPr>
          <a:xfrm>
            <a:off x="1698625" y="5557838"/>
            <a:ext cx="5156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  <a:cs typeface="Arial" charset="0"/>
              </a:rPr>
              <a:t>这是第41页上的实例#1</a:t>
            </a:r>
          </a:p>
        </p:txBody>
      </p:sp>
      <p:pic>
        <p:nvPicPr>
          <p:cNvPr id="21511" name="Picture 1">
            <a:extLst>
              <a:ext uri="{FF2B5EF4-FFF2-40B4-BE49-F238E27FC236}">
                <a16:creationId xmlns:a16="http://schemas.microsoft.com/office/drawing/2014/main" id="{68FB165E-5930-4B69-1D5E-8788A14DD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3556000"/>
            <a:ext cx="8607425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8575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1339E38-6C6F-5B94-E764-DE61B7B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3BB35"/>
                </a:solidFill>
              </a:rPr>
              <a:t>解决方案。构建频率分布</a:t>
            </a:r>
          </a:p>
        </p:txBody>
      </p:sp>
      <p:sp>
        <p:nvSpPr>
          <p:cNvPr id="1028" name="Content Placeholder 2">
            <a:extLst>
              <a:ext uri="{FF2B5EF4-FFF2-40B4-BE49-F238E27FC236}">
                <a16:creationId xmlns:a16="http://schemas.microsoft.com/office/drawing/2014/main" id="{8DDD0E06-6339-41D2-8FB6-57C38E742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2588" y="3284538"/>
            <a:ext cx="8229600" cy="1085850"/>
          </a:xfrm>
          <a:blipFill rotWithShape="0">
            <a:blip r:embed="rId3"/>
            <a:stretch>
              <a:fillRect l="-1556" t="-6180" b="-11067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061DB-8331-CFD6-758C-E7CFEFD72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5878513"/>
            <a:ext cx="284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cs typeface="Arial" panose="020B0604020202020204" pitchFamily="34" charset="0"/>
              </a:rPr>
              <a:t>四舍五入至40</a:t>
            </a:r>
          </a:p>
        </p:txBody>
      </p:sp>
      <p:sp>
        <p:nvSpPr>
          <p:cNvPr id="23557" name="Slide Number Placeholder 3">
            <a:extLst>
              <a:ext uri="{FF2B5EF4-FFF2-40B4-BE49-F238E27FC236}">
                <a16:creationId xmlns:a16="http://schemas.microsoft.com/office/drawing/2014/main" id="{9731C630-AD24-6ABB-A4B4-B7C29A6AEDCC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FCC1BE3-0751-4377-9EFA-6CF5A8BA76C4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</a:p>
        </p:txBody>
      </p:sp>
      <p:sp>
        <p:nvSpPr>
          <p:cNvPr id="23558" name="Footer Placeholder 2">
            <a:extLst>
              <a:ext uri="{FF2B5EF4-FFF2-40B4-BE49-F238E27FC236}">
                <a16:creationId xmlns:a16="http://schemas.microsoft.com/office/drawing/2014/main" id="{A61FAB8F-8107-E5E0-06B0-F69A88EAB8A3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pic>
        <p:nvPicPr>
          <p:cNvPr id="23559" name="Picture 1">
            <a:extLst>
              <a:ext uri="{FF2B5EF4-FFF2-40B4-BE49-F238E27FC236}">
                <a16:creationId xmlns:a16="http://schemas.microsoft.com/office/drawing/2014/main" id="{AE0315D0-22B5-4BCB-A11F-E4BF8A440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7638"/>
            <a:ext cx="869632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4259E30D-2A17-4BB0-A3D1-306226B0AA45}"/>
              </a:ext>
            </a:extLst>
          </p:cNvPr>
          <p:cNvSpPr/>
          <p:nvPr/>
        </p:nvSpPr>
        <p:spPr>
          <a:xfrm>
            <a:off x="7967663" y="5443538"/>
            <a:ext cx="379412" cy="457200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7014F9-99BD-40FF-853D-EFFFF5F23BD7}"/>
              </a:ext>
            </a:extLst>
          </p:cNvPr>
          <p:cNvSpPr/>
          <p:nvPr/>
        </p:nvSpPr>
        <p:spPr>
          <a:xfrm>
            <a:off x="6257925" y="2330450"/>
            <a:ext cx="671513" cy="447675"/>
          </a:xfrm>
          <a:prstGeom prst="roundRect">
            <a:avLst/>
          </a:pr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B14252C-D09F-49AA-976D-384F7F11943F}"/>
              </a:ext>
            </a:extLst>
          </p:cNvPr>
          <p:cNvSpPr/>
          <p:nvPr/>
        </p:nvSpPr>
        <p:spPr>
          <a:xfrm>
            <a:off x="1277938" y="1847850"/>
            <a:ext cx="708025" cy="527050"/>
          </a:xfrm>
          <a:prstGeom prst="roundRect">
            <a:avLst/>
          </a:pr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056FA-F49F-4E28-9744-126DFDF63D63}"/>
              </a:ext>
            </a:extLst>
          </p:cNvPr>
          <p:cNvSpPr txBox="1"/>
          <p:nvPr/>
        </p:nvSpPr>
        <p:spPr>
          <a:xfrm>
            <a:off x="2106613" y="2760663"/>
            <a:ext cx="11287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6B3DF-65B2-4D83-8091-8BFB00CF2BC7}"/>
              </a:ext>
            </a:extLst>
          </p:cNvPr>
          <p:cNvSpPr txBox="1"/>
          <p:nvPr/>
        </p:nvSpPr>
        <p:spPr>
          <a:xfrm>
            <a:off x="6838950" y="2860675"/>
            <a:ext cx="112871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最大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7280EC-84EE-4447-947F-CA317186A6A2}"/>
              </a:ext>
            </a:extLst>
          </p:cNvPr>
          <p:cNvCxnSpPr/>
          <p:nvPr/>
        </p:nvCxnSpPr>
        <p:spPr>
          <a:xfrm flipH="1" flipV="1">
            <a:off x="1985963" y="2374900"/>
            <a:ext cx="120650" cy="53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DBB595-9D2E-411F-92BA-E535EC466F8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6592888" y="2897188"/>
            <a:ext cx="246062" cy="22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B7D903-BDBD-4719-BE4F-71A241B503C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0633" y="4623153"/>
            <a:ext cx="8319457" cy="81836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515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09A7D376-49B5-95AF-F943-B0883350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83BB35"/>
                </a:solidFill>
              </a:rPr>
              <a:t>解决方案。构建频率分布</a:t>
            </a:r>
            <a:endParaRPr lang="en-US" altLang="en-US"/>
          </a:p>
        </p:txBody>
      </p:sp>
      <p:graphicFrame>
        <p:nvGraphicFramePr>
          <p:cNvPr id="57386" name="Group 42">
            <a:extLst>
              <a:ext uri="{FF2B5EF4-FFF2-40B4-BE49-F238E27FC236}">
                <a16:creationId xmlns:a16="http://schemas.microsoft.com/office/drawing/2014/main" id="{A9D02942-DE0A-47CD-93D9-0A566E1C6E5C}"/>
              </a:ext>
            </a:extLst>
          </p:cNvPr>
          <p:cNvGraphicFramePr>
            <a:graphicFrameLocks noGrp="1"/>
          </p:cNvGraphicFramePr>
          <p:nvPr/>
        </p:nvGraphicFramePr>
        <p:xfrm>
          <a:off x="6372225" y="1789113"/>
          <a:ext cx="2295525" cy="4022725"/>
        </p:xfrm>
        <a:graphic>
          <a:graphicData uri="http://schemas.openxmlformats.org/drawingml/2006/table">
            <a:tbl>
              <a:tblPr/>
              <a:tblGrid>
                <a:gridCol w="11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下限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上限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65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105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145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185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225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265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Arial" charset="0"/>
                          <a:cs typeface="Arial" charset="0"/>
                        </a:rPr>
                        <a:t>305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urved Right Arrow 7">
            <a:extLst>
              <a:ext uri="{FF2B5EF4-FFF2-40B4-BE49-F238E27FC236}">
                <a16:creationId xmlns:a16="http://schemas.microsoft.com/office/drawing/2014/main" id="{1F516042-8C3F-4AA6-91C4-BE98DBFA3158}"/>
              </a:ext>
            </a:extLst>
          </p:cNvPr>
          <p:cNvSpPr/>
          <p:nvPr/>
        </p:nvSpPr>
        <p:spPr>
          <a:xfrm>
            <a:off x="6337300" y="2800350"/>
            <a:ext cx="395288" cy="609600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5627" name="TextBox 8">
            <a:extLst>
              <a:ext uri="{FF2B5EF4-FFF2-40B4-BE49-F238E27FC236}">
                <a16:creationId xmlns:a16="http://schemas.microsoft.com/office/drawing/2014/main" id="{7DF3D088-1314-A321-4B1D-AC2189822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50" y="2800350"/>
            <a:ext cx="15986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添加班级宽度=40</a:t>
            </a:r>
          </a:p>
        </p:txBody>
      </p:sp>
      <p:sp>
        <p:nvSpPr>
          <p:cNvPr id="55326" name="TextBox 8">
            <a:extLst>
              <a:ext uri="{FF2B5EF4-FFF2-40B4-BE49-F238E27FC236}">
                <a16:creationId xmlns:a16="http://schemas.microsoft.com/office/drawing/2014/main" id="{674DA748-727A-F9D0-F727-E0B7C248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95450"/>
            <a:ext cx="42767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D17230"/>
              </a:buClr>
              <a:buFont typeface="Arial" panose="020B0604020202020204" pitchFamily="34" charset="0"/>
              <a:buAutoNum type="arabicPeriod" startAt="3"/>
            </a:pPr>
            <a:r>
              <a:rPr lang="en-US" altLang="en-US">
                <a:solidFill>
                  <a:srgbClr val="000000"/>
                </a:solidFill>
              </a:rPr>
              <a:t>使用65（最小值）作为第一个下限。加上班级宽度40，得到下一个班级的下限。</a:t>
            </a:r>
          </a:p>
          <a:p>
            <a:pPr eaLnBrk="1" hangingPunct="1">
              <a:buClr>
                <a:srgbClr val="D17230"/>
              </a:buCl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		65 + 40 = 105</a:t>
            </a:r>
          </a:p>
          <a:p>
            <a:pPr eaLnBrk="1" hangingPunct="1">
              <a:buClr>
                <a:srgbClr val="D17230"/>
              </a:buCl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	通过添加40，找到剩余的下限。</a:t>
            </a:r>
          </a:p>
        </p:txBody>
      </p:sp>
      <p:sp>
        <p:nvSpPr>
          <p:cNvPr id="25629" name="Rectangle 8">
            <a:extLst>
              <a:ext uri="{FF2B5EF4-FFF2-40B4-BE49-F238E27FC236}">
                <a16:creationId xmlns:a16="http://schemas.microsoft.com/office/drawing/2014/main" id="{C53004B7-EC69-A6F6-3D5D-4FA7C5BF7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38" y="3079750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4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47A81D-9351-F2DF-5F3F-074974905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4430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400">
              <a:cs typeface="Arial" panose="020B0604020202020204" pitchFamily="34" charset="0"/>
            </a:endParaRPr>
          </a:p>
        </p:txBody>
      </p:sp>
      <p:sp>
        <p:nvSpPr>
          <p:cNvPr id="25631" name="Slide Number Placeholder 3">
            <a:extLst>
              <a:ext uri="{FF2B5EF4-FFF2-40B4-BE49-F238E27FC236}">
                <a16:creationId xmlns:a16="http://schemas.microsoft.com/office/drawing/2014/main" id="{B496B963-E185-8EED-2042-EC3E29D6FEC7}"/>
              </a:ext>
            </a:extLst>
          </p:cNvPr>
          <p:cNvSpPr txBox="1">
            <a:spLocks noGrp="1"/>
          </p:cNvSpPr>
          <p:nvPr/>
        </p:nvSpPr>
        <p:spPr bwMode="auto">
          <a:xfrm>
            <a:off x="6854825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9941D67-DBCA-40A7-96BC-8C34F936AE5A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</a:p>
        </p:txBody>
      </p:sp>
      <p:sp>
        <p:nvSpPr>
          <p:cNvPr id="25632" name="Footer Placeholder 2">
            <a:extLst>
              <a:ext uri="{FF2B5EF4-FFF2-40B4-BE49-F238E27FC236}">
                <a16:creationId xmlns:a16="http://schemas.microsoft.com/office/drawing/2014/main" id="{4632458C-66BF-9E1C-CF61-082592953DC8}"/>
              </a:ext>
            </a:extLst>
          </p:cNvPr>
          <p:cNvSpPr txBox="1">
            <a:spLocks noGrp="1"/>
          </p:cNvSpPr>
          <p:nvPr/>
        </p:nvSpPr>
        <p:spPr bwMode="auto">
          <a:xfrm>
            <a:off x="228600" y="6416675"/>
            <a:ext cx="4343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© 2012年培生教育公司。保留所有权利。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0082FD-E871-44FF-B25A-788BC7637DA8}"/>
              </a:ext>
            </a:extLst>
          </p:cNvPr>
          <p:cNvSpPr/>
          <p:nvPr/>
        </p:nvSpPr>
        <p:spPr>
          <a:xfrm>
            <a:off x="6578600" y="2552700"/>
            <a:ext cx="708025" cy="527050"/>
          </a:xfrm>
          <a:prstGeom prst="roundRect">
            <a:avLst/>
          </a:prstGeom>
          <a:noFill/>
          <a:ln w="539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F69FB-7D31-44A2-B29D-E58C988C5163}"/>
              </a:ext>
            </a:extLst>
          </p:cNvPr>
          <p:cNvSpPr txBox="1"/>
          <p:nvPr/>
        </p:nvSpPr>
        <p:spPr>
          <a:xfrm>
            <a:off x="5067300" y="2030413"/>
            <a:ext cx="112871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闽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68D211-8A06-4FE3-96BE-094A5B9504B0}"/>
              </a:ext>
            </a:extLst>
          </p:cNvPr>
          <p:cNvCxnSpPr/>
          <p:nvPr/>
        </p:nvCxnSpPr>
        <p:spPr>
          <a:xfrm>
            <a:off x="5837238" y="2371725"/>
            <a:ext cx="649287" cy="31591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11.xml><?xml version="1.0" encoding="utf-8"?>
<a:theme xmlns:a="http://schemas.openxmlformats.org/drawingml/2006/main" name="lf4template">
  <a:themeElements>
    <a:clrScheme name="Custom 1">
      <a:dk1>
        <a:sysClr val="windowText" lastClr="000000"/>
      </a:dk1>
      <a:lt1>
        <a:srgbClr val="FFFFFF"/>
      </a:lt1>
      <a:dk2>
        <a:srgbClr val="004988"/>
      </a:dk2>
      <a:lt2>
        <a:srgbClr val="EEECE1"/>
      </a:lt2>
      <a:accent1>
        <a:srgbClr val="D17230"/>
      </a:accent1>
      <a:accent2>
        <a:srgbClr val="AE0337"/>
      </a:accent2>
      <a:accent3>
        <a:srgbClr val="83BB35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800" dirty="0">
            <a:latin typeface="+mn-lt"/>
          </a:defRPr>
        </a:defPPr>
      </a:lstStyle>
    </a:txDef>
  </a:objectDefaults>
  <a:extraClrSchemeLst/>
</a:theme>
</file>

<file path=ppt/theme/theme2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>lf4template</ap:Template>
  <ap:TotalTime>4989</ap:TotalTime>
  <ap:Words>3075</ap:Words>
  <ap:Application>Microsoft Office PowerPoint</ap:Application>
  <ap:PresentationFormat>全屏显示(4:3)</ap:PresentationFormat>
  <ap:Paragraphs>470</ap:Paragraphs>
  <ap:Slides>63</ap:Slides>
  <ap:Notes>37</ap:Notes>
  <ap:HiddenSlides>0</ap:HiddenSlides>
  <ap:MMClips>0</ap:MMClips>
  <ap:ScaleCrop>false</ap:ScaleCrop>
  <ap:HeadingPairs>
    <vt:vector baseType="variant" size="8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ap:HeadingPairs>
  <ap:TitlesOfParts>
    <vt:vector baseType="lpstr" size="72">
      <vt:lpstr>Times New Roman</vt:lpstr>
      <vt:lpstr>Arial</vt:lpstr>
      <vt:lpstr>MS PGothic</vt:lpstr>
      <vt:lpstr>Wingdings</vt:lpstr>
      <vt:lpstr>Calibri</vt:lpstr>
      <vt:lpstr>lf4template</vt:lpstr>
      <vt:lpstr>MathType 5.0 Equation</vt:lpstr>
      <vt:lpstr>Microsoft Equation 3.0</vt:lpstr>
      <vt:lpstr>Microsoft Office Excel Chart</vt:lpstr>
      <vt:lpstr>Section 2.1</vt:lpstr>
      <vt:lpstr>Frequency Distributions and Histograms</vt:lpstr>
      <vt:lpstr>Frequency Distribution</vt:lpstr>
      <vt:lpstr>STEPS in Constructing a Frequency Distribution (For Integer Data)</vt:lpstr>
      <vt:lpstr>Constructing a Frequency Distribution</vt:lpstr>
      <vt:lpstr>Constructing a Frequency Distribution</vt:lpstr>
      <vt:lpstr>Example: Constructing a Frequency Distribution</vt:lpstr>
      <vt:lpstr>Solution: Constructing a Frequency Distribution</vt:lpstr>
      <vt:lpstr>Solution: Constructing a Frequency Distribution</vt:lpstr>
      <vt:lpstr>Solution: Constructing a Frequency Distribution</vt:lpstr>
      <vt:lpstr>Solution: Constructing a Frequency Distribution</vt:lpstr>
      <vt:lpstr>Determining the Midpoint for each Row</vt:lpstr>
      <vt:lpstr>Determining the Relative Frequency</vt:lpstr>
      <vt:lpstr>Determining the Cumulative Frequency</vt:lpstr>
      <vt:lpstr>Expanded Frequency Distribution</vt:lpstr>
      <vt:lpstr>MyMathLab Example</vt:lpstr>
      <vt:lpstr>MyMathLab Example</vt:lpstr>
      <vt:lpstr>Graphs of Frequency Distributions</vt:lpstr>
      <vt:lpstr>Class Boundaries</vt:lpstr>
      <vt:lpstr>Solution: Frequency Histogram  (using class boundaries)</vt:lpstr>
      <vt:lpstr>Solution: Frequency Histogram  (using Midpoints)</vt:lpstr>
      <vt:lpstr>Graphs of Frequency Distributions</vt:lpstr>
      <vt:lpstr>Solution: Relative Frequency Histogram </vt:lpstr>
      <vt:lpstr>Using StatCrunch to Generate Histograms</vt:lpstr>
      <vt:lpstr>Select Chapter 2, then 2.1 Example 1</vt:lpstr>
      <vt:lpstr>Using StatCrunch to Generate Histograms</vt:lpstr>
      <vt:lpstr>Using StatCrunch to Generate Histograms</vt:lpstr>
      <vt:lpstr>Using StatCrunch to Generate Histograms</vt:lpstr>
      <vt:lpstr>Using StatCrunch to Generate Histograms</vt:lpstr>
      <vt:lpstr>Example to Try – Section 2.1 Exercise 31</vt:lpstr>
      <vt:lpstr>The Shape of Distributions</vt:lpstr>
      <vt:lpstr>The Shape of Distributions</vt:lpstr>
      <vt:lpstr>The Shape of Distributions</vt:lpstr>
      <vt:lpstr>The Shape of Distributions</vt:lpstr>
      <vt:lpstr>MyMathLab Example</vt:lpstr>
      <vt:lpstr>Section 2.2</vt:lpstr>
      <vt:lpstr>Graphing Quantitative Data Sets</vt:lpstr>
      <vt:lpstr>Example: Constructing a Stem-and-Leaf Plot</vt:lpstr>
      <vt:lpstr>Solution: Constructing a Stem-and-Leaf Plot</vt:lpstr>
      <vt:lpstr>Solution: Constructing a Stem-and-Leaf Plot</vt:lpstr>
      <vt:lpstr>Using StatCrunch for Stem and Leaf Plot</vt:lpstr>
      <vt:lpstr>Using StatCrunch for Stem and Leaf Plot</vt:lpstr>
      <vt:lpstr>Stem and Leaf Plot</vt:lpstr>
      <vt:lpstr>Graphing Quantitative Data Sets</vt:lpstr>
      <vt:lpstr>Example: Constructing a Dot Plot</vt:lpstr>
      <vt:lpstr>Solution: Constructing a Dot Plot</vt:lpstr>
      <vt:lpstr>Using StatCrunch for Dot Plot</vt:lpstr>
      <vt:lpstr>Graphing Qualitative Data Sets</vt:lpstr>
      <vt:lpstr>Example: Constructing a Pie Chart</vt:lpstr>
      <vt:lpstr>Using StatCrunch for Pie Chart</vt:lpstr>
      <vt:lpstr>Using StatCrunch for Pie Chart</vt:lpstr>
      <vt:lpstr>Using StatCrunch for Pie Chart</vt:lpstr>
      <vt:lpstr>Graphing Qualitative Data Sets</vt:lpstr>
      <vt:lpstr>Example: Constructing a Pareto Chart</vt:lpstr>
      <vt:lpstr>Solution: Constructing a Pareto Chart</vt:lpstr>
      <vt:lpstr>MyStatLab Example</vt:lpstr>
      <vt:lpstr>Graphing Paired Data Sets</vt:lpstr>
      <vt:lpstr>MyStatLab Example</vt:lpstr>
      <vt:lpstr>MyStatLab Example –  Open in StatCrunch</vt:lpstr>
      <vt:lpstr>MyStatLab Example –  Data is copied into StatCrunch</vt:lpstr>
      <vt:lpstr>MyStatLab Example –  Select Graph then ScatterPlot</vt:lpstr>
      <vt:lpstr>MyStatLab Example</vt:lpstr>
      <vt:lpstr>MyStatLab Example</vt:lpstr>
    </vt:vector>
  </ap:TitlesOfParts>
  <ap:Company>© 2012 Pearson Prentice Hall. All rights reserved.</ap:Company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Chapter 2</dc:title>
  <dc:subject>Descriptive Statistics</dc:subject>
  <dc:creator>Ron Larson, Betsy Farber</dc:creator>
  <dc:description/>
  <lastModifiedBy>qiu shi</lastModifiedBy>
  <revision>417</revision>
  <dcterms:created xsi:type="dcterms:W3CDTF">2011-08-04T20:11:58.0000000Z</dcterms:created>
  <dcterms:modified xsi:type="dcterms:W3CDTF">2022-07-10T04:59:38.0000000Z</dcterms:modified>
  <keywords>, docId:FDC0558842D85E7340D085C77E9C15DC</keywords>
</coreProperties>
</file>