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4" r:id="rId5"/>
    <p:sldId id="266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5967" autoAdjust="0"/>
  </p:normalViewPr>
  <p:slideViewPr>
    <p:cSldViewPr snapToGrid="0">
      <p:cViewPr varScale="1">
        <p:scale>
          <a:sx n="90" d="100"/>
          <a:sy n="90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168AD-98D8-4378-B903-BC890748862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D8B04-980D-489F-9F06-52F6CACEA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9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8B04-980D-489F-9F06-52F6CACEA7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27697-1C5A-405A-EE45-EFC0F46D4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0F716B-E45D-55B2-EB18-E19CED4C0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9364E-F45F-060C-D805-8BAF6564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59D3B-D5D7-8B8A-D9DB-D8FFDF4C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E35C3-F2C0-F0F9-DD6B-39B08E74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8DF9D-8074-2324-4724-B7FC68E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D3054-AA2E-739F-3162-925D29FD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16E2E-3242-E0BD-A00D-0587E78B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3FB95-7EA0-1E2D-D479-611545BF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E03FF-77B7-65E1-B31A-B9902FEB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1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A81734-D600-0887-8673-FE33920FB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78BA56-6248-7162-1BE8-B1C8B7444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86274-19E6-BBAF-29EB-DACEAD14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3AE00-DB1B-D9EA-294D-BE1E613C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0E821-B750-78C5-A03D-A67AB2FC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3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03FC-017A-2D74-C988-54899953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1300"/>
            <a:ext cx="10515600" cy="681037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D8E33-DF13-5429-8010-0770499D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78610-6397-59EE-81D9-8F8A1434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38027-264C-3B64-7AB4-985529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EA3B3-BBEA-78E6-832F-4E584644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5D05B-7757-6009-CF3E-3D83CF82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99539-F7F6-F2DF-FDA7-698A32A0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74FBD-29FD-9C37-B136-829F6701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D2A57-2ACA-ECDC-994E-56FA23C4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C4E73-6EC8-7BDD-447C-4BE389E5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6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8A31-F6D0-E25B-95AD-F0148B2C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F5751-A849-8FDD-0F11-250B2CE06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9F833-AD70-665C-B203-0342E26C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FCA0B-D516-FC8E-8F91-9637EA78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7C2E4-7A01-FEA6-3BBC-735F629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F6C0C-6547-C91C-73A1-454FFE2C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7DC8-80A3-045F-A5EB-E1DF3934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72F6F-3F2F-7100-63AF-14A1D1A6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2FC96-DE3A-C23B-7070-16BEB96D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A8BA14-B82A-318B-CC1C-23417A5A3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822F6E-E4E7-3D7B-A990-3BFA02AAE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049F8E-FB81-48EC-B909-A5699377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79C9E-5362-5452-7E9B-087FEDBC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E54544-8A34-9D68-B44A-1DBA68F0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11920-7C5F-3CA0-5322-A9BB5362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EBADE-6921-4EA7-A141-74EA05ED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EAB294-E644-C2C3-6172-FC1B0934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A719D-19F2-7BFC-9B17-9ECDF081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2B7A4B-099F-9BFD-92BC-A7888C2B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08AF02-3F65-1E44-CDC5-F6EC2BFF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2459D-67A6-14EE-B03A-ACB2EE25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5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7EA97-D55A-5F6B-BA27-A54CBCD8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94372-CD57-B3F2-65E1-B3576B23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14AE28-C05B-80BD-12D4-204FC491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88AF1-000C-8003-B08D-580DDC89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AF2E2-4461-D982-E50D-D991BE1E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9277C-F4AE-E45D-A8E3-4066695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6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AB67F-746B-2238-605B-A653B488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14C09B-F884-68A1-28EE-CE2139745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40270D-EC1C-039A-A04F-F06C9E11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5720E-1C8F-208B-AD2B-4F63021E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F0111-EA8D-DC46-FA0A-87AD7608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48328-EE80-57D1-78B7-003A641F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7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4ED2CC-1126-E54F-918D-13C07156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C6CA3-012A-EDA7-8618-3E31C800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3D517-E27D-AF22-A28C-E94843C72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3C0B-9F0E-4295-A6EF-ADAE98C8C76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59BFB-5543-8111-8C28-A051E86CE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D4500-61C6-7058-0979-252243865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CCBC-20A9-43AF-A692-B2FB3BE43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9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D548-2924-A1FB-0F78-028214BF4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399" y="647700"/>
            <a:ext cx="8610601" cy="2387600"/>
          </a:xfrm>
        </p:spPr>
        <p:txBody>
          <a:bodyPr/>
          <a:lstStyle/>
          <a:p>
            <a:r>
              <a:rPr lang="ko-KR" altLang="en-US" dirty="0"/>
              <a:t>창업동아리 게임기획서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43ABB2-FEE3-C487-E7D0-5A6749C33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701"/>
            <a:ext cx="9144000" cy="1655762"/>
          </a:xfrm>
        </p:spPr>
        <p:txBody>
          <a:bodyPr/>
          <a:lstStyle/>
          <a:p>
            <a:r>
              <a:rPr lang="ko-KR" altLang="en-US" dirty="0"/>
              <a:t>부러진 검과 선택 </a:t>
            </a:r>
            <a:r>
              <a:rPr lang="en-US" altLang="ko-KR" dirty="0"/>
              <a:t>‘</a:t>
            </a:r>
            <a:r>
              <a:rPr lang="ko-KR" altLang="en-US" dirty="0"/>
              <a:t>못</a:t>
            </a:r>
            <a:r>
              <a:rPr lang="en-US" altLang="ko-KR" dirty="0"/>
              <a:t>’</a:t>
            </a:r>
            <a:r>
              <a:rPr lang="ko-KR" altLang="en-US" dirty="0"/>
              <a:t> 받은 용사</a:t>
            </a:r>
          </a:p>
        </p:txBody>
      </p:sp>
    </p:spTree>
    <p:extLst>
      <p:ext uri="{BB962C8B-B14F-4D97-AF65-F5344CB8AC3E}">
        <p14:creationId xmlns:p14="http://schemas.microsoft.com/office/powerpoint/2010/main" val="48877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2C455-E7ED-C937-3024-FD916805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5862-20D2-01A4-1111-71D82CDB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게임 명 </a:t>
            </a:r>
            <a:r>
              <a:rPr lang="en-US" altLang="ko-KR" sz="1200" dirty="0"/>
              <a:t>: </a:t>
            </a:r>
            <a:r>
              <a:rPr lang="ko-KR" altLang="en-US" sz="1200" dirty="0"/>
              <a:t>부러진 검과 선택 </a:t>
            </a:r>
            <a:r>
              <a:rPr lang="en-US" altLang="ko-KR" sz="1200" dirty="0"/>
              <a:t>‘</a:t>
            </a:r>
            <a:r>
              <a:rPr lang="ko-KR" altLang="en-US" sz="1200" dirty="0"/>
              <a:t>못</a:t>
            </a:r>
            <a:r>
              <a:rPr lang="en-US" altLang="ko-KR" sz="1200" dirty="0"/>
              <a:t>’</a:t>
            </a:r>
            <a:r>
              <a:rPr lang="ko-KR" altLang="en-US" sz="1200" dirty="0"/>
              <a:t> 받은 용사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주제 </a:t>
            </a:r>
            <a:r>
              <a:rPr lang="en-US" altLang="ko-KR" sz="1200" dirty="0"/>
              <a:t>: B</a:t>
            </a:r>
            <a:r>
              <a:rPr lang="ko-KR" altLang="en-US" sz="1200" dirty="0"/>
              <a:t>급감성의 판타지 액션 </a:t>
            </a:r>
            <a:r>
              <a:rPr lang="ko-KR" altLang="en-US" sz="1200" dirty="0" err="1"/>
              <a:t>로그라이크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보스러쉬</a:t>
            </a:r>
            <a:r>
              <a:rPr lang="ko-KR" altLang="en-US" sz="1200" dirty="0"/>
              <a:t> 게임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장르 </a:t>
            </a:r>
            <a:r>
              <a:rPr lang="en-US" altLang="ko-KR" sz="1200" dirty="0"/>
              <a:t>: </a:t>
            </a:r>
            <a:r>
              <a:rPr lang="ko-KR" altLang="en-US" sz="1200" dirty="0"/>
              <a:t>액션 </a:t>
            </a:r>
            <a:r>
              <a:rPr lang="ko-KR" altLang="en-US" sz="1200" dirty="0" err="1"/>
              <a:t>로그라이크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보스러쉬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플랫폼 </a:t>
            </a:r>
            <a:r>
              <a:rPr lang="en-US" altLang="ko-KR" sz="1200" dirty="0"/>
              <a:t>: PC</a:t>
            </a:r>
          </a:p>
          <a:p>
            <a:pPr marL="0" indent="0">
              <a:buNone/>
            </a:pPr>
            <a:r>
              <a:rPr lang="ko-KR" altLang="en-US" sz="1200" dirty="0"/>
              <a:t>시점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쿼터뷰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err="1"/>
              <a:t>대상층</a:t>
            </a:r>
            <a:r>
              <a:rPr lang="ko-KR" altLang="en-US" sz="1200" dirty="0"/>
              <a:t> </a:t>
            </a:r>
            <a:r>
              <a:rPr lang="en-US" altLang="ko-KR" sz="1200" dirty="0"/>
              <a:t>: 12</a:t>
            </a:r>
            <a:r>
              <a:rPr lang="ko-KR" altLang="en-US" sz="1200" dirty="0"/>
              <a:t>세 이상</a:t>
            </a:r>
          </a:p>
        </p:txBody>
      </p:sp>
    </p:spTree>
    <p:extLst>
      <p:ext uri="{BB962C8B-B14F-4D97-AF65-F5344CB8AC3E}">
        <p14:creationId xmlns:p14="http://schemas.microsoft.com/office/powerpoint/2010/main" val="19488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977A2-65B6-CB32-1331-FB66BC6B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E78D3F-74CF-7B63-CF06-6066B6CB7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4" y="1358900"/>
            <a:ext cx="4865627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92DC33-CCF5-673B-2808-031ED22A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94" y="3289301"/>
            <a:ext cx="4000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F455E14-82EE-99F0-8020-4F8336E4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921" y="1358900"/>
            <a:ext cx="62361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err="1"/>
              <a:t>탑뷰</a:t>
            </a:r>
            <a:r>
              <a:rPr lang="ko-KR" altLang="en-US" sz="1200" dirty="0"/>
              <a:t> 시점으로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카메라 각도와 캐릭터의 각도는 </a:t>
            </a:r>
            <a:r>
              <a:rPr lang="en-US" altLang="ko-KR" sz="1200" dirty="0"/>
              <a:t>60</a:t>
            </a:r>
            <a:r>
              <a:rPr lang="ko-KR" altLang="en-US" sz="1200" dirty="0"/>
              <a:t>도 기울입니다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67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6142-E277-0F82-5A1F-A2F38434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캐릭터 소개</a:t>
            </a:r>
          </a:p>
        </p:txBody>
      </p:sp>
      <p:pic>
        <p:nvPicPr>
          <p:cNvPr id="5" name="그림 4" descr="장난감, 레고이(가) 표시된 사진&#10;&#10;자동 생성된 설명">
            <a:extLst>
              <a:ext uri="{FF2B5EF4-FFF2-40B4-BE49-F238E27FC236}">
                <a16:creationId xmlns:a16="http://schemas.microsoft.com/office/drawing/2014/main" id="{6FFF2A7A-6E1F-7B02-0F62-1E86384F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5637"/>
            <a:ext cx="3524250" cy="38957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2DC5EF-F8F8-162C-8A69-A592465E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925637"/>
            <a:ext cx="7302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이름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ko-KR" altLang="en-US" sz="1400" dirty="0"/>
              <a:t>직업</a:t>
            </a:r>
            <a:r>
              <a:rPr lang="en-US" altLang="ko-KR" sz="1400" dirty="0"/>
              <a:t>: </a:t>
            </a:r>
            <a:r>
              <a:rPr lang="ko-KR" altLang="en-US" sz="1400" dirty="0"/>
              <a:t>전사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총 체력</a:t>
            </a:r>
            <a:r>
              <a:rPr lang="en-US" altLang="ko-KR" sz="1400" dirty="0"/>
              <a:t>: 200</a:t>
            </a:r>
          </a:p>
          <a:p>
            <a:pPr marL="0" indent="0">
              <a:buNone/>
            </a:pPr>
            <a:r>
              <a:rPr lang="ko-KR" altLang="en-US" sz="1400" dirty="0"/>
              <a:t>공격력 </a:t>
            </a:r>
            <a:r>
              <a:rPr lang="en-US" altLang="ko-KR" sz="1400" dirty="0"/>
              <a:t>: </a:t>
            </a:r>
            <a:r>
              <a:rPr lang="ko-KR" altLang="en-US" sz="1400" dirty="0"/>
              <a:t>공격페이지에 설명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7533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A0E86-45F4-D406-CCEB-17757F83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6B969-9BEF-6A4F-4C26-C173894A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681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조작은 상하좌우 </a:t>
            </a:r>
            <a:r>
              <a:rPr lang="en-US" altLang="ko-KR" sz="1400" dirty="0"/>
              <a:t>4</a:t>
            </a:r>
            <a:r>
              <a:rPr lang="ko-KR" altLang="en-US" sz="1400" dirty="0"/>
              <a:t>방향으로 이동이 가능하며 </a:t>
            </a:r>
            <a:r>
              <a:rPr lang="ko-KR" altLang="en-US" sz="1400" dirty="0" err="1"/>
              <a:t>대쉬</a:t>
            </a:r>
            <a:r>
              <a:rPr lang="en-US" altLang="ko-KR" sz="1400" dirty="0"/>
              <a:t> </a:t>
            </a:r>
            <a:r>
              <a:rPr lang="ko-KR" altLang="en-US" sz="1400" dirty="0"/>
              <a:t>그리고 공격이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1308F2-C22C-CCF0-3471-E2FD1F947906}"/>
              </a:ext>
            </a:extLst>
          </p:cNvPr>
          <p:cNvSpPr txBox="1">
            <a:spLocks/>
          </p:cNvSpPr>
          <p:nvPr/>
        </p:nvSpPr>
        <p:spPr>
          <a:xfrm>
            <a:off x="266700" y="207010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조작키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F1CE6-3FCB-2C14-8D4D-223106D88ECC}"/>
              </a:ext>
            </a:extLst>
          </p:cNvPr>
          <p:cNvSpPr/>
          <p:nvPr/>
        </p:nvSpPr>
        <p:spPr>
          <a:xfrm>
            <a:off x="2882900" y="4410869"/>
            <a:ext cx="5207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42032E-D918-02FD-28DC-AF018E838C6B}"/>
              </a:ext>
            </a:extLst>
          </p:cNvPr>
          <p:cNvSpPr/>
          <p:nvPr/>
        </p:nvSpPr>
        <p:spPr>
          <a:xfrm>
            <a:off x="2882900" y="5083969"/>
            <a:ext cx="5207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037877-52F2-6C28-75C1-3072D0B045CE}"/>
              </a:ext>
            </a:extLst>
          </p:cNvPr>
          <p:cNvSpPr/>
          <p:nvPr/>
        </p:nvSpPr>
        <p:spPr>
          <a:xfrm>
            <a:off x="2171700" y="5083969"/>
            <a:ext cx="5207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D2C35-00E0-B828-BC2E-39459235CF3E}"/>
              </a:ext>
            </a:extLst>
          </p:cNvPr>
          <p:cNvSpPr/>
          <p:nvPr/>
        </p:nvSpPr>
        <p:spPr>
          <a:xfrm>
            <a:off x="3594100" y="5083969"/>
            <a:ext cx="5207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44AD4A-7FE7-11B1-F8AF-62EA0ED50A3B}"/>
              </a:ext>
            </a:extLst>
          </p:cNvPr>
          <p:cNvSpPr/>
          <p:nvPr/>
        </p:nvSpPr>
        <p:spPr>
          <a:xfrm>
            <a:off x="4521200" y="5083968"/>
            <a:ext cx="3937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4AF3C4-4950-4CD9-0049-7F5499A239D9}"/>
              </a:ext>
            </a:extLst>
          </p:cNvPr>
          <p:cNvSpPr/>
          <p:nvPr/>
        </p:nvSpPr>
        <p:spPr>
          <a:xfrm>
            <a:off x="8089900" y="4410869"/>
            <a:ext cx="11049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shift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FE89A7B-686C-C344-A9CA-5867FC77AF62}"/>
              </a:ext>
            </a:extLst>
          </p:cNvPr>
          <p:cNvSpPr txBox="1">
            <a:spLocks/>
          </p:cNvSpPr>
          <p:nvPr/>
        </p:nvSpPr>
        <p:spPr>
          <a:xfrm>
            <a:off x="2838450" y="4106863"/>
            <a:ext cx="609600" cy="33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/>
              <a:t>이동</a:t>
            </a:r>
            <a:endParaRPr lang="ko-KR" altLang="en-US" sz="1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3973792-2A18-B234-81C7-ECD7FBCB3826}"/>
              </a:ext>
            </a:extLst>
          </p:cNvPr>
          <p:cNvSpPr txBox="1">
            <a:spLocks/>
          </p:cNvSpPr>
          <p:nvPr/>
        </p:nvSpPr>
        <p:spPr>
          <a:xfrm>
            <a:off x="4425950" y="4743449"/>
            <a:ext cx="609600" cy="68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/>
              <a:t>공격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9ECD595-1DEE-FC36-D822-3C6034A94C33}"/>
              </a:ext>
            </a:extLst>
          </p:cNvPr>
          <p:cNvSpPr txBox="1">
            <a:spLocks/>
          </p:cNvSpPr>
          <p:nvPr/>
        </p:nvSpPr>
        <p:spPr>
          <a:xfrm>
            <a:off x="8032750" y="4106864"/>
            <a:ext cx="609600" cy="33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/>
              <a:t>대시</a:t>
            </a:r>
          </a:p>
        </p:txBody>
      </p:sp>
    </p:spTree>
    <p:extLst>
      <p:ext uri="{BB962C8B-B14F-4D97-AF65-F5344CB8AC3E}">
        <p14:creationId xmlns:p14="http://schemas.microsoft.com/office/powerpoint/2010/main" val="86463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EA6AB-1767-A1F3-6172-ADAFB750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321AA-5505-3886-B2FA-B9C988339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1" y="148185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 err="1"/>
              <a:t>콤보어택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/>
            <a:r>
              <a:rPr lang="ko-KR" altLang="en-US" sz="1400" dirty="0"/>
              <a:t>타격 시 카메라 흔들림 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pic>
        <p:nvPicPr>
          <p:cNvPr id="5" name="그림 4" descr="장난감이(가) 표시된 사진&#10;&#10;자동 생성된 설명">
            <a:extLst>
              <a:ext uri="{FF2B5EF4-FFF2-40B4-BE49-F238E27FC236}">
                <a16:creationId xmlns:a16="http://schemas.microsoft.com/office/drawing/2014/main" id="{95C498F7-2AC6-BFDF-829B-3947E364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89" y="1481858"/>
            <a:ext cx="2998558" cy="4351338"/>
          </a:xfrm>
          <a:prstGeom prst="rect">
            <a:avLst/>
          </a:prstGeom>
        </p:spPr>
      </p:pic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4C5B4003-3F85-1C4E-57AF-9BE57DE5A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46" y="1502744"/>
            <a:ext cx="2998558" cy="4351338"/>
          </a:xfrm>
          <a:prstGeom prst="rect">
            <a:avLst/>
          </a:prstGeom>
        </p:spPr>
      </p:pic>
      <p:pic>
        <p:nvPicPr>
          <p:cNvPr id="9" name="그림 8" descr="장난감이(가) 표시된 사진&#10;&#10;자동 생성된 설명">
            <a:extLst>
              <a:ext uri="{FF2B5EF4-FFF2-40B4-BE49-F238E27FC236}">
                <a16:creationId xmlns:a16="http://schemas.microsoft.com/office/drawing/2014/main" id="{3D36B43C-7ADB-322D-99C4-175D80F96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8" y="1779119"/>
            <a:ext cx="2886346" cy="359702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BEB39D-8226-37A4-6753-D2DF673E01C7}"/>
              </a:ext>
            </a:extLst>
          </p:cNvPr>
          <p:cNvCxnSpPr/>
          <p:nvPr/>
        </p:nvCxnSpPr>
        <p:spPr>
          <a:xfrm>
            <a:off x="3448167" y="3758585"/>
            <a:ext cx="11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79E86A-3A09-4FEE-6337-31D5A0CE2750}"/>
              </a:ext>
            </a:extLst>
          </p:cNvPr>
          <p:cNvCxnSpPr/>
          <p:nvPr/>
        </p:nvCxnSpPr>
        <p:spPr>
          <a:xfrm>
            <a:off x="7558991" y="3678413"/>
            <a:ext cx="11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EB6E3C-DE75-144E-1A52-54FF84897195}"/>
              </a:ext>
            </a:extLst>
          </p:cNvPr>
          <p:cNvSpPr txBox="1"/>
          <p:nvPr/>
        </p:nvSpPr>
        <p:spPr>
          <a:xfrm>
            <a:off x="838200" y="5228637"/>
            <a:ext cx="159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콤보어택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데미지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CD25C-D0B2-A84C-5D09-C91CA0CDDC3B}"/>
              </a:ext>
            </a:extLst>
          </p:cNvPr>
          <p:cNvSpPr txBox="1"/>
          <p:nvPr/>
        </p:nvSpPr>
        <p:spPr>
          <a:xfrm>
            <a:off x="5028445" y="5251531"/>
            <a:ext cx="218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콤보어택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데미지 </a:t>
            </a:r>
            <a:r>
              <a:rPr lang="en-US" altLang="ko-KR" dirty="0"/>
              <a:t>15</a:t>
            </a:r>
          </a:p>
          <a:p>
            <a:r>
              <a:rPr lang="ko-KR" altLang="en-US" dirty="0" err="1"/>
              <a:t>콤보어택</a:t>
            </a:r>
            <a:r>
              <a:rPr lang="ko-KR" altLang="en-US" dirty="0"/>
              <a:t> </a:t>
            </a:r>
            <a:r>
              <a:rPr lang="en-US" altLang="ko-KR" dirty="0"/>
              <a:t>1+2 =25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430C1C-3E21-3D69-EB6D-E0A517A213EC}"/>
              </a:ext>
            </a:extLst>
          </p:cNvPr>
          <p:cNvSpPr txBox="1"/>
          <p:nvPr/>
        </p:nvSpPr>
        <p:spPr>
          <a:xfrm>
            <a:off x="8829323" y="5228637"/>
            <a:ext cx="293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콤보어택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r>
              <a:rPr lang="ko-KR" altLang="en-US" dirty="0"/>
              <a:t>데미지 </a:t>
            </a:r>
            <a:r>
              <a:rPr lang="en-US" altLang="ko-KR" dirty="0"/>
              <a:t>20</a:t>
            </a:r>
          </a:p>
          <a:p>
            <a:r>
              <a:rPr lang="ko-KR" altLang="en-US" dirty="0" err="1"/>
              <a:t>콤보어택</a:t>
            </a:r>
            <a:r>
              <a:rPr lang="ko-KR" altLang="en-US" dirty="0"/>
              <a:t> </a:t>
            </a:r>
            <a:r>
              <a:rPr lang="en-US" altLang="ko-KR" dirty="0"/>
              <a:t>1+2+3 = 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38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20B3EC-9F40-0588-751D-E99B7F4AEDBC}"/>
              </a:ext>
            </a:extLst>
          </p:cNvPr>
          <p:cNvGrpSpPr/>
          <p:nvPr/>
        </p:nvGrpSpPr>
        <p:grpSpPr>
          <a:xfrm>
            <a:off x="3586321" y="209550"/>
            <a:ext cx="4552950" cy="6648450"/>
            <a:chOff x="7993177" y="581818"/>
            <a:chExt cx="4552950" cy="6648450"/>
          </a:xfrm>
        </p:grpSpPr>
        <p:pic>
          <p:nvPicPr>
            <p:cNvPr id="10" name="그림 9" descr="장난감이(가) 표시된 사진&#10;&#10;자동 생성된 설명">
              <a:extLst>
                <a:ext uri="{FF2B5EF4-FFF2-40B4-BE49-F238E27FC236}">
                  <a16:creationId xmlns:a16="http://schemas.microsoft.com/office/drawing/2014/main" id="{1A3FA2E2-5F63-59AA-F1FD-70772B441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177" y="581818"/>
              <a:ext cx="4552950" cy="66484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F28C55-3FAE-D767-0F25-948624F04B00}"/>
                </a:ext>
              </a:extLst>
            </p:cNvPr>
            <p:cNvSpPr/>
            <p:nvPr/>
          </p:nvSpPr>
          <p:spPr>
            <a:xfrm>
              <a:off x="8331597" y="2281125"/>
              <a:ext cx="2450703" cy="3917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FD7E9AA6-BABD-8FE9-40E2-8625AD51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1300"/>
            <a:ext cx="10515600" cy="681037"/>
          </a:xfrm>
        </p:spPr>
        <p:txBody>
          <a:bodyPr/>
          <a:lstStyle/>
          <a:p>
            <a:r>
              <a:rPr lang="ko-KR" altLang="en-US" dirty="0"/>
              <a:t>히트박스 설정</a:t>
            </a:r>
          </a:p>
        </p:txBody>
      </p:sp>
    </p:spTree>
    <p:extLst>
      <p:ext uri="{BB962C8B-B14F-4D97-AF65-F5344CB8AC3E}">
        <p14:creationId xmlns:p14="http://schemas.microsoft.com/office/powerpoint/2010/main" val="54754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126</Words>
  <Application>Microsoft Office PowerPoint</Application>
  <PresentationFormat>와이드스크린</PresentationFormat>
  <Paragraphs>43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창업동아리 게임기획서</vt:lpstr>
      <vt:lpstr>개요</vt:lpstr>
      <vt:lpstr>그래픽</vt:lpstr>
      <vt:lpstr>캐릭터 소개</vt:lpstr>
      <vt:lpstr>조작</vt:lpstr>
      <vt:lpstr>공격</vt:lpstr>
      <vt:lpstr>히트박스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창업동아리</dc:title>
  <dc:creator>나리 카민</dc:creator>
  <cp:lastModifiedBy>김밍뚜</cp:lastModifiedBy>
  <cp:revision>12</cp:revision>
  <dcterms:created xsi:type="dcterms:W3CDTF">2022-08-02T13:39:25Z</dcterms:created>
  <dcterms:modified xsi:type="dcterms:W3CDTF">2022-09-17T02:03:51Z</dcterms:modified>
</cp:coreProperties>
</file>