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83356-DA34-E5B2-5378-51BC9B988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29FEE7-703E-1DED-6F0B-2FF4135FF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369F2-F0BE-D5AE-AEA7-FD9FD72D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C781-4BBA-4A0D-B39B-B7CB7AD190E7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93FF9-B7E4-16F1-13AD-277E0267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1453A-5A2E-8F16-D348-981A4FB8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2748-ECCA-4EE1-BF2C-CF1710B50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5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007F8-0D70-970A-5AA1-BF6BFDD2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C5FD7E-272F-656D-67EB-B09C006E6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7AF97-BE61-5066-C52B-6400C128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C781-4BBA-4A0D-B39B-B7CB7AD190E7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DFFD1-8939-E182-3F0C-5089DEE7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DCC05-482B-4FF6-CC0E-C31AEFDA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2748-ECCA-4EE1-BF2C-CF1710B50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24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CB8061-CD21-102C-000E-DD0EE0B12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B000B1-36A8-26EE-0B8C-2A37CFD16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1E072-346B-0671-7463-4E968B7B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C781-4BBA-4A0D-B39B-B7CB7AD190E7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BE2B9-DE7E-CEBD-A5F6-ADF8F5AF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EEBA8-7EA4-2336-CF78-51F6C88D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2748-ECCA-4EE1-BF2C-CF1710B50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0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FE18A-384E-DF76-DA6E-B74AA449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F9E74-893E-03FA-1EA9-BD7270D0E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6AA43-EC02-98C3-C14D-CB9DABF1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C781-4BBA-4A0D-B39B-B7CB7AD190E7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76017-B5DA-E69B-0C76-9821CE97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DAF26-3625-166F-5E00-63107B2B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2748-ECCA-4EE1-BF2C-CF1710B50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76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6F420-2C9D-2928-3CF3-86B6C8E1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0DE808-4AFD-0617-A518-1E9A7B80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59D24-33FA-2EC6-B734-FB6E709C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C781-4BBA-4A0D-B39B-B7CB7AD190E7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2BDF9-258F-462F-E3D1-3224868F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31F81-DEAC-D94D-AAE9-809C64FF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2748-ECCA-4EE1-BF2C-CF1710B50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32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CE7ED-9E04-6786-F77E-6371604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DC5E7-610C-9D90-68BC-ED2ED2B68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4F60B-65DD-3AB4-381F-2D2168A67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B8A0B6-BCDC-5FFD-E0B4-C8E17EB3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C781-4BBA-4A0D-B39B-B7CB7AD190E7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49DDAE-41A3-4C51-4A46-CDD992BA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EF05E2-B1C9-CB89-725E-87333279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2748-ECCA-4EE1-BF2C-CF1710B50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9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59C00-8B7C-0457-8F2C-C92B19C4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BF4B66-4DDC-E836-C2EE-26E5B9F6F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F2FFC8-4586-81CC-3B6C-50946BA28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4851E5-4A54-B5BB-803F-3DBA6EBD5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D46943-D3BF-C2DF-7500-93613A401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D53C75-D9BD-FCD0-3017-07F7ED1A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C781-4BBA-4A0D-B39B-B7CB7AD190E7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7F1C5A-7FBA-A5AB-0642-88FA52F2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D026A7-02FB-2C76-19D6-0521B7FD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2748-ECCA-4EE1-BF2C-CF1710B50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8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1FF7D-1294-B594-26E0-0AD8AE5B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1F8E43-8A92-C9BB-D89B-B32B2B9F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C781-4BBA-4A0D-B39B-B7CB7AD190E7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D2BD33-8618-9521-7091-61BE71B3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B429BA-7D01-1DAC-A467-E6EA8B73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2748-ECCA-4EE1-BF2C-CF1710B50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7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4551A4-9FC9-C1E3-6D29-1469A3DD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C781-4BBA-4A0D-B39B-B7CB7AD190E7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B5FB7D-A1F9-D5CE-8AD2-41174FBB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7E56B7-AB79-60D9-B594-1A6638F2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2748-ECCA-4EE1-BF2C-CF1710B50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27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96A6B-21E4-2E2C-92CE-917D8B85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65FBF-BB14-EF77-15A1-36EFF764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4A5519-A7CE-29AC-168D-42CD197E7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FDF7B-4A69-A73D-8F35-A4F0C62A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C781-4BBA-4A0D-B39B-B7CB7AD190E7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70558D-FF0D-06FA-789E-57AD7B8E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213E71-2D20-2C5F-B0D3-623C3AFD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2748-ECCA-4EE1-BF2C-CF1710B50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4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CEDCA-DE81-6E52-AD13-DA13F397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8E189D-AC2B-0D48-D744-89A46B57D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66EFF4-3298-1FDA-679B-18B547078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80BF2D-8722-45F4-DBC4-EE4F8057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C781-4BBA-4A0D-B39B-B7CB7AD190E7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CBA22C-B2C4-6224-2766-BC086304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301C51-7D79-985F-6854-A9F6E7E0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2748-ECCA-4EE1-BF2C-CF1710B50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1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270962-0D3C-03F8-A9E8-FDDC7C88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ECEF2C-481B-15D3-8848-A10D8994F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E2A31B-40CC-A9C1-B611-634556D82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8C781-4BBA-4A0D-B39B-B7CB7AD190E7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E53A0-5EEC-0570-BF17-2B9729CF8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E7F811-18FB-FDE0-9081-148A72BCD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A2748-ECCA-4EE1-BF2C-CF1710B50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8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3FE36-7386-693C-B798-BFDED8C99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2022-09-15 </a:t>
            </a:r>
            <a:r>
              <a:rPr lang="ko-KR" altLang="en-US" dirty="0"/>
              <a:t>회의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2CDE3D-63A5-7034-16B2-7E73BFBBD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57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A4EA7-8B84-0588-F84F-FC11128B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보스패턴 다다익선 </a:t>
            </a:r>
            <a:r>
              <a:rPr lang="en-US" altLang="ko-KR" dirty="0"/>
              <a:t>1</a:t>
            </a:r>
            <a:r>
              <a:rPr lang="ko-KR" altLang="en-US" dirty="0" err="1"/>
              <a:t>페이즈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8BB59-9EE7-BCF1-F14F-250612B92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플레이어 방향으로 </a:t>
            </a:r>
            <a:r>
              <a:rPr lang="ko-KR" altLang="en-US" dirty="0" err="1"/>
              <a:t>점프후</a:t>
            </a:r>
            <a:r>
              <a:rPr lang="ko-KR" altLang="en-US" dirty="0"/>
              <a:t> 바닥 내려찍기 공격 </a:t>
            </a:r>
            <a:r>
              <a:rPr lang="en-US" altLang="ko-KR" dirty="0"/>
              <a:t>(</a:t>
            </a:r>
            <a:r>
              <a:rPr lang="ko-KR" altLang="en-US" dirty="0"/>
              <a:t>거리는 상관이 없으며 보스가 </a:t>
            </a:r>
            <a:r>
              <a:rPr lang="ko-KR" altLang="en-US" dirty="0" err="1"/>
              <a:t>점프시</a:t>
            </a:r>
            <a:r>
              <a:rPr lang="ko-KR" altLang="en-US" dirty="0"/>
              <a:t> 화면밖으로 이동되며 그 순간 플레이어 위치에 둥근 장판</a:t>
            </a:r>
            <a:r>
              <a:rPr lang="en-US" altLang="ko-KR" dirty="0"/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무슨색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)</a:t>
            </a:r>
            <a:r>
              <a:rPr lang="ko-KR" altLang="en-US" dirty="0"/>
              <a:t>이 생기며 </a:t>
            </a:r>
            <a:r>
              <a:rPr lang="en-US" altLang="ko-KR" dirty="0"/>
              <a:t>1</a:t>
            </a:r>
            <a:r>
              <a:rPr lang="ko-KR" altLang="en-US" dirty="0"/>
              <a:t>초 후 보스가 떨어진다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일반 바닥 내려찍기 공격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돌진공격</a:t>
            </a:r>
            <a:r>
              <a:rPr lang="en-US" altLang="ko-KR" dirty="0"/>
              <a:t>(</a:t>
            </a:r>
            <a:r>
              <a:rPr lang="ko-KR" altLang="en-US" dirty="0" err="1"/>
              <a:t>레포데</a:t>
            </a:r>
            <a:r>
              <a:rPr lang="ko-KR" altLang="en-US" dirty="0"/>
              <a:t> </a:t>
            </a:r>
            <a:r>
              <a:rPr lang="ko-KR" altLang="en-US" dirty="0" err="1"/>
              <a:t>차저</a:t>
            </a:r>
            <a:r>
              <a:rPr lang="en-US" altLang="ko-KR" dirty="0"/>
              <a:t>) – </a:t>
            </a:r>
            <a:r>
              <a:rPr lang="ko-KR" altLang="en-US" dirty="0"/>
              <a:t>어깨에 </a:t>
            </a:r>
            <a:r>
              <a:rPr lang="ko-KR" altLang="en-US" dirty="0" err="1"/>
              <a:t>힘을주며</a:t>
            </a:r>
            <a:r>
              <a:rPr lang="ko-KR" altLang="en-US" dirty="0"/>
              <a:t> 플레이어 방향으로 빠르게 돌진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레이저 공격 </a:t>
            </a:r>
            <a:r>
              <a:rPr lang="en-US" altLang="ko-KR" dirty="0"/>
              <a:t>– </a:t>
            </a:r>
            <a:r>
              <a:rPr lang="ko-KR" altLang="en-US" dirty="0"/>
              <a:t>기를 </a:t>
            </a:r>
            <a:r>
              <a:rPr lang="ko-KR" altLang="en-US" dirty="0" err="1"/>
              <a:t>모은후</a:t>
            </a:r>
            <a:r>
              <a:rPr lang="ko-KR" altLang="en-US" dirty="0"/>
              <a:t> 플레이어 방향으로 일직선의 빔을 발사</a:t>
            </a:r>
            <a:r>
              <a:rPr lang="en-US" altLang="ko-KR" dirty="0"/>
              <a:t> (</a:t>
            </a:r>
            <a:r>
              <a:rPr lang="ko-KR" altLang="en-US" dirty="0" err="1"/>
              <a:t>빅토르</a:t>
            </a:r>
            <a:r>
              <a:rPr lang="ko-KR" altLang="en-US" dirty="0"/>
              <a:t> </a:t>
            </a:r>
            <a:r>
              <a:rPr lang="en-US" altLang="ko-KR" dirty="0"/>
              <a:t>E</a:t>
            </a:r>
            <a:r>
              <a:rPr lang="ko-KR" altLang="en-US" dirty="0"/>
              <a:t>스킬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(</a:t>
            </a:r>
            <a:r>
              <a:rPr lang="ko-KR" altLang="en-US" dirty="0" err="1"/>
              <a:t>골램이</a:t>
            </a:r>
            <a:r>
              <a:rPr lang="ko-KR" altLang="en-US" dirty="0"/>
              <a:t> 울부짖는 모션</a:t>
            </a:r>
            <a:r>
              <a:rPr lang="en-US" altLang="ko-KR" dirty="0"/>
              <a:t>)</a:t>
            </a:r>
            <a:r>
              <a:rPr lang="ko-KR" altLang="en-US" dirty="0"/>
              <a:t>하늘에서 랜덤으로 돌덩어리가 떨어짐</a:t>
            </a:r>
            <a:br>
              <a:rPr lang="en-US" altLang="ko-KR" dirty="0"/>
            </a:br>
            <a:r>
              <a:rPr lang="ko-KR" altLang="en-US" dirty="0"/>
              <a:t>유저위치 근처에 랜덤으로 </a:t>
            </a:r>
            <a:r>
              <a:rPr lang="en-US" altLang="ko-KR" dirty="0"/>
              <a:t>7</a:t>
            </a:r>
            <a:r>
              <a:rPr lang="ko-KR" altLang="en-US" dirty="0" err="1"/>
              <a:t>초동안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56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A4EA7-8B84-0588-F84F-FC11128B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91452" cy="1325563"/>
          </a:xfrm>
        </p:spPr>
        <p:txBody>
          <a:bodyPr/>
          <a:lstStyle/>
          <a:p>
            <a:r>
              <a:rPr lang="ko-KR" altLang="en-US" dirty="0"/>
              <a:t>보스패턴 다다익선 </a:t>
            </a:r>
            <a:r>
              <a:rPr lang="en-US" altLang="ko-KR" dirty="0"/>
              <a:t>2</a:t>
            </a:r>
            <a:r>
              <a:rPr lang="ko-KR" altLang="en-US" dirty="0" err="1"/>
              <a:t>페이즈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체력 </a:t>
            </a:r>
            <a:r>
              <a:rPr lang="en-US" altLang="ko-KR" dirty="0"/>
              <a:t>30%</a:t>
            </a:r>
            <a:r>
              <a:rPr lang="ko-KR" altLang="en-US" dirty="0"/>
              <a:t>이하</a:t>
            </a:r>
            <a:br>
              <a:rPr lang="en-US" altLang="ko-KR" dirty="0"/>
            </a:br>
            <a:r>
              <a:rPr lang="ko-KR" altLang="en-US" dirty="0"/>
              <a:t>추가패턴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8BB59-9EE7-BCF1-F14F-250612B92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플레이어 방향으로 </a:t>
            </a:r>
            <a:r>
              <a:rPr lang="ko-KR" altLang="en-US" dirty="0" err="1"/>
              <a:t>점프후</a:t>
            </a:r>
            <a:r>
              <a:rPr lang="ko-KR" altLang="en-US" dirty="0"/>
              <a:t> 바닥 내려찍기 공격 </a:t>
            </a:r>
            <a:r>
              <a:rPr lang="en-US" altLang="ko-KR" dirty="0"/>
              <a:t>(</a:t>
            </a:r>
            <a:r>
              <a:rPr lang="ko-KR" altLang="en-US" dirty="0"/>
              <a:t>거리는 상관이 없으며 보스가 </a:t>
            </a:r>
            <a:r>
              <a:rPr lang="ko-KR" altLang="en-US" dirty="0" err="1"/>
              <a:t>점프시</a:t>
            </a:r>
            <a:r>
              <a:rPr lang="ko-KR" altLang="en-US" dirty="0"/>
              <a:t> 화면밖으로 이동되는 순간 플레이어 위치에 둥근 장판이 생기며 </a:t>
            </a:r>
            <a:r>
              <a:rPr lang="en-US" altLang="ko-KR" dirty="0"/>
              <a:t>0.5</a:t>
            </a:r>
            <a:r>
              <a:rPr lang="ko-KR" altLang="en-US" dirty="0"/>
              <a:t>초 후 보스가 </a:t>
            </a:r>
            <a:r>
              <a:rPr lang="ko-KR" altLang="en-US" dirty="0" err="1"/>
              <a:t>떨어진뒤</a:t>
            </a:r>
            <a:r>
              <a:rPr lang="ko-KR" altLang="en-US" dirty="0"/>
              <a:t> 바로 </a:t>
            </a:r>
            <a:r>
              <a:rPr lang="ko-KR" altLang="en-US" dirty="0" err="1"/>
              <a:t>일반바닥찍기</a:t>
            </a:r>
            <a:r>
              <a:rPr lang="ko-KR" altLang="en-US" dirty="0"/>
              <a:t> 공격을 한다</a:t>
            </a:r>
            <a:r>
              <a:rPr lang="en-US" altLang="ko-KR" dirty="0"/>
              <a:t>. (</a:t>
            </a:r>
            <a:r>
              <a:rPr lang="ko-KR" altLang="en-US" dirty="0"/>
              <a:t>연계공격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레이저 공격 </a:t>
            </a:r>
            <a:r>
              <a:rPr lang="en-US" altLang="ko-KR" dirty="0"/>
              <a:t>– </a:t>
            </a:r>
            <a:r>
              <a:rPr lang="ko-KR" altLang="en-US" dirty="0"/>
              <a:t>기를 </a:t>
            </a:r>
            <a:r>
              <a:rPr lang="ko-KR" altLang="en-US" dirty="0" err="1"/>
              <a:t>모은후</a:t>
            </a:r>
            <a:r>
              <a:rPr lang="ko-KR" altLang="en-US" dirty="0"/>
              <a:t> 플레이어 방향으로 일직선의 빔을 </a:t>
            </a:r>
            <a:r>
              <a:rPr lang="en-US" altLang="ko-KR" dirty="0"/>
              <a:t>3</a:t>
            </a:r>
            <a:r>
              <a:rPr lang="ko-KR" altLang="en-US" dirty="0"/>
              <a:t>갈래</a:t>
            </a:r>
            <a:r>
              <a:rPr lang="en-US" altLang="ko-KR" dirty="0"/>
              <a:t>(</a:t>
            </a:r>
            <a:r>
              <a:rPr lang="ko-KR" altLang="en-US" dirty="0"/>
              <a:t>플레이어 방향기준 위</a:t>
            </a:r>
            <a:r>
              <a:rPr lang="en-US" altLang="ko-KR" dirty="0"/>
              <a:t>, </a:t>
            </a:r>
            <a:r>
              <a:rPr lang="ko-KR" altLang="en-US" dirty="0"/>
              <a:t>아래 각각</a:t>
            </a:r>
            <a:r>
              <a:rPr lang="en-US" altLang="ko-KR" dirty="0"/>
              <a:t>30º</a:t>
            </a:r>
            <a:r>
              <a:rPr lang="ko-KR" altLang="en-US" dirty="0"/>
              <a:t> 방향으로 발사</a:t>
            </a:r>
            <a:r>
              <a:rPr lang="en-US" altLang="ko-KR" dirty="0"/>
              <a:t> (</a:t>
            </a:r>
            <a:r>
              <a:rPr lang="ko-KR" altLang="en-US" dirty="0" err="1"/>
              <a:t>빅토르</a:t>
            </a:r>
            <a:r>
              <a:rPr lang="ko-KR" altLang="en-US" dirty="0"/>
              <a:t> </a:t>
            </a:r>
            <a:r>
              <a:rPr lang="en-US" altLang="ko-KR" dirty="0"/>
              <a:t>E</a:t>
            </a:r>
            <a:r>
              <a:rPr lang="ko-KR" altLang="en-US" dirty="0"/>
              <a:t>스킬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(</a:t>
            </a:r>
            <a:r>
              <a:rPr lang="ko-KR" altLang="en-US" dirty="0" err="1"/>
              <a:t>골램이</a:t>
            </a:r>
            <a:r>
              <a:rPr lang="ko-KR" altLang="en-US" dirty="0"/>
              <a:t> 울부짖는 모션</a:t>
            </a:r>
            <a:r>
              <a:rPr lang="en-US" altLang="ko-KR" dirty="0"/>
              <a:t>)</a:t>
            </a:r>
            <a:r>
              <a:rPr lang="ko-KR" altLang="en-US" dirty="0"/>
              <a:t>하늘에서 랜덤으로 </a:t>
            </a:r>
            <a:r>
              <a:rPr lang="en-US" altLang="ko-KR" dirty="0"/>
              <a:t>1.5</a:t>
            </a:r>
            <a:r>
              <a:rPr lang="ko-KR" altLang="en-US" dirty="0"/>
              <a:t>배 양의 돌덩어리가 떨어짐</a:t>
            </a:r>
            <a:br>
              <a:rPr lang="en-US" altLang="ko-KR" dirty="0"/>
            </a:br>
            <a:r>
              <a:rPr lang="ko-KR" altLang="en-US" dirty="0"/>
              <a:t>유저위치 근처에 랜덤으로 </a:t>
            </a:r>
            <a:r>
              <a:rPr lang="en-US" altLang="ko-KR" dirty="0"/>
              <a:t>7</a:t>
            </a:r>
            <a:r>
              <a:rPr lang="ko-KR" altLang="en-US" dirty="0" err="1"/>
              <a:t>초동안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69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D6C82-D682-463F-763D-1B1377A1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기본공격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7E1AC8-A53B-E578-543A-FD87F0816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타 내려치기 공격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타 </a:t>
            </a:r>
            <a:r>
              <a:rPr lang="ko-KR" altLang="en-US" dirty="0" err="1"/>
              <a:t>공격후</a:t>
            </a:r>
            <a:r>
              <a:rPr lang="ko-KR" altLang="en-US" dirty="0"/>
              <a:t> </a:t>
            </a:r>
            <a:r>
              <a:rPr lang="en-US" altLang="ko-KR" dirty="0"/>
              <a:t>0.3</a:t>
            </a:r>
            <a:r>
              <a:rPr lang="ko-KR" altLang="en-US" dirty="0"/>
              <a:t>초 이내 </a:t>
            </a:r>
            <a:r>
              <a:rPr lang="ko-KR" altLang="en-US" dirty="0" err="1"/>
              <a:t>공격시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 err="1"/>
              <a:t>타공격</a:t>
            </a:r>
            <a:r>
              <a:rPr lang="ko-KR" altLang="en-US" dirty="0"/>
              <a:t> 실행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타 찌르기</a:t>
            </a:r>
            <a:r>
              <a:rPr lang="en-US" altLang="ko-KR" dirty="0"/>
              <a:t> </a:t>
            </a:r>
            <a:r>
              <a:rPr lang="ko-KR" altLang="en-US" dirty="0"/>
              <a:t>공격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</a:t>
            </a:r>
            <a:r>
              <a:rPr lang="ko-KR" altLang="en-US" dirty="0"/>
              <a:t>타 </a:t>
            </a:r>
            <a:r>
              <a:rPr lang="ko-KR" altLang="en-US" dirty="0" err="1"/>
              <a:t>공격후</a:t>
            </a:r>
            <a:r>
              <a:rPr lang="ko-KR" altLang="en-US" dirty="0"/>
              <a:t> </a:t>
            </a:r>
            <a:r>
              <a:rPr lang="en-US" altLang="ko-KR" dirty="0"/>
              <a:t>0.3</a:t>
            </a:r>
            <a:r>
              <a:rPr lang="ko-KR" altLang="en-US" dirty="0"/>
              <a:t>초 이내 </a:t>
            </a:r>
            <a:r>
              <a:rPr lang="ko-KR" altLang="en-US" dirty="0" err="1"/>
              <a:t>공격시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 err="1"/>
              <a:t>타공격</a:t>
            </a:r>
            <a:r>
              <a:rPr lang="ko-KR" altLang="en-US" dirty="0"/>
              <a:t> 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타 </a:t>
            </a:r>
            <a:r>
              <a:rPr lang="ko-KR" altLang="en-US" dirty="0" err="1"/>
              <a:t>점프후</a:t>
            </a:r>
            <a:r>
              <a:rPr lang="ko-KR" altLang="en-US" dirty="0"/>
              <a:t> </a:t>
            </a:r>
            <a:r>
              <a:rPr lang="ko-KR" altLang="en-US" dirty="0" err="1"/>
              <a:t>강공격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</a:t>
            </a:r>
            <a:r>
              <a:rPr lang="ko-KR" altLang="en-US" dirty="0"/>
              <a:t>타 </a:t>
            </a:r>
            <a:r>
              <a:rPr lang="ko-KR" altLang="en-US" dirty="0" err="1"/>
              <a:t>공격후</a:t>
            </a:r>
            <a:r>
              <a:rPr lang="ko-KR" altLang="en-US" dirty="0"/>
              <a:t> </a:t>
            </a:r>
            <a:r>
              <a:rPr lang="ko-KR" altLang="en-US" dirty="0" err="1"/>
              <a:t>공격시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 err="1"/>
              <a:t>타공격</a:t>
            </a:r>
            <a:r>
              <a:rPr lang="ko-KR" altLang="en-US" dirty="0"/>
              <a:t> 실행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24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5E71F-CD53-441E-0CE3-0BD8AAF6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FA126-B711-844A-7E66-BD163676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524"/>
            <a:ext cx="10515600" cy="5540476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대쉬</a:t>
            </a:r>
            <a:r>
              <a:rPr lang="en-US" altLang="ko-KR" dirty="0"/>
              <a:t> – ‘Shift’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앞으로 </a:t>
            </a:r>
            <a:r>
              <a:rPr lang="ko-KR" altLang="en-US" dirty="0" err="1"/>
              <a:t>대쉬</a:t>
            </a:r>
            <a:r>
              <a:rPr lang="en-US" altLang="ko-KR" dirty="0"/>
              <a:t>, </a:t>
            </a:r>
            <a:r>
              <a:rPr lang="ko-KR" altLang="en-US" dirty="0" err="1"/>
              <a:t>캐릭터뒤에</a:t>
            </a:r>
            <a:r>
              <a:rPr lang="ko-KR" altLang="en-US" dirty="0"/>
              <a:t> 잔상이 </a:t>
            </a:r>
            <a:r>
              <a:rPr lang="en-US" altLang="ko-KR" dirty="0"/>
              <a:t>3</a:t>
            </a:r>
            <a:r>
              <a:rPr lang="ko-KR" altLang="en-US" dirty="0"/>
              <a:t>개 정도 </a:t>
            </a:r>
            <a:r>
              <a:rPr lang="ko-KR" altLang="en-US" dirty="0" err="1"/>
              <a:t>흐리게남음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이동</a:t>
            </a:r>
            <a:r>
              <a:rPr lang="en-US" altLang="ko-KR" dirty="0"/>
              <a:t> – ‘</a:t>
            </a:r>
            <a:r>
              <a:rPr lang="ko-KR" altLang="en-US" dirty="0"/>
              <a:t>방향키</a:t>
            </a:r>
            <a:r>
              <a:rPr lang="en-US" altLang="ko-KR" dirty="0"/>
              <a:t>’</a:t>
            </a:r>
          </a:p>
          <a:p>
            <a:endParaRPr lang="en-US" altLang="ko-KR" dirty="0"/>
          </a:p>
          <a:p>
            <a:r>
              <a:rPr lang="ko-KR" altLang="en-US" dirty="0"/>
              <a:t>공격 </a:t>
            </a:r>
            <a:r>
              <a:rPr lang="en-US" altLang="ko-KR" dirty="0"/>
              <a:t>- ‘Space’</a:t>
            </a:r>
          </a:p>
          <a:p>
            <a:endParaRPr lang="en-US" altLang="ko-KR" dirty="0"/>
          </a:p>
          <a:p>
            <a:r>
              <a:rPr lang="ko-KR" altLang="en-US" dirty="0"/>
              <a:t>회복 </a:t>
            </a:r>
            <a:r>
              <a:rPr lang="en-US" altLang="ko-KR" dirty="0"/>
              <a:t>– </a:t>
            </a:r>
            <a:r>
              <a:rPr lang="ko-KR" altLang="en-US" dirty="0"/>
              <a:t>좌측 </a:t>
            </a:r>
            <a:r>
              <a:rPr lang="en-US" altLang="ko-KR" dirty="0"/>
              <a:t>’Ctrl’</a:t>
            </a:r>
          </a:p>
          <a:p>
            <a:endParaRPr lang="en-US" altLang="ko-KR" dirty="0"/>
          </a:p>
          <a:p>
            <a:r>
              <a:rPr lang="ko-KR" altLang="en-US" dirty="0"/>
              <a:t>타이틀 씬</a:t>
            </a:r>
            <a:r>
              <a:rPr lang="en-US" altLang="ko-KR" dirty="0"/>
              <a:t> UI</a:t>
            </a:r>
            <a:r>
              <a:rPr lang="ko-KR" altLang="en-US" dirty="0"/>
              <a:t>는 마우스 클릭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일시정지</a:t>
            </a:r>
            <a:r>
              <a:rPr lang="en-US" altLang="ko-KR" dirty="0"/>
              <a:t>, </a:t>
            </a:r>
            <a:r>
              <a:rPr lang="ko-KR" altLang="en-US" dirty="0"/>
              <a:t>재실행 </a:t>
            </a:r>
            <a:r>
              <a:rPr lang="en-US" altLang="ko-KR" dirty="0"/>
              <a:t>- ‘ESC’</a:t>
            </a:r>
          </a:p>
        </p:txBody>
      </p:sp>
    </p:spTree>
    <p:extLst>
      <p:ext uri="{BB962C8B-B14F-4D97-AF65-F5344CB8AC3E}">
        <p14:creationId xmlns:p14="http://schemas.microsoft.com/office/powerpoint/2010/main" val="231053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686F1-2A4A-EB9C-C479-74BD9790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체력 및 회복시스템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C2766-8FBD-0376-4E15-3758FC422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포션</a:t>
            </a:r>
            <a:r>
              <a:rPr lang="en-US" altLang="ko-KR" dirty="0"/>
              <a:t>(</a:t>
            </a:r>
            <a:r>
              <a:rPr lang="ko-KR" altLang="en-US" dirty="0"/>
              <a:t>고기</a:t>
            </a:r>
            <a:r>
              <a:rPr lang="en-US" altLang="ko-KR" dirty="0"/>
              <a:t>) – </a:t>
            </a:r>
            <a:r>
              <a:rPr lang="ko-KR" altLang="en-US" dirty="0"/>
              <a:t>고기 뜯어먹는 모션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고기먹는</a:t>
            </a:r>
            <a:r>
              <a:rPr lang="ko-KR" altLang="en-US" dirty="0"/>
              <a:t> 시간 </a:t>
            </a:r>
            <a:r>
              <a:rPr lang="en-US" altLang="ko-KR" dirty="0"/>
              <a:t>0.5</a:t>
            </a:r>
            <a:r>
              <a:rPr lang="ko-KR" altLang="en-US" dirty="0"/>
              <a:t>초</a:t>
            </a:r>
            <a:r>
              <a:rPr lang="en-US" altLang="ko-KR" dirty="0"/>
              <a:t>??</a:t>
            </a:r>
          </a:p>
          <a:p>
            <a:pPr>
              <a:buFontTx/>
              <a:buChar char="-"/>
            </a:pPr>
            <a:r>
              <a:rPr lang="ko-KR" altLang="en-US" dirty="0" err="1"/>
              <a:t>회복중</a:t>
            </a:r>
            <a:r>
              <a:rPr lang="ko-KR" altLang="en-US" dirty="0"/>
              <a:t> 느리게 이동 </a:t>
            </a:r>
            <a:r>
              <a:rPr lang="en-US" altLang="ko-KR" dirty="0"/>
              <a:t>(</a:t>
            </a:r>
            <a:r>
              <a:rPr lang="ko-KR" altLang="en-US" dirty="0"/>
              <a:t>기본속도 </a:t>
            </a:r>
            <a:r>
              <a:rPr lang="en-US" altLang="ko-KR" dirty="0"/>
              <a:t>-50%)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게임처음 </a:t>
            </a:r>
            <a:r>
              <a:rPr lang="ko-KR" altLang="en-US" dirty="0" err="1"/>
              <a:t>시작시</a:t>
            </a:r>
            <a:r>
              <a:rPr lang="ko-KR" altLang="en-US" dirty="0"/>
              <a:t> 기본제공</a:t>
            </a:r>
            <a:r>
              <a:rPr lang="en-US" altLang="ko-KR" dirty="0"/>
              <a:t>(3~5</a:t>
            </a:r>
            <a:r>
              <a:rPr lang="ko-KR" altLang="en-US" dirty="0"/>
              <a:t>개</a:t>
            </a:r>
            <a:r>
              <a:rPr lang="en-US" altLang="ko-KR" dirty="0"/>
              <a:t>?)</a:t>
            </a:r>
          </a:p>
          <a:p>
            <a:pPr>
              <a:buFontTx/>
              <a:buChar char="-"/>
            </a:pPr>
            <a:r>
              <a:rPr lang="ko-KR" altLang="en-US" dirty="0"/>
              <a:t>보스 </a:t>
            </a:r>
            <a:r>
              <a:rPr lang="ko-KR" altLang="en-US" dirty="0" err="1"/>
              <a:t>클리어시</a:t>
            </a:r>
            <a:r>
              <a:rPr lang="ko-KR" altLang="en-US" dirty="0"/>
              <a:t> 제공</a:t>
            </a:r>
            <a:r>
              <a:rPr lang="en-US" altLang="ko-KR" dirty="0"/>
              <a:t>(</a:t>
            </a:r>
            <a:r>
              <a:rPr lang="ko-KR" altLang="en-US" dirty="0" err="1"/>
              <a:t>갯수미정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캐릭터 기본체력 </a:t>
            </a:r>
            <a:r>
              <a:rPr lang="en-US" altLang="ko-KR" dirty="0"/>
              <a:t>200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스테이지 보스 체력 </a:t>
            </a:r>
            <a:r>
              <a:rPr lang="en-US" altLang="ko-KR" dirty="0"/>
              <a:t>1000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21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0682F-3BB8-38E1-B1F6-2FA22696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시작 연출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88D01-88FB-B629-9CCF-71975F25A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스토리</a:t>
            </a:r>
            <a:r>
              <a:rPr lang="en-US" altLang="ko-KR" dirty="0"/>
              <a:t> – </a:t>
            </a:r>
            <a:r>
              <a:rPr lang="ko-KR" altLang="en-US" dirty="0"/>
              <a:t>검이 박혀 있는  위치</a:t>
            </a:r>
            <a:r>
              <a:rPr lang="en-US" altLang="ko-KR" dirty="0"/>
              <a:t>? </a:t>
            </a:r>
            <a:r>
              <a:rPr lang="ko-KR" altLang="en-US" dirty="0" err="1"/>
              <a:t>한사내</a:t>
            </a:r>
            <a:r>
              <a:rPr lang="en-US" altLang="ko-KR" dirty="0"/>
              <a:t>? </a:t>
            </a:r>
            <a:r>
              <a:rPr lang="ko-KR" altLang="en-US" dirty="0"/>
              <a:t>실루엣 연출 및 자막으로 대사 전달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95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ABE1108-6423-4E53-85A1-817683043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E0682F-3BB8-38E1-B1F6-2FA22696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366" y="543070"/>
            <a:ext cx="6870954" cy="167562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전투 시작 연출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316099B-3DA8-52DC-BE7F-346973E83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6445"/>
          <a:stretch/>
        </p:blipFill>
        <p:spPr>
          <a:xfrm>
            <a:off x="20" y="4628860"/>
            <a:ext cx="4187091" cy="21643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4FAD0B-90C1-9F18-605D-FBA69FC10D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7284"/>
          <a:stretch/>
        </p:blipFill>
        <p:spPr>
          <a:xfrm>
            <a:off x="20" y="0"/>
            <a:ext cx="4187091" cy="21643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12CA3C-43DB-84B7-11C6-9236050FAA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96" r="3" b="3"/>
          <a:stretch/>
        </p:blipFill>
        <p:spPr>
          <a:xfrm>
            <a:off x="20" y="2399720"/>
            <a:ext cx="4187091" cy="216432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88D01-88FB-B629-9CCF-71975F25A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366" y="2399720"/>
            <a:ext cx="6870954" cy="373650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전투 </a:t>
            </a:r>
            <a:r>
              <a:rPr lang="ko-KR" altLang="en-US" sz="2000" dirty="0" err="1"/>
              <a:t>시작시</a:t>
            </a:r>
            <a:r>
              <a:rPr lang="ko-KR" altLang="en-US" sz="2000" dirty="0"/>
              <a:t> 주인공 캐릭터가 문에서 걸어나 </a:t>
            </a:r>
            <a:r>
              <a:rPr lang="ko-KR" altLang="en-US" sz="2000" dirty="0" err="1"/>
              <a:t>문앞에서</a:t>
            </a:r>
            <a:r>
              <a:rPr lang="ko-KR" altLang="en-US" sz="2000" dirty="0"/>
              <a:t> 멈춘다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캐릭터가 </a:t>
            </a:r>
            <a:r>
              <a:rPr lang="ko-KR" altLang="en-US" sz="2000" dirty="0" err="1"/>
              <a:t>멈춘후</a:t>
            </a:r>
            <a:r>
              <a:rPr lang="ko-KR" altLang="en-US" sz="2000" dirty="0"/>
              <a:t> 카메라가 보스가 있는 방향으로 이동한다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보스가 </a:t>
            </a:r>
            <a:r>
              <a:rPr lang="ko-KR" altLang="en-US" sz="2000" dirty="0" err="1"/>
              <a:t>등장포즈와</a:t>
            </a:r>
            <a:r>
              <a:rPr lang="ko-KR" altLang="en-US" sz="2000" dirty="0"/>
              <a:t> 대사를 친다 </a:t>
            </a:r>
            <a:r>
              <a:rPr lang="ko-KR" altLang="en-US" sz="2000" dirty="0" err="1"/>
              <a:t>건낸다</a:t>
            </a:r>
            <a:r>
              <a:rPr lang="ko-KR" altLang="en-US" sz="2000" dirty="0"/>
              <a:t> 한다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보스의 대사가 </a:t>
            </a:r>
            <a:r>
              <a:rPr lang="ko-KR" altLang="en-US" sz="2000" dirty="0" err="1"/>
              <a:t>끝난후</a:t>
            </a:r>
            <a:r>
              <a:rPr lang="ko-KR" altLang="en-US" sz="2000" dirty="0"/>
              <a:t> 카메라가 캐릭터의 위치로 돌아간다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전투시작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929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359</Words>
  <Application>Microsoft Office PowerPoint</Application>
  <PresentationFormat>와이드스크린</PresentationFormat>
  <Paragraphs>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2022-09-15 회의</vt:lpstr>
      <vt:lpstr>보스패턴 다다익선 1페이즈</vt:lpstr>
      <vt:lpstr>보스패턴 다다익선 2페이즈 – 체력 30%이하 추가패턴</vt:lpstr>
      <vt:lpstr>캐릭터 기본공격</vt:lpstr>
      <vt:lpstr>키 정의</vt:lpstr>
      <vt:lpstr>체력 및 회복시스템</vt:lpstr>
      <vt:lpstr>게임 시작 연출</vt:lpstr>
      <vt:lpstr>전투 시작 연출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2022-09-15 회의</dc:title>
  <dc:creator>KHS</dc:creator>
  <cp:lastModifiedBy>KHS</cp:lastModifiedBy>
  <cp:revision>8</cp:revision>
  <dcterms:created xsi:type="dcterms:W3CDTF">2022-09-15T14:52:59Z</dcterms:created>
  <dcterms:modified xsi:type="dcterms:W3CDTF">2022-09-17T12:37:01Z</dcterms:modified>
</cp:coreProperties>
</file>