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56d2d14d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56d2d14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56d2d14de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56d2d14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6d2d14de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6d2d14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6d2d14de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56d2d14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56d2d14de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56d2d14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zwk6x94kpkD0g3-pZcyMLRyxL7qkAGRe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World’s Best Ear Trainer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Ryan Morrison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267100"/>
            <a:ext cx="3837000" cy="46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Nexys4 Board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Portable Speaker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Keyboard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138" y="679175"/>
            <a:ext cx="984826" cy="938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937" y="2228350"/>
            <a:ext cx="679234" cy="9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693111" y="3105624"/>
            <a:ext cx="968901" cy="23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Chu’s Software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24250" y="473100"/>
            <a:ext cx="3837000" cy="46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SsegCore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Ps2Core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DdfsCore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Pt. 1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158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Pass in the necessary cores from Chu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Declare relevant variables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 the now_ms() function for pseudo-randomness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Setup</a:t>
            </a:r>
            <a:r>
              <a:rPr lang="en" sz="1600"/>
              <a:t> DdfsCore</a:t>
            </a:r>
            <a:endParaRPr sz="16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950" y="1995500"/>
            <a:ext cx="4188350" cy="11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Pt. 2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158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Generate random value via a linear feedback shift register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Play tone based off of random value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Prompt user to select a note using the keyboard</a:t>
            </a:r>
            <a:endParaRPr sz="16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875" y="681513"/>
            <a:ext cx="3602270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Pt. 3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93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Wait for user to press a button on the keyboard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Save the user’s guess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Compare user’s guess to tone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correct, increment counter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wrong, reset counter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Let user know if they were right or wrong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</a:pPr>
            <a:r>
              <a:rPr lang="en"/>
              <a:t>Loop until user gets 5 notes correct in a row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000" y="681513"/>
            <a:ext cx="1840181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Pt. 4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8661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Congratulate player on winning!</a:t>
            </a:r>
            <a:endParaRPr sz="16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575" y="1452563"/>
            <a:ext cx="32670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Pt. 5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4158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Instantiate necessary cores from Chu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Call sseg_check to clear display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Call ddfs_check function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Loop in main, so game immediately starts again when player wins.</a:t>
            </a:r>
            <a:endParaRPr sz="16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367700"/>
            <a:ext cx="4527599" cy="2408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it in action!</a:t>
            </a:r>
            <a:endParaRPr/>
          </a:p>
        </p:txBody>
      </p:sp>
      <p:pic>
        <p:nvPicPr>
          <p:cNvPr id="116" name="Google Shape;116;p21" title="IMG_3456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182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