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81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14488"/>
            <a:ext cx="9144000" cy="2387600"/>
          </a:xfrm>
        </p:spPr>
        <p:txBody>
          <a:bodyPr/>
          <a:p>
            <a:r>
              <a:rPr lang="zh-CN" altLang="en-US"/>
              <a:t>基于</a:t>
            </a:r>
            <a:r>
              <a:rPr lang="en-US" altLang="zh-CN"/>
              <a:t>kafka</a:t>
            </a:r>
            <a:r>
              <a:rPr lang="zh-CN" altLang="en-US"/>
              <a:t>的分布式存储架构应用研究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81785" y="4310063"/>
            <a:ext cx="9144000" cy="1655762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答辩人：</a:t>
            </a:r>
            <a:r>
              <a:rPr lang="en-US" altLang="zh-CN"/>
              <a:t> </a:t>
            </a:r>
            <a:r>
              <a:rPr lang="zh-CN" altLang="en-US"/>
              <a:t>吴瀚元</a:t>
            </a:r>
            <a:endParaRPr lang="zh-CN" altLang="en-US"/>
          </a:p>
          <a:p>
            <a:r>
              <a:rPr lang="zh-CN" altLang="en-US"/>
              <a:t>     指导老师：刘春花</a:t>
            </a:r>
            <a:endParaRPr lang="zh-CN" altLang="en-US"/>
          </a:p>
          <a:p>
            <a:r>
              <a:rPr lang="zh-CN" altLang="en-US"/>
              <a:t>专业：网络工程</a:t>
            </a:r>
            <a:endParaRPr lang="zh-CN" altLang="en-US"/>
          </a:p>
        </p:txBody>
      </p:sp>
      <p:pic>
        <p:nvPicPr>
          <p:cNvPr id="10" name="图片 9" descr="312fde72d25b7708e5b42ae45e6335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62560"/>
            <a:ext cx="2078355" cy="18580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数据同步顺序问题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为什么会有数据同步顺序问题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数据同步顺序问题的影响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如何解决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数据同步问题的解决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以</a:t>
            </a:r>
            <a:r>
              <a:rPr lang="en-US" altLang="zh-CN"/>
              <a:t>update</a:t>
            </a:r>
            <a:r>
              <a:rPr lang="zh-CN" altLang="en-US"/>
              <a:t>操作为例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引入删除表（伪删除）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对操作数据加入版本号</a:t>
            </a:r>
            <a:endParaRPr lang="zh-CN" altLang="en-US"/>
          </a:p>
        </p:txBody>
      </p:sp>
      <p:pic>
        <p:nvPicPr>
          <p:cNvPr id="4" name="图片 -2147482613" descr="hmall数据操作-upd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4515" y="11430"/>
            <a:ext cx="7601585" cy="6597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en-US" altLang="zh-CN"/>
              <a:t>1</a:t>
            </a:r>
            <a:r>
              <a:rPr lang="zh-CN" altLang="en-US"/>
              <a:t>：producer数量与总吞吐量线性相关测试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16" descr="1228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5955" y="2545715"/>
            <a:ext cx="6599555" cy="3303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en-US" altLang="zh-CN"/>
              <a:t>2</a:t>
            </a:r>
            <a:r>
              <a:rPr lang="zh-CN" altLang="en-US"/>
              <a:t>：消息体积大小与吞吐量关系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10" descr="1228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528" y="2330133"/>
            <a:ext cx="5273675" cy="3935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满足了需求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完成了项目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尝试与收获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39415" y="2651760"/>
            <a:ext cx="6313170" cy="132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en-US" altLang="zh-CN" sz="8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论文框架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选题意义</a:t>
            </a:r>
            <a:endParaRPr lang="zh-CN" altLang="en-US"/>
          </a:p>
          <a:p>
            <a:r>
              <a:rPr lang="zh-CN" altLang="en-US"/>
              <a:t>技术背景</a:t>
            </a:r>
            <a:endParaRPr lang="zh-CN" altLang="en-US"/>
          </a:p>
          <a:p>
            <a:r>
              <a:rPr lang="zh-CN" altLang="en-US"/>
              <a:t>分布式架构的部署</a:t>
            </a:r>
            <a:endParaRPr lang="zh-CN" altLang="en-US"/>
          </a:p>
          <a:p>
            <a:r>
              <a:rPr lang="zh-CN" altLang="en-US"/>
              <a:t>数据同步问题</a:t>
            </a:r>
            <a:endParaRPr lang="zh-CN" altLang="en-US"/>
          </a:p>
          <a:p>
            <a:r>
              <a:rPr lang="zh-CN" altLang="en-US"/>
              <a:t>测试</a:t>
            </a:r>
            <a:endParaRPr lang="zh-CN" altLang="en-US"/>
          </a:p>
          <a:p>
            <a:r>
              <a:rPr lang="zh-CN" altLang="en-US"/>
              <a:t>总结</a:t>
            </a:r>
            <a:r>
              <a:rPr lang="en-US" altLang="zh-CN"/>
              <a:t>&amp;</a:t>
            </a:r>
            <a:r>
              <a:rPr lang="zh-CN" altLang="en-US"/>
              <a:t>展望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选题意义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痛点：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业务量、扩展性、兼容性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技术空白：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行业内有无现成的解决方案、有哪些组件是可用的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现实意义：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 sz="2800"/>
              <a:t>客户需求、学习进步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技术背景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涉及到的数据库：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Oracle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使用的消息中间件：</a:t>
            </a:r>
            <a:r>
              <a:rPr lang="en-US" altLang="zh-CN"/>
              <a:t>Kafka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开发框架：</a:t>
            </a:r>
            <a:r>
              <a:rPr lang="en-US" altLang="zh-CN"/>
              <a:t>Spring Boot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依赖管理：</a:t>
            </a:r>
            <a:r>
              <a:rPr lang="en-US" altLang="zh-CN"/>
              <a:t>Maven</a:t>
            </a:r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代码管理：</a:t>
            </a:r>
            <a:r>
              <a:rPr lang="en-US" altLang="zh-CN"/>
              <a:t>Git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分布式架构的部署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8135"/>
            <a:ext cx="10515600" cy="4351338"/>
          </a:xfrm>
        </p:spPr>
        <p:txBody>
          <a:bodyPr/>
          <a:p>
            <a:r>
              <a:rPr lang="zh-CN" altLang="en-US"/>
              <a:t>整体结构说明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10" descr="hmall数据同步流程-从redis1操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45" y="1965325"/>
            <a:ext cx="8145780" cy="4148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Kafka集群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为何使用消息系统？</a:t>
            </a:r>
            <a:endParaRPr lang="zh-CN" altLang="en-US"/>
          </a:p>
          <a:p>
            <a:r>
              <a:rPr lang="zh-CN" altLang="en-US"/>
              <a:t>解耦</a:t>
            </a:r>
            <a:endParaRPr lang="zh-CN" altLang="en-US"/>
          </a:p>
          <a:p>
            <a:r>
              <a:rPr lang="zh-CN" altLang="en-US"/>
              <a:t>冗余</a:t>
            </a:r>
            <a:endParaRPr lang="zh-CN" altLang="en-US"/>
          </a:p>
          <a:p>
            <a:r>
              <a:rPr lang="zh-CN" altLang="en-US"/>
              <a:t>扩展性</a:t>
            </a:r>
            <a:endParaRPr lang="zh-CN" altLang="en-US"/>
          </a:p>
          <a:p>
            <a:r>
              <a:rPr lang="zh-CN" altLang="en-US"/>
              <a:t>异步通讯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Kafka集群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/>
              <a:t>集群部署方式：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两组分别由三个节点组成的</a:t>
            </a:r>
            <a:r>
              <a:rPr lang="en-US" altLang="zh-CN"/>
              <a:t>Kafka</a:t>
            </a:r>
            <a:r>
              <a:rPr lang="zh-CN" altLang="en-US"/>
              <a:t>集群，</a:t>
            </a:r>
            <a:r>
              <a:rPr lang="en-US" altLang="zh-CN"/>
              <a:t>Producer</a:t>
            </a:r>
            <a:r>
              <a:rPr lang="zh-CN" altLang="en-US"/>
              <a:t>与</a:t>
            </a:r>
            <a:r>
              <a:rPr lang="en-US" altLang="zh-CN"/>
              <a:t>Consumer</a:t>
            </a:r>
            <a:r>
              <a:rPr lang="zh-CN" altLang="en-US"/>
              <a:t>的数量由程序调用</a:t>
            </a:r>
            <a:r>
              <a:rPr lang="en-US" altLang="zh-CN"/>
              <a:t>API</a:t>
            </a:r>
            <a:r>
              <a:rPr lang="zh-CN" altLang="en-US"/>
              <a:t>控制（多线程的产生和关闭）</a:t>
            </a:r>
            <a:endParaRPr lang="zh-CN" altLang="en-US"/>
          </a:p>
        </p:txBody>
      </p:sp>
      <p:pic>
        <p:nvPicPr>
          <p:cNvPr id="5" name="图片 13" descr="831021-20160222125238526-1129677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4780" y="3298825"/>
            <a:ext cx="3836670" cy="2675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r>
              <a:rPr lang="zh-CN" altLang="en-US"/>
              <a:t>集群部署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每个Redis集群由三台Redis服务器节点组成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11" descr="Redis集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025" y="2352040"/>
            <a:ext cx="3469640" cy="3298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项目难点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增量数据获取的方式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数据同步的顺序问题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WPS 演示</Application>
  <PresentationFormat>宽屏</PresentationFormat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基于kafka的分布式存储架构应用研究</vt:lpstr>
      <vt:lpstr>论文框架</vt:lpstr>
      <vt:lpstr>选题意义</vt:lpstr>
      <vt:lpstr>技术背景</vt:lpstr>
      <vt:lpstr>分布式架构的部署</vt:lpstr>
      <vt:lpstr>PowerPoint 演示文稿</vt:lpstr>
      <vt:lpstr>Kafka集群</vt:lpstr>
      <vt:lpstr>Redis集群部署</vt:lpstr>
      <vt:lpstr>项目难点</vt:lpstr>
      <vt:lpstr>数据同步问题</vt:lpstr>
      <vt:lpstr>数据同步问题的解决</vt:lpstr>
      <vt:lpstr>测试</vt:lpstr>
      <vt:lpstr>测试</vt:lpstr>
      <vt:lpstr>结论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win7</cp:lastModifiedBy>
  <cp:revision>79</cp:revision>
  <dcterms:created xsi:type="dcterms:W3CDTF">2017-05-17T15:34:00Z</dcterms:created>
  <dcterms:modified xsi:type="dcterms:W3CDTF">2017-05-18T13:13:52Z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