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.mongodb.com/v2/636d0d2520d33e3f015532e9#clusters" TargetMode="External"/><Relationship Id="rId3" Type="http://schemas.openxmlformats.org/officeDocument/2006/relationships/hyperlink" Target="https://github.com/beyuneek/Comp229_Sec004_GroupProject_Group_4" TargetMode="External"/><Relationship Id="rId4" Type="http://schemas.openxmlformats.org/officeDocument/2006/relationships/hyperlink" Target="https://trello.com/b/TQdU9mGZ/comp229004group4" TargetMode="External"/><Relationship Id="rId5" Type="http://schemas.openxmlformats.org/officeDocument/2006/relationships/hyperlink" Target="https://youtu.be/o0aaiKfouG0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https://cloud.mongodb.com/v2/636d0d2520d33e3f015532e9#clusters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https://github.com/beyuneek/Comp229_Sec004_GroupProject_Group_4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https://trello.com/b/TQdU9mGZ/comp229004group4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https://youtu.be/o0aaiKfouG0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5c46056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5c4605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2.jpg"/><Relationship Id="rId7" Type="http://schemas.openxmlformats.org/officeDocument/2006/relationships/image" Target="../media/image4.pn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Easy Survey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Members: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Kayleigh Moore – 301135257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Parth Sharma– 301250690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Tsang Tsz Long– 301206736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Helena Zare – 301178546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Yang Xuan – 301186289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Arsalaan Siddiqui– 301212179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 229 22F --Web Application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ype of project: Survey Forms Application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25" y="558977"/>
            <a:ext cx="4355700" cy="10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73038" y="2605850"/>
            <a:ext cx="153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Tsang tsz 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ID:301206736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UI Programmer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2944" l="0" r="2257" t="0"/>
          <a:stretch/>
        </p:blipFill>
        <p:spPr>
          <a:xfrm>
            <a:off x="766926" y="3472175"/>
            <a:ext cx="1377602" cy="122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74" y="1194499"/>
            <a:ext cx="1377600" cy="180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683200" y="297925"/>
            <a:ext cx="246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Yang Xuan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ID: 301186289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Security Programmer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07738" y="2919875"/>
            <a:ext cx="178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Kayleigh Moore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ID: 301135257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Web Designer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750" y="3437150"/>
            <a:ext cx="1632278" cy="122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6200" y="1898488"/>
            <a:ext cx="1291475" cy="17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975663" y="399375"/>
            <a:ext cx="2166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Parth Sharma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ID:301250690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Web Designer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Database Programmer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Lead Software Engineer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697800" y="-265250"/>
            <a:ext cx="1339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Helena Zare – 301178546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Web Designer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66925" y="197975"/>
            <a:ext cx="146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Arsalaan Siddiqui– 301212179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Web Designer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7">
            <a:alphaModFix/>
          </a:blip>
          <a:srcRect b="-1398" l="-1408" r="-1398" t="-1408"/>
          <a:stretch/>
        </p:blipFill>
        <p:spPr>
          <a:xfrm>
            <a:off x="930262" y="920963"/>
            <a:ext cx="964801" cy="149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4375" y="1097275"/>
            <a:ext cx="1537501" cy="17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