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2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7D9B-B01B-4B9A-A044-AC013AD20780}" type="datetimeFigureOut">
              <a:rPr lang="zh-HK" altLang="en-US" smtClean="0"/>
              <a:t>17/9/2022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C112-2D55-4FB1-9603-1796EA926904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79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7D9B-B01B-4B9A-A044-AC013AD20780}" type="datetimeFigureOut">
              <a:rPr lang="zh-HK" altLang="en-US" smtClean="0"/>
              <a:t>17/9/2022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C112-2D55-4FB1-9603-1796EA92690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2853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7D9B-B01B-4B9A-A044-AC013AD20780}" type="datetimeFigureOut">
              <a:rPr lang="zh-HK" altLang="en-US" smtClean="0"/>
              <a:t>17/9/2022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C112-2D55-4FB1-9603-1796EA92690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5820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7D9B-B01B-4B9A-A044-AC013AD20780}" type="datetimeFigureOut">
              <a:rPr lang="zh-HK" altLang="en-US" smtClean="0"/>
              <a:t>17/9/2022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C112-2D55-4FB1-9603-1796EA92690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7548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7D9B-B01B-4B9A-A044-AC013AD20780}" type="datetimeFigureOut">
              <a:rPr lang="zh-HK" altLang="en-US" smtClean="0"/>
              <a:t>17/9/2022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C112-2D55-4FB1-9603-1796EA926904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53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7D9B-B01B-4B9A-A044-AC013AD20780}" type="datetimeFigureOut">
              <a:rPr lang="zh-HK" altLang="en-US" smtClean="0"/>
              <a:t>17/9/2022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C112-2D55-4FB1-9603-1796EA92690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2924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7D9B-B01B-4B9A-A044-AC013AD20780}" type="datetimeFigureOut">
              <a:rPr lang="zh-HK" altLang="en-US" smtClean="0"/>
              <a:t>17/9/2022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C112-2D55-4FB1-9603-1796EA92690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0927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7D9B-B01B-4B9A-A044-AC013AD20780}" type="datetimeFigureOut">
              <a:rPr lang="zh-HK" altLang="en-US" smtClean="0"/>
              <a:t>17/9/2022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C112-2D55-4FB1-9603-1796EA92690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8282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7D9B-B01B-4B9A-A044-AC013AD20780}" type="datetimeFigureOut">
              <a:rPr lang="zh-HK" altLang="en-US" smtClean="0"/>
              <a:t>17/9/2022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C112-2D55-4FB1-9603-1796EA92690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9375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13F7D9B-B01B-4B9A-A044-AC013AD20780}" type="datetimeFigureOut">
              <a:rPr lang="zh-HK" altLang="en-US" smtClean="0"/>
              <a:t>17/9/2022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E7C112-2D55-4FB1-9603-1796EA92690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4039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7D9B-B01B-4B9A-A044-AC013AD20780}" type="datetimeFigureOut">
              <a:rPr lang="zh-HK" altLang="en-US" smtClean="0"/>
              <a:t>17/9/2022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C112-2D55-4FB1-9603-1796EA92690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872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3F7D9B-B01B-4B9A-A044-AC013AD20780}" type="datetimeFigureOut">
              <a:rPr lang="zh-HK" altLang="en-US" smtClean="0"/>
              <a:t>17/9/2022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0E7C112-2D55-4FB1-9603-1796EA926904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20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DF4D809-3F0E-A207-2D2C-10F83C538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HK" sz="3600" kern="1200" spc="-50" baseline="0" dirty="0">
                <a:solidFill>
                  <a:srgbClr val="FFFFFF"/>
                </a:solidFill>
                <a:latin typeface="Abadi" panose="020B0604020104020204" pitchFamily="34" charset="0"/>
              </a:rPr>
              <a:t>Assignment: Assignment 1 Express Portfolio Site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A4078E5-E67D-35B2-8086-BD8131E4231A}"/>
              </a:ext>
            </a:extLst>
          </p:cNvPr>
          <p:cNvSpPr txBox="1"/>
          <p:nvPr/>
        </p:nvSpPr>
        <p:spPr>
          <a:xfrm>
            <a:off x="492371" y="2653800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HK" sz="2800" dirty="0">
                <a:solidFill>
                  <a:srgbClr val="FFFFFF"/>
                </a:solidFill>
                <a:latin typeface="Abadi" panose="020B0604020202020204" pitchFamily="34" charset="0"/>
              </a:rPr>
              <a:t>Name: Tsang Tsz Long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HK" sz="2800" dirty="0">
                <a:solidFill>
                  <a:srgbClr val="FFFFFF"/>
                </a:solidFill>
                <a:latin typeface="Abadi" panose="020B0604020202020204" pitchFamily="34" charset="0"/>
              </a:rPr>
              <a:t>Student ID:301206736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HK" sz="2800" dirty="0">
                <a:solidFill>
                  <a:srgbClr val="FFFFFF"/>
                </a:solidFill>
                <a:latin typeface="Abadi" panose="020B0604020202020204" pitchFamily="34" charset="0"/>
              </a:rPr>
              <a:t>Course Code:COMP229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HK" sz="2800" dirty="0">
                <a:solidFill>
                  <a:srgbClr val="FFFFFF"/>
                </a:solidFill>
                <a:latin typeface="Abadi" panose="020B0604020202020204" pitchFamily="34" charset="0"/>
              </a:rPr>
              <a:t>Course Name: Web Application development</a:t>
            </a:r>
          </a:p>
        </p:txBody>
      </p:sp>
      <p:pic>
        <p:nvPicPr>
          <p:cNvPr id="5" name="內容版面配置區 4" descr="一張含有 個人, 牆, 室內, 年輕 的圖片&#10;&#10;自動產生的描述">
            <a:extLst>
              <a:ext uri="{FF2B5EF4-FFF2-40B4-BE49-F238E27FC236}">
                <a16:creationId xmlns:a16="http://schemas.microsoft.com/office/drawing/2014/main" id="{A98352DA-07C8-6661-75D6-015DC8AA8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3" r="16383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121231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</TotalTime>
  <Words>26</Words>
  <Application>Microsoft Office PowerPoint</Application>
  <PresentationFormat>寬螢幕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Abadi</vt:lpstr>
      <vt:lpstr>Calibri</vt:lpstr>
      <vt:lpstr>Calibri Light</vt:lpstr>
      <vt:lpstr>回顧</vt:lpstr>
      <vt:lpstr>Assignment: Assignment 1 Express Portfolio 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Assignment: Assignment 1 Express Portfolio Site</dc:title>
  <dc:creator>ka Shing Tsang</dc:creator>
  <cp:lastModifiedBy>ka Shing Tsang</cp:lastModifiedBy>
  <cp:revision>1</cp:revision>
  <dcterms:created xsi:type="dcterms:W3CDTF">2022-09-18T01:24:28Z</dcterms:created>
  <dcterms:modified xsi:type="dcterms:W3CDTF">2022-09-18T01:31:28Z</dcterms:modified>
</cp:coreProperties>
</file>