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3AC8-9E41-91CF-C5C2-DEF827A6F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139689"/>
            <a:ext cx="8637073" cy="2541431"/>
          </a:xfrm>
        </p:spPr>
        <p:txBody>
          <a:bodyPr>
            <a:normAutofit/>
          </a:bodyPr>
          <a:lstStyle/>
          <a:p>
            <a:r>
              <a:rPr lang="en-GB" sz="6000" dirty="0"/>
              <a:t>Conceptual model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A5F63-C6CA-9C93-D939-99FA5D619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57708"/>
            <a:ext cx="8637072" cy="1822675"/>
          </a:xfrm>
        </p:spPr>
        <p:txBody>
          <a:bodyPr>
            <a:normAutofit lnSpcReduction="10000"/>
          </a:bodyPr>
          <a:lstStyle/>
          <a:p>
            <a:r>
              <a:rPr lang="en-GB" u="sng" dirty="0"/>
              <a:t>Group members:</a:t>
            </a:r>
          </a:p>
          <a:p>
            <a:r>
              <a:rPr lang="en-GB" dirty="0"/>
              <a:t>Mark </a:t>
            </a:r>
            <a:r>
              <a:rPr lang="en-GB" dirty="0" err="1"/>
              <a:t>Bosire</a:t>
            </a:r>
            <a:r>
              <a:rPr lang="en-GB" dirty="0"/>
              <a:t> 20-1020</a:t>
            </a:r>
          </a:p>
          <a:p>
            <a:r>
              <a:rPr lang="en-GB" dirty="0"/>
              <a:t>Ryan Mwaniki 20-0911</a:t>
            </a:r>
          </a:p>
          <a:p>
            <a:r>
              <a:rPr lang="en-US" dirty="0"/>
              <a:t>Baraka </a:t>
            </a:r>
            <a:r>
              <a:rPr lang="en-US" dirty="0" err="1"/>
              <a:t>gitonga</a:t>
            </a:r>
            <a:r>
              <a:rPr lang="en-US" dirty="0"/>
              <a:t> 21-0561</a:t>
            </a:r>
          </a:p>
        </p:txBody>
      </p:sp>
    </p:spTree>
    <p:extLst>
      <p:ext uri="{BB962C8B-B14F-4D97-AF65-F5344CB8AC3E}">
        <p14:creationId xmlns:p14="http://schemas.microsoft.com/office/powerpoint/2010/main" val="144280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4664D1-F62C-ACD3-D978-348992EA98F7}"/>
              </a:ext>
            </a:extLst>
          </p:cNvPr>
          <p:cNvGrpSpPr/>
          <p:nvPr/>
        </p:nvGrpSpPr>
        <p:grpSpPr>
          <a:xfrm>
            <a:off x="4962939" y="99390"/>
            <a:ext cx="1868556" cy="2186609"/>
            <a:chOff x="4962939" y="99390"/>
            <a:chExt cx="1868556" cy="218660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D87B67-C0B3-6C20-C416-5EA36F86E702}"/>
                </a:ext>
              </a:extLst>
            </p:cNvPr>
            <p:cNvSpPr/>
            <p:nvPr/>
          </p:nvSpPr>
          <p:spPr>
            <a:xfrm>
              <a:off x="4962939" y="99390"/>
              <a:ext cx="1868556" cy="218660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Student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*Student ID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Sub-School ID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School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A3AA0E-171A-1241-FE0E-79572BBEF9ED}"/>
                </a:ext>
              </a:extLst>
            </p:cNvPr>
            <p:cNvCxnSpPr/>
            <p:nvPr/>
          </p:nvCxnSpPr>
          <p:spPr>
            <a:xfrm>
              <a:off x="4962939" y="715617"/>
              <a:ext cx="1868556" cy="0"/>
            </a:xfrm>
            <a:prstGeom prst="line">
              <a:avLst/>
            </a:prstGeom>
            <a:ln w="38100"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FE568C-ED6D-2F00-3777-F0D36677ACD5}"/>
              </a:ext>
            </a:extLst>
          </p:cNvPr>
          <p:cNvGrpSpPr/>
          <p:nvPr/>
        </p:nvGrpSpPr>
        <p:grpSpPr>
          <a:xfrm>
            <a:off x="9197952" y="478014"/>
            <a:ext cx="1883467" cy="2186609"/>
            <a:chOff x="8070574" y="1762539"/>
            <a:chExt cx="1883467" cy="218660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9042043-8E61-52E7-0571-931DD07293D1}"/>
                </a:ext>
              </a:extLst>
            </p:cNvPr>
            <p:cNvSpPr/>
            <p:nvPr/>
          </p:nvSpPr>
          <p:spPr>
            <a:xfrm>
              <a:off x="8085485" y="1762539"/>
              <a:ext cx="1868556" cy="218660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Lecturer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*Staff ID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Sub-School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D1DAF7-408C-3C97-7D85-E5A47090F814}"/>
                </a:ext>
              </a:extLst>
            </p:cNvPr>
            <p:cNvCxnSpPr>
              <a:cxnSpLocks/>
            </p:cNvCxnSpPr>
            <p:nvPr/>
          </p:nvCxnSpPr>
          <p:spPr>
            <a:xfrm>
              <a:off x="8070574" y="2385391"/>
              <a:ext cx="18834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576661-CFFF-E4CE-0559-B4DF1477ACF7}"/>
              </a:ext>
            </a:extLst>
          </p:cNvPr>
          <p:cNvGrpSpPr/>
          <p:nvPr/>
        </p:nvGrpSpPr>
        <p:grpSpPr>
          <a:xfrm>
            <a:off x="4962939" y="3703983"/>
            <a:ext cx="1868556" cy="2186609"/>
            <a:chOff x="4962939" y="3531704"/>
            <a:chExt cx="1868556" cy="218660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45064D0-8466-EE7B-EAB5-5E3906B0878E}"/>
                </a:ext>
              </a:extLst>
            </p:cNvPr>
            <p:cNvSpPr/>
            <p:nvPr/>
          </p:nvSpPr>
          <p:spPr>
            <a:xfrm>
              <a:off x="4962939" y="3531704"/>
              <a:ext cx="1868556" cy="218660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Complaint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*Complaint ID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Staff ID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Student ID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Complaint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F5BB10-EBF6-E0AC-6EA4-00E3D0D3C25F}"/>
                </a:ext>
              </a:extLst>
            </p:cNvPr>
            <p:cNvCxnSpPr/>
            <p:nvPr/>
          </p:nvCxnSpPr>
          <p:spPr>
            <a:xfrm>
              <a:off x="4962939" y="4200939"/>
              <a:ext cx="186855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B77C31-B674-D3D9-78E3-D6A15666A9DB}"/>
              </a:ext>
            </a:extLst>
          </p:cNvPr>
          <p:cNvGrpSpPr/>
          <p:nvPr/>
        </p:nvGrpSpPr>
        <p:grpSpPr>
          <a:xfrm>
            <a:off x="921026" y="543337"/>
            <a:ext cx="1868556" cy="2186609"/>
            <a:chOff x="1729409" y="1762538"/>
            <a:chExt cx="1868556" cy="218660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A3DD054-AC2F-7250-0378-116A0CE25BCE}"/>
                </a:ext>
              </a:extLst>
            </p:cNvPr>
            <p:cNvSpPr/>
            <p:nvPr/>
          </p:nvSpPr>
          <p:spPr>
            <a:xfrm>
              <a:off x="1729409" y="1762538"/>
              <a:ext cx="1868556" cy="218660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School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*School ID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School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2D4709-8BFF-C13E-1E15-C1AE88E9E77D}"/>
                </a:ext>
              </a:extLst>
            </p:cNvPr>
            <p:cNvCxnSpPr/>
            <p:nvPr/>
          </p:nvCxnSpPr>
          <p:spPr>
            <a:xfrm>
              <a:off x="1736035" y="2610678"/>
              <a:ext cx="18553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A6BC5C-C59A-D9C9-5DBF-61B2A820325D}"/>
              </a:ext>
            </a:extLst>
          </p:cNvPr>
          <p:cNvGrpSpPr/>
          <p:nvPr/>
        </p:nvGrpSpPr>
        <p:grpSpPr>
          <a:xfrm>
            <a:off x="940904" y="3429000"/>
            <a:ext cx="2055746" cy="2186609"/>
            <a:chOff x="1729409" y="1762538"/>
            <a:chExt cx="2055746" cy="218660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66BA128-1850-CF27-A3CC-39B29B280873}"/>
                </a:ext>
              </a:extLst>
            </p:cNvPr>
            <p:cNvSpPr/>
            <p:nvPr/>
          </p:nvSpPr>
          <p:spPr>
            <a:xfrm>
              <a:off x="1729409" y="1762538"/>
              <a:ext cx="2055746" cy="218660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Sub-School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School ID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*Sub-School ID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Sub-School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9501DC-B3A3-6ADA-A034-A188AA837147}"/>
                </a:ext>
              </a:extLst>
            </p:cNvPr>
            <p:cNvCxnSpPr>
              <a:cxnSpLocks/>
            </p:cNvCxnSpPr>
            <p:nvPr/>
          </p:nvCxnSpPr>
          <p:spPr>
            <a:xfrm>
              <a:off x="1736035" y="2610678"/>
              <a:ext cx="204912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D75E3A-E057-0853-F1CD-25800EC591CD}"/>
              </a:ext>
            </a:extLst>
          </p:cNvPr>
          <p:cNvGrpSpPr/>
          <p:nvPr/>
        </p:nvGrpSpPr>
        <p:grpSpPr>
          <a:xfrm>
            <a:off x="5658678" y="2313295"/>
            <a:ext cx="437322" cy="1417984"/>
            <a:chOff x="5658678" y="2285999"/>
            <a:chExt cx="437322" cy="141798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056BD5-D976-CED8-C68E-46DAAAD7A4E9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5897217" y="2285999"/>
              <a:ext cx="0" cy="1417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2E3D8-410F-A039-9B5A-A5C8F9538954}"/>
                </a:ext>
              </a:extLst>
            </p:cNvPr>
            <p:cNvCxnSpPr/>
            <p:nvPr/>
          </p:nvCxnSpPr>
          <p:spPr>
            <a:xfrm flipH="1">
              <a:off x="5658678" y="3429000"/>
              <a:ext cx="238539" cy="274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2F78D5-C31B-78AB-1995-2113C01E8518}"/>
                </a:ext>
              </a:extLst>
            </p:cNvPr>
            <p:cNvCxnSpPr/>
            <p:nvPr/>
          </p:nvCxnSpPr>
          <p:spPr>
            <a:xfrm>
              <a:off x="5897217" y="3429000"/>
              <a:ext cx="198783" cy="274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3DC99E-C083-D7A9-EFEF-9DDD33ACF452}"/>
              </a:ext>
            </a:extLst>
          </p:cNvPr>
          <p:cNvGrpSpPr/>
          <p:nvPr/>
        </p:nvGrpSpPr>
        <p:grpSpPr>
          <a:xfrm>
            <a:off x="2888974" y="1192695"/>
            <a:ext cx="2087933" cy="2373796"/>
            <a:chOff x="2888974" y="1192695"/>
            <a:chExt cx="2087933" cy="2373796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8659BE3-2BF3-AFBF-F06C-5B46E45DB308}"/>
                </a:ext>
              </a:extLst>
            </p:cNvPr>
            <p:cNvCxnSpPr/>
            <p:nvPr/>
          </p:nvCxnSpPr>
          <p:spPr>
            <a:xfrm flipV="1">
              <a:off x="2888974" y="1636641"/>
              <a:ext cx="2073965" cy="1929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225223-C1EA-5B28-6175-3F5D49DAC572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4572000" y="1192695"/>
              <a:ext cx="390939" cy="812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EE7ABDA-067A-F14D-574F-D93E3101E78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004805"/>
              <a:ext cx="404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68A8E92-3D50-4056-38B9-AA44BB94C158}"/>
              </a:ext>
            </a:extLst>
          </p:cNvPr>
          <p:cNvGrpSpPr/>
          <p:nvPr/>
        </p:nvGrpSpPr>
        <p:grpSpPr>
          <a:xfrm>
            <a:off x="1552991" y="2729946"/>
            <a:ext cx="640244" cy="729810"/>
            <a:chOff x="1552991" y="2729946"/>
            <a:chExt cx="640244" cy="72981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B431C9A-DFB2-BF4F-219F-CEE6E3894657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1845365" y="2729946"/>
              <a:ext cx="9939" cy="729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9517D83-E371-D731-4AF2-76F753CF7E71}"/>
                </a:ext>
              </a:extLst>
            </p:cNvPr>
            <p:cNvCxnSpPr/>
            <p:nvPr/>
          </p:nvCxnSpPr>
          <p:spPr>
            <a:xfrm flipH="1">
              <a:off x="1552991" y="3183837"/>
              <a:ext cx="302313" cy="227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0DF4994-6BB9-E09A-197F-C44E69D3F009}"/>
                </a:ext>
              </a:extLst>
            </p:cNvPr>
            <p:cNvCxnSpPr/>
            <p:nvPr/>
          </p:nvCxnSpPr>
          <p:spPr>
            <a:xfrm>
              <a:off x="1855304" y="3183837"/>
              <a:ext cx="337931" cy="275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9F0A969-3945-118F-2234-8AAC90BB6D5A}"/>
              </a:ext>
            </a:extLst>
          </p:cNvPr>
          <p:cNvGrpSpPr/>
          <p:nvPr/>
        </p:nvGrpSpPr>
        <p:grpSpPr>
          <a:xfrm>
            <a:off x="6831495" y="2664623"/>
            <a:ext cx="3253407" cy="2972825"/>
            <a:chOff x="6831495" y="2664623"/>
            <a:chExt cx="3253407" cy="297282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F4B1E0-09D8-8E09-9DFB-92E65861F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1495" y="2664623"/>
              <a:ext cx="3253407" cy="2549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7E154C-44A7-0C07-A1EA-594D242B34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1995" y="4745693"/>
              <a:ext cx="431776" cy="10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77149A-6474-3C9C-81C3-CFA05B0FF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1495" y="4851232"/>
              <a:ext cx="452276" cy="786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9880F1B-C064-B66A-CA7B-57D9F7ABB9CA}"/>
                </a:ext>
              </a:extLst>
            </p:cNvPr>
            <p:cNvSpPr/>
            <p:nvPr/>
          </p:nvSpPr>
          <p:spPr>
            <a:xfrm rot="19429941">
              <a:off x="9456568" y="2824257"/>
              <a:ext cx="360500" cy="3948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60551D1-6C0E-43CC-CA0A-2E18EB972766}"/>
              </a:ext>
            </a:extLst>
          </p:cNvPr>
          <p:cNvGrpSpPr/>
          <p:nvPr/>
        </p:nvGrpSpPr>
        <p:grpSpPr>
          <a:xfrm>
            <a:off x="9212863" y="3703982"/>
            <a:ext cx="1868556" cy="2186609"/>
            <a:chOff x="1729409" y="1762538"/>
            <a:chExt cx="1868556" cy="2186609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59E233F-F3C1-36E8-EB50-F79973F99863}"/>
                </a:ext>
              </a:extLst>
            </p:cNvPr>
            <p:cNvSpPr/>
            <p:nvPr/>
          </p:nvSpPr>
          <p:spPr>
            <a:xfrm>
              <a:off x="1729409" y="1762538"/>
              <a:ext cx="1868556" cy="218660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Course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*Course ID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Course Name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Sub-school 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4C3146E-B562-B01A-302F-5050A2DC699E}"/>
                </a:ext>
              </a:extLst>
            </p:cNvPr>
            <p:cNvCxnSpPr/>
            <p:nvPr/>
          </p:nvCxnSpPr>
          <p:spPr>
            <a:xfrm>
              <a:off x="1736035" y="2491408"/>
              <a:ext cx="18553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A9F143-53E4-0007-7952-1CA42032096E}"/>
              </a:ext>
            </a:extLst>
          </p:cNvPr>
          <p:cNvGrpSpPr/>
          <p:nvPr/>
        </p:nvGrpSpPr>
        <p:grpSpPr>
          <a:xfrm>
            <a:off x="6831495" y="4175251"/>
            <a:ext cx="2381368" cy="442246"/>
            <a:chOff x="6831495" y="4175251"/>
            <a:chExt cx="2381368" cy="44224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8D4759-07AF-971A-C37E-18A580F769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1995" y="4382315"/>
              <a:ext cx="2360868" cy="139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B813D34-FE10-1853-1309-8C69901F1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8121" y="4175251"/>
              <a:ext cx="229762" cy="232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D431A2A-D454-EAAD-44AC-CC0A9E64A66A}"/>
                </a:ext>
              </a:extLst>
            </p:cNvPr>
            <p:cNvCxnSpPr/>
            <p:nvPr/>
          </p:nvCxnSpPr>
          <p:spPr>
            <a:xfrm flipH="1">
              <a:off x="6831495" y="4390461"/>
              <a:ext cx="226138" cy="227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4E9B0457-DF8A-2343-3396-5B4CAC1F78EB}"/>
              </a:ext>
            </a:extLst>
          </p:cNvPr>
          <p:cNvSpPr/>
          <p:nvPr/>
        </p:nvSpPr>
        <p:spPr>
          <a:xfrm>
            <a:off x="5751444" y="2544417"/>
            <a:ext cx="291548" cy="274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108</TotalTime>
  <Words>59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Conceptual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model</dc:title>
  <dc:creator>Ryan Mwaniki</dc:creator>
  <cp:lastModifiedBy>Ryan Mwaniki</cp:lastModifiedBy>
  <cp:revision>2</cp:revision>
  <dcterms:created xsi:type="dcterms:W3CDTF">2022-10-25T10:04:18Z</dcterms:created>
  <dcterms:modified xsi:type="dcterms:W3CDTF">2022-10-25T11:52:48Z</dcterms:modified>
</cp:coreProperties>
</file>