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59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781" autoAdjust="0"/>
  </p:normalViewPr>
  <p:slideViewPr>
    <p:cSldViewPr snapToGrid="0">
      <p:cViewPr varScale="1">
        <p:scale>
          <a:sx n="90" d="100"/>
          <a:sy n="90" d="100"/>
        </p:scale>
        <p:origin x="13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 Guannan" userId="459ef0fc5a933e81" providerId="LiveId" clId="{92BC0B2D-83F8-4EA3-8A67-CB2DC97CA8DB}"/>
    <pc:docChg chg="undo custSel addSld delSld modSld">
      <pc:chgData name="QU Guannan" userId="459ef0fc5a933e81" providerId="LiveId" clId="{92BC0B2D-83F8-4EA3-8A67-CB2DC97CA8DB}" dt="2021-09-14T02:14:55.243" v="3694" actId="403"/>
      <pc:docMkLst>
        <pc:docMk/>
      </pc:docMkLst>
      <pc:sldChg chg="addSp delSp modSp mod">
        <pc:chgData name="QU Guannan" userId="459ef0fc5a933e81" providerId="LiveId" clId="{92BC0B2D-83F8-4EA3-8A67-CB2DC97CA8DB}" dt="2021-09-08T00:46:18.453" v="98" actId="20577"/>
        <pc:sldMkLst>
          <pc:docMk/>
          <pc:sldMk cId="3452507874" sldId="257"/>
        </pc:sldMkLst>
        <pc:spChg chg="mod">
          <ac:chgData name="QU Guannan" userId="459ef0fc5a933e81" providerId="LiveId" clId="{92BC0B2D-83F8-4EA3-8A67-CB2DC97CA8DB}" dt="2021-09-08T00:40:19.059" v="15" actId="20577"/>
          <ac:spMkLst>
            <pc:docMk/>
            <pc:sldMk cId="3452507874" sldId="257"/>
            <ac:spMk id="2" creationId="{00000000-0000-0000-0000-000000000000}"/>
          </ac:spMkLst>
        </pc:spChg>
        <pc:spChg chg="add del mod">
          <ac:chgData name="QU Guannan" userId="459ef0fc5a933e81" providerId="LiveId" clId="{92BC0B2D-83F8-4EA3-8A67-CB2DC97CA8DB}" dt="2021-09-08T00:46:18.453" v="98" actId="20577"/>
          <ac:spMkLst>
            <pc:docMk/>
            <pc:sldMk cId="3452507874" sldId="257"/>
            <ac:spMk id="3" creationId="{00000000-0000-0000-0000-000000000000}"/>
          </ac:spMkLst>
        </pc:spChg>
        <pc:picChg chg="add del mod">
          <ac:chgData name="QU Guannan" userId="459ef0fc5a933e81" providerId="LiveId" clId="{92BC0B2D-83F8-4EA3-8A67-CB2DC97CA8DB}" dt="2021-09-08T00:45:36.312" v="22"/>
          <ac:picMkLst>
            <pc:docMk/>
            <pc:sldMk cId="3452507874" sldId="257"/>
            <ac:picMk id="5" creationId="{4472CA73-CC71-4032-B7CD-F3CD42AE8F62}"/>
          </ac:picMkLst>
        </pc:picChg>
      </pc:sldChg>
      <pc:sldChg chg="addSp modSp new mod">
        <pc:chgData name="QU Guannan" userId="459ef0fc5a933e81" providerId="LiveId" clId="{92BC0B2D-83F8-4EA3-8A67-CB2DC97CA8DB}" dt="2021-09-08T01:37:43.456" v="206" actId="208"/>
        <pc:sldMkLst>
          <pc:docMk/>
          <pc:sldMk cId="2696307738" sldId="258"/>
        </pc:sldMkLst>
        <pc:spChg chg="mod">
          <ac:chgData name="QU Guannan" userId="459ef0fc5a933e81" providerId="LiveId" clId="{92BC0B2D-83F8-4EA3-8A67-CB2DC97CA8DB}" dt="2021-09-08T00:47:06.292" v="153" actId="20577"/>
          <ac:spMkLst>
            <pc:docMk/>
            <pc:sldMk cId="2696307738" sldId="258"/>
            <ac:spMk id="2" creationId="{621C2533-1874-4E55-80A4-389CA0C4C23C}"/>
          </ac:spMkLst>
        </pc:spChg>
        <pc:spChg chg="mod">
          <ac:chgData name="QU Guannan" userId="459ef0fc5a933e81" providerId="LiveId" clId="{92BC0B2D-83F8-4EA3-8A67-CB2DC97CA8DB}" dt="2021-09-08T01:36:48.642" v="198" actId="14100"/>
          <ac:spMkLst>
            <pc:docMk/>
            <pc:sldMk cId="2696307738" sldId="258"/>
            <ac:spMk id="3" creationId="{8B284F61-F455-4C05-A7CB-EBAA28D0E753}"/>
          </ac:spMkLst>
        </pc:spChg>
        <pc:spChg chg="add mod">
          <ac:chgData name="QU Guannan" userId="459ef0fc5a933e81" providerId="LiveId" clId="{92BC0B2D-83F8-4EA3-8A67-CB2DC97CA8DB}" dt="2021-09-08T01:37:43.456" v="206" actId="208"/>
          <ac:spMkLst>
            <pc:docMk/>
            <pc:sldMk cId="2696307738" sldId="258"/>
            <ac:spMk id="6" creationId="{45386C72-C35F-45F8-8EAB-B10F73DCA8F4}"/>
          </ac:spMkLst>
        </pc:spChg>
        <pc:picChg chg="add mod">
          <ac:chgData name="QU Guannan" userId="459ef0fc5a933e81" providerId="LiveId" clId="{92BC0B2D-83F8-4EA3-8A67-CB2DC97CA8DB}" dt="2021-09-08T01:37:03.177" v="203" actId="14100"/>
          <ac:picMkLst>
            <pc:docMk/>
            <pc:sldMk cId="2696307738" sldId="258"/>
            <ac:picMk id="5" creationId="{19CCB1F1-9313-407C-9EFB-E7A30A3B3BE9}"/>
          </ac:picMkLst>
        </pc:picChg>
      </pc:sldChg>
      <pc:sldChg chg="addSp modSp new mod modNotesTx">
        <pc:chgData name="QU Guannan" userId="459ef0fc5a933e81" providerId="LiveId" clId="{92BC0B2D-83F8-4EA3-8A67-CB2DC97CA8DB}" dt="2021-09-14T00:35:55.909" v="2118" actId="20577"/>
        <pc:sldMkLst>
          <pc:docMk/>
          <pc:sldMk cId="375670328" sldId="259"/>
        </pc:sldMkLst>
        <pc:spChg chg="mod">
          <ac:chgData name="QU Guannan" userId="459ef0fc5a933e81" providerId="LiveId" clId="{92BC0B2D-83F8-4EA3-8A67-CB2DC97CA8DB}" dt="2021-09-08T00:47:21.106" v="160" actId="20577"/>
          <ac:spMkLst>
            <pc:docMk/>
            <pc:sldMk cId="375670328" sldId="259"/>
            <ac:spMk id="2" creationId="{09B74BA2-F940-496D-B686-804E0EB0AFC9}"/>
          </ac:spMkLst>
        </pc:spChg>
        <pc:spChg chg="mod">
          <ac:chgData name="QU Guannan" userId="459ef0fc5a933e81" providerId="LiveId" clId="{92BC0B2D-83F8-4EA3-8A67-CB2DC97CA8DB}" dt="2021-09-13T23:49:09.144" v="1538" actId="21"/>
          <ac:spMkLst>
            <pc:docMk/>
            <pc:sldMk cId="375670328" sldId="259"/>
            <ac:spMk id="5" creationId="{D6934855-4980-4AD7-BDF6-54844773915C}"/>
          </ac:spMkLst>
        </pc:spChg>
        <pc:spChg chg="add mod">
          <ac:chgData name="QU Guannan" userId="459ef0fc5a933e81" providerId="LiveId" clId="{92BC0B2D-83F8-4EA3-8A67-CB2DC97CA8DB}" dt="2021-09-13T23:48:07.328" v="1518" actId="208"/>
          <ac:spMkLst>
            <pc:docMk/>
            <pc:sldMk cId="375670328" sldId="259"/>
            <ac:spMk id="7" creationId="{36C48919-DA8D-425D-A4E5-9C9AF790BA75}"/>
          </ac:spMkLst>
        </pc:spChg>
        <pc:spChg chg="add mod">
          <ac:chgData name="QU Guannan" userId="459ef0fc5a933e81" providerId="LiveId" clId="{92BC0B2D-83F8-4EA3-8A67-CB2DC97CA8DB}" dt="2021-09-13T23:48:38.486" v="1537" actId="20577"/>
          <ac:spMkLst>
            <pc:docMk/>
            <pc:sldMk cId="375670328" sldId="259"/>
            <ac:spMk id="8" creationId="{3BE75EE0-B498-42F4-BA3C-E9EDE8F73C77}"/>
          </ac:spMkLst>
        </pc:spChg>
        <pc:picChg chg="mod">
          <ac:chgData name="QU Guannan" userId="459ef0fc5a933e81" providerId="LiveId" clId="{92BC0B2D-83F8-4EA3-8A67-CB2DC97CA8DB}" dt="2021-09-13T23:47:11.840" v="1512" actId="1076"/>
          <ac:picMkLst>
            <pc:docMk/>
            <pc:sldMk cId="375670328" sldId="259"/>
            <ac:picMk id="4" creationId="{00000000-0000-0000-0000-000000000000}"/>
          </ac:picMkLst>
        </pc:picChg>
        <pc:picChg chg="add mod">
          <ac:chgData name="QU Guannan" userId="459ef0fc5a933e81" providerId="LiveId" clId="{92BC0B2D-83F8-4EA3-8A67-CB2DC97CA8DB}" dt="2021-09-13T23:47:20.041" v="1515" actId="1076"/>
          <ac:picMkLst>
            <pc:docMk/>
            <pc:sldMk cId="375670328" sldId="259"/>
            <ac:picMk id="6" creationId="{7FE89E6F-B6D5-4B08-9BF9-EB803DDA3D43}"/>
          </ac:picMkLst>
        </pc:picChg>
      </pc:sldChg>
      <pc:sldChg chg="modSp new del mod">
        <pc:chgData name="QU Guannan" userId="459ef0fc5a933e81" providerId="LiveId" clId="{92BC0B2D-83F8-4EA3-8A67-CB2DC97CA8DB}" dt="2021-09-14T02:04:39.362" v="3304" actId="47"/>
        <pc:sldMkLst>
          <pc:docMk/>
          <pc:sldMk cId="3195541802" sldId="260"/>
        </pc:sldMkLst>
        <pc:spChg chg="mod">
          <ac:chgData name="QU Guannan" userId="459ef0fc5a933e81" providerId="LiveId" clId="{92BC0B2D-83F8-4EA3-8A67-CB2DC97CA8DB}" dt="2021-09-08T00:47:27.353" v="167" actId="20577"/>
          <ac:spMkLst>
            <pc:docMk/>
            <pc:sldMk cId="3195541802" sldId="260"/>
            <ac:spMk id="2" creationId="{EA7D1B65-077B-4FD3-97BD-AFDAF51814FC}"/>
          </ac:spMkLst>
        </pc:spChg>
      </pc:sldChg>
      <pc:sldChg chg="addSp delSp modSp add mod">
        <pc:chgData name="QU Guannan" userId="459ef0fc5a933e81" providerId="LiveId" clId="{92BC0B2D-83F8-4EA3-8A67-CB2DC97CA8DB}" dt="2021-09-08T01:52:28.390" v="412" actId="20577"/>
        <pc:sldMkLst>
          <pc:docMk/>
          <pc:sldMk cId="3821680197" sldId="261"/>
        </pc:sldMkLst>
        <pc:spChg chg="mod">
          <ac:chgData name="QU Guannan" userId="459ef0fc5a933e81" providerId="LiveId" clId="{92BC0B2D-83F8-4EA3-8A67-CB2DC97CA8DB}" dt="2021-09-08T01:38:07.384" v="225" actId="20577"/>
          <ac:spMkLst>
            <pc:docMk/>
            <pc:sldMk cId="3821680197" sldId="261"/>
            <ac:spMk id="3" creationId="{8B284F61-F455-4C05-A7CB-EBAA28D0E753}"/>
          </ac:spMkLst>
        </pc:spChg>
        <pc:spChg chg="del">
          <ac:chgData name="QU Guannan" userId="459ef0fc5a933e81" providerId="LiveId" clId="{92BC0B2D-83F8-4EA3-8A67-CB2DC97CA8DB}" dt="2021-09-08T01:40:37.001" v="227" actId="478"/>
          <ac:spMkLst>
            <pc:docMk/>
            <pc:sldMk cId="3821680197" sldId="261"/>
            <ac:spMk id="6" creationId="{45386C72-C35F-45F8-8EAB-B10F73DCA8F4}"/>
          </ac:spMkLst>
        </pc:spChg>
        <pc:spChg chg="add mod">
          <ac:chgData name="QU Guannan" userId="459ef0fc5a933e81" providerId="LiveId" clId="{92BC0B2D-83F8-4EA3-8A67-CB2DC97CA8DB}" dt="2021-09-08T01:52:28.390" v="412" actId="20577"/>
          <ac:spMkLst>
            <pc:docMk/>
            <pc:sldMk cId="3821680197" sldId="261"/>
            <ac:spMk id="10" creationId="{B3A0CC73-F7F3-4476-AEE0-C9D7280CA04C}"/>
          </ac:spMkLst>
        </pc:spChg>
        <pc:picChg chg="del">
          <ac:chgData name="QU Guannan" userId="459ef0fc5a933e81" providerId="LiveId" clId="{92BC0B2D-83F8-4EA3-8A67-CB2DC97CA8DB}" dt="2021-09-08T01:39:20.714" v="226" actId="478"/>
          <ac:picMkLst>
            <pc:docMk/>
            <pc:sldMk cId="3821680197" sldId="261"/>
            <ac:picMk id="5" creationId="{19CCB1F1-9313-407C-9EFB-E7A30A3B3BE9}"/>
          </ac:picMkLst>
        </pc:picChg>
        <pc:picChg chg="add mod">
          <ac:chgData name="QU Guannan" userId="459ef0fc5a933e81" providerId="LiveId" clId="{92BC0B2D-83F8-4EA3-8A67-CB2DC97CA8DB}" dt="2021-09-08T01:41:25.637" v="234" actId="1076"/>
          <ac:picMkLst>
            <pc:docMk/>
            <pc:sldMk cId="3821680197" sldId="261"/>
            <ac:picMk id="7" creationId="{D67CFBB5-5961-40CC-9993-120FE90C1FB4}"/>
          </ac:picMkLst>
        </pc:picChg>
        <pc:picChg chg="add mod">
          <ac:chgData name="QU Guannan" userId="459ef0fc5a933e81" providerId="LiveId" clId="{92BC0B2D-83F8-4EA3-8A67-CB2DC97CA8DB}" dt="2021-09-08T01:41:28.868" v="236" actId="1076"/>
          <ac:picMkLst>
            <pc:docMk/>
            <pc:sldMk cId="3821680197" sldId="261"/>
            <ac:picMk id="9" creationId="{0683DF1B-B146-40B6-8D74-89F98CF94A69}"/>
          </ac:picMkLst>
        </pc:picChg>
      </pc:sldChg>
      <pc:sldChg chg="addSp delSp modSp add mod">
        <pc:chgData name="QU Guannan" userId="459ef0fc5a933e81" providerId="LiveId" clId="{92BC0B2D-83F8-4EA3-8A67-CB2DC97CA8DB}" dt="2021-09-08T02:30:41.922" v="845" actId="1076"/>
        <pc:sldMkLst>
          <pc:docMk/>
          <pc:sldMk cId="3297055597" sldId="262"/>
        </pc:sldMkLst>
        <pc:spChg chg="mod">
          <ac:chgData name="QU Guannan" userId="459ef0fc5a933e81" providerId="LiveId" clId="{92BC0B2D-83F8-4EA3-8A67-CB2DC97CA8DB}" dt="2021-09-08T02:25:42.947" v="804" actId="27636"/>
          <ac:spMkLst>
            <pc:docMk/>
            <pc:sldMk cId="3297055597" sldId="262"/>
            <ac:spMk id="3" creationId="{8B284F61-F455-4C05-A7CB-EBAA28D0E753}"/>
          </ac:spMkLst>
        </pc:spChg>
        <pc:spChg chg="add mod">
          <ac:chgData name="QU Guannan" userId="459ef0fc5a933e81" providerId="LiveId" clId="{92BC0B2D-83F8-4EA3-8A67-CB2DC97CA8DB}" dt="2021-09-08T01:55:27.307" v="483" actId="27636"/>
          <ac:spMkLst>
            <pc:docMk/>
            <pc:sldMk cId="3297055597" sldId="262"/>
            <ac:spMk id="6" creationId="{C6CA76A9-736E-4F53-BF49-CB8BF5AC986A}"/>
          </ac:spMkLst>
        </pc:spChg>
        <pc:spChg chg="add mod">
          <ac:chgData name="QU Guannan" userId="459ef0fc5a933e81" providerId="LiveId" clId="{92BC0B2D-83F8-4EA3-8A67-CB2DC97CA8DB}" dt="2021-09-08T02:26:13.613" v="842" actId="20577"/>
          <ac:spMkLst>
            <pc:docMk/>
            <pc:sldMk cId="3297055597" sldId="262"/>
            <ac:spMk id="11" creationId="{7563BE6D-3F01-48C1-A203-35F0B7B1EA93}"/>
          </ac:spMkLst>
        </pc:spChg>
        <pc:picChg chg="add mod">
          <ac:chgData name="QU Guannan" userId="459ef0fc5a933e81" providerId="LiveId" clId="{92BC0B2D-83F8-4EA3-8A67-CB2DC97CA8DB}" dt="2021-09-08T02:25:28.455" v="798" actId="1076"/>
          <ac:picMkLst>
            <pc:docMk/>
            <pc:sldMk cId="3297055597" sldId="262"/>
            <ac:picMk id="5" creationId="{9BEC3BCA-059C-40A1-9280-2EE10B612082}"/>
          </ac:picMkLst>
        </pc:picChg>
        <pc:picChg chg="del mod">
          <ac:chgData name="QU Guannan" userId="459ef0fc5a933e81" providerId="LiveId" clId="{92BC0B2D-83F8-4EA3-8A67-CB2DC97CA8DB}" dt="2021-09-08T01:48:03.707" v="312" actId="478"/>
          <ac:picMkLst>
            <pc:docMk/>
            <pc:sldMk cId="3297055597" sldId="262"/>
            <ac:picMk id="7" creationId="{D67CFBB5-5961-40CC-9993-120FE90C1FB4}"/>
          </ac:picMkLst>
        </pc:picChg>
        <pc:picChg chg="del">
          <ac:chgData name="QU Guannan" userId="459ef0fc5a933e81" providerId="LiveId" clId="{92BC0B2D-83F8-4EA3-8A67-CB2DC97CA8DB}" dt="2021-09-08T01:45:46.431" v="261" actId="478"/>
          <ac:picMkLst>
            <pc:docMk/>
            <pc:sldMk cId="3297055597" sldId="262"/>
            <ac:picMk id="9" creationId="{0683DF1B-B146-40B6-8D74-89F98CF94A69}"/>
          </ac:picMkLst>
        </pc:picChg>
        <pc:picChg chg="add del mod">
          <ac:chgData name="QU Guannan" userId="459ef0fc5a933e81" providerId="LiveId" clId="{92BC0B2D-83F8-4EA3-8A67-CB2DC97CA8DB}" dt="2021-09-08T02:01:55.499" v="512" actId="478"/>
          <ac:picMkLst>
            <pc:docMk/>
            <pc:sldMk cId="3297055597" sldId="262"/>
            <ac:picMk id="10" creationId="{741012DE-05C9-4D38-80C1-0B4A6A61A591}"/>
          </ac:picMkLst>
        </pc:picChg>
        <pc:picChg chg="add mod">
          <ac:chgData name="QU Guannan" userId="459ef0fc5a933e81" providerId="LiveId" clId="{92BC0B2D-83F8-4EA3-8A67-CB2DC97CA8DB}" dt="2021-09-08T02:30:41.922" v="845" actId="1076"/>
          <ac:picMkLst>
            <pc:docMk/>
            <pc:sldMk cId="3297055597" sldId="262"/>
            <ac:picMk id="13" creationId="{FBC26EF3-D57E-4327-90A0-BA76B8783B29}"/>
          </ac:picMkLst>
        </pc:picChg>
      </pc:sldChg>
      <pc:sldChg chg="addSp delSp modSp add mod">
        <pc:chgData name="QU Guannan" userId="459ef0fc5a933e81" providerId="LiveId" clId="{92BC0B2D-83F8-4EA3-8A67-CB2DC97CA8DB}" dt="2021-09-08T02:19:49.420" v="777" actId="20577"/>
        <pc:sldMkLst>
          <pc:docMk/>
          <pc:sldMk cId="2457030475" sldId="263"/>
        </pc:sldMkLst>
        <pc:spChg chg="mod">
          <ac:chgData name="QU Guannan" userId="459ef0fc5a933e81" providerId="LiveId" clId="{92BC0B2D-83F8-4EA3-8A67-CB2DC97CA8DB}" dt="2021-09-08T02:01:50.151" v="510" actId="20577"/>
          <ac:spMkLst>
            <pc:docMk/>
            <pc:sldMk cId="2457030475" sldId="263"/>
            <ac:spMk id="3" creationId="{8B284F61-F455-4C05-A7CB-EBAA28D0E753}"/>
          </ac:spMkLst>
        </pc:spChg>
        <pc:spChg chg="add mod">
          <ac:chgData name="QU Guannan" userId="459ef0fc5a933e81" providerId="LiveId" clId="{92BC0B2D-83F8-4EA3-8A67-CB2DC97CA8DB}" dt="2021-09-08T02:19:49.420" v="777" actId="20577"/>
          <ac:spMkLst>
            <pc:docMk/>
            <pc:sldMk cId="2457030475" sldId="263"/>
            <ac:spMk id="9" creationId="{6016D471-9708-4C3A-8770-F625366C8C35}"/>
          </ac:spMkLst>
        </pc:spChg>
        <pc:picChg chg="del">
          <ac:chgData name="QU Guannan" userId="459ef0fc5a933e81" providerId="LiveId" clId="{92BC0B2D-83F8-4EA3-8A67-CB2DC97CA8DB}" dt="2021-09-08T02:01:52.071" v="511" actId="478"/>
          <ac:picMkLst>
            <pc:docMk/>
            <pc:sldMk cId="2457030475" sldId="263"/>
            <ac:picMk id="5" creationId="{9BEC3BCA-059C-40A1-9280-2EE10B612082}"/>
          </ac:picMkLst>
        </pc:picChg>
        <pc:picChg chg="add mod">
          <ac:chgData name="QU Guannan" userId="459ef0fc5a933e81" providerId="LiveId" clId="{92BC0B2D-83F8-4EA3-8A67-CB2DC97CA8DB}" dt="2021-09-08T02:13:06.799" v="519" actId="1076"/>
          <ac:picMkLst>
            <pc:docMk/>
            <pc:sldMk cId="2457030475" sldId="263"/>
            <ac:picMk id="7" creationId="{7FEFEA14-DEAF-4815-AADD-E63F83A27154}"/>
          </ac:picMkLst>
        </pc:picChg>
        <pc:picChg chg="mod">
          <ac:chgData name="QU Guannan" userId="459ef0fc5a933e81" providerId="LiveId" clId="{92BC0B2D-83F8-4EA3-8A67-CB2DC97CA8DB}" dt="2021-09-08T02:02:02.670" v="513" actId="1076"/>
          <ac:picMkLst>
            <pc:docMk/>
            <pc:sldMk cId="2457030475" sldId="263"/>
            <ac:picMk id="10" creationId="{741012DE-05C9-4D38-80C1-0B4A6A61A591}"/>
          </ac:picMkLst>
        </pc:picChg>
      </pc:sldChg>
      <pc:sldChg chg="addSp delSp modSp add mod">
        <pc:chgData name="QU Guannan" userId="459ef0fc5a933e81" providerId="LiveId" clId="{92BC0B2D-83F8-4EA3-8A67-CB2DC97CA8DB}" dt="2021-09-08T02:57:05.253" v="1238" actId="20577"/>
        <pc:sldMkLst>
          <pc:docMk/>
          <pc:sldMk cId="156428713" sldId="264"/>
        </pc:sldMkLst>
        <pc:spChg chg="mod">
          <ac:chgData name="QU Guannan" userId="459ef0fc5a933e81" providerId="LiveId" clId="{92BC0B2D-83F8-4EA3-8A67-CB2DC97CA8DB}" dt="2021-09-08T02:33:54.976" v="880" actId="20577"/>
          <ac:spMkLst>
            <pc:docMk/>
            <pc:sldMk cId="156428713" sldId="264"/>
            <ac:spMk id="3" creationId="{8B284F61-F455-4C05-A7CB-EBAA28D0E753}"/>
          </ac:spMkLst>
        </pc:spChg>
        <pc:spChg chg="del">
          <ac:chgData name="QU Guannan" userId="459ef0fc5a933e81" providerId="LiveId" clId="{92BC0B2D-83F8-4EA3-8A67-CB2DC97CA8DB}" dt="2021-09-08T02:37:53.819" v="883" actId="478"/>
          <ac:spMkLst>
            <pc:docMk/>
            <pc:sldMk cId="156428713" sldId="264"/>
            <ac:spMk id="9" creationId="{6016D471-9708-4C3A-8770-F625366C8C35}"/>
          </ac:spMkLst>
        </pc:spChg>
        <pc:spChg chg="add mod">
          <ac:chgData name="QU Guannan" userId="459ef0fc5a933e81" providerId="LiveId" clId="{92BC0B2D-83F8-4EA3-8A67-CB2DC97CA8DB}" dt="2021-09-08T02:57:05.253" v="1238" actId="20577"/>
          <ac:spMkLst>
            <pc:docMk/>
            <pc:sldMk cId="156428713" sldId="264"/>
            <ac:spMk id="11" creationId="{D6934855-4980-4AD7-BDF6-54844773915C}"/>
          </ac:spMkLst>
        </pc:spChg>
        <pc:picChg chg="add mod">
          <ac:chgData name="QU Guannan" userId="459ef0fc5a933e81" providerId="LiveId" clId="{92BC0B2D-83F8-4EA3-8A67-CB2DC97CA8DB}" dt="2021-09-08T02:49:04.927" v="943" actId="1076"/>
          <ac:picMkLst>
            <pc:docMk/>
            <pc:sldMk cId="156428713" sldId="264"/>
            <ac:picMk id="5" creationId="{1D450460-34FE-4B8A-8671-A21CEDC7B5CD}"/>
          </ac:picMkLst>
        </pc:picChg>
        <pc:picChg chg="del">
          <ac:chgData name="QU Guannan" userId="459ef0fc5a933e81" providerId="LiveId" clId="{92BC0B2D-83F8-4EA3-8A67-CB2DC97CA8DB}" dt="2021-09-08T02:37:52.032" v="882" actId="478"/>
          <ac:picMkLst>
            <pc:docMk/>
            <pc:sldMk cId="156428713" sldId="264"/>
            <ac:picMk id="7" creationId="{7FEFEA14-DEAF-4815-AADD-E63F83A27154}"/>
          </ac:picMkLst>
        </pc:picChg>
        <pc:picChg chg="del">
          <ac:chgData name="QU Guannan" userId="459ef0fc5a933e81" providerId="LiveId" clId="{92BC0B2D-83F8-4EA3-8A67-CB2DC97CA8DB}" dt="2021-09-08T02:37:50.277" v="881" actId="478"/>
          <ac:picMkLst>
            <pc:docMk/>
            <pc:sldMk cId="156428713" sldId="264"/>
            <ac:picMk id="10" creationId="{741012DE-05C9-4D38-80C1-0B4A6A61A591}"/>
          </ac:picMkLst>
        </pc:picChg>
      </pc:sldChg>
      <pc:sldChg chg="addSp delSp modSp add mod">
        <pc:chgData name="QU Guannan" userId="459ef0fc5a933e81" providerId="LiveId" clId="{92BC0B2D-83F8-4EA3-8A67-CB2DC97CA8DB}" dt="2021-09-09T06:31:56.023" v="1293" actId="404"/>
        <pc:sldMkLst>
          <pc:docMk/>
          <pc:sldMk cId="1435730939" sldId="265"/>
        </pc:sldMkLst>
        <pc:spChg chg="mod">
          <ac:chgData name="QU Guannan" userId="459ef0fc5a933e81" providerId="LiveId" clId="{92BC0B2D-83F8-4EA3-8A67-CB2DC97CA8DB}" dt="2021-09-09T05:24:38.953" v="1252" actId="2711"/>
          <ac:spMkLst>
            <pc:docMk/>
            <pc:sldMk cId="1435730939" sldId="265"/>
            <ac:spMk id="3" creationId="{8B284F61-F455-4C05-A7CB-EBAA28D0E753}"/>
          </ac:spMkLst>
        </pc:spChg>
        <pc:spChg chg="add mod">
          <ac:chgData name="QU Guannan" userId="459ef0fc5a933e81" providerId="LiveId" clId="{92BC0B2D-83F8-4EA3-8A67-CB2DC97CA8DB}" dt="2021-09-09T05:25:22.955" v="1261" actId="208"/>
          <ac:spMkLst>
            <pc:docMk/>
            <pc:sldMk cId="1435730939" sldId="265"/>
            <ac:spMk id="8" creationId="{F01D2D88-11DA-43C3-8296-750555D92B3A}"/>
          </ac:spMkLst>
        </pc:spChg>
        <pc:spChg chg="del">
          <ac:chgData name="QU Guannan" userId="459ef0fc5a933e81" providerId="LiveId" clId="{92BC0B2D-83F8-4EA3-8A67-CB2DC97CA8DB}" dt="2021-09-09T05:23:42.103" v="1241" actId="478"/>
          <ac:spMkLst>
            <pc:docMk/>
            <pc:sldMk cId="1435730939" sldId="265"/>
            <ac:spMk id="11" creationId="{D6934855-4980-4AD7-BDF6-54844773915C}"/>
          </ac:spMkLst>
        </pc:spChg>
        <pc:spChg chg="add mod">
          <ac:chgData name="QU Guannan" userId="459ef0fc5a933e81" providerId="LiveId" clId="{92BC0B2D-83F8-4EA3-8A67-CB2DC97CA8DB}" dt="2021-09-09T06:31:56.023" v="1293" actId="404"/>
          <ac:spMkLst>
            <pc:docMk/>
            <pc:sldMk cId="1435730939" sldId="265"/>
            <ac:spMk id="13" creationId="{544F5418-E819-4CD6-AF5F-C87D6CAC97F7}"/>
          </ac:spMkLst>
        </pc:spChg>
        <pc:picChg chg="del">
          <ac:chgData name="QU Guannan" userId="459ef0fc5a933e81" providerId="LiveId" clId="{92BC0B2D-83F8-4EA3-8A67-CB2DC97CA8DB}" dt="2021-09-09T05:23:38.275" v="1240" actId="478"/>
          <ac:picMkLst>
            <pc:docMk/>
            <pc:sldMk cId="1435730939" sldId="265"/>
            <ac:picMk id="5" creationId="{1D450460-34FE-4B8A-8671-A21CEDC7B5CD}"/>
          </ac:picMkLst>
        </pc:picChg>
        <pc:picChg chg="add del mod">
          <ac:chgData name="QU Guannan" userId="459ef0fc5a933e81" providerId="LiveId" clId="{92BC0B2D-83F8-4EA3-8A67-CB2DC97CA8DB}" dt="2021-09-09T06:30:52.370" v="1262" actId="478"/>
          <ac:picMkLst>
            <pc:docMk/>
            <pc:sldMk cId="1435730939" sldId="265"/>
            <ac:picMk id="7" creationId="{FBF2FB6E-3AD0-49B2-BB6A-742A6D1621C9}"/>
          </ac:picMkLst>
        </pc:picChg>
        <pc:picChg chg="add mod">
          <ac:chgData name="QU Guannan" userId="459ef0fc5a933e81" providerId="LiveId" clId="{92BC0B2D-83F8-4EA3-8A67-CB2DC97CA8DB}" dt="2021-09-09T05:25:03.419" v="1258" actId="1076"/>
          <ac:picMkLst>
            <pc:docMk/>
            <pc:sldMk cId="1435730939" sldId="265"/>
            <ac:picMk id="9" creationId="{5AD15B2C-D031-4175-88FE-61C3BC762E52}"/>
          </ac:picMkLst>
        </pc:picChg>
        <pc:picChg chg="add mod">
          <ac:chgData name="QU Guannan" userId="459ef0fc5a933e81" providerId="LiveId" clId="{92BC0B2D-83F8-4EA3-8A67-CB2DC97CA8DB}" dt="2021-09-09T06:30:57.414" v="1264" actId="1076"/>
          <ac:picMkLst>
            <pc:docMk/>
            <pc:sldMk cId="1435730939" sldId="265"/>
            <ac:picMk id="12" creationId="{1587054C-994E-4909-BA26-A87441C563E0}"/>
          </ac:picMkLst>
        </pc:picChg>
      </pc:sldChg>
      <pc:sldChg chg="addSp delSp modSp add mod">
        <pc:chgData name="QU Guannan" userId="459ef0fc5a933e81" providerId="LiveId" clId="{92BC0B2D-83F8-4EA3-8A67-CB2DC97CA8DB}" dt="2021-09-09T06:50:47.254" v="1506" actId="208"/>
        <pc:sldMkLst>
          <pc:docMk/>
          <pc:sldMk cId="196487757" sldId="266"/>
        </pc:sldMkLst>
        <pc:spChg chg="mod">
          <ac:chgData name="QU Guannan" userId="459ef0fc5a933e81" providerId="LiveId" clId="{92BC0B2D-83F8-4EA3-8A67-CB2DC97CA8DB}" dt="2021-09-09T06:44:28.826" v="1317" actId="20577"/>
          <ac:spMkLst>
            <pc:docMk/>
            <pc:sldMk cId="196487757" sldId="266"/>
            <ac:spMk id="3" creationId="{8B284F61-F455-4C05-A7CB-EBAA28D0E753}"/>
          </ac:spMkLst>
        </pc:spChg>
        <pc:spChg chg="del">
          <ac:chgData name="QU Guannan" userId="459ef0fc5a933e81" providerId="LiveId" clId="{92BC0B2D-83F8-4EA3-8A67-CB2DC97CA8DB}" dt="2021-09-09T06:44:42.051" v="1320" actId="478"/>
          <ac:spMkLst>
            <pc:docMk/>
            <pc:sldMk cId="196487757" sldId="266"/>
            <ac:spMk id="8" creationId="{F01D2D88-11DA-43C3-8296-750555D92B3A}"/>
          </ac:spMkLst>
        </pc:spChg>
        <pc:spChg chg="mod">
          <ac:chgData name="QU Guannan" userId="459ef0fc5a933e81" providerId="LiveId" clId="{92BC0B2D-83F8-4EA3-8A67-CB2DC97CA8DB}" dt="2021-09-09T06:48:33.378" v="1494" actId="27636"/>
          <ac:spMkLst>
            <pc:docMk/>
            <pc:sldMk cId="196487757" sldId="266"/>
            <ac:spMk id="13" creationId="{544F5418-E819-4CD6-AF5F-C87D6CAC97F7}"/>
          </ac:spMkLst>
        </pc:spChg>
        <pc:spChg chg="add mod">
          <ac:chgData name="QU Guannan" userId="459ef0fc5a933e81" providerId="LiveId" clId="{92BC0B2D-83F8-4EA3-8A67-CB2DC97CA8DB}" dt="2021-09-09T06:50:47.254" v="1506" actId="208"/>
          <ac:spMkLst>
            <pc:docMk/>
            <pc:sldMk cId="196487757" sldId="266"/>
            <ac:spMk id="15" creationId="{49E6042D-1816-43ED-92CC-F649D0C2F9B6}"/>
          </ac:spMkLst>
        </pc:spChg>
        <pc:picChg chg="add del mod">
          <ac:chgData name="QU Guannan" userId="459ef0fc5a933e81" providerId="LiveId" clId="{92BC0B2D-83F8-4EA3-8A67-CB2DC97CA8DB}" dt="2021-09-09T06:46:02.887" v="1321" actId="478"/>
          <ac:picMkLst>
            <pc:docMk/>
            <pc:sldMk cId="196487757" sldId="266"/>
            <ac:picMk id="5" creationId="{4AD6BE35-767F-4944-A90C-15931FFE69C0}"/>
          </ac:picMkLst>
        </pc:picChg>
        <pc:picChg chg="del">
          <ac:chgData name="QU Guannan" userId="459ef0fc5a933e81" providerId="LiveId" clId="{92BC0B2D-83F8-4EA3-8A67-CB2DC97CA8DB}" dt="2021-09-09T06:44:37.213" v="1318" actId="478"/>
          <ac:picMkLst>
            <pc:docMk/>
            <pc:sldMk cId="196487757" sldId="266"/>
            <ac:picMk id="9" creationId="{5AD15B2C-D031-4175-88FE-61C3BC762E52}"/>
          </ac:picMkLst>
        </pc:picChg>
        <pc:picChg chg="add mod">
          <ac:chgData name="QU Guannan" userId="459ef0fc5a933e81" providerId="LiveId" clId="{92BC0B2D-83F8-4EA3-8A67-CB2DC97CA8DB}" dt="2021-09-09T06:48:27.001" v="1486" actId="1076"/>
          <ac:picMkLst>
            <pc:docMk/>
            <pc:sldMk cId="196487757" sldId="266"/>
            <ac:picMk id="10" creationId="{ACC7E128-E8C3-4B67-AB40-408709E2B147}"/>
          </ac:picMkLst>
        </pc:picChg>
        <pc:picChg chg="del">
          <ac:chgData name="QU Guannan" userId="459ef0fc5a933e81" providerId="LiveId" clId="{92BC0B2D-83F8-4EA3-8A67-CB2DC97CA8DB}" dt="2021-09-09T06:44:11.976" v="1295" actId="478"/>
          <ac:picMkLst>
            <pc:docMk/>
            <pc:sldMk cId="196487757" sldId="266"/>
            <ac:picMk id="12" creationId="{1587054C-994E-4909-BA26-A87441C563E0}"/>
          </ac:picMkLst>
        </pc:picChg>
        <pc:picChg chg="add mod">
          <ac:chgData name="QU Guannan" userId="459ef0fc5a933e81" providerId="LiveId" clId="{92BC0B2D-83F8-4EA3-8A67-CB2DC97CA8DB}" dt="2021-09-09T06:49:27.785" v="1503" actId="1076"/>
          <ac:picMkLst>
            <pc:docMk/>
            <pc:sldMk cId="196487757" sldId="266"/>
            <ac:picMk id="14" creationId="{57B58491-2AFA-405D-9E89-D0927DDC4798}"/>
          </ac:picMkLst>
        </pc:picChg>
      </pc:sldChg>
      <pc:sldChg chg="addSp modSp mod">
        <pc:chgData name="QU Guannan" userId="459ef0fc5a933e81" providerId="LiveId" clId="{92BC0B2D-83F8-4EA3-8A67-CB2DC97CA8DB}" dt="2021-09-14T01:05:32.179" v="2256" actId="20577"/>
        <pc:sldMkLst>
          <pc:docMk/>
          <pc:sldMk cId="3860799815" sldId="267"/>
        </pc:sldMkLst>
        <pc:spChg chg="mod">
          <ac:chgData name="QU Guannan" userId="459ef0fc5a933e81" providerId="LiveId" clId="{92BC0B2D-83F8-4EA3-8A67-CB2DC97CA8DB}" dt="2021-09-14T01:05:32.179" v="2256" actId="20577"/>
          <ac:spMkLst>
            <pc:docMk/>
            <pc:sldMk cId="3860799815" sldId="267"/>
            <ac:spMk id="3" creationId="{00000000-0000-0000-0000-000000000000}"/>
          </ac:spMkLst>
        </pc:spChg>
        <pc:spChg chg="add mod">
          <ac:chgData name="QU Guannan" userId="459ef0fc5a933e81" providerId="LiveId" clId="{92BC0B2D-83F8-4EA3-8A67-CB2DC97CA8DB}" dt="2021-09-14T01:03:12.069" v="2171" actId="14100"/>
          <ac:spMkLst>
            <pc:docMk/>
            <pc:sldMk cId="3860799815" sldId="267"/>
            <ac:spMk id="4" creationId="{E8C3C833-CCE2-4ED9-8F64-863A870D5C84}"/>
          </ac:spMkLst>
        </pc:spChg>
        <pc:spChg chg="add mod">
          <ac:chgData name="QU Guannan" userId="459ef0fc5a933e81" providerId="LiveId" clId="{92BC0B2D-83F8-4EA3-8A67-CB2DC97CA8DB}" dt="2021-09-14T01:03:46.612" v="2184" actId="14100"/>
          <ac:spMkLst>
            <pc:docMk/>
            <pc:sldMk cId="3860799815" sldId="267"/>
            <ac:spMk id="7" creationId="{61D1AF91-0877-44EB-BEA1-AF70B735FC9A}"/>
          </ac:spMkLst>
        </pc:spChg>
        <pc:spChg chg="add mod">
          <ac:chgData name="QU Guannan" userId="459ef0fc5a933e81" providerId="LiveId" clId="{92BC0B2D-83F8-4EA3-8A67-CB2DC97CA8DB}" dt="2021-09-14T01:04:15.059" v="2209" actId="20577"/>
          <ac:spMkLst>
            <pc:docMk/>
            <pc:sldMk cId="3860799815" sldId="267"/>
            <ac:spMk id="8" creationId="{8BC4BC9C-8833-4610-BDBA-8D34B3AAD8C0}"/>
          </ac:spMkLst>
        </pc:spChg>
        <pc:picChg chg="mod">
          <ac:chgData name="QU Guannan" userId="459ef0fc5a933e81" providerId="LiveId" clId="{92BC0B2D-83F8-4EA3-8A67-CB2DC97CA8DB}" dt="2021-09-14T00:59:10.879" v="2143" actId="1076"/>
          <ac:picMkLst>
            <pc:docMk/>
            <pc:sldMk cId="3860799815" sldId="267"/>
            <ac:picMk id="6" creationId="{00000000-0000-0000-0000-000000000000}"/>
          </ac:picMkLst>
        </pc:picChg>
      </pc:sldChg>
      <pc:sldChg chg="modSp mod">
        <pc:chgData name="QU Guannan" userId="459ef0fc5a933e81" providerId="LiveId" clId="{92BC0B2D-83F8-4EA3-8A67-CB2DC97CA8DB}" dt="2021-09-14T01:05:24.275" v="2241" actId="20577"/>
        <pc:sldMkLst>
          <pc:docMk/>
          <pc:sldMk cId="2997544503" sldId="268"/>
        </pc:sldMkLst>
        <pc:spChg chg="mod">
          <ac:chgData name="QU Guannan" userId="459ef0fc5a933e81" providerId="LiveId" clId="{92BC0B2D-83F8-4EA3-8A67-CB2DC97CA8DB}" dt="2021-09-14T01:05:24.275" v="2241" actId="20577"/>
          <ac:spMkLst>
            <pc:docMk/>
            <pc:sldMk cId="2997544503" sldId="268"/>
            <ac:spMk id="3" creationId="{00000000-0000-0000-0000-000000000000}"/>
          </ac:spMkLst>
        </pc:spChg>
        <pc:picChg chg="mod">
          <ac:chgData name="QU Guannan" userId="459ef0fc5a933e81" providerId="LiveId" clId="{92BC0B2D-83F8-4EA3-8A67-CB2DC97CA8DB}" dt="2021-09-14T01:05:11.002" v="2210" actId="1076"/>
          <ac:picMkLst>
            <pc:docMk/>
            <pc:sldMk cId="2997544503" sldId="268"/>
            <ac:picMk id="4" creationId="{00000000-0000-0000-0000-000000000000}"/>
          </ac:picMkLst>
        </pc:picChg>
      </pc:sldChg>
      <pc:sldChg chg="addSp delSp modSp mod">
        <pc:chgData name="QU Guannan" userId="459ef0fc5a933e81" providerId="LiveId" clId="{92BC0B2D-83F8-4EA3-8A67-CB2DC97CA8DB}" dt="2021-09-14T01:14:33.012" v="2364" actId="1076"/>
        <pc:sldMkLst>
          <pc:docMk/>
          <pc:sldMk cId="2444749258" sldId="269"/>
        </pc:sldMkLst>
        <pc:spChg chg="mod">
          <ac:chgData name="QU Guannan" userId="459ef0fc5a933e81" providerId="LiveId" clId="{92BC0B2D-83F8-4EA3-8A67-CB2DC97CA8DB}" dt="2021-09-14T01:05:49.769" v="2294" actId="20577"/>
          <ac:spMkLst>
            <pc:docMk/>
            <pc:sldMk cId="2444749258" sldId="269"/>
            <ac:spMk id="3" creationId="{00000000-0000-0000-0000-000000000000}"/>
          </ac:spMkLst>
        </pc:spChg>
        <pc:spChg chg="add mod">
          <ac:chgData name="QU Guannan" userId="459ef0fc5a933e81" providerId="LiveId" clId="{92BC0B2D-83F8-4EA3-8A67-CB2DC97CA8DB}" dt="2021-09-14T01:13:29.717" v="2311" actId="207"/>
          <ac:spMkLst>
            <pc:docMk/>
            <pc:sldMk cId="2444749258" sldId="269"/>
            <ac:spMk id="9" creationId="{F8488BC3-D688-44FD-BD1E-220E965F0D2C}"/>
          </ac:spMkLst>
        </pc:spChg>
        <pc:spChg chg="add del mod">
          <ac:chgData name="QU Guannan" userId="459ef0fc5a933e81" providerId="LiveId" clId="{92BC0B2D-83F8-4EA3-8A67-CB2DC97CA8DB}" dt="2021-09-14T01:13:52.770" v="2315" actId="11529"/>
          <ac:spMkLst>
            <pc:docMk/>
            <pc:sldMk cId="2444749258" sldId="269"/>
            <ac:spMk id="10" creationId="{6F77706D-DE92-40A4-8003-1751241F7DD4}"/>
          </ac:spMkLst>
        </pc:spChg>
        <pc:spChg chg="add mod">
          <ac:chgData name="QU Guannan" userId="459ef0fc5a933e81" providerId="LiveId" clId="{92BC0B2D-83F8-4EA3-8A67-CB2DC97CA8DB}" dt="2021-09-14T01:14:26.311" v="2363" actId="13822"/>
          <ac:spMkLst>
            <pc:docMk/>
            <pc:sldMk cId="2444749258" sldId="269"/>
            <ac:spMk id="11" creationId="{123E72A7-C16B-4B3D-8330-3C9D4CFA38EC}"/>
          </ac:spMkLst>
        </pc:spChg>
        <pc:picChg chg="del mod">
          <ac:chgData name="QU Guannan" userId="459ef0fc5a933e81" providerId="LiveId" clId="{92BC0B2D-83F8-4EA3-8A67-CB2DC97CA8DB}" dt="2021-09-14T01:12:38.207" v="2300" actId="478"/>
          <ac:picMkLst>
            <pc:docMk/>
            <pc:sldMk cId="2444749258" sldId="269"/>
            <ac:picMk id="4" creationId="{00000000-0000-0000-0000-000000000000}"/>
          </ac:picMkLst>
        </pc:picChg>
        <pc:picChg chg="add mod">
          <ac:chgData name="QU Guannan" userId="459ef0fc5a933e81" providerId="LiveId" clId="{92BC0B2D-83F8-4EA3-8A67-CB2DC97CA8DB}" dt="2021-09-14T01:13:15.662" v="2308" actId="1076"/>
          <ac:picMkLst>
            <pc:docMk/>
            <pc:sldMk cId="2444749258" sldId="269"/>
            <ac:picMk id="6" creationId="{06F6A6E5-1DD6-4776-BCF6-E2591AC12898}"/>
          </ac:picMkLst>
        </pc:picChg>
        <pc:picChg chg="add mod">
          <ac:chgData name="QU Guannan" userId="459ef0fc5a933e81" providerId="LiveId" clId="{92BC0B2D-83F8-4EA3-8A67-CB2DC97CA8DB}" dt="2021-09-14T01:14:33.012" v="2364" actId="1076"/>
          <ac:picMkLst>
            <pc:docMk/>
            <pc:sldMk cId="2444749258" sldId="269"/>
            <ac:picMk id="8" creationId="{D1C252E7-E289-4060-8634-CD79D438E316}"/>
          </ac:picMkLst>
        </pc:picChg>
      </pc:sldChg>
      <pc:sldChg chg="addSp delSp modSp mod">
        <pc:chgData name="QU Guannan" userId="459ef0fc5a933e81" providerId="LiveId" clId="{92BC0B2D-83F8-4EA3-8A67-CB2DC97CA8DB}" dt="2021-09-14T01:18:55.232" v="2497" actId="5793"/>
        <pc:sldMkLst>
          <pc:docMk/>
          <pc:sldMk cId="47483331" sldId="270"/>
        </pc:sldMkLst>
        <pc:spChg chg="mod">
          <ac:chgData name="QU Guannan" userId="459ef0fc5a933e81" providerId="LiveId" clId="{92BC0B2D-83F8-4EA3-8A67-CB2DC97CA8DB}" dt="2021-09-14T01:18:02.984" v="2384" actId="20577"/>
          <ac:spMkLst>
            <pc:docMk/>
            <pc:sldMk cId="47483331" sldId="270"/>
            <ac:spMk id="3" creationId="{00000000-0000-0000-0000-000000000000}"/>
          </ac:spMkLst>
        </pc:spChg>
        <pc:spChg chg="add mod">
          <ac:chgData name="QU Guannan" userId="459ef0fc5a933e81" providerId="LiveId" clId="{92BC0B2D-83F8-4EA3-8A67-CB2DC97CA8DB}" dt="2021-09-14T01:18:55.232" v="2497" actId="5793"/>
          <ac:spMkLst>
            <pc:docMk/>
            <pc:sldMk cId="47483331" sldId="270"/>
            <ac:spMk id="7" creationId="{1B15C313-63E4-4DC5-AFB3-1F7FD0CB7C1F}"/>
          </ac:spMkLst>
        </pc:spChg>
        <pc:picChg chg="del">
          <ac:chgData name="QU Guannan" userId="459ef0fc5a933e81" providerId="LiveId" clId="{92BC0B2D-83F8-4EA3-8A67-CB2DC97CA8DB}" dt="2021-09-14T01:17:05.278" v="2365" actId="478"/>
          <ac:picMkLst>
            <pc:docMk/>
            <pc:sldMk cId="47483331" sldId="270"/>
            <ac:picMk id="4" creationId="{00000000-0000-0000-0000-000000000000}"/>
          </ac:picMkLst>
        </pc:picChg>
        <pc:picChg chg="add mod">
          <ac:chgData name="QU Guannan" userId="459ef0fc5a933e81" providerId="LiveId" clId="{92BC0B2D-83F8-4EA3-8A67-CB2DC97CA8DB}" dt="2021-09-14T01:18:10.985" v="2385" actId="1076"/>
          <ac:picMkLst>
            <pc:docMk/>
            <pc:sldMk cId="47483331" sldId="270"/>
            <ac:picMk id="6" creationId="{169B0857-A5EF-4AC6-8FC9-06AE93BE2BF4}"/>
          </ac:picMkLst>
        </pc:picChg>
      </pc:sldChg>
      <pc:sldChg chg="addSp delSp modSp mod">
        <pc:chgData name="QU Guannan" userId="459ef0fc5a933e81" providerId="LiveId" clId="{92BC0B2D-83F8-4EA3-8A67-CB2DC97CA8DB}" dt="2021-09-14T01:21:00.052" v="2527" actId="208"/>
        <pc:sldMkLst>
          <pc:docMk/>
          <pc:sldMk cId="3656446410" sldId="271"/>
        </pc:sldMkLst>
        <pc:spChg chg="mod">
          <ac:chgData name="QU Guannan" userId="459ef0fc5a933e81" providerId="LiveId" clId="{92BC0B2D-83F8-4EA3-8A67-CB2DC97CA8DB}" dt="2021-09-14T01:19:26.464" v="2515" actId="20577"/>
          <ac:spMkLst>
            <pc:docMk/>
            <pc:sldMk cId="3656446410" sldId="271"/>
            <ac:spMk id="3" creationId="{00000000-0000-0000-0000-000000000000}"/>
          </ac:spMkLst>
        </pc:spChg>
        <pc:spChg chg="add mod">
          <ac:chgData name="QU Guannan" userId="459ef0fc5a933e81" providerId="LiveId" clId="{92BC0B2D-83F8-4EA3-8A67-CB2DC97CA8DB}" dt="2021-09-14T01:21:00.052" v="2527" actId="208"/>
          <ac:spMkLst>
            <pc:docMk/>
            <pc:sldMk cId="3656446410" sldId="271"/>
            <ac:spMk id="8" creationId="{098EDE42-CAAE-441B-914C-DEA6D6C69319}"/>
          </ac:spMkLst>
        </pc:spChg>
        <pc:picChg chg="del">
          <ac:chgData name="QU Guannan" userId="459ef0fc5a933e81" providerId="LiveId" clId="{92BC0B2D-83F8-4EA3-8A67-CB2DC97CA8DB}" dt="2021-09-14T01:20:22.669" v="2516" actId="478"/>
          <ac:picMkLst>
            <pc:docMk/>
            <pc:sldMk cId="3656446410" sldId="271"/>
            <ac:picMk id="4" creationId="{00000000-0000-0000-0000-000000000000}"/>
          </ac:picMkLst>
        </pc:picChg>
        <pc:picChg chg="add mod">
          <ac:chgData name="QU Guannan" userId="459ef0fc5a933e81" providerId="LiveId" clId="{92BC0B2D-83F8-4EA3-8A67-CB2DC97CA8DB}" dt="2021-09-14T01:20:39.264" v="2522" actId="1076"/>
          <ac:picMkLst>
            <pc:docMk/>
            <pc:sldMk cId="3656446410" sldId="271"/>
            <ac:picMk id="6" creationId="{666D3DCA-0B6A-471E-9326-9B7EB1D3103B}"/>
          </ac:picMkLst>
        </pc:picChg>
        <pc:picChg chg="add mod">
          <ac:chgData name="QU Guannan" userId="459ef0fc5a933e81" providerId="LiveId" clId="{92BC0B2D-83F8-4EA3-8A67-CB2DC97CA8DB}" dt="2021-09-14T01:20:44.936" v="2524" actId="14100"/>
          <ac:picMkLst>
            <pc:docMk/>
            <pc:sldMk cId="3656446410" sldId="271"/>
            <ac:picMk id="7" creationId="{2D661ED5-D3DB-4851-8525-19C2975D35EB}"/>
          </ac:picMkLst>
        </pc:picChg>
      </pc:sldChg>
      <pc:sldChg chg="addSp delSp modSp mod">
        <pc:chgData name="QU Guannan" userId="459ef0fc5a933e81" providerId="LiveId" clId="{92BC0B2D-83F8-4EA3-8A67-CB2DC97CA8DB}" dt="2021-09-14T01:31:53.201" v="2755" actId="1076"/>
        <pc:sldMkLst>
          <pc:docMk/>
          <pc:sldMk cId="2827496672" sldId="272"/>
        </pc:sldMkLst>
        <pc:spChg chg="mod">
          <ac:chgData name="QU Guannan" userId="459ef0fc5a933e81" providerId="LiveId" clId="{92BC0B2D-83F8-4EA3-8A67-CB2DC97CA8DB}" dt="2021-09-14T01:25:32.094" v="2595" actId="1076"/>
          <ac:spMkLst>
            <pc:docMk/>
            <pc:sldMk cId="2827496672" sldId="272"/>
            <ac:spMk id="2" creationId="{09B74BA2-F940-496D-B686-804E0EB0AFC9}"/>
          </ac:spMkLst>
        </pc:spChg>
        <pc:spChg chg="mod">
          <ac:chgData name="QU Guannan" userId="459ef0fc5a933e81" providerId="LiveId" clId="{92BC0B2D-83F8-4EA3-8A67-CB2DC97CA8DB}" dt="2021-09-14T01:26:08.380" v="2608" actId="1076"/>
          <ac:spMkLst>
            <pc:docMk/>
            <pc:sldMk cId="2827496672" sldId="272"/>
            <ac:spMk id="3" creationId="{00000000-0000-0000-0000-000000000000}"/>
          </ac:spMkLst>
        </pc:spChg>
        <pc:spChg chg="add mod">
          <ac:chgData name="QU Guannan" userId="459ef0fc5a933e81" providerId="LiveId" clId="{92BC0B2D-83F8-4EA3-8A67-CB2DC97CA8DB}" dt="2021-09-14T01:31:53.201" v="2755" actId="1076"/>
          <ac:spMkLst>
            <pc:docMk/>
            <pc:sldMk cId="2827496672" sldId="272"/>
            <ac:spMk id="8" creationId="{20FD7A09-48AF-496B-9669-1D6C4E9A89EE}"/>
          </ac:spMkLst>
        </pc:spChg>
        <pc:spChg chg="add mod">
          <ac:chgData name="QU Guannan" userId="459ef0fc5a933e81" providerId="LiveId" clId="{92BC0B2D-83F8-4EA3-8A67-CB2DC97CA8DB}" dt="2021-09-14T01:26:46.124" v="2733" actId="1076"/>
          <ac:spMkLst>
            <pc:docMk/>
            <pc:sldMk cId="2827496672" sldId="272"/>
            <ac:spMk id="9" creationId="{FDB95928-20FC-479C-AD13-C4758AD40679}"/>
          </ac:spMkLst>
        </pc:spChg>
        <pc:picChg chg="del">
          <ac:chgData name="QU Guannan" userId="459ef0fc5a933e81" providerId="LiveId" clId="{92BC0B2D-83F8-4EA3-8A67-CB2DC97CA8DB}" dt="2021-09-14T01:23:52.618" v="2581" actId="478"/>
          <ac:picMkLst>
            <pc:docMk/>
            <pc:sldMk cId="2827496672" sldId="272"/>
            <ac:picMk id="5" creationId="{00000000-0000-0000-0000-000000000000}"/>
          </ac:picMkLst>
        </pc:picChg>
        <pc:picChg chg="add mod">
          <ac:chgData name="QU Guannan" userId="459ef0fc5a933e81" providerId="LiveId" clId="{92BC0B2D-83F8-4EA3-8A67-CB2DC97CA8DB}" dt="2021-09-14T01:26:06.300" v="2607" actId="1076"/>
          <ac:picMkLst>
            <pc:docMk/>
            <pc:sldMk cId="2827496672" sldId="272"/>
            <ac:picMk id="6" creationId="{DAC6BE2F-B480-4EA9-BB4C-065BC4C31A7D}"/>
          </ac:picMkLst>
        </pc:picChg>
        <pc:picChg chg="add mod">
          <ac:chgData name="QU Guannan" userId="459ef0fc5a933e81" providerId="LiveId" clId="{92BC0B2D-83F8-4EA3-8A67-CB2DC97CA8DB}" dt="2021-09-14T01:26:03.085" v="2606" actId="1076"/>
          <ac:picMkLst>
            <pc:docMk/>
            <pc:sldMk cId="2827496672" sldId="272"/>
            <ac:picMk id="7" creationId="{B3AA936D-854B-4905-8C1B-69B55ED1DBD2}"/>
          </ac:picMkLst>
        </pc:picChg>
      </pc:sldChg>
      <pc:sldChg chg="addSp delSp modSp mod">
        <pc:chgData name="QU Guannan" userId="459ef0fc5a933e81" providerId="LiveId" clId="{92BC0B2D-83F8-4EA3-8A67-CB2DC97CA8DB}" dt="2021-09-14T01:32:09.745" v="2757" actId="1076"/>
        <pc:sldMkLst>
          <pc:docMk/>
          <pc:sldMk cId="2302114914" sldId="273"/>
        </pc:sldMkLst>
        <pc:spChg chg="mod">
          <ac:chgData name="QU Guannan" userId="459ef0fc5a933e81" providerId="LiveId" clId="{92BC0B2D-83F8-4EA3-8A67-CB2DC97CA8DB}" dt="2021-09-14T01:27:40.796" v="2744" actId="20577"/>
          <ac:spMkLst>
            <pc:docMk/>
            <pc:sldMk cId="2302114914" sldId="273"/>
            <ac:spMk id="3" creationId="{00000000-0000-0000-0000-000000000000}"/>
          </ac:spMkLst>
        </pc:spChg>
        <pc:spChg chg="add mod">
          <ac:chgData name="QU Guannan" userId="459ef0fc5a933e81" providerId="LiveId" clId="{92BC0B2D-83F8-4EA3-8A67-CB2DC97CA8DB}" dt="2021-09-14T01:32:09.745" v="2757" actId="1076"/>
          <ac:spMkLst>
            <pc:docMk/>
            <pc:sldMk cId="2302114914" sldId="273"/>
            <ac:spMk id="8" creationId="{D93208A8-0C6D-48E2-A460-6F5233820EF8}"/>
          </ac:spMkLst>
        </pc:spChg>
        <pc:picChg chg="add del mod">
          <ac:chgData name="QU Guannan" userId="459ef0fc5a933e81" providerId="LiveId" clId="{92BC0B2D-83F8-4EA3-8A67-CB2DC97CA8DB}" dt="2021-09-14T01:30:20.413" v="2746" actId="478"/>
          <ac:picMkLst>
            <pc:docMk/>
            <pc:sldMk cId="2302114914" sldId="273"/>
            <ac:picMk id="4" creationId="{00000000-0000-0000-0000-000000000000}"/>
          </ac:picMkLst>
        </pc:picChg>
        <pc:picChg chg="add mod">
          <ac:chgData name="QU Guannan" userId="459ef0fc5a933e81" providerId="LiveId" clId="{92BC0B2D-83F8-4EA3-8A67-CB2DC97CA8DB}" dt="2021-09-14T01:31:38.216" v="2754" actId="14100"/>
          <ac:picMkLst>
            <pc:docMk/>
            <pc:sldMk cId="2302114914" sldId="273"/>
            <ac:picMk id="6" creationId="{5F34D351-BA62-42E6-8A37-9930CB870C61}"/>
          </ac:picMkLst>
        </pc:picChg>
        <pc:picChg chg="add mod">
          <ac:chgData name="QU Guannan" userId="459ef0fc5a933e81" providerId="LiveId" clId="{92BC0B2D-83F8-4EA3-8A67-CB2DC97CA8DB}" dt="2021-09-14T01:31:34.065" v="2753" actId="14100"/>
          <ac:picMkLst>
            <pc:docMk/>
            <pc:sldMk cId="2302114914" sldId="273"/>
            <ac:picMk id="7" creationId="{EA02FF42-6B1B-44CE-9951-E98C5E0E4E07}"/>
          </ac:picMkLst>
        </pc:picChg>
      </pc:sldChg>
      <pc:sldChg chg="addSp delSp modSp add mod">
        <pc:chgData name="QU Guannan" userId="459ef0fc5a933e81" providerId="LiveId" clId="{92BC0B2D-83F8-4EA3-8A67-CB2DC97CA8DB}" dt="2021-09-14T01:40:17.507" v="3046" actId="1076"/>
        <pc:sldMkLst>
          <pc:docMk/>
          <pc:sldMk cId="1998210062" sldId="274"/>
        </pc:sldMkLst>
        <pc:spChg chg="mod">
          <ac:chgData name="QU Guannan" userId="459ef0fc5a933e81" providerId="LiveId" clId="{92BC0B2D-83F8-4EA3-8A67-CB2DC97CA8DB}" dt="2021-09-14T01:33:50.397" v="2782" actId="20577"/>
          <ac:spMkLst>
            <pc:docMk/>
            <pc:sldMk cId="1998210062" sldId="274"/>
            <ac:spMk id="3" creationId="{00000000-0000-0000-0000-000000000000}"/>
          </ac:spMkLst>
        </pc:spChg>
        <pc:spChg chg="del">
          <ac:chgData name="QU Guannan" userId="459ef0fc5a933e81" providerId="LiveId" clId="{92BC0B2D-83F8-4EA3-8A67-CB2DC97CA8DB}" dt="2021-09-14T01:33:43.788" v="2764" actId="478"/>
          <ac:spMkLst>
            <pc:docMk/>
            <pc:sldMk cId="1998210062" sldId="274"/>
            <ac:spMk id="8" creationId="{D93208A8-0C6D-48E2-A460-6F5233820EF8}"/>
          </ac:spMkLst>
        </pc:spChg>
        <pc:spChg chg="add mod">
          <ac:chgData name="QU Guannan" userId="459ef0fc5a933e81" providerId="LiveId" clId="{92BC0B2D-83F8-4EA3-8A67-CB2DC97CA8DB}" dt="2021-09-14T01:39:48.779" v="3038" actId="1076"/>
          <ac:spMkLst>
            <pc:docMk/>
            <pc:sldMk cId="1998210062" sldId="274"/>
            <ac:spMk id="9" creationId="{2899CB0C-7EC8-47ED-956A-D0A476601058}"/>
          </ac:spMkLst>
        </pc:spChg>
        <pc:spChg chg="add mod">
          <ac:chgData name="QU Guannan" userId="459ef0fc5a933e81" providerId="LiveId" clId="{92BC0B2D-83F8-4EA3-8A67-CB2DC97CA8DB}" dt="2021-09-14T01:40:14.795" v="3045" actId="1076"/>
          <ac:spMkLst>
            <pc:docMk/>
            <pc:sldMk cId="1998210062" sldId="274"/>
            <ac:spMk id="12" creationId="{96572B49-5CA1-4D75-897E-CC2DEE350B31}"/>
          </ac:spMkLst>
        </pc:spChg>
        <pc:picChg chg="add del mod">
          <ac:chgData name="QU Guannan" userId="459ef0fc5a933e81" providerId="LiveId" clId="{92BC0B2D-83F8-4EA3-8A67-CB2DC97CA8DB}" dt="2021-09-14T01:37:37.771" v="2958" actId="478"/>
          <ac:picMkLst>
            <pc:docMk/>
            <pc:sldMk cId="1998210062" sldId="274"/>
            <ac:picMk id="5" creationId="{C7C3619F-E9B1-4AB7-92EC-828FE30B7B55}"/>
          </ac:picMkLst>
        </pc:picChg>
        <pc:picChg chg="del">
          <ac:chgData name="QU Guannan" userId="459ef0fc5a933e81" providerId="LiveId" clId="{92BC0B2D-83F8-4EA3-8A67-CB2DC97CA8DB}" dt="2021-09-14T01:33:39.514" v="2763" actId="478"/>
          <ac:picMkLst>
            <pc:docMk/>
            <pc:sldMk cId="1998210062" sldId="274"/>
            <ac:picMk id="6" creationId="{5F34D351-BA62-42E6-8A37-9930CB870C61}"/>
          </ac:picMkLst>
        </pc:picChg>
        <pc:picChg chg="del">
          <ac:chgData name="QU Guannan" userId="459ef0fc5a933e81" providerId="LiveId" clId="{92BC0B2D-83F8-4EA3-8A67-CB2DC97CA8DB}" dt="2021-09-14T01:33:37.028" v="2762" actId="478"/>
          <ac:picMkLst>
            <pc:docMk/>
            <pc:sldMk cId="1998210062" sldId="274"/>
            <ac:picMk id="7" creationId="{EA02FF42-6B1B-44CE-9951-E98C5E0E4E07}"/>
          </ac:picMkLst>
        </pc:picChg>
        <pc:picChg chg="add mod">
          <ac:chgData name="QU Guannan" userId="459ef0fc5a933e81" providerId="LiveId" clId="{92BC0B2D-83F8-4EA3-8A67-CB2DC97CA8DB}" dt="2021-09-14T01:40:08.987" v="3044" actId="1076"/>
          <ac:picMkLst>
            <pc:docMk/>
            <pc:sldMk cId="1998210062" sldId="274"/>
            <ac:picMk id="11" creationId="{9977AF7E-86CA-4C78-B98A-5516ECF2B389}"/>
          </ac:picMkLst>
        </pc:picChg>
        <pc:picChg chg="add mod">
          <ac:chgData name="QU Guannan" userId="459ef0fc5a933e81" providerId="LiveId" clId="{92BC0B2D-83F8-4EA3-8A67-CB2DC97CA8DB}" dt="2021-09-14T01:40:17.507" v="3046" actId="1076"/>
          <ac:picMkLst>
            <pc:docMk/>
            <pc:sldMk cId="1998210062" sldId="274"/>
            <ac:picMk id="14" creationId="{4FC8A165-ACEC-4584-923B-BA309B350996}"/>
          </ac:picMkLst>
        </pc:picChg>
      </pc:sldChg>
      <pc:sldChg chg="addSp delSp modSp add mod">
        <pc:chgData name="QU Guannan" userId="459ef0fc5a933e81" providerId="LiveId" clId="{92BC0B2D-83F8-4EA3-8A67-CB2DC97CA8DB}" dt="2021-09-14T02:00:38.789" v="3303" actId="1076"/>
        <pc:sldMkLst>
          <pc:docMk/>
          <pc:sldMk cId="1960919995" sldId="275"/>
        </pc:sldMkLst>
        <pc:spChg chg="mod">
          <ac:chgData name="QU Guannan" userId="459ef0fc5a933e81" providerId="LiveId" clId="{92BC0B2D-83F8-4EA3-8A67-CB2DC97CA8DB}" dt="2021-09-14T02:00:20.013" v="3298" actId="20577"/>
          <ac:spMkLst>
            <pc:docMk/>
            <pc:sldMk cId="1960919995" sldId="275"/>
            <ac:spMk id="2" creationId="{09B74BA2-F940-496D-B686-804E0EB0AFC9}"/>
          </ac:spMkLst>
        </pc:spChg>
        <pc:spChg chg="del mod">
          <ac:chgData name="QU Guannan" userId="459ef0fc5a933e81" providerId="LiveId" clId="{92BC0B2D-83F8-4EA3-8A67-CB2DC97CA8DB}" dt="2021-09-14T02:00:26.524" v="3299" actId="478"/>
          <ac:spMkLst>
            <pc:docMk/>
            <pc:sldMk cId="1960919995" sldId="275"/>
            <ac:spMk id="3" creationId="{00000000-0000-0000-0000-000000000000}"/>
          </ac:spMkLst>
        </pc:spChg>
        <pc:spChg chg="add mod">
          <ac:chgData name="QU Guannan" userId="459ef0fc5a933e81" providerId="LiveId" clId="{92BC0B2D-83F8-4EA3-8A67-CB2DC97CA8DB}" dt="2021-09-14T02:00:36.629" v="3302" actId="1076"/>
          <ac:spMkLst>
            <pc:docMk/>
            <pc:sldMk cId="1960919995" sldId="275"/>
            <ac:spMk id="6" creationId="{CE0991CB-0E49-411C-AD5E-F7A1151FFC2A}"/>
          </ac:spMkLst>
        </pc:spChg>
        <pc:spChg chg="add del mod">
          <ac:chgData name="QU Guannan" userId="459ef0fc5a933e81" providerId="LiveId" clId="{92BC0B2D-83F8-4EA3-8A67-CB2DC97CA8DB}" dt="2021-09-14T02:00:29.048" v="3300" actId="478"/>
          <ac:spMkLst>
            <pc:docMk/>
            <pc:sldMk cId="1960919995" sldId="275"/>
            <ac:spMk id="8" creationId="{333F32EB-57FF-47B0-9022-2F677B037A27}"/>
          </ac:spMkLst>
        </pc:spChg>
        <pc:spChg chg="mod">
          <ac:chgData name="QU Guannan" userId="459ef0fc5a933e81" providerId="LiveId" clId="{92BC0B2D-83F8-4EA3-8A67-CB2DC97CA8DB}" dt="2021-09-14T02:00:38.789" v="3303" actId="1076"/>
          <ac:spMkLst>
            <pc:docMk/>
            <pc:sldMk cId="1960919995" sldId="275"/>
            <ac:spMk id="9" creationId="{2899CB0C-7EC8-47ED-956A-D0A476601058}"/>
          </ac:spMkLst>
        </pc:spChg>
        <pc:spChg chg="del">
          <ac:chgData name="QU Guannan" userId="459ef0fc5a933e81" providerId="LiveId" clId="{92BC0B2D-83F8-4EA3-8A67-CB2DC97CA8DB}" dt="2021-09-14T01:41:31.680" v="3082" actId="478"/>
          <ac:spMkLst>
            <pc:docMk/>
            <pc:sldMk cId="1960919995" sldId="275"/>
            <ac:spMk id="12" creationId="{96572B49-5CA1-4D75-897E-CC2DEE350B31}"/>
          </ac:spMkLst>
        </pc:spChg>
        <pc:picChg chg="add mod">
          <ac:chgData name="QU Guannan" userId="459ef0fc5a933e81" providerId="LiveId" clId="{92BC0B2D-83F8-4EA3-8A67-CB2DC97CA8DB}" dt="2021-09-14T02:00:32.389" v="3301" actId="1076"/>
          <ac:picMkLst>
            <pc:docMk/>
            <pc:sldMk cId="1960919995" sldId="275"/>
            <ac:picMk id="5" creationId="{A0A6A2E7-D4D4-472C-B730-CBEEB738DEDF}"/>
          </ac:picMkLst>
        </pc:picChg>
        <pc:picChg chg="del">
          <ac:chgData name="QU Guannan" userId="459ef0fc5a933e81" providerId="LiveId" clId="{92BC0B2D-83F8-4EA3-8A67-CB2DC97CA8DB}" dt="2021-09-14T01:41:29.093" v="3080" actId="478"/>
          <ac:picMkLst>
            <pc:docMk/>
            <pc:sldMk cId="1960919995" sldId="275"/>
            <ac:picMk id="11" creationId="{9977AF7E-86CA-4C78-B98A-5516ECF2B389}"/>
          </ac:picMkLst>
        </pc:picChg>
        <pc:picChg chg="del">
          <ac:chgData name="QU Guannan" userId="459ef0fc5a933e81" providerId="LiveId" clId="{92BC0B2D-83F8-4EA3-8A67-CB2DC97CA8DB}" dt="2021-09-14T01:41:30.204" v="3081" actId="478"/>
          <ac:picMkLst>
            <pc:docMk/>
            <pc:sldMk cId="1960919995" sldId="275"/>
            <ac:picMk id="14" creationId="{4FC8A165-ACEC-4584-923B-BA309B350996}"/>
          </ac:picMkLst>
        </pc:picChg>
      </pc:sldChg>
      <pc:sldChg chg="addSp delSp modSp add mod">
        <pc:chgData name="QU Guannan" userId="459ef0fc5a933e81" providerId="LiveId" clId="{92BC0B2D-83F8-4EA3-8A67-CB2DC97CA8DB}" dt="2021-09-14T02:06:01.537" v="3364" actId="207"/>
        <pc:sldMkLst>
          <pc:docMk/>
          <pc:sldMk cId="3948241734" sldId="276"/>
        </pc:sldMkLst>
        <pc:spChg chg="del">
          <ac:chgData name="QU Guannan" userId="459ef0fc5a933e81" providerId="LiveId" clId="{92BC0B2D-83F8-4EA3-8A67-CB2DC97CA8DB}" dt="2021-09-14T02:05:32.189" v="3307" actId="478"/>
          <ac:spMkLst>
            <pc:docMk/>
            <pc:sldMk cId="3948241734" sldId="276"/>
            <ac:spMk id="6" creationId="{CE0991CB-0E49-411C-AD5E-F7A1151FFC2A}"/>
          </ac:spMkLst>
        </pc:spChg>
        <pc:spChg chg="mod">
          <ac:chgData name="QU Guannan" userId="459ef0fc5a933e81" providerId="LiveId" clId="{92BC0B2D-83F8-4EA3-8A67-CB2DC97CA8DB}" dt="2021-09-14T02:06:01.537" v="3364" actId="207"/>
          <ac:spMkLst>
            <pc:docMk/>
            <pc:sldMk cId="3948241734" sldId="276"/>
            <ac:spMk id="9" creationId="{2899CB0C-7EC8-47ED-956A-D0A476601058}"/>
          </ac:spMkLst>
        </pc:spChg>
        <pc:picChg chg="add mod">
          <ac:chgData name="QU Guannan" userId="459ef0fc5a933e81" providerId="LiveId" clId="{92BC0B2D-83F8-4EA3-8A67-CB2DC97CA8DB}" dt="2021-09-14T02:05:43.913" v="3312" actId="1076"/>
          <ac:picMkLst>
            <pc:docMk/>
            <pc:sldMk cId="3948241734" sldId="276"/>
            <ac:picMk id="4" creationId="{466F1CFF-13E7-48B7-8C2D-5377BDE94D36}"/>
          </ac:picMkLst>
        </pc:picChg>
        <pc:picChg chg="del">
          <ac:chgData name="QU Guannan" userId="459ef0fc5a933e81" providerId="LiveId" clId="{92BC0B2D-83F8-4EA3-8A67-CB2DC97CA8DB}" dt="2021-09-14T02:05:30.567" v="3306" actId="478"/>
          <ac:picMkLst>
            <pc:docMk/>
            <pc:sldMk cId="3948241734" sldId="276"/>
            <ac:picMk id="5" creationId="{A0A6A2E7-D4D4-472C-B730-CBEEB738DEDF}"/>
          </ac:picMkLst>
        </pc:picChg>
      </pc:sldChg>
      <pc:sldChg chg="modSp new mod">
        <pc:chgData name="QU Guannan" userId="459ef0fc5a933e81" providerId="LiveId" clId="{92BC0B2D-83F8-4EA3-8A67-CB2DC97CA8DB}" dt="2021-09-14T02:14:55.243" v="3694" actId="403"/>
        <pc:sldMkLst>
          <pc:docMk/>
          <pc:sldMk cId="4046836076" sldId="277"/>
        </pc:sldMkLst>
        <pc:spChg chg="mod">
          <ac:chgData name="QU Guannan" userId="459ef0fc5a933e81" providerId="LiveId" clId="{92BC0B2D-83F8-4EA3-8A67-CB2DC97CA8DB}" dt="2021-09-14T02:07:36.920" v="3377" actId="20577"/>
          <ac:spMkLst>
            <pc:docMk/>
            <pc:sldMk cId="4046836076" sldId="277"/>
            <ac:spMk id="2" creationId="{8257B126-7EF1-4208-876A-FBCCC323AC63}"/>
          </ac:spMkLst>
        </pc:spChg>
        <pc:spChg chg="mod">
          <ac:chgData name="QU Guannan" userId="459ef0fc5a933e81" providerId="LiveId" clId="{92BC0B2D-83F8-4EA3-8A67-CB2DC97CA8DB}" dt="2021-09-14T02:14:55.243" v="3694" actId="403"/>
          <ac:spMkLst>
            <pc:docMk/>
            <pc:sldMk cId="4046836076" sldId="277"/>
            <ac:spMk id="3" creationId="{B9C0B1C2-D950-4EA7-B98E-286AA1197433}"/>
          </ac:spMkLst>
        </pc:spChg>
      </pc:sldChg>
    </pc:docChg>
  </pc:docChgLst>
  <pc:docChgLst>
    <pc:chgData name="QU Guannan" userId="459ef0fc5a933e81" providerId="LiveId" clId="{94E70A6A-A2FF-4458-971A-D931DF5DD9E0}"/>
    <pc:docChg chg="custSel addSld modSld">
      <pc:chgData name="QU Guannan" userId="459ef0fc5a933e81" providerId="LiveId" clId="{94E70A6A-A2FF-4458-971A-D931DF5DD9E0}" dt="2021-09-06T02:42:17.932" v="1132" actId="20577"/>
      <pc:docMkLst>
        <pc:docMk/>
      </pc:docMkLst>
      <pc:sldChg chg="modSp mod modNotesTx">
        <pc:chgData name="QU Guannan" userId="459ef0fc5a933e81" providerId="LiveId" clId="{94E70A6A-A2FF-4458-971A-D931DF5DD9E0}" dt="2021-09-06T02:16:42.610" v="951" actId="20577"/>
        <pc:sldMkLst>
          <pc:docMk/>
          <pc:sldMk cId="2567177318" sldId="257"/>
        </pc:sldMkLst>
        <pc:spChg chg="mod">
          <ac:chgData name="QU Guannan" userId="459ef0fc5a933e81" providerId="LiveId" clId="{94E70A6A-A2FF-4458-971A-D931DF5DD9E0}" dt="2021-09-06T02:16:42.610" v="951" actId="20577"/>
          <ac:spMkLst>
            <pc:docMk/>
            <pc:sldMk cId="2567177318" sldId="257"/>
            <ac:spMk id="3" creationId="{09401A2A-065E-4E5C-B063-46AD1625AED8}"/>
          </ac:spMkLst>
        </pc:spChg>
      </pc:sldChg>
      <pc:sldChg chg="addSp modSp mod">
        <pc:chgData name="QU Guannan" userId="459ef0fc5a933e81" providerId="LiveId" clId="{94E70A6A-A2FF-4458-971A-D931DF5DD9E0}" dt="2021-09-06T02:19:47.797" v="1069" actId="1076"/>
        <pc:sldMkLst>
          <pc:docMk/>
          <pc:sldMk cId="2209160903" sldId="258"/>
        </pc:sldMkLst>
        <pc:spChg chg="mod">
          <ac:chgData name="QU Guannan" userId="459ef0fc5a933e81" providerId="LiveId" clId="{94E70A6A-A2FF-4458-971A-D931DF5DD9E0}" dt="2021-09-06T02:19:40.333" v="1066" actId="14100"/>
          <ac:spMkLst>
            <pc:docMk/>
            <pc:sldMk cId="2209160903" sldId="258"/>
            <ac:spMk id="3" creationId="{1AC555D2-7C72-4BE9-AFAB-FE079917506D}"/>
          </ac:spMkLst>
        </pc:spChg>
        <pc:picChg chg="add mod">
          <ac:chgData name="QU Guannan" userId="459ef0fc5a933e81" providerId="LiveId" clId="{94E70A6A-A2FF-4458-971A-D931DF5DD9E0}" dt="2021-09-06T02:19:47.797" v="1069" actId="1076"/>
          <ac:picMkLst>
            <pc:docMk/>
            <pc:sldMk cId="2209160903" sldId="258"/>
            <ac:picMk id="5" creationId="{6FFFB698-148D-440C-A417-39D97245FA12}"/>
          </ac:picMkLst>
        </pc:picChg>
      </pc:sldChg>
      <pc:sldChg chg="modSp mod">
        <pc:chgData name="QU Guannan" userId="459ef0fc5a933e81" providerId="LiveId" clId="{94E70A6A-A2FF-4458-971A-D931DF5DD9E0}" dt="2021-09-06T02:42:17.932" v="1132" actId="20577"/>
        <pc:sldMkLst>
          <pc:docMk/>
          <pc:sldMk cId="1554244666" sldId="259"/>
        </pc:sldMkLst>
        <pc:spChg chg="mod">
          <ac:chgData name="QU Guannan" userId="459ef0fc5a933e81" providerId="LiveId" clId="{94E70A6A-A2FF-4458-971A-D931DF5DD9E0}" dt="2021-09-06T02:42:17.932" v="1132" actId="20577"/>
          <ac:spMkLst>
            <pc:docMk/>
            <pc:sldMk cId="1554244666" sldId="259"/>
            <ac:spMk id="3" creationId="{63EE3BC0-C60C-4C8F-8E24-E5179BB33B91}"/>
          </ac:spMkLst>
        </pc:spChg>
      </pc:sldChg>
      <pc:sldChg chg="modSp new mod">
        <pc:chgData name="QU Guannan" userId="459ef0fc5a933e81" providerId="LiveId" clId="{94E70A6A-A2FF-4458-971A-D931DF5DD9E0}" dt="2021-09-06T01:23:35.088" v="3" actId="20577"/>
        <pc:sldMkLst>
          <pc:docMk/>
          <pc:sldMk cId="2583450248" sldId="262"/>
        </pc:sldMkLst>
        <pc:spChg chg="mod">
          <ac:chgData name="QU Guannan" userId="459ef0fc5a933e81" providerId="LiveId" clId="{94E70A6A-A2FF-4458-971A-D931DF5DD9E0}" dt="2021-09-06T01:23:35.088" v="3" actId="20577"/>
          <ac:spMkLst>
            <pc:docMk/>
            <pc:sldMk cId="2583450248" sldId="262"/>
            <ac:spMk id="2" creationId="{17412A05-8665-4E33-A5F7-E11D2AAFFE7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5A8E3-DFFD-42DD-98BF-C33A86EA654C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5DCE8-1B86-4ED1-AD55-CEB51D9AF1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727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200" dirty="0"/>
              <a:t>Information: </a:t>
            </a:r>
            <a:r>
              <a:rPr lang="zh-CN" altLang="en-US" sz="1200" dirty="0"/>
              <a:t>需要有网络环境，信息中心在加拿大多伦多实验室，本机上没有。</a:t>
            </a:r>
            <a:endParaRPr lang="en-US" altLang="zh-CN" sz="12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200" dirty="0"/>
              <a:t>Command Line Tools: </a:t>
            </a:r>
            <a:r>
              <a:rPr lang="zh-CN" altLang="en-US" sz="1200" dirty="0"/>
              <a:t>自己试一试，在命令行编辑器里用红色字标注的命令。</a:t>
            </a:r>
            <a:endParaRPr lang="en-US" altLang="zh-CN" sz="12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200" dirty="0"/>
              <a:t>Development Tools: </a:t>
            </a:r>
            <a:r>
              <a:rPr lang="zh-CN" altLang="en-US" sz="1200" dirty="0"/>
              <a:t>没安装</a:t>
            </a:r>
            <a:endParaRPr lang="en-US" altLang="zh-CN" sz="12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200" dirty="0"/>
              <a:t>General Administration Tools: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200" dirty="0"/>
              <a:t>Monitoring Tools: </a:t>
            </a:r>
            <a:r>
              <a:rPr lang="zh-CN" altLang="en-US" sz="1200" dirty="0"/>
              <a:t>非常有用，</a:t>
            </a:r>
            <a:r>
              <a:rPr lang="en-US" altLang="zh-CN" sz="1200" dirty="0"/>
              <a:t>DB2</a:t>
            </a:r>
            <a:r>
              <a:rPr lang="zh-CN" altLang="en-US" sz="1200" dirty="0"/>
              <a:t>和</a:t>
            </a:r>
            <a:r>
              <a:rPr lang="en-US" altLang="zh-CN" sz="1200" dirty="0"/>
              <a:t>Oracle</a:t>
            </a:r>
            <a:r>
              <a:rPr lang="zh-CN" altLang="en-US" sz="1200" dirty="0"/>
              <a:t>之所以能够成为业界公认的企业级数据库，监视工具非常完善，</a:t>
            </a:r>
            <a:r>
              <a:rPr lang="en-US" altLang="zh-CN" sz="1200" dirty="0"/>
              <a:t>DBA</a:t>
            </a:r>
            <a:r>
              <a:rPr lang="zh-CN" altLang="en-US" sz="1200" dirty="0"/>
              <a:t>不需要实时的进行监控，只需要定义好。</a:t>
            </a:r>
            <a:endParaRPr lang="en-US" altLang="zh-CN" sz="12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200" dirty="0"/>
              <a:t>Setup Tools: </a:t>
            </a:r>
            <a:r>
              <a:rPr lang="zh-CN" altLang="en-US" sz="1200" dirty="0"/>
              <a:t>配置工具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5DCE8-1B86-4ED1-AD55-CEB51D9AF11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378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5DCE8-1B86-4ED1-AD55-CEB51D9AF11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365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5DCE8-1B86-4ED1-AD55-CEB51D9AF11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451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5DCE8-1B86-4ED1-AD55-CEB51D9AF11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293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5DCE8-1B86-4ED1-AD55-CEB51D9AF11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498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B3A39-169E-4EF9-9016-0180CC3AC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BB3669-F8BB-4579-ADFA-378359C06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297C4F-17CD-4033-B073-E36970DFB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03F7-A624-4012-9728-0B80F61767A9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FCB182-F856-4342-93C8-948604453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8AB6BD-2BD4-4073-9857-4CFAA6B44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3952-0D46-4BAB-9635-C5DA816EB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90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C7797-458A-4D73-A29E-70AD84A73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D64B75-1E6D-45CC-91AB-00C44AE26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3D8260-1D8F-4C7B-A580-3F889C8D3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03F7-A624-4012-9728-0B80F61767A9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316E14-6A36-401E-B586-E08B9D895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EB9A86-C859-44F2-B8D3-55454BD76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3952-0D46-4BAB-9635-C5DA816EB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22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CBB69F0-5095-4894-B0D7-5B1473259F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96A601-7032-482B-B1F4-F21106217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7841D7-B603-4F4D-BD6F-55FB39975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03F7-A624-4012-9728-0B80F61767A9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67AA1A-5404-4C79-B312-94837AAD9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60F67C-30DD-4E54-9527-540A680A8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3952-0D46-4BAB-9635-C5DA816EB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268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54ED72-0DF7-42F7-A704-18A6912D5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3C2C2D-DF17-4E70-AD56-2BEA809A8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85FBAA-D0D0-48BD-BC5C-F59189955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03F7-A624-4012-9728-0B80F61767A9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BCCAEC-CFCC-4423-910C-D7ABD1B1F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58BF8B-6B9A-438F-B67A-F1F905E01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3952-0D46-4BAB-9635-C5DA816EB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626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49B169-7B83-4B5B-BD59-C23A54AD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44A785-3DD4-453D-9107-0684369B6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498E41-21B5-4FDC-9AD5-6843983EB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03F7-A624-4012-9728-0B80F61767A9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EB8441-0489-452D-B9C0-D4221E6BF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67A5C3-7E0A-42B5-B52E-D0E8D15CD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3952-0D46-4BAB-9635-C5DA816EB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13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05CC6-A12E-4595-AF10-EC8CCAFEE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DD757E-2D70-433F-8FE0-CC18B4FC11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827DB6-431A-4838-B4D4-4AB1DFF1E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437D29-9F37-4EB8-A8D4-F078100BC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03F7-A624-4012-9728-0B80F61767A9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FD4E65-D7E6-45EC-A6FA-CBE695D5E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595DD0-6EF7-4BDB-B332-1B14FEAAC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3952-0D46-4BAB-9635-C5DA816EB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904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7E52C-888B-4C1F-A36A-051BB2A90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861726-6E55-425F-A9D4-324EC55B4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66FBF2-582C-4DE2-B223-856EC1498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28FDF0-49C7-4FBD-9934-4A0556EF32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E50443-85C5-42D4-BA35-E0C362C599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D5E77A-C617-4E39-A029-C6C8E1ECD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03F7-A624-4012-9728-0B80F61767A9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B0ADFA8-C098-4BF1-9F5C-B689CC83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F6C126-E029-4554-B3E6-7D0F82951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3952-0D46-4BAB-9635-C5DA816EB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964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B45F7-46EA-4C0A-B1A4-11755382D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8A6780-B79B-48CE-BF6C-BB08A90D1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03F7-A624-4012-9728-0B80F61767A9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183CB5-721D-42C0-8990-5C05386B6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52BA53-977C-4CFF-8EE7-5581B6673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3952-0D46-4BAB-9635-C5DA816EB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177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C2F457-8FD7-4A48-AA60-65C3D8BA8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03F7-A624-4012-9728-0B80F61767A9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31175B3-5646-4A02-B51A-970F56BF5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0BD230-0D0B-4EC2-803D-050C9682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3952-0D46-4BAB-9635-C5DA816EB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250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BB19C-1EF4-471C-B56B-221DC582A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6E708F-CEA1-487F-9BFF-3CAABBED0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7ED71C-5747-4444-878B-9BA66632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CC67BA-B841-4356-8A49-6AF272A7F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03F7-A624-4012-9728-0B80F61767A9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8320B3-2F50-4902-AA4C-049F13F01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818379-10D7-4E71-BD1A-566AA9C99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3952-0D46-4BAB-9635-C5DA816EB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469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777E4-4464-4B1F-AC12-6CE813D0F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1057FF-A8AF-4AFD-A1AD-5258163336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757105-99F8-432C-8E23-3931247C9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B2FB86-2FD4-4D5E-972F-94B03DB77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03F7-A624-4012-9728-0B80F61767A9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1DD925-32E5-4D3B-A99C-9D20A2736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649017-288A-4EDB-8586-4ADF1C5A2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3952-0D46-4BAB-9635-C5DA816EB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780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521E09A-F5E0-4B6B-846F-811149E8C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59DFD4-5B19-4DB8-838A-FD0A3964C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CA959B-F4EE-45A0-8654-406F2F05B7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F03F7-A624-4012-9728-0B80F61767A9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243F7C-F8D3-4312-B5DA-E2AD640F6C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5AE311-2A36-4561-AFF8-E004A2A15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93952-0D46-4BAB-9635-C5DA816EB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73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95B832-3AA6-4193-BA66-43879D2C0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47821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企业级数据库性能调优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Unit 2</a:t>
            </a:r>
            <a:br>
              <a:rPr lang="en-US" altLang="zh-CN" dirty="0"/>
            </a:br>
            <a:r>
              <a:rPr lang="en-US" altLang="zh-CN" dirty="0"/>
              <a:t>Command Line Processor</a:t>
            </a:r>
            <a:br>
              <a:rPr lang="en-US" altLang="zh-CN" dirty="0"/>
            </a:br>
            <a:r>
              <a:rPr lang="en-US" altLang="zh-CN" dirty="0"/>
              <a:t>and GUI usage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1209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74BA2-F940-496D-B686-804E0EB0A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GUI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690688"/>
            <a:ext cx="6383214" cy="4036331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6934855-4980-4AD7-BDF6-54844773915C}"/>
              </a:ext>
            </a:extLst>
          </p:cNvPr>
          <p:cNvSpPr txBox="1">
            <a:spLocks/>
          </p:cNvSpPr>
          <p:nvPr/>
        </p:nvSpPr>
        <p:spPr>
          <a:xfrm>
            <a:off x="8113075" y="6492875"/>
            <a:ext cx="5047113" cy="6790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zh-CN" altLang="en-US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FE89E6F-B6D5-4B08-9BF9-EB803DDA3D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950" y="2139136"/>
            <a:ext cx="5647663" cy="3738180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36C48919-DA8D-425D-A4E5-9C9AF790BA75}"/>
              </a:ext>
            </a:extLst>
          </p:cNvPr>
          <p:cNvSpPr/>
          <p:nvPr/>
        </p:nvSpPr>
        <p:spPr>
          <a:xfrm>
            <a:off x="2065468" y="2538805"/>
            <a:ext cx="1000461" cy="8901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3BE75EE0-B498-42F4-BA3C-E9EDE8F73C77}"/>
              </a:ext>
            </a:extLst>
          </p:cNvPr>
          <p:cNvSpPr/>
          <p:nvPr/>
        </p:nvSpPr>
        <p:spPr>
          <a:xfrm>
            <a:off x="2151529" y="4765162"/>
            <a:ext cx="914400" cy="890195"/>
          </a:xfrm>
          <a:prstGeom prst="wedgeRoundRectCallout">
            <a:avLst>
              <a:gd name="adj1" fmla="val -5539"/>
              <a:gd name="adj2" fmla="val -755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没安装</a:t>
            </a:r>
          </a:p>
        </p:txBody>
      </p:sp>
    </p:spTree>
    <p:extLst>
      <p:ext uri="{BB962C8B-B14F-4D97-AF65-F5344CB8AC3E}">
        <p14:creationId xmlns:p14="http://schemas.microsoft.com/office/powerpoint/2010/main" val="375670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74BA2-F940-496D-B686-804E0EB0A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GUI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212" y="1579135"/>
            <a:ext cx="4953000" cy="44844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Control Center </a:t>
            </a:r>
            <a:r>
              <a:rPr lang="zh-CN" altLang="en-US" dirty="0"/>
              <a:t>控制中心布局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640" y="2141537"/>
            <a:ext cx="5887570" cy="4351338"/>
          </a:xfrm>
          <a:prstGeom prst="rect">
            <a:avLst/>
          </a:prstGeom>
        </p:spPr>
      </p:pic>
      <p:sp>
        <p:nvSpPr>
          <p:cNvPr id="4" name="对话气泡: 圆角矩形 3">
            <a:extLst>
              <a:ext uri="{FF2B5EF4-FFF2-40B4-BE49-F238E27FC236}">
                <a16:creationId xmlns:a16="http://schemas.microsoft.com/office/drawing/2014/main" id="{E8C3C833-CCE2-4ED9-8F64-863A870D5C84}"/>
              </a:ext>
            </a:extLst>
          </p:cNvPr>
          <p:cNvSpPr/>
          <p:nvPr/>
        </p:nvSpPr>
        <p:spPr>
          <a:xfrm>
            <a:off x="287079" y="3753292"/>
            <a:ext cx="1775637" cy="940781"/>
          </a:xfrm>
          <a:prstGeom prst="wedgeRoundRectCallout">
            <a:avLst>
              <a:gd name="adj1" fmla="val 100438"/>
              <a:gd name="adj2" fmla="val -2785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Object Tree</a:t>
            </a:r>
          </a:p>
          <a:p>
            <a:pPr algn="ctr"/>
            <a:r>
              <a:rPr lang="en-US" altLang="zh-CN" dirty="0"/>
              <a:t>Pane</a:t>
            </a:r>
            <a:endParaRPr lang="zh-CN" altLang="en-US" dirty="0"/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61D1AF91-0877-44EB-BEA1-AF70B735FC9A}"/>
              </a:ext>
            </a:extLst>
          </p:cNvPr>
          <p:cNvSpPr/>
          <p:nvPr/>
        </p:nvSpPr>
        <p:spPr>
          <a:xfrm>
            <a:off x="9083749" y="2608520"/>
            <a:ext cx="1775637" cy="940781"/>
          </a:xfrm>
          <a:prstGeom prst="wedgeRoundRectCallout">
            <a:avLst>
              <a:gd name="adj1" fmla="val -86987"/>
              <a:gd name="adj2" fmla="val 557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Content</a:t>
            </a:r>
          </a:p>
          <a:p>
            <a:pPr algn="ctr"/>
            <a:r>
              <a:rPr lang="en-US" altLang="zh-CN" dirty="0"/>
              <a:t>Pane</a:t>
            </a:r>
            <a:endParaRPr lang="zh-CN" altLang="en-US" dirty="0"/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8BC4BC9C-8833-4610-BDBA-8D34B3AAD8C0}"/>
              </a:ext>
            </a:extLst>
          </p:cNvPr>
          <p:cNvSpPr/>
          <p:nvPr/>
        </p:nvSpPr>
        <p:spPr>
          <a:xfrm>
            <a:off x="9083749" y="5121348"/>
            <a:ext cx="1775637" cy="940781"/>
          </a:xfrm>
          <a:prstGeom prst="wedgeRoundRectCallout">
            <a:avLst>
              <a:gd name="adj1" fmla="val -89382"/>
              <a:gd name="adj2" fmla="val 83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Object Detail Pane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0799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74BA2-F940-496D-B686-804E0EB0A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GUI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77853"/>
            <a:ext cx="10515600" cy="495544"/>
          </a:xfrm>
        </p:spPr>
        <p:txBody>
          <a:bodyPr/>
          <a:lstStyle/>
          <a:p>
            <a:r>
              <a:rPr lang="en-US" altLang="zh-CN" dirty="0"/>
              <a:t>Command Editor </a:t>
            </a:r>
            <a:r>
              <a:rPr lang="zh-CN" altLang="en-US" dirty="0"/>
              <a:t>命令行编辑器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330" y="2176903"/>
            <a:ext cx="6587626" cy="431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544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74BA2-F940-496D-B686-804E0EB0A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GUI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03510"/>
            <a:ext cx="10515600" cy="601052"/>
          </a:xfrm>
        </p:spPr>
        <p:txBody>
          <a:bodyPr/>
          <a:lstStyle/>
          <a:p>
            <a:r>
              <a:rPr lang="en-US" altLang="zh-CN" dirty="0"/>
              <a:t>SQL Assistant window SQL </a:t>
            </a:r>
            <a:r>
              <a:rPr lang="zh-CN" altLang="en-US" dirty="0"/>
              <a:t>助手窗口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6F6A6E5-1DD6-4776-BCF6-E2591AC12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54" y="2125660"/>
            <a:ext cx="4485288" cy="347893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1C252E7-E289-4060-8634-CD79D438E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556" y="1918501"/>
            <a:ext cx="5220764" cy="4800703"/>
          </a:xfrm>
          <a:prstGeom prst="rect">
            <a:avLst/>
          </a:prstGeom>
        </p:spPr>
      </p:pic>
      <p:sp>
        <p:nvSpPr>
          <p:cNvPr id="9" name="椭圆 8">
            <a:extLst>
              <a:ext uri="{FF2B5EF4-FFF2-40B4-BE49-F238E27FC236}">
                <a16:creationId xmlns:a16="http://schemas.microsoft.com/office/drawing/2014/main" id="{F8488BC3-D688-44FD-BD1E-220E965F0D2C}"/>
              </a:ext>
            </a:extLst>
          </p:cNvPr>
          <p:cNvSpPr/>
          <p:nvPr/>
        </p:nvSpPr>
        <p:spPr>
          <a:xfrm>
            <a:off x="4550485" y="2624866"/>
            <a:ext cx="344244" cy="4180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对话气泡: 矩形 10">
            <a:extLst>
              <a:ext uri="{FF2B5EF4-FFF2-40B4-BE49-F238E27FC236}">
                <a16:creationId xmlns:a16="http://schemas.microsoft.com/office/drawing/2014/main" id="{123E72A7-C16B-4B3D-8330-3C9D4CFA38EC}"/>
              </a:ext>
            </a:extLst>
          </p:cNvPr>
          <p:cNvSpPr/>
          <p:nvPr/>
        </p:nvSpPr>
        <p:spPr>
          <a:xfrm>
            <a:off x="2624866" y="3076810"/>
            <a:ext cx="2022437" cy="612648"/>
          </a:xfrm>
          <a:prstGeom prst="wedgeRectCallout">
            <a:avLst>
              <a:gd name="adj1" fmla="val 49755"/>
              <a:gd name="adj2" fmla="val -7621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注意：连接上数据库才会出现</a:t>
            </a:r>
          </a:p>
        </p:txBody>
      </p:sp>
    </p:spTree>
    <p:extLst>
      <p:ext uri="{BB962C8B-B14F-4D97-AF65-F5344CB8AC3E}">
        <p14:creationId xmlns:p14="http://schemas.microsoft.com/office/powerpoint/2010/main" val="2444749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74BA2-F940-496D-B686-804E0EB0A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GUI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44271"/>
            <a:ext cx="10515600" cy="653806"/>
          </a:xfrm>
        </p:spPr>
        <p:txBody>
          <a:bodyPr/>
          <a:lstStyle/>
          <a:p>
            <a:r>
              <a:rPr lang="en-US" altLang="zh-CN" dirty="0"/>
              <a:t>Administration tools </a:t>
            </a:r>
            <a:r>
              <a:rPr lang="zh-CN" altLang="en-US" dirty="0"/>
              <a:t>管理工具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69B0857-A5EF-4AC6-8FC9-06AE93BE2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523" y="2081137"/>
            <a:ext cx="5744584" cy="4628170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B15C313-63E4-4DC5-AFB3-1F7FD0CB7C1F}"/>
              </a:ext>
            </a:extLst>
          </p:cNvPr>
          <p:cNvSpPr txBox="1">
            <a:spLocks/>
          </p:cNvSpPr>
          <p:nvPr/>
        </p:nvSpPr>
        <p:spPr>
          <a:xfrm>
            <a:off x="7218380" y="2542931"/>
            <a:ext cx="4234031" cy="2244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lang="zh-CN" altLang="en-US" dirty="0"/>
              <a:t>各种各样的工具，根据需要使用，实验指导书会有使用说明。</a:t>
            </a:r>
          </a:p>
        </p:txBody>
      </p:sp>
    </p:spTree>
    <p:extLst>
      <p:ext uri="{BB962C8B-B14F-4D97-AF65-F5344CB8AC3E}">
        <p14:creationId xmlns:p14="http://schemas.microsoft.com/office/powerpoint/2010/main" val="47483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74BA2-F940-496D-B686-804E0EB0A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GUI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690688"/>
            <a:ext cx="10515600" cy="530713"/>
          </a:xfrm>
        </p:spPr>
        <p:txBody>
          <a:bodyPr/>
          <a:lstStyle/>
          <a:p>
            <a:r>
              <a:rPr lang="en-US" altLang="zh-CN" dirty="0"/>
              <a:t>Using the wizards </a:t>
            </a:r>
            <a:r>
              <a:rPr lang="zh-CN" altLang="en-US" dirty="0"/>
              <a:t>使用向导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66D3DCA-0B6A-471E-9326-9B7EB1D31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581" y="2409881"/>
            <a:ext cx="4201111" cy="42106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D661ED5-D3DB-4851-8525-19C2975D35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63" y="2409881"/>
            <a:ext cx="5226334" cy="4210638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098EDE42-CAAE-441B-914C-DEA6D6C69319}"/>
              </a:ext>
            </a:extLst>
          </p:cNvPr>
          <p:cNvSpPr/>
          <p:nvPr/>
        </p:nvSpPr>
        <p:spPr>
          <a:xfrm>
            <a:off x="2076226" y="2592593"/>
            <a:ext cx="785308" cy="3480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446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74BA2-F940-496D-B686-804E0EB0A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39215"/>
            <a:ext cx="10515600" cy="1325563"/>
          </a:xfrm>
        </p:spPr>
        <p:txBody>
          <a:bodyPr/>
          <a:lstStyle/>
          <a:p>
            <a:r>
              <a:rPr lang="en-US" altLang="zh-CN" dirty="0"/>
              <a:t>2. GUI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01714"/>
            <a:ext cx="10515600" cy="530713"/>
          </a:xfrm>
        </p:spPr>
        <p:txBody>
          <a:bodyPr/>
          <a:lstStyle/>
          <a:p>
            <a:r>
              <a:rPr lang="en-US" altLang="zh-CN" dirty="0"/>
              <a:t>Health Center </a:t>
            </a:r>
            <a:r>
              <a:rPr lang="zh-CN" altLang="en-US" dirty="0"/>
              <a:t>（中文版叫“运行状况中心”）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C6BE2F-B480-4EA9-BB4C-065BC4C31A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953" y="2112397"/>
            <a:ext cx="4652228" cy="372399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3AA936D-854B-4905-8C1B-69B55ED1DB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3" y="2112397"/>
            <a:ext cx="4622300" cy="3723993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20FD7A09-48AF-496B-9669-1D6C4E9A89EE}"/>
              </a:ext>
            </a:extLst>
          </p:cNvPr>
          <p:cNvSpPr/>
          <p:nvPr/>
        </p:nvSpPr>
        <p:spPr>
          <a:xfrm>
            <a:off x="2080933" y="2883500"/>
            <a:ext cx="871370" cy="222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FDB95928-20FC-479C-AD13-C4758AD40679}"/>
              </a:ext>
            </a:extLst>
          </p:cNvPr>
          <p:cNvSpPr txBox="1">
            <a:spLocks/>
          </p:cNvSpPr>
          <p:nvPr/>
        </p:nvSpPr>
        <p:spPr>
          <a:xfrm>
            <a:off x="641153" y="6183331"/>
            <a:ext cx="10515600" cy="53071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监控每个数据库工作的状态和性能。状态不好的时候，一些指标会亮红灯。</a:t>
            </a:r>
          </a:p>
        </p:txBody>
      </p:sp>
    </p:spTree>
    <p:extLst>
      <p:ext uri="{BB962C8B-B14F-4D97-AF65-F5344CB8AC3E}">
        <p14:creationId xmlns:p14="http://schemas.microsoft.com/office/powerpoint/2010/main" val="2827496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74BA2-F940-496D-B686-804E0EB0A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GUI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690688"/>
            <a:ext cx="10515600" cy="530713"/>
          </a:xfrm>
        </p:spPr>
        <p:txBody>
          <a:bodyPr/>
          <a:lstStyle/>
          <a:p>
            <a:r>
              <a:rPr lang="en-US" altLang="zh-CN" dirty="0"/>
              <a:t>Journal  </a:t>
            </a:r>
            <a:r>
              <a:rPr lang="zh-CN" altLang="en-US" dirty="0"/>
              <a:t>日志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F34D351-BA62-42E6-8A37-9930CB870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649" y="2168857"/>
            <a:ext cx="4610951" cy="432401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A02FF42-6B1B-44CE-9951-E98C5E0E4E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10" y="2209487"/>
            <a:ext cx="5336890" cy="4299708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D93208A8-0C6D-48E2-A460-6F5233820EF8}"/>
              </a:ext>
            </a:extLst>
          </p:cNvPr>
          <p:cNvSpPr/>
          <p:nvPr/>
        </p:nvSpPr>
        <p:spPr>
          <a:xfrm>
            <a:off x="2382369" y="3317574"/>
            <a:ext cx="871370" cy="2228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114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74BA2-F940-496D-B686-804E0EB0A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GUI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690688"/>
            <a:ext cx="10515600" cy="530713"/>
          </a:xfrm>
        </p:spPr>
        <p:txBody>
          <a:bodyPr/>
          <a:lstStyle/>
          <a:p>
            <a:r>
              <a:rPr lang="en-US" altLang="zh-CN" dirty="0"/>
              <a:t>Configuration</a:t>
            </a:r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ACHLP I+ Arial,"/>
              </a:rPr>
              <a:t> </a:t>
            </a:r>
            <a:r>
              <a:rPr lang="en-US" altLang="zh-CN" dirty="0"/>
              <a:t>Assistant </a:t>
            </a:r>
            <a:r>
              <a:rPr lang="zh-CN" altLang="en-US" dirty="0"/>
              <a:t>（配置助手）</a:t>
            </a:r>
            <a:r>
              <a:rPr lang="en-US" altLang="zh-CN" sz="1800" b="1" i="0" u="none" strike="noStrike" baseline="0" dirty="0">
                <a:solidFill>
                  <a:srgbClr val="000000"/>
                </a:solidFill>
                <a:latin typeface="ACHLP I+ Arial,"/>
              </a:rPr>
              <a:t> </a:t>
            </a:r>
            <a:endParaRPr lang="zh-CN" alt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2899CB0C-7EC8-47ED-956A-D0A476601058}"/>
              </a:ext>
            </a:extLst>
          </p:cNvPr>
          <p:cNvSpPr txBox="1">
            <a:spLocks/>
          </p:cNvSpPr>
          <p:nvPr/>
        </p:nvSpPr>
        <p:spPr>
          <a:xfrm>
            <a:off x="528134" y="5648513"/>
            <a:ext cx="10229513" cy="3057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假如你在寝室安装了一个客户端，想要连接实验室的服务器。</a:t>
            </a:r>
            <a:endParaRPr lang="en-US" altLang="zh-CN" sz="2400" dirty="0"/>
          </a:p>
          <a:p>
            <a:r>
              <a:rPr lang="zh-CN" altLang="en-US" sz="2400" dirty="0"/>
              <a:t>启动配置助手。配置助手帮助我们找到服务器并进行配置。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977AF7E-86CA-4C78-B98A-5516ECF2B3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662" y="2285294"/>
            <a:ext cx="5410087" cy="3057369"/>
          </a:xfrm>
          <a:prstGeom prst="rect">
            <a:avLst/>
          </a:prstGeom>
        </p:spPr>
      </p:pic>
      <p:sp>
        <p:nvSpPr>
          <p:cNvPr id="12" name="椭圆 11">
            <a:extLst>
              <a:ext uri="{FF2B5EF4-FFF2-40B4-BE49-F238E27FC236}">
                <a16:creationId xmlns:a16="http://schemas.microsoft.com/office/drawing/2014/main" id="{96572B49-5CA1-4D75-897E-CC2DEE350B31}"/>
              </a:ext>
            </a:extLst>
          </p:cNvPr>
          <p:cNvSpPr/>
          <p:nvPr/>
        </p:nvSpPr>
        <p:spPr>
          <a:xfrm>
            <a:off x="5323746" y="4055633"/>
            <a:ext cx="638288" cy="2689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FC8A165-ACEC-4584-923B-BA309B350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3791" y="1945340"/>
            <a:ext cx="2216075" cy="366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10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74BA2-F940-496D-B686-804E0EB0A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DB2 Administration Server (DAS)</a:t>
            </a:r>
            <a:endParaRPr lang="zh-CN" alt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2899CB0C-7EC8-47ED-956A-D0A476601058}"/>
              </a:ext>
            </a:extLst>
          </p:cNvPr>
          <p:cNvSpPr txBox="1">
            <a:spLocks/>
          </p:cNvSpPr>
          <p:nvPr/>
        </p:nvSpPr>
        <p:spPr>
          <a:xfrm>
            <a:off x="7078531" y="1900315"/>
            <a:ext cx="5034579" cy="3057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位于服务器端的后台进程；</a:t>
            </a:r>
            <a:endParaRPr lang="en-US" altLang="zh-CN" sz="2400" dirty="0"/>
          </a:p>
          <a:p>
            <a:r>
              <a:rPr lang="zh-CN" altLang="en-US" sz="2400" dirty="0"/>
              <a:t>控制面板</a:t>
            </a:r>
            <a:r>
              <a:rPr lang="en-US" altLang="zh-CN" sz="2400" dirty="0">
                <a:sym typeface="Wingdings" panose="05000000000000000000" pitchFamily="2" charset="2"/>
              </a:rPr>
              <a:t> </a:t>
            </a:r>
            <a:r>
              <a:rPr lang="zh-CN" altLang="en-US" sz="2400" dirty="0">
                <a:sym typeface="Wingdings" panose="05000000000000000000" pitchFamily="2" charset="2"/>
              </a:rPr>
              <a:t>性能和维护</a:t>
            </a:r>
            <a:r>
              <a:rPr lang="en-US" altLang="zh-CN" sz="2400" dirty="0">
                <a:sym typeface="Wingdings" panose="05000000000000000000" pitchFamily="2" charset="2"/>
              </a:rPr>
              <a:t> </a:t>
            </a:r>
            <a:r>
              <a:rPr lang="zh-CN" altLang="en-US" sz="2400" dirty="0">
                <a:sym typeface="Wingdings" panose="05000000000000000000" pitchFamily="2" charset="2"/>
              </a:rPr>
              <a:t>管理工具</a:t>
            </a:r>
            <a:r>
              <a:rPr lang="en-US" altLang="zh-CN" sz="2400" dirty="0">
                <a:sym typeface="Wingdings" panose="05000000000000000000" pitchFamily="2" charset="2"/>
              </a:rPr>
              <a:t> </a:t>
            </a:r>
            <a:r>
              <a:rPr lang="zh-CN" altLang="en-US" sz="2400" dirty="0">
                <a:sym typeface="Wingdings" panose="05000000000000000000" pitchFamily="2" charset="2"/>
              </a:rPr>
              <a:t>服务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A6A2E7-D4D4-472C-B730-CBEEB738DE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62" y="1850131"/>
            <a:ext cx="6015719" cy="4543788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CE0991CB-0E49-411C-AD5E-F7A1151FFC2A}"/>
              </a:ext>
            </a:extLst>
          </p:cNvPr>
          <p:cNvSpPr/>
          <p:nvPr/>
        </p:nvSpPr>
        <p:spPr>
          <a:xfrm>
            <a:off x="2253727" y="3700631"/>
            <a:ext cx="2990625" cy="11977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919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 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/>
              <a:t>使用</a:t>
            </a:r>
            <a:r>
              <a:rPr lang="en-US" altLang="zh-CN" dirty="0"/>
              <a:t>CLP</a:t>
            </a:r>
          </a:p>
          <a:p>
            <a:pPr marL="514350" indent="-514350">
              <a:buAutoNum type="arabicPeriod"/>
            </a:pPr>
            <a:r>
              <a:rPr lang="zh-CN" altLang="en-US" dirty="0"/>
              <a:t>使用</a:t>
            </a:r>
            <a:r>
              <a:rPr lang="en-US" altLang="zh-CN" dirty="0"/>
              <a:t>GUI</a:t>
            </a:r>
          </a:p>
          <a:p>
            <a:pPr marL="514350" indent="-514350">
              <a:buAutoNum type="arabicPeriod"/>
            </a:pPr>
            <a:r>
              <a:rPr lang="zh-CN" altLang="en-US" dirty="0"/>
              <a:t>介绍</a:t>
            </a:r>
            <a:r>
              <a:rPr lang="en-US" altLang="zh-CN" dirty="0"/>
              <a:t>DAS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2507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74BA2-F940-496D-B686-804E0EB0A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DB2 Administration Server (DAS)</a:t>
            </a:r>
            <a:endParaRPr lang="zh-CN" alt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2899CB0C-7EC8-47ED-956A-D0A476601058}"/>
              </a:ext>
            </a:extLst>
          </p:cNvPr>
          <p:cNvSpPr txBox="1">
            <a:spLocks/>
          </p:cNvSpPr>
          <p:nvPr/>
        </p:nvSpPr>
        <p:spPr>
          <a:xfrm>
            <a:off x="7046258" y="1900315"/>
            <a:ext cx="5034579" cy="3057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DAS </a:t>
            </a:r>
            <a:r>
              <a:rPr lang="zh-CN" altLang="en-US" sz="2400" dirty="0"/>
              <a:t>相关命令</a:t>
            </a:r>
            <a:endParaRPr lang="en-US" altLang="zh-CN" sz="24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不建议尝试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66F1CFF-13E7-48B7-8C2D-5377BDE94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98" y="1690688"/>
            <a:ext cx="6399049" cy="379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41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7B126-7EF1-4208-876A-FBCCC323A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 Do List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C0B1C2-D950-4EA7-B98E-286AA1197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/>
              <a:t>Related content in the document --instructor manual</a:t>
            </a:r>
          </a:p>
          <a:p>
            <a:r>
              <a:rPr lang="en-US" altLang="zh-CN" sz="3200" dirty="0"/>
              <a:t>Finish the Report 1 --- DB2</a:t>
            </a:r>
            <a:r>
              <a:rPr lang="zh-CN" altLang="en-US" sz="3200" dirty="0"/>
              <a:t>实验报告</a:t>
            </a:r>
            <a:r>
              <a:rPr lang="en-US" altLang="zh-CN" sz="3200" dirty="0"/>
              <a:t>1_</a:t>
            </a:r>
            <a:r>
              <a:rPr lang="zh-CN" altLang="en-US" sz="3200" dirty="0"/>
              <a:t>学号</a:t>
            </a:r>
            <a:r>
              <a:rPr lang="en-US" altLang="zh-CN" sz="3200" dirty="0"/>
              <a:t>_</a:t>
            </a:r>
            <a:r>
              <a:rPr lang="zh-CN" altLang="en-US" sz="3200" dirty="0"/>
              <a:t>姓名  </a:t>
            </a:r>
            <a:r>
              <a:rPr lang="en-US" altLang="zh-CN" sz="3200" dirty="0"/>
              <a:t>(</a:t>
            </a:r>
            <a:r>
              <a:rPr lang="zh-CN" altLang="en-US" sz="3200" dirty="0"/>
              <a:t>对应</a:t>
            </a:r>
            <a:r>
              <a:rPr lang="en-US" altLang="zh-CN" sz="3200" dirty="0"/>
              <a:t>Unit123)</a:t>
            </a:r>
          </a:p>
          <a:p>
            <a:r>
              <a:rPr lang="en-US" altLang="zh-CN" sz="3200" dirty="0"/>
              <a:t>More information about the exercise, please refer to the document – Instructor Exercise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6836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C2533-1874-4E55-80A4-389CA0C4C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CLP:</a:t>
            </a:r>
            <a:r>
              <a:rPr lang="zh-CN" altLang="en-US" dirty="0"/>
              <a:t> </a:t>
            </a:r>
            <a:r>
              <a:rPr lang="en-US" altLang="zh-CN" dirty="0"/>
              <a:t>Command</a:t>
            </a:r>
            <a:r>
              <a:rPr lang="zh-CN" altLang="en-US" dirty="0"/>
              <a:t> </a:t>
            </a:r>
            <a:r>
              <a:rPr lang="en-US" altLang="zh-CN" dirty="0"/>
              <a:t>Line</a:t>
            </a:r>
            <a:r>
              <a:rPr lang="zh-CN" altLang="en-US" dirty="0"/>
              <a:t> </a:t>
            </a:r>
            <a:r>
              <a:rPr lang="en-US" altLang="zh-CN" dirty="0"/>
              <a:t>Processor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284F61-F455-4C05-A7CB-EBAA28D0E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6167"/>
            <a:ext cx="10515600" cy="639684"/>
          </a:xfrm>
        </p:spPr>
        <p:txBody>
          <a:bodyPr/>
          <a:lstStyle/>
          <a:p>
            <a:r>
              <a:rPr lang="en-US" altLang="zh-CN" dirty="0"/>
              <a:t>How to open the CLP window?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9CCB1F1-9313-407C-9EFB-E7A30A3B3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99062"/>
            <a:ext cx="6999514" cy="3885348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45386C72-C35F-45F8-8EAB-B10F73DCA8F4}"/>
              </a:ext>
            </a:extLst>
          </p:cNvPr>
          <p:cNvSpPr/>
          <p:nvPr/>
        </p:nvSpPr>
        <p:spPr>
          <a:xfrm>
            <a:off x="4580709" y="4310743"/>
            <a:ext cx="766354" cy="2351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307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C2533-1874-4E55-80A4-389CA0C4C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CLP:</a:t>
            </a:r>
            <a:r>
              <a:rPr lang="zh-CN" altLang="en-US" dirty="0"/>
              <a:t> </a:t>
            </a:r>
            <a:r>
              <a:rPr lang="en-US" altLang="zh-CN" dirty="0"/>
              <a:t>Command</a:t>
            </a:r>
            <a:r>
              <a:rPr lang="zh-CN" altLang="en-US" dirty="0"/>
              <a:t> </a:t>
            </a:r>
            <a:r>
              <a:rPr lang="en-US" altLang="zh-CN" dirty="0"/>
              <a:t>Line</a:t>
            </a:r>
            <a:r>
              <a:rPr lang="zh-CN" altLang="en-US" dirty="0"/>
              <a:t> </a:t>
            </a:r>
            <a:r>
              <a:rPr lang="en-US" altLang="zh-CN" dirty="0"/>
              <a:t>Processor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284F61-F455-4C05-A7CB-EBAA28D0E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6167"/>
            <a:ext cx="10515600" cy="639684"/>
          </a:xfrm>
        </p:spPr>
        <p:txBody>
          <a:bodyPr/>
          <a:lstStyle/>
          <a:p>
            <a:r>
              <a:rPr lang="en-US" altLang="zh-CN" dirty="0"/>
              <a:t>Why not </a:t>
            </a:r>
            <a:r>
              <a:rPr lang="en-US" altLang="zh-CN" dirty="0" err="1"/>
              <a:t>cmd</a:t>
            </a:r>
            <a:r>
              <a:rPr lang="en-US" altLang="zh-CN" dirty="0"/>
              <a:t>?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67CFBB5-5961-40CC-9993-120FE90C1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54" y="2394857"/>
            <a:ext cx="4997926" cy="32549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683DF1B-B146-40B6-8D74-89F98CF94A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127" y="2395202"/>
            <a:ext cx="4997927" cy="3254638"/>
          </a:xfrm>
          <a:prstGeom prst="rect">
            <a:avLst/>
          </a:prstGeom>
        </p:spPr>
      </p:pic>
      <p:sp>
        <p:nvSpPr>
          <p:cNvPr id="10" name="对话气泡: 矩形 9">
            <a:extLst>
              <a:ext uri="{FF2B5EF4-FFF2-40B4-BE49-F238E27FC236}">
                <a16:creationId xmlns:a16="http://schemas.microsoft.com/office/drawing/2014/main" id="{B3A0CC73-F7F3-4476-AEE0-C9D7280CA04C}"/>
              </a:ext>
            </a:extLst>
          </p:cNvPr>
          <p:cNvSpPr/>
          <p:nvPr/>
        </p:nvSpPr>
        <p:spPr>
          <a:xfrm>
            <a:off x="623854" y="5982788"/>
            <a:ext cx="5115095" cy="612648"/>
          </a:xfrm>
          <a:prstGeom prst="wedgeRectCallout">
            <a:avLst>
              <a:gd name="adj1" fmla="val 23929"/>
              <a:gd name="adj2" fmla="val -952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同样是个远程客户端，可以打开多个。</a:t>
            </a:r>
          </a:p>
        </p:txBody>
      </p:sp>
    </p:spTree>
    <p:extLst>
      <p:ext uri="{BB962C8B-B14F-4D97-AF65-F5344CB8AC3E}">
        <p14:creationId xmlns:p14="http://schemas.microsoft.com/office/powerpoint/2010/main" val="3821680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C2533-1874-4E55-80A4-389CA0C4C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CLP:</a:t>
            </a:r>
            <a:r>
              <a:rPr lang="zh-CN" altLang="en-US" dirty="0"/>
              <a:t> </a:t>
            </a:r>
            <a:r>
              <a:rPr lang="en-US" altLang="zh-CN" dirty="0"/>
              <a:t>Command</a:t>
            </a:r>
            <a:r>
              <a:rPr lang="zh-CN" altLang="en-US" dirty="0"/>
              <a:t> </a:t>
            </a:r>
            <a:r>
              <a:rPr lang="en-US" altLang="zh-CN" dirty="0"/>
              <a:t>Line</a:t>
            </a:r>
            <a:r>
              <a:rPr lang="zh-CN" altLang="en-US" dirty="0"/>
              <a:t> </a:t>
            </a:r>
            <a:r>
              <a:rPr lang="en-US" altLang="zh-CN" dirty="0"/>
              <a:t>Processor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284F61-F455-4C05-A7CB-EBAA28D0E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6166"/>
            <a:ext cx="4131365" cy="13255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zh-CN" dirty="0"/>
              <a:t>Non-interactive mode</a:t>
            </a:r>
            <a:r>
              <a:rPr lang="zh-CN" altLang="en-US" dirty="0"/>
              <a:t>：</a:t>
            </a:r>
            <a:r>
              <a:rPr lang="en-US" altLang="zh-CN" dirty="0"/>
              <a:t>DB2 +DB2</a:t>
            </a:r>
            <a:r>
              <a:rPr lang="zh-CN" altLang="en-US" dirty="0"/>
              <a:t>命令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6CA76A9-736E-4F53-BF49-CB8BF5AC986A}"/>
              </a:ext>
            </a:extLst>
          </p:cNvPr>
          <p:cNvSpPr txBox="1">
            <a:spLocks/>
          </p:cNvSpPr>
          <p:nvPr/>
        </p:nvSpPr>
        <p:spPr>
          <a:xfrm>
            <a:off x="714101" y="2185851"/>
            <a:ext cx="4362995" cy="639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EC3BCA-059C-40A1-9280-2EE10B612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77953"/>
            <a:ext cx="4866494" cy="3188393"/>
          </a:xfrm>
          <a:prstGeom prst="rect">
            <a:avLst/>
          </a:prstGeom>
        </p:spPr>
      </p:pic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7563BE6D-3F01-48C1-A203-35F0B7B1EA93}"/>
              </a:ext>
            </a:extLst>
          </p:cNvPr>
          <p:cNvSpPr txBox="1">
            <a:spLocks/>
          </p:cNvSpPr>
          <p:nvPr/>
        </p:nvSpPr>
        <p:spPr>
          <a:xfrm>
            <a:off x="7020339" y="1523069"/>
            <a:ext cx="4131365" cy="1325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en-US" altLang="zh-CN" dirty="0"/>
              <a:t>Interactive mode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/>
              <a:t>       DB2</a:t>
            </a:r>
            <a:r>
              <a:rPr lang="zh-CN" altLang="en-US" dirty="0"/>
              <a:t>回车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BC26EF3-D57E-4327-90A0-BA76B8783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921" y="3077994"/>
            <a:ext cx="4896199" cy="318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055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C2533-1874-4E55-80A4-389CA0C4C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CLP:</a:t>
            </a:r>
            <a:r>
              <a:rPr lang="zh-CN" altLang="en-US" dirty="0"/>
              <a:t> </a:t>
            </a:r>
            <a:r>
              <a:rPr lang="en-US" altLang="zh-CN" dirty="0"/>
              <a:t>Command</a:t>
            </a:r>
            <a:r>
              <a:rPr lang="zh-CN" altLang="en-US" dirty="0"/>
              <a:t> </a:t>
            </a:r>
            <a:r>
              <a:rPr lang="en-US" altLang="zh-CN" dirty="0"/>
              <a:t>Line</a:t>
            </a:r>
            <a:r>
              <a:rPr lang="zh-CN" altLang="en-US" dirty="0"/>
              <a:t> </a:t>
            </a:r>
            <a:r>
              <a:rPr lang="en-US" altLang="zh-CN" dirty="0"/>
              <a:t>Processor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284F61-F455-4C05-A7CB-EBAA28D0E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6167"/>
            <a:ext cx="10515600" cy="639684"/>
          </a:xfrm>
        </p:spPr>
        <p:txBody>
          <a:bodyPr/>
          <a:lstStyle/>
          <a:p>
            <a:r>
              <a:rPr lang="en-US" altLang="zh-CN" dirty="0"/>
              <a:t>DB2</a:t>
            </a:r>
            <a:r>
              <a:rPr lang="zh-CN" altLang="en-US" dirty="0"/>
              <a:t>命令格式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6CA76A9-736E-4F53-BF49-CB8BF5AC986A}"/>
              </a:ext>
            </a:extLst>
          </p:cNvPr>
          <p:cNvSpPr txBox="1">
            <a:spLocks/>
          </p:cNvSpPr>
          <p:nvPr/>
        </p:nvSpPr>
        <p:spPr>
          <a:xfrm>
            <a:off x="714101" y="2185851"/>
            <a:ext cx="4362995" cy="639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41012DE-05C9-4D38-80C1-0B4A6A61A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11" y="2595023"/>
            <a:ext cx="4953597" cy="24244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FEFEA14-DEAF-4815-AADD-E63F83A271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750" y="2595023"/>
            <a:ext cx="5131149" cy="1426181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6016D471-9708-4C3A-8770-F625366C8C35}"/>
              </a:ext>
            </a:extLst>
          </p:cNvPr>
          <p:cNvSpPr txBox="1">
            <a:spLocks/>
          </p:cNvSpPr>
          <p:nvPr/>
        </p:nvSpPr>
        <p:spPr>
          <a:xfrm>
            <a:off x="6620694" y="4110534"/>
            <a:ext cx="5410200" cy="2424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zh-CN" altLang="en-US" sz="2000" dirty="0"/>
              <a:t>？ 用来查询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000" dirty="0"/>
              <a:t> SQLCODE</a:t>
            </a:r>
            <a:r>
              <a:rPr lang="zh-CN" altLang="en-US" sz="2000" dirty="0"/>
              <a:t>：数据库产品本身自带的错误编码集合。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000" dirty="0"/>
              <a:t>SQLSTATE</a:t>
            </a:r>
            <a:r>
              <a:rPr lang="zh-CN" altLang="en-US" sz="2000" dirty="0"/>
              <a:t>：国际标准错误编码集。</a:t>
            </a:r>
            <a:endParaRPr lang="en-US" altLang="zh-CN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57030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C2533-1874-4E55-80A4-389CA0C4C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CLP:</a:t>
            </a:r>
            <a:r>
              <a:rPr lang="zh-CN" altLang="en-US" dirty="0"/>
              <a:t> </a:t>
            </a:r>
            <a:r>
              <a:rPr lang="en-US" altLang="zh-CN" dirty="0"/>
              <a:t>Command</a:t>
            </a:r>
            <a:r>
              <a:rPr lang="zh-CN" altLang="en-US" dirty="0"/>
              <a:t> </a:t>
            </a:r>
            <a:r>
              <a:rPr lang="en-US" altLang="zh-CN" dirty="0"/>
              <a:t>Line</a:t>
            </a:r>
            <a:r>
              <a:rPr lang="zh-CN" altLang="en-US" dirty="0"/>
              <a:t> </a:t>
            </a:r>
            <a:r>
              <a:rPr lang="en-US" altLang="zh-CN" dirty="0"/>
              <a:t>Processor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284F61-F455-4C05-A7CB-EBAA28D0E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6167"/>
            <a:ext cx="10515600" cy="639684"/>
          </a:xfrm>
        </p:spPr>
        <p:txBody>
          <a:bodyPr/>
          <a:lstStyle/>
          <a:p>
            <a:r>
              <a:rPr lang="zh-CN" altLang="en-US" dirty="0"/>
              <a:t>结束远程客户端方式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6CA76A9-736E-4F53-BF49-CB8BF5AC986A}"/>
              </a:ext>
            </a:extLst>
          </p:cNvPr>
          <p:cNvSpPr txBox="1">
            <a:spLocks/>
          </p:cNvSpPr>
          <p:nvPr/>
        </p:nvSpPr>
        <p:spPr>
          <a:xfrm>
            <a:off x="714101" y="2185851"/>
            <a:ext cx="4362995" cy="639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D450460-34FE-4B8A-8671-A21CEDC7B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01" y="2101892"/>
            <a:ext cx="6182588" cy="3791479"/>
          </a:xfrm>
          <a:prstGeom prst="rect">
            <a:avLst/>
          </a:prstGeom>
        </p:spPr>
      </p:pic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D6934855-4980-4AD7-BDF6-54844773915C}"/>
              </a:ext>
            </a:extLst>
          </p:cNvPr>
          <p:cNvSpPr txBox="1">
            <a:spLocks/>
          </p:cNvSpPr>
          <p:nvPr/>
        </p:nvSpPr>
        <p:spPr>
          <a:xfrm>
            <a:off x="7014259" y="2332226"/>
            <a:ext cx="5047113" cy="33370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/>
              <a:t>Quit </a:t>
            </a:r>
            <a:r>
              <a:rPr lang="zh-CN" altLang="en-US" sz="2000" dirty="0"/>
              <a:t>： 退出当前操作，但是不断开数据库连接。</a:t>
            </a:r>
            <a:endParaRPr lang="en-US" altLang="zh-CN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/>
              <a:t>Terminate </a:t>
            </a:r>
            <a:r>
              <a:rPr lang="zh-CN" altLang="en-US" sz="2000" dirty="0"/>
              <a:t>：后台进程结束，断开服务器连接。</a:t>
            </a:r>
            <a:endParaRPr lang="en-US" altLang="zh-CN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/>
              <a:t>Connect reset</a:t>
            </a:r>
            <a:r>
              <a:rPr lang="zh-CN" altLang="en-US" sz="2000" dirty="0"/>
              <a:t>：当前后台进程未结束，连接是否结束取决于数据库工作环境是否是分布式的。</a:t>
            </a:r>
          </a:p>
        </p:txBody>
      </p:sp>
    </p:spTree>
    <p:extLst>
      <p:ext uri="{BB962C8B-B14F-4D97-AF65-F5344CB8AC3E}">
        <p14:creationId xmlns:p14="http://schemas.microsoft.com/office/powerpoint/2010/main" val="156428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C2533-1874-4E55-80A4-389CA0C4C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CLP:</a:t>
            </a:r>
            <a:r>
              <a:rPr lang="zh-CN" altLang="en-US" dirty="0"/>
              <a:t> </a:t>
            </a:r>
            <a:r>
              <a:rPr lang="en-US" altLang="zh-CN" dirty="0"/>
              <a:t>Command</a:t>
            </a:r>
            <a:r>
              <a:rPr lang="zh-CN" altLang="en-US" dirty="0"/>
              <a:t> </a:t>
            </a:r>
            <a:r>
              <a:rPr lang="en-US" altLang="zh-CN" dirty="0"/>
              <a:t>Line</a:t>
            </a:r>
            <a:r>
              <a:rPr lang="zh-CN" altLang="en-US" dirty="0"/>
              <a:t> </a:t>
            </a:r>
            <a:r>
              <a:rPr lang="en-US" altLang="zh-CN" dirty="0"/>
              <a:t>Processor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284F61-F455-4C05-A7CB-EBAA28D0E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6167"/>
            <a:ext cx="10515600" cy="639684"/>
          </a:xfrm>
        </p:spPr>
        <p:txBody>
          <a:bodyPr>
            <a:normAutofit/>
          </a:bodyPr>
          <a:lstStyle/>
          <a:p>
            <a:r>
              <a:rPr lang="en-US" altLang="zh-CN" i="0" u="none" strike="noStrike" baseline="0" dirty="0"/>
              <a:t>db2 list command options </a:t>
            </a: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6CA76A9-736E-4F53-BF49-CB8BF5AC986A}"/>
              </a:ext>
            </a:extLst>
          </p:cNvPr>
          <p:cNvSpPr txBox="1">
            <a:spLocks/>
          </p:cNvSpPr>
          <p:nvPr/>
        </p:nvSpPr>
        <p:spPr>
          <a:xfrm>
            <a:off x="714101" y="2185851"/>
            <a:ext cx="4362995" cy="639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AD15B2C-D031-4175-88FE-61C3BC762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536" y="2757263"/>
            <a:ext cx="4024269" cy="1969601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F01D2D88-11DA-43C3-8296-750555D92B3A}"/>
              </a:ext>
            </a:extLst>
          </p:cNvPr>
          <p:cNvSpPr/>
          <p:nvPr/>
        </p:nvSpPr>
        <p:spPr>
          <a:xfrm>
            <a:off x="8950362" y="3227294"/>
            <a:ext cx="957431" cy="4087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587054C-994E-4909-BA26-A87441C563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44" y="2021697"/>
            <a:ext cx="6392167" cy="4191585"/>
          </a:xfrm>
          <a:prstGeom prst="rect">
            <a:avLst/>
          </a:prstGeom>
        </p:spPr>
      </p:pic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544F5418-E819-4CD6-AF5F-C87D6CAC97F7}"/>
              </a:ext>
            </a:extLst>
          </p:cNvPr>
          <p:cNvSpPr txBox="1">
            <a:spLocks/>
          </p:cNvSpPr>
          <p:nvPr/>
        </p:nvSpPr>
        <p:spPr>
          <a:xfrm>
            <a:off x="870744" y="6363471"/>
            <a:ext cx="3163374" cy="639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参数可叠加使用</a:t>
            </a:r>
          </a:p>
        </p:txBody>
      </p:sp>
    </p:spTree>
    <p:extLst>
      <p:ext uri="{BB962C8B-B14F-4D97-AF65-F5344CB8AC3E}">
        <p14:creationId xmlns:p14="http://schemas.microsoft.com/office/powerpoint/2010/main" val="1435730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C2533-1874-4E55-80A4-389CA0C4C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CLP:</a:t>
            </a:r>
            <a:r>
              <a:rPr lang="zh-CN" altLang="en-US" dirty="0"/>
              <a:t> </a:t>
            </a:r>
            <a:r>
              <a:rPr lang="en-US" altLang="zh-CN" dirty="0"/>
              <a:t>Command</a:t>
            </a:r>
            <a:r>
              <a:rPr lang="zh-CN" altLang="en-US" dirty="0"/>
              <a:t> </a:t>
            </a:r>
            <a:r>
              <a:rPr lang="en-US" altLang="zh-CN" dirty="0"/>
              <a:t>Line</a:t>
            </a:r>
            <a:r>
              <a:rPr lang="zh-CN" altLang="en-US" dirty="0"/>
              <a:t> </a:t>
            </a:r>
            <a:r>
              <a:rPr lang="en-US" altLang="zh-CN" dirty="0"/>
              <a:t>Processor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284F61-F455-4C05-A7CB-EBAA28D0E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6167"/>
            <a:ext cx="10515600" cy="639684"/>
          </a:xfrm>
        </p:spPr>
        <p:txBody>
          <a:bodyPr>
            <a:normAutofit/>
          </a:bodyPr>
          <a:lstStyle/>
          <a:p>
            <a:r>
              <a:rPr lang="en-US" altLang="zh-CN" dirty="0"/>
              <a:t>Examples</a:t>
            </a: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6CA76A9-736E-4F53-BF49-CB8BF5AC986A}"/>
              </a:ext>
            </a:extLst>
          </p:cNvPr>
          <p:cNvSpPr txBox="1">
            <a:spLocks/>
          </p:cNvSpPr>
          <p:nvPr/>
        </p:nvSpPr>
        <p:spPr>
          <a:xfrm>
            <a:off x="714101" y="2185851"/>
            <a:ext cx="4362995" cy="639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544F5418-E819-4CD6-AF5F-C87D6CAC97F7}"/>
              </a:ext>
            </a:extLst>
          </p:cNvPr>
          <p:cNvSpPr txBox="1">
            <a:spLocks/>
          </p:cNvSpPr>
          <p:nvPr/>
        </p:nvSpPr>
        <p:spPr>
          <a:xfrm>
            <a:off x="838200" y="3424518"/>
            <a:ext cx="10123842" cy="34334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可以使用文本编辑器创建脚本。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注意：强烈建议在非</a:t>
            </a:r>
            <a:r>
              <a:rPr lang="en-US" altLang="zh-CN" sz="2400" dirty="0"/>
              <a:t>C</a:t>
            </a:r>
            <a:r>
              <a:rPr lang="zh-CN" altLang="en-US" sz="2400" dirty="0"/>
              <a:t>盘上，自己建一个文件夹。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CC7E128-E8C3-4B67-AB40-408709E2B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931" y="2046947"/>
            <a:ext cx="5587171" cy="123866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7B58491-2AFA-405D-9E89-D0927DDC4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48" y="3869064"/>
            <a:ext cx="3394315" cy="2477218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49E6042D-1816-43ED-92CC-F649D0C2F9B6}"/>
              </a:ext>
            </a:extLst>
          </p:cNvPr>
          <p:cNvSpPr/>
          <p:nvPr/>
        </p:nvSpPr>
        <p:spPr>
          <a:xfrm>
            <a:off x="1516828" y="4572000"/>
            <a:ext cx="1764254" cy="13877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87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</TotalTime>
  <Words>534</Words>
  <Application>Microsoft Office PowerPoint</Application>
  <PresentationFormat>宽屏</PresentationFormat>
  <Paragraphs>86</Paragraphs>
  <Slides>21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ACHLP I+ Arial,</vt:lpstr>
      <vt:lpstr>等线</vt:lpstr>
      <vt:lpstr>等线 Light</vt:lpstr>
      <vt:lpstr>Arial</vt:lpstr>
      <vt:lpstr>Wingdings</vt:lpstr>
      <vt:lpstr>Office 主题​​</vt:lpstr>
      <vt:lpstr>企业级数据库性能调优  Unit 2 Command Line Processor and GUI usage</vt:lpstr>
      <vt:lpstr>Main Content</vt:lpstr>
      <vt:lpstr>1. CLP: Command Line Processor</vt:lpstr>
      <vt:lpstr>1. CLP: Command Line Processor</vt:lpstr>
      <vt:lpstr>1. CLP: Command Line Processor</vt:lpstr>
      <vt:lpstr>1. CLP: Command Line Processor</vt:lpstr>
      <vt:lpstr>1. CLP: Command Line Processor</vt:lpstr>
      <vt:lpstr>1. CLP: Command Line Processor</vt:lpstr>
      <vt:lpstr>1. CLP: Command Line Processor</vt:lpstr>
      <vt:lpstr>2. GUI</vt:lpstr>
      <vt:lpstr>2. GUI</vt:lpstr>
      <vt:lpstr>2. GUI</vt:lpstr>
      <vt:lpstr>2. GUI</vt:lpstr>
      <vt:lpstr>2. GUI</vt:lpstr>
      <vt:lpstr>2. GUI</vt:lpstr>
      <vt:lpstr>2. GUI</vt:lpstr>
      <vt:lpstr>2. GUI</vt:lpstr>
      <vt:lpstr>2. GUI</vt:lpstr>
      <vt:lpstr>3. DB2 Administration Server (DAS)</vt:lpstr>
      <vt:lpstr>3. DB2 Administration Server (DAS)</vt:lpstr>
      <vt:lpstr>To Do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企业级数据库性能调优  Unit 1</dc:title>
  <dc:creator>QU Guannan</dc:creator>
  <cp:lastModifiedBy>QU Guannan</cp:lastModifiedBy>
  <cp:revision>41</cp:revision>
  <dcterms:created xsi:type="dcterms:W3CDTF">2021-09-02T01:59:25Z</dcterms:created>
  <dcterms:modified xsi:type="dcterms:W3CDTF">2021-09-14T02:14:58Z</dcterms:modified>
</cp:coreProperties>
</file>