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1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 Guannan" userId="459ef0fc5a933e81" providerId="LiveId" clId="{23B06441-A949-40E5-AE97-39C3D03F55FC}"/>
    <pc:docChg chg="undo custSel addSld delSld modSld">
      <pc:chgData name="QU Guannan" userId="459ef0fc5a933e81" providerId="LiveId" clId="{23B06441-A949-40E5-AE97-39C3D03F55FC}" dt="2021-09-14T06:36:03.769" v="3875" actId="1076"/>
      <pc:docMkLst>
        <pc:docMk/>
      </pc:docMkLst>
      <pc:sldChg chg="modSp new mod">
        <pc:chgData name="QU Guannan" userId="459ef0fc5a933e81" providerId="LiveId" clId="{23B06441-A949-40E5-AE97-39C3D03F55FC}" dt="2021-09-14T05:09:54.418" v="254" actId="403"/>
        <pc:sldMkLst>
          <pc:docMk/>
          <pc:sldMk cId="957072895" sldId="257"/>
        </pc:sldMkLst>
        <pc:spChg chg="mod">
          <ac:chgData name="QU Guannan" userId="459ef0fc5a933e81" providerId="LiveId" clId="{23B06441-A949-40E5-AE97-39C3D03F55FC}" dt="2021-09-14T05:08:30.454" v="31" actId="20577"/>
          <ac:spMkLst>
            <pc:docMk/>
            <pc:sldMk cId="957072895" sldId="257"/>
            <ac:spMk id="2" creationId="{2746A824-911C-4863-A9D8-86C9ECC02514}"/>
          </ac:spMkLst>
        </pc:spChg>
        <pc:spChg chg="mod">
          <ac:chgData name="QU Guannan" userId="459ef0fc5a933e81" providerId="LiveId" clId="{23B06441-A949-40E5-AE97-39C3D03F55FC}" dt="2021-09-14T05:09:54.418" v="254" actId="403"/>
          <ac:spMkLst>
            <pc:docMk/>
            <pc:sldMk cId="957072895" sldId="257"/>
            <ac:spMk id="3" creationId="{4394F093-9DE2-4527-9E60-6E2EFD51BC36}"/>
          </ac:spMkLst>
        </pc:spChg>
      </pc:sldChg>
      <pc:sldChg chg="addSp modSp new mod modNotesTx">
        <pc:chgData name="QU Guannan" userId="459ef0fc5a933e81" providerId="LiveId" clId="{23B06441-A949-40E5-AE97-39C3D03F55FC}" dt="2021-09-14T05:25:00.353" v="1714" actId="20577"/>
        <pc:sldMkLst>
          <pc:docMk/>
          <pc:sldMk cId="3008813861" sldId="258"/>
        </pc:sldMkLst>
        <pc:spChg chg="mod">
          <ac:chgData name="QU Guannan" userId="459ef0fc5a933e81" providerId="LiveId" clId="{23B06441-A949-40E5-AE97-39C3D03F55FC}" dt="2021-09-14T05:10:17.824" v="273" actId="20577"/>
          <ac:spMkLst>
            <pc:docMk/>
            <pc:sldMk cId="3008813861" sldId="258"/>
            <ac:spMk id="2" creationId="{D404389A-CDF2-45FE-97B2-DF9C7A47C818}"/>
          </ac:spMkLst>
        </pc:spChg>
        <pc:spChg chg="mod">
          <ac:chgData name="QU Guannan" userId="459ef0fc5a933e81" providerId="LiveId" clId="{23B06441-A949-40E5-AE97-39C3D03F55FC}" dt="2021-09-14T05:20:00.837" v="1271" actId="1076"/>
          <ac:spMkLst>
            <pc:docMk/>
            <pc:sldMk cId="3008813861" sldId="258"/>
            <ac:spMk id="3" creationId="{A30C1564-5F4E-459F-89D9-12E567778051}"/>
          </ac:spMkLst>
        </pc:spChg>
        <pc:picChg chg="add mod">
          <ac:chgData name="QU Guannan" userId="459ef0fc5a933e81" providerId="LiveId" clId="{23B06441-A949-40E5-AE97-39C3D03F55FC}" dt="2021-09-14T05:18:45.254" v="1035" actId="14100"/>
          <ac:picMkLst>
            <pc:docMk/>
            <pc:sldMk cId="3008813861" sldId="258"/>
            <ac:picMk id="5" creationId="{B18C056D-A466-4A14-9620-F06F2B81886F}"/>
          </ac:picMkLst>
        </pc:picChg>
      </pc:sldChg>
      <pc:sldChg chg="addSp delSp modSp mod">
        <pc:chgData name="QU Guannan" userId="459ef0fc5a933e81" providerId="LiveId" clId="{23B06441-A949-40E5-AE97-39C3D03F55FC}" dt="2021-09-14T05:30:46.636" v="1851" actId="20577"/>
        <pc:sldMkLst>
          <pc:docMk/>
          <pc:sldMk cId="988933123" sldId="259"/>
        </pc:sldMkLst>
        <pc:spChg chg="mod">
          <ac:chgData name="QU Guannan" userId="459ef0fc5a933e81" providerId="LiveId" clId="{23B06441-A949-40E5-AE97-39C3D03F55FC}" dt="2021-09-14T05:30:46.636" v="1851" actId="20577"/>
          <ac:spMkLst>
            <pc:docMk/>
            <pc:sldMk cId="988933123" sldId="259"/>
            <ac:spMk id="2" creationId="{D404389A-CDF2-45FE-97B2-DF9C7A47C818}"/>
          </ac:spMkLst>
        </pc:spChg>
        <pc:spChg chg="del">
          <ac:chgData name="QU Guannan" userId="459ef0fc5a933e81" providerId="LiveId" clId="{23B06441-A949-40E5-AE97-39C3D03F55FC}" dt="2021-09-14T05:20:18.694" v="1272" actId="478"/>
          <ac:spMkLst>
            <pc:docMk/>
            <pc:sldMk cId="988933123" sldId="259"/>
            <ac:spMk id="3" creationId="{A30C1564-5F4E-459F-89D9-12E567778051}"/>
          </ac:spMkLst>
        </pc:spChg>
        <pc:spChg chg="add del mod">
          <ac:chgData name="QU Guannan" userId="459ef0fc5a933e81" providerId="LiveId" clId="{23B06441-A949-40E5-AE97-39C3D03F55FC}" dt="2021-09-14T05:20:21.349" v="1273" actId="478"/>
          <ac:spMkLst>
            <pc:docMk/>
            <pc:sldMk cId="988933123" sldId="259"/>
            <ac:spMk id="6" creationId="{7F9CE976-F9B8-42B1-A50A-278143F58131}"/>
          </ac:spMkLst>
        </pc:spChg>
        <pc:spChg chg="add mod">
          <ac:chgData name="QU Guannan" userId="459ef0fc5a933e81" providerId="LiveId" clId="{23B06441-A949-40E5-AE97-39C3D03F55FC}" dt="2021-09-14T05:30:03.734" v="1826" actId="1076"/>
          <ac:spMkLst>
            <pc:docMk/>
            <pc:sldMk cId="988933123" sldId="259"/>
            <ac:spMk id="9" creationId="{C524D246-9768-40C3-B52B-7D9F112E460E}"/>
          </ac:spMkLst>
        </pc:spChg>
        <pc:spChg chg="add del mod">
          <ac:chgData name="QU Guannan" userId="459ef0fc5a933e81" providerId="LiveId" clId="{23B06441-A949-40E5-AE97-39C3D03F55FC}" dt="2021-09-14T05:26:12.817" v="1720" actId="478"/>
          <ac:spMkLst>
            <pc:docMk/>
            <pc:sldMk cId="988933123" sldId="259"/>
            <ac:spMk id="10" creationId="{1F4A3DC3-9C42-4280-8880-6874D7DE88C1}"/>
          </ac:spMkLst>
        </pc:spChg>
        <pc:spChg chg="add mod">
          <ac:chgData name="QU Guannan" userId="459ef0fc5a933e81" providerId="LiveId" clId="{23B06441-A949-40E5-AE97-39C3D03F55FC}" dt="2021-09-14T05:29:52.288" v="1821" actId="14100"/>
          <ac:spMkLst>
            <pc:docMk/>
            <pc:sldMk cId="988933123" sldId="259"/>
            <ac:spMk id="11" creationId="{FDAF5183-F32B-4355-870A-62DC5B139F74}"/>
          </ac:spMkLst>
        </pc:spChg>
        <pc:picChg chg="del mod">
          <ac:chgData name="QU Guannan" userId="459ef0fc5a933e81" providerId="LiveId" clId="{23B06441-A949-40E5-AE97-39C3D03F55FC}" dt="2021-09-14T05:25:54.407" v="1715" actId="478"/>
          <ac:picMkLst>
            <pc:docMk/>
            <pc:sldMk cId="988933123" sldId="259"/>
            <ac:picMk id="5" creationId="{B18C056D-A466-4A14-9620-F06F2B81886F}"/>
          </ac:picMkLst>
        </pc:picChg>
        <pc:picChg chg="add mod">
          <ac:chgData name="QU Guannan" userId="459ef0fc5a933e81" providerId="LiveId" clId="{23B06441-A949-40E5-AE97-39C3D03F55FC}" dt="2021-09-14T05:29:59.928" v="1825" actId="1076"/>
          <ac:picMkLst>
            <pc:docMk/>
            <pc:sldMk cId="988933123" sldId="259"/>
            <ac:picMk id="8" creationId="{9418797A-3D77-43C5-9398-5A4A0E564D68}"/>
          </ac:picMkLst>
        </pc:picChg>
        <pc:picChg chg="add mod">
          <ac:chgData name="QU Guannan" userId="459ef0fc5a933e81" providerId="LiveId" clId="{23B06441-A949-40E5-AE97-39C3D03F55FC}" dt="2021-09-14T05:30:08.934" v="1827" actId="1076"/>
          <ac:picMkLst>
            <pc:docMk/>
            <pc:sldMk cId="988933123" sldId="259"/>
            <ac:picMk id="13" creationId="{86F5E1AF-4FCB-4F8C-B7B1-3788DEFC85A8}"/>
          </ac:picMkLst>
        </pc:picChg>
      </pc:sldChg>
      <pc:sldChg chg="addSp delSp modSp add mod">
        <pc:chgData name="QU Guannan" userId="459ef0fc5a933e81" providerId="LiveId" clId="{23B06441-A949-40E5-AE97-39C3D03F55FC}" dt="2021-09-14T05:42:17.572" v="2121" actId="113"/>
        <pc:sldMkLst>
          <pc:docMk/>
          <pc:sldMk cId="1647315718" sldId="260"/>
        </pc:sldMkLst>
        <pc:spChg chg="mod">
          <ac:chgData name="QU Guannan" userId="459ef0fc5a933e81" providerId="LiveId" clId="{23B06441-A949-40E5-AE97-39C3D03F55FC}" dt="2021-09-14T05:42:17.572" v="2121" actId="113"/>
          <ac:spMkLst>
            <pc:docMk/>
            <pc:sldMk cId="1647315718" sldId="260"/>
            <ac:spMk id="2" creationId="{D404389A-CDF2-45FE-97B2-DF9C7A47C818}"/>
          </ac:spMkLst>
        </pc:spChg>
        <pc:spChg chg="add mod">
          <ac:chgData name="QU Guannan" userId="459ef0fc5a933e81" providerId="LiveId" clId="{23B06441-A949-40E5-AE97-39C3D03F55FC}" dt="2021-09-14T05:42:02.350" v="2120" actId="1076"/>
          <ac:spMkLst>
            <pc:docMk/>
            <pc:sldMk cId="1647315718" sldId="260"/>
            <ac:spMk id="7" creationId="{A7B8B8A8-7AF8-4F2F-A46D-FB89805453C6}"/>
          </ac:spMkLst>
        </pc:spChg>
        <pc:spChg chg="del">
          <ac:chgData name="QU Guannan" userId="459ef0fc5a933e81" providerId="LiveId" clId="{23B06441-A949-40E5-AE97-39C3D03F55FC}" dt="2021-09-14T05:37:28.169" v="1888" actId="478"/>
          <ac:spMkLst>
            <pc:docMk/>
            <pc:sldMk cId="1647315718" sldId="260"/>
            <ac:spMk id="9" creationId="{C524D246-9768-40C3-B52B-7D9F112E460E}"/>
          </ac:spMkLst>
        </pc:spChg>
        <pc:spChg chg="add mod">
          <ac:chgData name="QU Guannan" userId="459ef0fc5a933e81" providerId="LiveId" clId="{23B06441-A949-40E5-AE97-39C3D03F55FC}" dt="2021-09-14T05:41:35.749" v="2114" actId="27636"/>
          <ac:spMkLst>
            <pc:docMk/>
            <pc:sldMk cId="1647315718" sldId="260"/>
            <ac:spMk id="10" creationId="{9C599204-0ADC-420E-8A84-A30818CA84F6}"/>
          </ac:spMkLst>
        </pc:spChg>
        <pc:spChg chg="mod">
          <ac:chgData name="QU Guannan" userId="459ef0fc5a933e81" providerId="LiveId" clId="{23B06441-A949-40E5-AE97-39C3D03F55FC}" dt="2021-09-14T05:41:11.238" v="2075" actId="1076"/>
          <ac:spMkLst>
            <pc:docMk/>
            <pc:sldMk cId="1647315718" sldId="260"/>
            <ac:spMk id="11" creationId="{FDAF5183-F32B-4355-870A-62DC5B139F74}"/>
          </ac:spMkLst>
        </pc:spChg>
        <pc:picChg chg="add mod">
          <ac:chgData name="QU Guannan" userId="459ef0fc5a933e81" providerId="LiveId" clId="{23B06441-A949-40E5-AE97-39C3D03F55FC}" dt="2021-09-14T05:41:25.367" v="2081" actId="1076"/>
          <ac:picMkLst>
            <pc:docMk/>
            <pc:sldMk cId="1647315718" sldId="260"/>
            <ac:picMk id="4" creationId="{DFFFBC2B-428B-48B4-996B-08B4FBA6605E}"/>
          </ac:picMkLst>
        </pc:picChg>
        <pc:picChg chg="add mod">
          <ac:chgData name="QU Guannan" userId="459ef0fc5a933e81" providerId="LiveId" clId="{23B06441-A949-40E5-AE97-39C3D03F55FC}" dt="2021-09-14T05:41:26.831" v="2082" actId="1076"/>
          <ac:picMkLst>
            <pc:docMk/>
            <pc:sldMk cId="1647315718" sldId="260"/>
            <ac:picMk id="6" creationId="{C9B027C4-F880-413A-9331-CB8255B981D6}"/>
          </ac:picMkLst>
        </pc:picChg>
        <pc:picChg chg="del mod">
          <ac:chgData name="QU Guannan" userId="459ef0fc5a933e81" providerId="LiveId" clId="{23B06441-A949-40E5-AE97-39C3D03F55FC}" dt="2021-09-14T05:31:54.702" v="1884" actId="478"/>
          <ac:picMkLst>
            <pc:docMk/>
            <pc:sldMk cId="1647315718" sldId="260"/>
            <ac:picMk id="8" creationId="{9418797A-3D77-43C5-9398-5A4A0E564D68}"/>
          </ac:picMkLst>
        </pc:picChg>
        <pc:picChg chg="del mod">
          <ac:chgData name="QU Guannan" userId="459ef0fc5a933e81" providerId="LiveId" clId="{23B06441-A949-40E5-AE97-39C3D03F55FC}" dt="2021-09-14T05:31:56.635" v="1885" actId="478"/>
          <ac:picMkLst>
            <pc:docMk/>
            <pc:sldMk cId="1647315718" sldId="260"/>
            <ac:picMk id="13" creationId="{86F5E1AF-4FCB-4F8C-B7B1-3788DEFC85A8}"/>
          </ac:picMkLst>
        </pc:picChg>
      </pc:sldChg>
      <pc:sldChg chg="addSp delSp modSp add del mod">
        <pc:chgData name="QU Guannan" userId="459ef0fc5a933e81" providerId="LiveId" clId="{23B06441-A949-40E5-AE97-39C3D03F55FC}" dt="2021-09-14T06:10:50.339" v="2145" actId="1076"/>
        <pc:sldMkLst>
          <pc:docMk/>
          <pc:sldMk cId="2057829845" sldId="261"/>
        </pc:sldMkLst>
        <pc:spChg chg="mod">
          <ac:chgData name="QU Guannan" userId="459ef0fc5a933e81" providerId="LiveId" clId="{23B06441-A949-40E5-AE97-39C3D03F55FC}" dt="2021-09-14T05:42:31.811" v="2124" actId="113"/>
          <ac:spMkLst>
            <pc:docMk/>
            <pc:sldMk cId="2057829845" sldId="261"/>
            <ac:spMk id="2" creationId="{D404389A-CDF2-45FE-97B2-DF9C7A47C818}"/>
          </ac:spMkLst>
        </pc:spChg>
        <pc:spChg chg="mod ord">
          <ac:chgData name="QU Guannan" userId="459ef0fc5a933e81" providerId="LiveId" clId="{23B06441-A949-40E5-AE97-39C3D03F55FC}" dt="2021-09-14T06:10:45.394" v="2144" actId="14100"/>
          <ac:spMkLst>
            <pc:docMk/>
            <pc:sldMk cId="2057829845" sldId="261"/>
            <ac:spMk id="7" creationId="{A7B8B8A8-7AF8-4F2F-A46D-FB89805453C6}"/>
          </ac:spMkLst>
        </pc:spChg>
        <pc:spChg chg="del">
          <ac:chgData name="QU Guannan" userId="459ef0fc5a933e81" providerId="LiveId" clId="{23B06441-A949-40E5-AE97-39C3D03F55FC}" dt="2021-09-14T06:07:30.022" v="2129" actId="478"/>
          <ac:spMkLst>
            <pc:docMk/>
            <pc:sldMk cId="2057829845" sldId="261"/>
            <ac:spMk id="10" creationId="{9C599204-0ADC-420E-8A84-A30818CA84F6}"/>
          </ac:spMkLst>
        </pc:spChg>
        <pc:picChg chg="del">
          <ac:chgData name="QU Guannan" userId="459ef0fc5a933e81" providerId="LiveId" clId="{23B06441-A949-40E5-AE97-39C3D03F55FC}" dt="2021-09-14T06:07:24.117" v="2127" actId="478"/>
          <ac:picMkLst>
            <pc:docMk/>
            <pc:sldMk cId="2057829845" sldId="261"/>
            <ac:picMk id="4" creationId="{DFFFBC2B-428B-48B4-996B-08B4FBA6605E}"/>
          </ac:picMkLst>
        </pc:picChg>
        <pc:picChg chg="add mod">
          <ac:chgData name="QU Guannan" userId="459ef0fc5a933e81" providerId="LiveId" clId="{23B06441-A949-40E5-AE97-39C3D03F55FC}" dt="2021-09-14T06:10:33.051" v="2138" actId="1076"/>
          <ac:picMkLst>
            <pc:docMk/>
            <pc:sldMk cId="2057829845" sldId="261"/>
            <ac:picMk id="5" creationId="{8ABC80F2-B53E-46B7-BB4D-FE091D66A03F}"/>
          </ac:picMkLst>
        </pc:picChg>
        <pc:picChg chg="del">
          <ac:chgData name="QU Guannan" userId="459ef0fc5a933e81" providerId="LiveId" clId="{23B06441-A949-40E5-AE97-39C3D03F55FC}" dt="2021-09-14T06:07:25.836" v="2128" actId="478"/>
          <ac:picMkLst>
            <pc:docMk/>
            <pc:sldMk cId="2057829845" sldId="261"/>
            <ac:picMk id="6" creationId="{C9B027C4-F880-413A-9331-CB8255B981D6}"/>
          </ac:picMkLst>
        </pc:picChg>
        <pc:picChg chg="add mod">
          <ac:chgData name="QU Guannan" userId="459ef0fc5a933e81" providerId="LiveId" clId="{23B06441-A949-40E5-AE97-39C3D03F55FC}" dt="2021-09-14T06:10:50.339" v="2145" actId="1076"/>
          <ac:picMkLst>
            <pc:docMk/>
            <pc:sldMk cId="2057829845" sldId="261"/>
            <ac:picMk id="9" creationId="{4767F2BF-4A8C-4D71-935F-C61F697BCA8A}"/>
          </ac:picMkLst>
        </pc:picChg>
      </pc:sldChg>
      <pc:sldChg chg="addSp delSp modSp new mod">
        <pc:chgData name="QU Guannan" userId="459ef0fc5a933e81" providerId="LiveId" clId="{23B06441-A949-40E5-AE97-39C3D03F55FC}" dt="2021-09-14T06:12:58.328" v="2184" actId="1076"/>
        <pc:sldMkLst>
          <pc:docMk/>
          <pc:sldMk cId="46183479" sldId="262"/>
        </pc:sldMkLst>
        <pc:spChg chg="mod">
          <ac:chgData name="QU Guannan" userId="459ef0fc5a933e81" providerId="LiveId" clId="{23B06441-A949-40E5-AE97-39C3D03F55FC}" dt="2021-09-14T06:12:57.098" v="2183" actId="1076"/>
          <ac:spMkLst>
            <pc:docMk/>
            <pc:sldMk cId="46183479" sldId="262"/>
            <ac:spMk id="2" creationId="{FA758151-8FC6-4E7D-AF0F-8EF6DE8223C2}"/>
          </ac:spMkLst>
        </pc:spChg>
        <pc:spChg chg="del mod">
          <ac:chgData name="QU Guannan" userId="459ef0fc5a933e81" providerId="LiveId" clId="{23B06441-A949-40E5-AE97-39C3D03F55FC}" dt="2021-09-14T06:12:49.045" v="2182" actId="478"/>
          <ac:spMkLst>
            <pc:docMk/>
            <pc:sldMk cId="46183479" sldId="262"/>
            <ac:spMk id="3" creationId="{DB9FA4C6-4193-4DA7-9FFD-B4796B66E7A7}"/>
          </ac:spMkLst>
        </pc:spChg>
        <pc:picChg chg="add mod">
          <ac:chgData name="QU Guannan" userId="459ef0fc5a933e81" providerId="LiveId" clId="{23B06441-A949-40E5-AE97-39C3D03F55FC}" dt="2021-09-14T06:12:58.328" v="2184" actId="1076"/>
          <ac:picMkLst>
            <pc:docMk/>
            <pc:sldMk cId="46183479" sldId="262"/>
            <ac:picMk id="5" creationId="{474B7E34-245B-4015-A9C4-3DAD37277E69}"/>
          </ac:picMkLst>
        </pc:picChg>
      </pc:sldChg>
      <pc:sldChg chg="addSp delSp modSp new mod">
        <pc:chgData name="QU Guannan" userId="459ef0fc5a933e81" providerId="LiveId" clId="{23B06441-A949-40E5-AE97-39C3D03F55FC}" dt="2021-09-14T06:32:41.229" v="3717" actId="20577"/>
        <pc:sldMkLst>
          <pc:docMk/>
          <pc:sldMk cId="1207264664" sldId="263"/>
        </pc:sldMkLst>
        <pc:spChg chg="mod">
          <ac:chgData name="QU Guannan" userId="459ef0fc5a933e81" providerId="LiveId" clId="{23B06441-A949-40E5-AE97-39C3D03F55FC}" dt="2021-09-14T06:32:41.229" v="3717" actId="20577"/>
          <ac:spMkLst>
            <pc:docMk/>
            <pc:sldMk cId="1207264664" sldId="263"/>
            <ac:spMk id="2" creationId="{A621C7BF-9B39-4A47-AD9B-81CCFF87C941}"/>
          </ac:spMkLst>
        </pc:spChg>
        <pc:spChg chg="mod">
          <ac:chgData name="QU Guannan" userId="459ef0fc5a933e81" providerId="LiveId" clId="{23B06441-A949-40E5-AE97-39C3D03F55FC}" dt="2021-09-14T06:26:19.250" v="3122"/>
          <ac:spMkLst>
            <pc:docMk/>
            <pc:sldMk cId="1207264664" sldId="263"/>
            <ac:spMk id="3" creationId="{85531FE7-35D7-42F8-BBBB-1F36035E5A42}"/>
          </ac:spMkLst>
        </pc:spChg>
        <pc:picChg chg="add del mod">
          <ac:chgData name="QU Guannan" userId="459ef0fc5a933e81" providerId="LiveId" clId="{23B06441-A949-40E5-AE97-39C3D03F55FC}" dt="2021-09-14T06:23:29.752" v="2981" actId="478"/>
          <ac:picMkLst>
            <pc:docMk/>
            <pc:sldMk cId="1207264664" sldId="263"/>
            <ac:picMk id="5" creationId="{C9355345-6EF6-466D-AD9E-2A83A1E134CB}"/>
          </ac:picMkLst>
        </pc:picChg>
        <pc:picChg chg="add mod">
          <ac:chgData name="QU Guannan" userId="459ef0fc5a933e81" providerId="LiveId" clId="{23B06441-A949-40E5-AE97-39C3D03F55FC}" dt="2021-09-14T06:24:52.962" v="2993" actId="1076"/>
          <ac:picMkLst>
            <pc:docMk/>
            <pc:sldMk cId="1207264664" sldId="263"/>
            <ac:picMk id="7" creationId="{30889B6A-7E78-4E4C-8173-30AFAFB2F965}"/>
          </ac:picMkLst>
        </pc:picChg>
        <pc:picChg chg="add mod">
          <ac:chgData name="QU Guannan" userId="459ef0fc5a933e81" providerId="LiveId" clId="{23B06441-A949-40E5-AE97-39C3D03F55FC}" dt="2021-09-14T06:24:54.505" v="2994" actId="1076"/>
          <ac:picMkLst>
            <pc:docMk/>
            <pc:sldMk cId="1207264664" sldId="263"/>
            <ac:picMk id="9" creationId="{94B7E912-F955-43D9-89DC-8A5838565BD6}"/>
          </ac:picMkLst>
        </pc:picChg>
      </pc:sldChg>
      <pc:sldChg chg="addSp modSp new mod">
        <pc:chgData name="QU Guannan" userId="459ef0fc5a933e81" providerId="LiveId" clId="{23B06441-A949-40E5-AE97-39C3D03F55FC}" dt="2021-09-14T06:32:31.929" v="3716" actId="208"/>
        <pc:sldMkLst>
          <pc:docMk/>
          <pc:sldMk cId="715972547" sldId="264"/>
        </pc:sldMkLst>
        <pc:spChg chg="mod">
          <ac:chgData name="QU Guannan" userId="459ef0fc5a933e81" providerId="LiveId" clId="{23B06441-A949-40E5-AE97-39C3D03F55FC}" dt="2021-09-14T06:31:54.939" v="3707" actId="1076"/>
          <ac:spMkLst>
            <pc:docMk/>
            <pc:sldMk cId="715972547" sldId="264"/>
            <ac:spMk id="2" creationId="{D97B553F-785C-4E6D-9C51-C14DB7F04012}"/>
          </ac:spMkLst>
        </pc:spChg>
        <pc:spChg chg="mod">
          <ac:chgData name="QU Guannan" userId="459ef0fc5a933e81" providerId="LiveId" clId="{23B06441-A949-40E5-AE97-39C3D03F55FC}" dt="2021-09-14T06:31:56.963" v="3708" actId="14100"/>
          <ac:spMkLst>
            <pc:docMk/>
            <pc:sldMk cId="715972547" sldId="264"/>
            <ac:spMk id="3" creationId="{BAFDF6E3-74BD-4A4D-8699-B7562062CB03}"/>
          </ac:spMkLst>
        </pc:spChg>
        <pc:spChg chg="add mod">
          <ac:chgData name="QU Guannan" userId="459ef0fc5a933e81" providerId="LiveId" clId="{23B06441-A949-40E5-AE97-39C3D03F55FC}" dt="2021-09-14T06:32:31.929" v="3716" actId="208"/>
          <ac:spMkLst>
            <pc:docMk/>
            <pc:sldMk cId="715972547" sldId="264"/>
            <ac:spMk id="8" creationId="{FA0BA06F-0D41-456E-BC0B-DF67CA834284}"/>
          </ac:spMkLst>
        </pc:spChg>
        <pc:picChg chg="add mod">
          <ac:chgData name="QU Guannan" userId="459ef0fc5a933e81" providerId="LiveId" clId="{23B06441-A949-40E5-AE97-39C3D03F55FC}" dt="2021-09-14T06:32:00.652" v="3711" actId="1076"/>
          <ac:picMkLst>
            <pc:docMk/>
            <pc:sldMk cId="715972547" sldId="264"/>
            <ac:picMk id="5" creationId="{C2CF3598-92F8-4703-B64B-B9D92A43965D}"/>
          </ac:picMkLst>
        </pc:picChg>
        <pc:picChg chg="add mod">
          <ac:chgData name="QU Guannan" userId="459ef0fc5a933e81" providerId="LiveId" clId="{23B06441-A949-40E5-AE97-39C3D03F55FC}" dt="2021-09-14T06:32:04.747" v="3713" actId="14100"/>
          <ac:picMkLst>
            <pc:docMk/>
            <pc:sldMk cId="715972547" sldId="264"/>
            <ac:picMk id="7" creationId="{930096CD-1C5A-4638-A30A-51E6B3A6E94E}"/>
          </ac:picMkLst>
        </pc:picChg>
      </pc:sldChg>
      <pc:sldChg chg="modSp new mod">
        <pc:chgData name="QU Guannan" userId="459ef0fc5a933e81" providerId="LiveId" clId="{23B06441-A949-40E5-AE97-39C3D03F55FC}" dt="2021-09-14T06:17:35.417" v="2359" actId="20577"/>
        <pc:sldMkLst>
          <pc:docMk/>
          <pc:sldMk cId="518920183" sldId="265"/>
        </pc:sldMkLst>
        <pc:spChg chg="mod">
          <ac:chgData name="QU Guannan" userId="459ef0fc5a933e81" providerId="LiveId" clId="{23B06441-A949-40E5-AE97-39C3D03F55FC}" dt="2021-09-14T06:17:01.571" v="2267" actId="20577"/>
          <ac:spMkLst>
            <pc:docMk/>
            <pc:sldMk cId="518920183" sldId="265"/>
            <ac:spMk id="2" creationId="{5ABEB6F9-E51D-4B99-A1E0-4393FD3DF3BF}"/>
          </ac:spMkLst>
        </pc:spChg>
        <pc:spChg chg="mod">
          <ac:chgData name="QU Guannan" userId="459ef0fc5a933e81" providerId="LiveId" clId="{23B06441-A949-40E5-AE97-39C3D03F55FC}" dt="2021-09-14T06:17:35.417" v="2359" actId="20577"/>
          <ac:spMkLst>
            <pc:docMk/>
            <pc:sldMk cId="518920183" sldId="265"/>
            <ac:spMk id="3" creationId="{042C2DA7-A182-4819-BDCA-8C286704426E}"/>
          </ac:spMkLst>
        </pc:spChg>
      </pc:sldChg>
      <pc:sldChg chg="addSp delSp modSp add mod">
        <pc:chgData name="QU Guannan" userId="459ef0fc5a933e81" providerId="LiveId" clId="{23B06441-A949-40E5-AE97-39C3D03F55FC}" dt="2021-09-14T06:36:03.769" v="3875" actId="1076"/>
        <pc:sldMkLst>
          <pc:docMk/>
          <pc:sldMk cId="68300944" sldId="266"/>
        </pc:sldMkLst>
        <pc:spChg chg="mod">
          <ac:chgData name="QU Guannan" userId="459ef0fc5a933e81" providerId="LiveId" clId="{23B06441-A949-40E5-AE97-39C3D03F55FC}" dt="2021-09-14T06:32:52.238" v="3730"/>
          <ac:spMkLst>
            <pc:docMk/>
            <pc:sldMk cId="68300944" sldId="266"/>
            <ac:spMk id="2" creationId="{A621C7BF-9B39-4A47-AD9B-81CCFF87C941}"/>
          </ac:spMkLst>
        </pc:spChg>
        <pc:spChg chg="del">
          <ac:chgData name="QU Guannan" userId="459ef0fc5a933e81" providerId="LiveId" clId="{23B06441-A949-40E5-AE97-39C3D03F55FC}" dt="2021-09-14T06:32:56.253" v="3731" actId="478"/>
          <ac:spMkLst>
            <pc:docMk/>
            <pc:sldMk cId="68300944" sldId="266"/>
            <ac:spMk id="3" creationId="{85531FE7-35D7-42F8-BBBB-1F36035E5A42}"/>
          </ac:spMkLst>
        </pc:spChg>
        <pc:spChg chg="add del mod">
          <ac:chgData name="QU Guannan" userId="459ef0fc5a933e81" providerId="LiveId" clId="{23B06441-A949-40E5-AE97-39C3D03F55FC}" dt="2021-09-14T06:32:58.848" v="3732" actId="478"/>
          <ac:spMkLst>
            <pc:docMk/>
            <pc:sldMk cId="68300944" sldId="266"/>
            <ac:spMk id="5" creationId="{F9FCEC88-8340-4242-9380-EC8C7605910B}"/>
          </ac:spMkLst>
        </pc:spChg>
        <pc:spChg chg="add mod">
          <ac:chgData name="QU Guannan" userId="459ef0fc5a933e81" providerId="LiveId" clId="{23B06441-A949-40E5-AE97-39C3D03F55FC}" dt="2021-09-14T06:36:03.769" v="3875" actId="1076"/>
          <ac:spMkLst>
            <pc:docMk/>
            <pc:sldMk cId="68300944" sldId="266"/>
            <ac:spMk id="12" creationId="{751B7E6F-C684-4848-8AC3-323D00E86261}"/>
          </ac:spMkLst>
        </pc:spChg>
        <pc:picChg chg="del">
          <ac:chgData name="QU Guannan" userId="459ef0fc5a933e81" providerId="LiveId" clId="{23B06441-A949-40E5-AE97-39C3D03F55FC}" dt="2021-09-14T06:33:00.527" v="3733" actId="478"/>
          <ac:picMkLst>
            <pc:docMk/>
            <pc:sldMk cId="68300944" sldId="266"/>
            <ac:picMk id="7" creationId="{30889B6A-7E78-4E4C-8173-30AFAFB2F965}"/>
          </ac:picMkLst>
        </pc:picChg>
        <pc:picChg chg="add mod">
          <ac:chgData name="QU Guannan" userId="459ef0fc5a933e81" providerId="LiveId" clId="{23B06441-A949-40E5-AE97-39C3D03F55FC}" dt="2021-09-14T06:34:07.458" v="3736" actId="1076"/>
          <ac:picMkLst>
            <pc:docMk/>
            <pc:sldMk cId="68300944" sldId="266"/>
            <ac:picMk id="8" creationId="{834FAB38-749A-443D-9266-7051BDA2FDA8}"/>
          </ac:picMkLst>
        </pc:picChg>
        <pc:picChg chg="del">
          <ac:chgData name="QU Guannan" userId="459ef0fc5a933e81" providerId="LiveId" clId="{23B06441-A949-40E5-AE97-39C3D03F55FC}" dt="2021-09-14T06:33:01.201" v="3734" actId="478"/>
          <ac:picMkLst>
            <pc:docMk/>
            <pc:sldMk cId="68300944" sldId="266"/>
            <ac:picMk id="9" creationId="{94B7E912-F955-43D9-89DC-8A5838565BD6}"/>
          </ac:picMkLst>
        </pc:picChg>
        <pc:picChg chg="add mod">
          <ac:chgData name="QU Guannan" userId="459ef0fc5a933e81" providerId="LiveId" clId="{23B06441-A949-40E5-AE97-39C3D03F55FC}" dt="2021-09-14T06:35:16.400" v="3739" actId="1076"/>
          <ac:picMkLst>
            <pc:docMk/>
            <pc:sldMk cId="68300944" sldId="266"/>
            <ac:picMk id="11" creationId="{4637FD93-CE91-46CB-8D7A-6307E176B6FA}"/>
          </ac:picMkLst>
        </pc:picChg>
      </pc:sldChg>
    </pc:docChg>
  </pc:docChgLst>
  <pc:docChgLst>
    <pc:chgData name="QU Guannan" userId="459ef0fc5a933e81" providerId="LiveId" clId="{94E70A6A-A2FF-4458-971A-D931DF5DD9E0}"/>
    <pc:docChg chg="custSel addSld modSld">
      <pc:chgData name="QU Guannan" userId="459ef0fc5a933e81" providerId="LiveId" clId="{94E70A6A-A2FF-4458-971A-D931DF5DD9E0}" dt="2021-09-06T02:42:17.932" v="1132" actId="20577"/>
      <pc:docMkLst>
        <pc:docMk/>
      </pc:docMkLst>
      <pc:sldChg chg="modSp mod modNotesTx">
        <pc:chgData name="QU Guannan" userId="459ef0fc5a933e81" providerId="LiveId" clId="{94E70A6A-A2FF-4458-971A-D931DF5DD9E0}" dt="2021-09-06T02:16:42.610" v="951" actId="20577"/>
        <pc:sldMkLst>
          <pc:docMk/>
          <pc:sldMk cId="2567177318" sldId="257"/>
        </pc:sldMkLst>
        <pc:spChg chg="mod">
          <ac:chgData name="QU Guannan" userId="459ef0fc5a933e81" providerId="LiveId" clId="{94E70A6A-A2FF-4458-971A-D931DF5DD9E0}" dt="2021-09-06T02:16:42.610" v="951" actId="20577"/>
          <ac:spMkLst>
            <pc:docMk/>
            <pc:sldMk cId="2567177318" sldId="257"/>
            <ac:spMk id="3" creationId="{09401A2A-065E-4E5C-B063-46AD1625AED8}"/>
          </ac:spMkLst>
        </pc:spChg>
      </pc:sldChg>
      <pc:sldChg chg="addSp modSp mod">
        <pc:chgData name="QU Guannan" userId="459ef0fc5a933e81" providerId="LiveId" clId="{94E70A6A-A2FF-4458-971A-D931DF5DD9E0}" dt="2021-09-06T02:19:47.797" v="1069" actId="1076"/>
        <pc:sldMkLst>
          <pc:docMk/>
          <pc:sldMk cId="2209160903" sldId="258"/>
        </pc:sldMkLst>
        <pc:spChg chg="mod">
          <ac:chgData name="QU Guannan" userId="459ef0fc5a933e81" providerId="LiveId" clId="{94E70A6A-A2FF-4458-971A-D931DF5DD9E0}" dt="2021-09-06T02:19:40.333" v="1066" actId="14100"/>
          <ac:spMkLst>
            <pc:docMk/>
            <pc:sldMk cId="2209160903" sldId="258"/>
            <ac:spMk id="3" creationId="{1AC555D2-7C72-4BE9-AFAB-FE079917506D}"/>
          </ac:spMkLst>
        </pc:spChg>
        <pc:picChg chg="add mod">
          <ac:chgData name="QU Guannan" userId="459ef0fc5a933e81" providerId="LiveId" clId="{94E70A6A-A2FF-4458-971A-D931DF5DD9E0}" dt="2021-09-06T02:19:47.797" v="1069" actId="1076"/>
          <ac:picMkLst>
            <pc:docMk/>
            <pc:sldMk cId="2209160903" sldId="258"/>
            <ac:picMk id="5" creationId="{6FFFB698-148D-440C-A417-39D97245FA12}"/>
          </ac:picMkLst>
        </pc:picChg>
      </pc:sldChg>
      <pc:sldChg chg="modSp mod">
        <pc:chgData name="QU Guannan" userId="459ef0fc5a933e81" providerId="LiveId" clId="{94E70A6A-A2FF-4458-971A-D931DF5DD9E0}" dt="2021-09-06T02:42:17.932" v="1132" actId="20577"/>
        <pc:sldMkLst>
          <pc:docMk/>
          <pc:sldMk cId="1554244666" sldId="259"/>
        </pc:sldMkLst>
        <pc:spChg chg="mod">
          <ac:chgData name="QU Guannan" userId="459ef0fc5a933e81" providerId="LiveId" clId="{94E70A6A-A2FF-4458-971A-D931DF5DD9E0}" dt="2021-09-06T02:42:17.932" v="1132" actId="20577"/>
          <ac:spMkLst>
            <pc:docMk/>
            <pc:sldMk cId="1554244666" sldId="259"/>
            <ac:spMk id="3" creationId="{63EE3BC0-C60C-4C8F-8E24-E5179BB33B91}"/>
          </ac:spMkLst>
        </pc:spChg>
      </pc:sldChg>
      <pc:sldChg chg="modSp new mod">
        <pc:chgData name="QU Guannan" userId="459ef0fc5a933e81" providerId="LiveId" clId="{94E70A6A-A2FF-4458-971A-D931DF5DD9E0}" dt="2021-09-06T01:23:35.088" v="3" actId="20577"/>
        <pc:sldMkLst>
          <pc:docMk/>
          <pc:sldMk cId="2583450248" sldId="262"/>
        </pc:sldMkLst>
        <pc:spChg chg="mod">
          <ac:chgData name="QU Guannan" userId="459ef0fc5a933e81" providerId="LiveId" clId="{94E70A6A-A2FF-4458-971A-D931DF5DD9E0}" dt="2021-09-06T01:23:35.088" v="3" actId="20577"/>
          <ac:spMkLst>
            <pc:docMk/>
            <pc:sldMk cId="2583450248" sldId="262"/>
            <ac:spMk id="2" creationId="{17412A05-8665-4E33-A5F7-E11D2AAFFE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A8E3-DFFD-42DD-98BF-C33A86EA654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5DCE8-1B86-4ED1-AD55-CEB51D9AF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72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CFG</a:t>
            </a:r>
            <a:r>
              <a:rPr lang="zh-CN" altLang="en-US" dirty="0"/>
              <a:t>：配置文件</a:t>
            </a:r>
            <a:endParaRPr lang="en-US" altLang="zh-CN" dirty="0"/>
          </a:p>
          <a:p>
            <a:r>
              <a:rPr lang="en-US" altLang="zh-CN" dirty="0"/>
              <a:t>Catalog</a:t>
            </a:r>
            <a:r>
              <a:rPr lang="zh-CN" altLang="en-US" dirty="0"/>
              <a:t>：系统编目表，相当于</a:t>
            </a:r>
            <a:r>
              <a:rPr lang="en-US" altLang="zh-CN" dirty="0"/>
              <a:t>Oracle</a:t>
            </a:r>
            <a:r>
              <a:rPr lang="zh-CN" altLang="en-US" dirty="0"/>
              <a:t>中的数据字典；</a:t>
            </a:r>
            <a:endParaRPr lang="en-US" altLang="zh-CN" dirty="0"/>
          </a:p>
          <a:p>
            <a:r>
              <a:rPr lang="en-US" altLang="zh-CN" dirty="0"/>
              <a:t>Log</a:t>
            </a:r>
            <a:r>
              <a:rPr lang="zh-CN" altLang="en-US" dirty="0"/>
              <a:t>：日志，用于对数据库恢复所需要的日志。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5DCE8-1B86-4ED1-AD55-CEB51D9AF1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3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5DCE8-1B86-4ED1-AD55-CEB51D9AF1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2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5DCE8-1B86-4ED1-AD55-CEB51D9AF1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3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5DCE8-1B86-4ED1-AD55-CEB51D9AF1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4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5DCE8-1B86-4ED1-AD55-CEB51D9AF1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B3A39-169E-4EF9-9016-0180CC3AC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BB3669-F8BB-4579-ADFA-378359C06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97C4F-17CD-4033-B073-E36970DF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CB182-F856-4342-93C8-94860445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AB6BD-2BD4-4073-9857-4CFAA6B4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C7797-458A-4D73-A29E-70AD84A7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D64B75-1E6D-45CC-91AB-00C44AE26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D8260-1D8F-4C7B-A580-3F889C8D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16E14-6A36-401E-B586-E08B9D89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B9A86-C859-44F2-B8D3-55454BD7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22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BB69F0-5095-4894-B0D7-5B1473259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6A601-7032-482B-B1F4-F2110621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841D7-B603-4F4D-BD6F-55FB3997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7AA1A-5404-4C79-B312-94837AAD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0F67C-30DD-4E54-9527-540A680A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6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4ED72-0DF7-42F7-A704-18A6912D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C2C2D-DF17-4E70-AD56-2BEA809A8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5FBAA-D0D0-48BD-BC5C-F5918995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CCAEC-CFCC-4423-910C-D7ABD1B1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8BF8B-6B9A-438F-B67A-F1F905E0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2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B169-7B83-4B5B-BD59-C23A54AD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4A785-3DD4-453D-9107-0684369B6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98E41-21B5-4FDC-9AD5-6843983E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B8441-0489-452D-B9C0-D4221E6B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7A5C3-7E0A-42B5-B52E-D0E8D15C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1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05CC6-A12E-4595-AF10-EC8CCAFE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D757E-2D70-433F-8FE0-CC18B4FC1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827DB6-431A-4838-B4D4-4AB1DFF1E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437D29-9F37-4EB8-A8D4-F078100B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D4E65-D7E6-45EC-A6FA-CBE695D5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95DD0-6EF7-4BDB-B332-1B14FEA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0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7E52C-888B-4C1F-A36A-051BB2A9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61726-6E55-425F-A9D4-324EC55B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66FBF2-582C-4DE2-B223-856EC1498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28FDF0-49C7-4FBD-9934-4A0556EF3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E50443-85C5-42D4-BA35-E0C362C5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D5E77A-C617-4E39-A029-C6C8E1EC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0ADFA8-C098-4BF1-9F5C-B689CC83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F6C126-E029-4554-B3E6-7D0F8295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6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B45F7-46EA-4C0A-B1A4-11755382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8A6780-B79B-48CE-BF6C-BB08A90D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183CB5-721D-42C0-8990-5C05386B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52BA53-977C-4CFF-8EE7-5581B667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7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2F457-8FD7-4A48-AA60-65C3D8BA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1175B3-5646-4A02-B51A-970F56BF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BD230-0D0B-4EC2-803D-050C9682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5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BB19C-1EF4-471C-B56B-221DC582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E708F-CEA1-487F-9BFF-3CAABBED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ED71C-5747-4444-878B-9BA66632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C67BA-B841-4356-8A49-6AF272A7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320B3-2F50-4902-AA4C-049F13F0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18379-10D7-4E71-BD1A-566AA9C9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6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777E4-4464-4B1F-AC12-6CE813D0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1057FF-A8AF-4AFD-A1AD-525816333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757105-99F8-432C-8E23-3931247C9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2FB86-2FD4-4D5E-972F-94B03DB7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DD925-32E5-4D3B-A99C-9D20A273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49017-288A-4EDB-8586-4ADF1C5A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8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21E09A-F5E0-4B6B-846F-811149E8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59DFD4-5B19-4DB8-838A-FD0A3964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A959B-F4EE-45A0-8654-406F2F05B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43F7C-F8D3-4312-B5DA-E2AD640F6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AE311-2A36-4561-AFF8-E004A2A15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3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5B832-3AA6-4193-BA66-43879D2C0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78213"/>
          </a:xfrm>
        </p:spPr>
        <p:txBody>
          <a:bodyPr>
            <a:normAutofit/>
          </a:bodyPr>
          <a:lstStyle/>
          <a:p>
            <a:r>
              <a:rPr lang="zh-CN" altLang="en-US" dirty="0"/>
              <a:t>企业级数据库性能调优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Unit 3</a:t>
            </a:r>
            <a:br>
              <a:rPr lang="en-US" altLang="zh-CN" dirty="0"/>
            </a:br>
            <a:r>
              <a:rPr lang="en-US" altLang="zh-CN" dirty="0"/>
              <a:t>The DB2 Environment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20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1C7BF-9B39-4A47-AD9B-81CCFF87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Drop an instance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4FAB38-749A-443D-9266-7051BDA2F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0" y="1880161"/>
            <a:ext cx="6373114" cy="41534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37FD93-CE91-46CB-8D7A-6307E176B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20" y="1403489"/>
            <a:ext cx="3772426" cy="2467319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751B7E6F-C684-4848-8AC3-323D00E86261}"/>
              </a:ext>
            </a:extLst>
          </p:cNvPr>
          <p:cNvSpPr txBox="1">
            <a:spLocks/>
          </p:cNvSpPr>
          <p:nvPr/>
        </p:nvSpPr>
        <p:spPr>
          <a:xfrm rot="10800000" flipV="1">
            <a:off x="7483704" y="4252663"/>
            <a:ext cx="3578258" cy="950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zh-CN" altLang="en-US" sz="3200" dirty="0"/>
              <a:t>在实例上点击右键，“除去”</a:t>
            </a:r>
          </a:p>
        </p:txBody>
      </p:sp>
    </p:spTree>
    <p:extLst>
      <p:ext uri="{BB962C8B-B14F-4D97-AF65-F5344CB8AC3E}">
        <p14:creationId xmlns:p14="http://schemas.microsoft.com/office/powerpoint/2010/main" val="6830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EB6F9-E51D-4B99-A1E0-4393FD3D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do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C2DA7-A182-4819-BDCA-8C2867044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the related content in the document – Instructor Manual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92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6A824-911C-4863-A9D8-86C9ECC0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objectives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4F093-9DE2-4527-9E60-6E2EFD51B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Specify the key features of an instance</a:t>
            </a:r>
          </a:p>
          <a:p>
            <a:r>
              <a:rPr lang="en-US" altLang="zh-CN" sz="3200" dirty="0"/>
              <a:t>Create and drop an instance</a:t>
            </a:r>
          </a:p>
          <a:p>
            <a:r>
              <a:rPr lang="en-US" altLang="zh-CN" sz="3200" dirty="0"/>
              <a:t>Use db2start and db2stop</a:t>
            </a:r>
          </a:p>
          <a:p>
            <a:r>
              <a:rPr lang="en-US" altLang="zh-CN" sz="3200" dirty="0"/>
              <a:t>Distinguish between types of configuration</a:t>
            </a:r>
          </a:p>
          <a:p>
            <a:r>
              <a:rPr lang="en-US" altLang="zh-CN" sz="3200" dirty="0"/>
              <a:t>Describe and modify the Database Manager Configuration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707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4389A-CDF2-45FE-97B2-DF9C7A47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instance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C1564-5F4E-459F-89D9-12E56777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738" y="1130527"/>
            <a:ext cx="4663662" cy="515706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一个</a:t>
            </a:r>
            <a:r>
              <a:rPr lang="en-US" altLang="zh-CN" sz="2400" dirty="0"/>
              <a:t>DB2</a:t>
            </a:r>
            <a:r>
              <a:rPr lang="zh-CN" altLang="en-US" sz="2400" dirty="0"/>
              <a:t>节点上可以创建多个</a:t>
            </a:r>
            <a:r>
              <a:rPr lang="en-US" altLang="zh-CN" sz="2400" dirty="0"/>
              <a:t>instance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一个实例</a:t>
            </a:r>
            <a:r>
              <a:rPr lang="en-US" altLang="zh-CN" sz="2400" dirty="0"/>
              <a:t>Instance</a:t>
            </a:r>
            <a:r>
              <a:rPr lang="zh-CN" altLang="en-US" sz="2400" dirty="0"/>
              <a:t>中可以创建多个</a:t>
            </a:r>
            <a:r>
              <a:rPr lang="en-US" altLang="zh-CN" sz="2400" dirty="0"/>
              <a:t>DB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 在</a:t>
            </a:r>
            <a:r>
              <a:rPr lang="en-US" altLang="zh-CN" sz="2400" dirty="0"/>
              <a:t>Oracle</a:t>
            </a:r>
            <a:r>
              <a:rPr lang="zh-CN" altLang="en-US" sz="2400" dirty="0"/>
              <a:t>中，一个节点上可以创建多个</a:t>
            </a:r>
            <a:r>
              <a:rPr lang="en-US" altLang="zh-CN" sz="2400" dirty="0"/>
              <a:t>instance</a:t>
            </a:r>
            <a:r>
              <a:rPr lang="zh-CN" altLang="en-US" sz="2400" dirty="0"/>
              <a:t>，但是一个</a:t>
            </a:r>
            <a:r>
              <a:rPr lang="en-US" altLang="zh-CN" sz="2400" dirty="0"/>
              <a:t>instance</a:t>
            </a:r>
            <a:r>
              <a:rPr lang="zh-CN" altLang="en-US" sz="2400" dirty="0"/>
              <a:t>中只能创建一个数据库。</a:t>
            </a:r>
            <a:endParaRPr lang="en-US" altLang="zh-CN" sz="2400" dirty="0"/>
          </a:p>
          <a:p>
            <a:r>
              <a:rPr lang="zh-CN" altLang="en-US" sz="2400" dirty="0"/>
              <a:t>同一个实例内的多个数据库可以进行联邦。</a:t>
            </a:r>
            <a:endParaRPr lang="en-US" altLang="zh-CN" sz="2400" dirty="0"/>
          </a:p>
          <a:p>
            <a:r>
              <a:rPr lang="zh-CN" altLang="en-US" sz="2400" dirty="0"/>
              <a:t>每个实例有一个</a:t>
            </a:r>
            <a:r>
              <a:rPr lang="en-US" altLang="zh-CN" sz="2400" dirty="0"/>
              <a:t>CFG</a:t>
            </a:r>
            <a:r>
              <a:rPr lang="zh-CN" altLang="en-US" sz="2400" dirty="0"/>
              <a:t>（配置文件）</a:t>
            </a:r>
            <a:endParaRPr lang="en-US" altLang="zh-CN" sz="2400" dirty="0"/>
          </a:p>
          <a:p>
            <a:r>
              <a:rPr lang="zh-CN" altLang="en-US" sz="2400" dirty="0"/>
              <a:t>每个数据库，都有</a:t>
            </a:r>
            <a:r>
              <a:rPr lang="en-US" altLang="zh-CN" sz="2400" dirty="0"/>
              <a:t>Catalog</a:t>
            </a:r>
            <a:r>
              <a:rPr lang="zh-CN" altLang="en-US" sz="2400" dirty="0"/>
              <a:t>，</a:t>
            </a:r>
            <a:r>
              <a:rPr lang="en-US" altLang="zh-CN" sz="2400" dirty="0"/>
              <a:t>CFG</a:t>
            </a:r>
            <a:r>
              <a:rPr lang="zh-CN" altLang="en-US" sz="2400" dirty="0"/>
              <a:t>和</a:t>
            </a:r>
            <a:r>
              <a:rPr lang="en-US" altLang="zh-CN" sz="2400" dirty="0"/>
              <a:t>Log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8C056D-A466-4A14-9620-F06F2B818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80" y="1825625"/>
            <a:ext cx="6583155" cy="43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1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4389A-CDF2-45FE-97B2-DF9C7A47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811"/>
            <a:ext cx="10515600" cy="1325563"/>
          </a:xfrm>
        </p:spPr>
        <p:txBody>
          <a:bodyPr/>
          <a:lstStyle/>
          <a:p>
            <a:r>
              <a:rPr lang="en-US" altLang="zh-CN" dirty="0"/>
              <a:t>CFG of an instance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18797A-3D77-43C5-9398-5A4A0E564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5" y="1614953"/>
            <a:ext cx="5246653" cy="5210167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C524D246-9768-40C3-B52B-7D9F112E460E}"/>
              </a:ext>
            </a:extLst>
          </p:cNvPr>
          <p:cNvSpPr/>
          <p:nvPr/>
        </p:nvSpPr>
        <p:spPr>
          <a:xfrm>
            <a:off x="1066800" y="3087243"/>
            <a:ext cx="590006" cy="261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DAF5183-F32B-4355-870A-62DC5B13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738" y="1130527"/>
            <a:ext cx="4663662" cy="5601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实例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右键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配置参数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6F5E1AF-4FCB-4F8C-B7B1-3788DEFC8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13" y="1690688"/>
            <a:ext cx="6005082" cy="497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3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4389A-CDF2-45FE-97B2-DF9C7A47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33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CFG, Catalog </a:t>
            </a:r>
            <a:r>
              <a:rPr lang="en-US" altLang="zh-CN" dirty="0"/>
              <a:t>and Log of a DB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DAF5183-F32B-4355-870A-62DC5B13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325563"/>
            <a:ext cx="4663662" cy="5601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数据库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右键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配置参数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FFBC2B-428B-48B4-996B-08B4FBA6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3" y="1885724"/>
            <a:ext cx="4060853" cy="3825024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C599204-0ADC-420E-8A84-A30818CA84F6}"/>
              </a:ext>
            </a:extLst>
          </p:cNvPr>
          <p:cNvSpPr txBox="1">
            <a:spLocks/>
          </p:cNvSpPr>
          <p:nvPr/>
        </p:nvSpPr>
        <p:spPr>
          <a:xfrm>
            <a:off x="6883137" y="1400977"/>
            <a:ext cx="4268772" cy="560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Catalog</a:t>
            </a:r>
            <a:r>
              <a:rPr lang="zh-CN" altLang="en-US" sz="2400" dirty="0"/>
              <a:t>（</a:t>
            </a:r>
            <a:r>
              <a:rPr lang="en-US" altLang="zh-CN" sz="2400" dirty="0"/>
              <a:t>sys</a:t>
            </a:r>
            <a:r>
              <a:rPr lang="zh-CN" altLang="en-US" sz="2400" dirty="0"/>
              <a:t>开头的表或者视图）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B027C4-F880-413A-9331-CB8255B98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69" y="2036552"/>
            <a:ext cx="6577217" cy="4181231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A7B8B8A8-7AF8-4F2F-A46D-FB89805453C6}"/>
              </a:ext>
            </a:extLst>
          </p:cNvPr>
          <p:cNvSpPr/>
          <p:nvPr/>
        </p:nvSpPr>
        <p:spPr>
          <a:xfrm>
            <a:off x="7729979" y="2672127"/>
            <a:ext cx="820132" cy="3370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1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4389A-CDF2-45FE-97B2-DF9C7A47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33" y="0"/>
            <a:ext cx="10515600" cy="1325563"/>
          </a:xfrm>
        </p:spPr>
        <p:txBody>
          <a:bodyPr/>
          <a:lstStyle/>
          <a:p>
            <a:r>
              <a:rPr lang="en-US" altLang="zh-CN" dirty="0"/>
              <a:t>CFG, Catalog and </a:t>
            </a:r>
            <a:r>
              <a:rPr lang="en-US" altLang="zh-CN" b="1" dirty="0"/>
              <a:t>Log</a:t>
            </a:r>
            <a:r>
              <a:rPr lang="en-US" altLang="zh-CN" dirty="0"/>
              <a:t> of a DB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DAF5183-F32B-4355-870A-62DC5B13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325563"/>
            <a:ext cx="4663662" cy="5601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数据库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右键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配置参数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BC80F2-B53E-46B7-BB4D-FE091D66A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4" y="1735629"/>
            <a:ext cx="5298706" cy="479037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A7B8B8A8-7AF8-4F2F-A46D-FB89805453C6}"/>
              </a:ext>
            </a:extLst>
          </p:cNvPr>
          <p:cNvSpPr/>
          <p:nvPr/>
        </p:nvSpPr>
        <p:spPr>
          <a:xfrm rot="16200000">
            <a:off x="2619330" y="2063148"/>
            <a:ext cx="676854" cy="31719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67F2BF-4A8C-4D71-935F-C61F697BC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93" y="2012556"/>
            <a:ext cx="5458854" cy="412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2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151-8FC6-4E7D-AF0F-8EF6DE8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32" y="-14126"/>
            <a:ext cx="10515600" cy="1325563"/>
          </a:xfrm>
        </p:spPr>
        <p:txBody>
          <a:bodyPr/>
          <a:lstStyle/>
          <a:p>
            <a:r>
              <a:rPr lang="en-US" altLang="zh-CN" dirty="0"/>
              <a:t>The Database Manager instance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4B7E34-245B-4015-A9C4-3DAD37277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40" y="1473712"/>
            <a:ext cx="6305837" cy="43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1C7BF-9B39-4A47-AD9B-81CCFF87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an instance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31FE7-35D7-42F8-BBBB-1F36035E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7" y="1704609"/>
            <a:ext cx="3934544" cy="40684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用户的身份 </a:t>
            </a:r>
            <a:r>
              <a:rPr lang="en-US" altLang="zh-CN" dirty="0"/>
              <a:t>-- </a:t>
            </a:r>
            <a:r>
              <a:rPr lang="zh-CN" altLang="en-US" dirty="0"/>
              <a:t>系统管理员和</a:t>
            </a:r>
            <a:r>
              <a:rPr lang="en-US" altLang="zh-CN" dirty="0"/>
              <a:t>DBA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创建实例后，物理上会生成一个</a:t>
            </a:r>
            <a:r>
              <a:rPr lang="en-US" altLang="zh-CN" dirty="0"/>
              <a:t>SQLLIB</a:t>
            </a:r>
            <a:r>
              <a:rPr lang="zh-CN" altLang="en-US" dirty="0"/>
              <a:t>的子目录；</a:t>
            </a:r>
            <a:endParaRPr lang="en-US" altLang="zh-CN" dirty="0"/>
          </a:p>
          <a:p>
            <a:r>
              <a:rPr lang="zh-CN" altLang="en-US" dirty="0"/>
              <a:t>实例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通过控制中心创建，只能用命令行创建后，在控制中心中“添加”；</a:t>
            </a:r>
            <a:endParaRPr lang="en-US" altLang="zh-CN" dirty="0"/>
          </a:p>
          <a:p>
            <a:r>
              <a:rPr lang="zh-CN" altLang="en-US" dirty="0"/>
              <a:t>在“添加”时，给出实例节点名字。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889B6A-7E78-4E4C-8173-30AFAFB2F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4062" cy="20481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B7E912-F955-43D9-89DC-8A5838565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1" y="4149840"/>
            <a:ext cx="7730405" cy="182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B553F-785C-4E6D-9C51-C14DB7F0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445"/>
            <a:ext cx="10515600" cy="1325563"/>
          </a:xfrm>
        </p:spPr>
        <p:txBody>
          <a:bodyPr/>
          <a:lstStyle/>
          <a:p>
            <a:r>
              <a:rPr lang="en-US" altLang="zh-CN" dirty="0"/>
              <a:t>Starting and stopping an instance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DF6E3-74BD-4A4D-8699-B7562062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314"/>
            <a:ext cx="10515600" cy="4800650"/>
          </a:xfrm>
        </p:spPr>
        <p:txBody>
          <a:bodyPr/>
          <a:lstStyle/>
          <a:p>
            <a:r>
              <a:rPr lang="zh-CN" altLang="en-US" dirty="0"/>
              <a:t>实例的状态</a:t>
            </a:r>
            <a:r>
              <a:rPr lang="en-US" altLang="zh-CN" dirty="0"/>
              <a:t>—</a:t>
            </a:r>
            <a:r>
              <a:rPr lang="zh-CN" altLang="en-US" dirty="0"/>
              <a:t>“启动”和“停止”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实例启动后，向操作系统申请内存和磁盘空间，得到的内存和磁盘空间由</a:t>
            </a:r>
            <a:r>
              <a:rPr lang="en-US" altLang="zh-CN" dirty="0"/>
              <a:t>DBA</a:t>
            </a:r>
            <a:r>
              <a:rPr lang="zh-CN" altLang="en-US" dirty="0"/>
              <a:t>来管理。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F3598-92F8-4703-B64B-B9D92A43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56" y="3429000"/>
            <a:ext cx="3685521" cy="20731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0096CD-1C5A-4638-A30A-51E6B3A6E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49" y="2695165"/>
            <a:ext cx="6079798" cy="3975021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FA0BA06F-0D41-456E-BC0B-DF67CA834284}"/>
              </a:ext>
            </a:extLst>
          </p:cNvPr>
          <p:cNvSpPr/>
          <p:nvPr/>
        </p:nvSpPr>
        <p:spPr>
          <a:xfrm>
            <a:off x="7522590" y="4597081"/>
            <a:ext cx="886119" cy="163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7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323</Words>
  <Application>Microsoft Office PowerPoint</Application>
  <PresentationFormat>宽屏</PresentationFormat>
  <Paragraphs>42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企业级数据库性能调优  Unit 3 The DB2 Environment</vt:lpstr>
      <vt:lpstr>Unit objectives</vt:lpstr>
      <vt:lpstr>What is instance</vt:lpstr>
      <vt:lpstr>CFG of an instance </vt:lpstr>
      <vt:lpstr>CFG, Catalog and Log of a DB</vt:lpstr>
      <vt:lpstr>CFG, Catalog and Log of a DB</vt:lpstr>
      <vt:lpstr>The Database Manager instance</vt:lpstr>
      <vt:lpstr>Create an instance</vt:lpstr>
      <vt:lpstr>Starting and stopping an instance</vt:lpstr>
      <vt:lpstr>Drop an instance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企业级数据库性能调优  Unit 1</dc:title>
  <dc:creator>QU Guannan</dc:creator>
  <cp:lastModifiedBy>QU Guannan</cp:lastModifiedBy>
  <cp:revision>33</cp:revision>
  <dcterms:created xsi:type="dcterms:W3CDTF">2021-09-02T01:59:25Z</dcterms:created>
  <dcterms:modified xsi:type="dcterms:W3CDTF">2021-09-14T06:36:06Z</dcterms:modified>
</cp:coreProperties>
</file>