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28.xml" ContentType="application/inkml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15" r:id="rId2"/>
    <p:sldId id="292" r:id="rId3"/>
    <p:sldId id="320" r:id="rId4"/>
    <p:sldId id="321" r:id="rId5"/>
    <p:sldId id="338" r:id="rId6"/>
    <p:sldId id="553" r:id="rId7"/>
    <p:sldId id="555" r:id="rId8"/>
    <p:sldId id="556" r:id="rId9"/>
    <p:sldId id="558" r:id="rId10"/>
    <p:sldId id="258" r:id="rId11"/>
    <p:sldId id="316" r:id="rId12"/>
    <p:sldId id="299" r:id="rId13"/>
    <p:sldId id="336" r:id="rId14"/>
    <p:sldId id="559" r:id="rId15"/>
    <p:sldId id="560" r:id="rId16"/>
    <p:sldId id="322" r:id="rId17"/>
    <p:sldId id="323" r:id="rId18"/>
    <p:sldId id="573" r:id="rId19"/>
    <p:sldId id="574" r:id="rId20"/>
    <p:sldId id="575" r:id="rId21"/>
    <p:sldId id="334" r:id="rId22"/>
    <p:sldId id="337" r:id="rId23"/>
    <p:sldId id="561" r:id="rId24"/>
    <p:sldId id="563" r:id="rId25"/>
    <p:sldId id="324" r:id="rId26"/>
    <p:sldId id="325" r:id="rId27"/>
    <p:sldId id="339" r:id="rId28"/>
    <p:sldId id="565" r:id="rId29"/>
    <p:sldId id="562" r:id="rId30"/>
    <p:sldId id="566" r:id="rId31"/>
    <p:sldId id="326" r:id="rId32"/>
    <p:sldId id="327" r:id="rId33"/>
    <p:sldId id="568" r:id="rId34"/>
    <p:sldId id="335" r:id="rId35"/>
    <p:sldId id="569" r:id="rId36"/>
    <p:sldId id="328" r:id="rId37"/>
    <p:sldId id="329" r:id="rId38"/>
    <p:sldId id="548" r:id="rId39"/>
    <p:sldId id="343" r:id="rId40"/>
    <p:sldId id="346" r:id="rId41"/>
    <p:sldId id="576" r:id="rId42"/>
    <p:sldId id="348" r:id="rId43"/>
    <p:sldId id="577" r:id="rId44"/>
    <p:sldId id="351" r:id="rId45"/>
    <p:sldId id="330" r:id="rId46"/>
    <p:sldId id="331" r:id="rId47"/>
    <p:sldId id="551" r:id="rId48"/>
    <p:sldId id="552" r:id="rId49"/>
    <p:sldId id="340" r:id="rId50"/>
    <p:sldId id="345" r:id="rId51"/>
    <p:sldId id="347" r:id="rId52"/>
    <p:sldId id="349" r:id="rId53"/>
    <p:sldId id="332" r:id="rId54"/>
    <p:sldId id="333" r:id="rId55"/>
    <p:sldId id="342" r:id="rId56"/>
  </p:sldIdLst>
  <p:sldSz cx="9144000" cy="5143500" type="screen16x9"/>
  <p:notesSz cx="6797675" cy="9928225"/>
  <p:custDataLst>
    <p:tags r:id="rId5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A5A"/>
    <a:srgbClr val="EA0000"/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20T00:18:37.13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10896 5481 34207 0,'0'0'1520'0,"-5"3"304"0,5-3-1456 0,-5 4-368 0,5-4 0 0,1 9 0 16,6 0-272-16,7 1-128 0,8 0-32 0,5-1 0 31,5 0-432-31,9-2-96 0,7-4 0 0,10-3-16 0,9-2 976 0,2-3 0 15,0 0 144-15,2-3 0 0,0-2 192 0,3 2 48 0,4 0 0 0,-6 1 0 16,-8 3 192-16,-6-1 64 0,-3 3 0 0,-4 2 0 16,-2 0-176-16,-3 0-16 15,-3 0-16-15,-4 0 0 0,-7 0 208 0,-5-1 64 0,-5 0 0 0,-2 0 0 16,-6 0 128-16,-3-1 48 0,-3-1 0 0,-8 3 0 16,0 0-368-16,0 0-64 0,-4-11 0 0,-4 0-16 0,-6-3-240 0,-7 1-32 31,-7-4-16-31,-11 2 0 15,-9-3-496-15,-3 1-96 0,-4 2-32 0,-3-1 0 16,-2 5-64-16,-9 1-16 0,-7 4 0 0,-1 4 0 0,-1 4 416 0,0 4 144 0,1 4 0 0,3 0-144 16,1 3 400-16,11 1 96 0,9-2 16 0,10 0 0 0,8-3 336 0,8 0 80 15,8-1 16-15,5-4 0 0,4-1 0 0,10-3 0 16,0 0 0-16,0 0 0 0,1 8-608 0,7-1-192 16,5-2 128-16,6 3-128 15,6 1 0-15,6 1 0 0,5-2 0 0,8 1 0 0,7 2 0 0,2-2 128 16,0 1-128-16,2 1 160 0,5 0-160 0,5-1 0 15,3-2 0-15,2-1 128 0,0 2-128 0,-3-1 128 0,-1-1-128 0,-2-1 128 0,-2-3 0 16,-5 0-128-16,-6 0 192 0,-6-1-64 16,-8-1-128-16,-7-1 160 15,-4 0-160-15,-5 0 160 0,-6-1-32 0,-4 1-128 16,-11 0 192-16,0 0-64 0,0 0 32 0,0 0 0 16,-13-6 0-16,-7 1 0 0,-5-1-160 0,-12 0-176 15,-10 0 48-15,-8 1 0 0,-5 1-160 0,-5 2-32 16,-4 1 0-16,-5 2 0 0,-6-1 64 0,3 0 16 0,6 0 0 0,6 2 0 15,3 1 240-15,2 3 160 0,1 1-32 0,5 1 0 16,5 0 208-16,7 0 48 0,7 0 0 0,6-1 0 0,7-2-256 16,6 0-128-16,5-1 160 0,11-4-160 15,0 0 0-15,0 0 0 0,10 5-208 0,7-1 64 16,6 0-16-16,11-4 0 0,7-3 0 0,7 1 0 16,5-1 160-16,3-2 0 0,0-3 160 0,1-3-160 15,2-2 144-15,1 2-144 0,0 0 128 0,-5-2-128 16,-5-3 192-16,-2 1-32 15,-4-1-16-15,-3 1 0 0,-4 0-144 0,-4 1 160 0,-2 2-160 0,-7 1 160 16,-4-1-160-16,-7 3 192 0,-4 2-192 0,-9 7 192 16,0-7-192-16,-6 1 160 0,-6-1-160 0,-6 3 160 15,-5 2-288-15,-8 4-64 0,-6 2-16 0,-6 6 0 16,-5 4-176-16,-9 6-16 16,-10 2-16-16,2 4 0 0,6 1 160 0,4 0 16 0,5 1 16 0,4-2 0 0,3 0 368 0,3-4 80 0,3 0 16 15,6-5 0-15,4 0 16 16,8-3 16-16,4-6 0 0,6 0 0 0,9-8-16 0,0 0-16 15,0 0 0-15,15 4 0 0,6-4-240 0,6-4 0 16,4-4 0-16,3-3 0 0,1-4 128 0,0-2-128 16,1-1 0-16,0-4 0 0,-3 1 272 0,0 2-32 15,-2 2-16-15,-2-1 0 0,-2 0-64 0,-4 2-16 16,-3 0 0-16,-6 1 0 0,-3 3-16 0,-4 0-128 0,-4 3 192 0,-4 0-64 16,-3 0-128-1,-5 0 128-15,-4-1-128 0,-6 1 128 0,-6 0-128 0,-5 1 0 16,-4 0 0-16,-4 0 0 0,-4 3-224 0,-4 3 32 15,-4 2 0-15,-7 3 0 0,-7 3 0 0,0 5 0 0,4-1 0 0,3 7 0 16,4 1 192-16,4 1-144 0,4 2 144 0,6-1-128 16,5 1 128-16,6 0 256 15,8 0-64-15,7 0-16 0,6-1-176 0,7-2 128 0,4 0-128 0,10-2 128 16,6-2-128-16,5-2 0 0,6-1 0 0,2-4 0 0,3-4 0 0,1-4 0 16,3-3 0-16,1-5 0 15,1-3 0-15,1-2 256 0,0-3-32 0,-2-1-16 0,-3-1-16 0,-4 2 0 16,-2 0 0-16,-5-1 0 0,-2-1-192 0,-6 2 128 15,-3 2-128-15,-5 1 0 16,-5 2 0-16,-3 1 0 0,-3 1 0 0,-5 0 0 16,-4 3 128-16,-5 1-128 0,-5 2 0 0,-6 4 144 15,-7 1-144-15,-10 4-272 0,-10 3 64 0,-1 3 16 16,0 4-96-16,2 3-16 0,2 1 0 0,3 0 0 0,2-1 304 0,4-1 0 16,5-1 0-16,4-1 0 0,7-2 128 0,5-3 128 15,5-3 16-15,5 0 16 0,3 0-112 0,6-7-32 16,0 0 0-16,0 0 0 0,8 2-144 0,6-2-176 15,5-2 48-15,4-6 0 0,5-1 0 0,-1-5 0 16,0-3 0-16,1-2 0 0,0-3 128 16,0-2 0-16,2-4 0 0,-3 0 0 0,-1-1 0 0,0-1 0 15,-4 1 128-15,0 1-128 0,-2-1 0 0,-2 3 0 16,-3 1 0-16,-4 5 0 0,-2 3-256 0,-4 5-32 0,-1 2 0 0,-4 3 0 16,-2 1 64-16,2 6 16 15,-9-2 0-15,-3 4 0 0,-5 2 32 0,-2 4 16 16,-2 5 0-16,-6 5 0 0,-3 6-64 0,-2 3-16 15,-3-1 0-15,0 3 0 0,1 1 240 0,0-4 0 16,-1-2 0-16,4-3 160 0,2-3 208 0,7-2 32 16,3-3 16-16,5 0 0 0,4-3 96 0,3-3 32 0,7-7 0 0,0 0 0 15,0 0-368-15,9 8-176 0,3-3 160 0,7 0-160 16,2-4 0-16,8-1 0 0,5-1-208 0,3-3 64 16,3-2 144-16,4-3-128 0,3-4 128 0,4-2-128 15,3 0 128-15,0-3 0 0,-1-1 0 0,-2-1 0 16,-3-1 0-16,-2 1 0 0,-3-1 0 0,-1 2 0 15,-2 0 0-15,-3 5 144 0,-3-3-144 0,-5 4 0 16,-5 2 128-16,-4 3-128 0,-5 2 0 0,-5 1 0 0,-3 0 0 0,-7 5 0 16,0 0 0-16,0 0 0 0,-7 3 0 0,-5 5 0 15,-8 3-240-15,-8 8 80 0,-8 6-96 0,-5 6-32 16,-3 2 0-16,0 4 0 0,0 3 112 0,0-2 32 16,1-1 0-16,3-5 0 15,2-3 144-15,5-2 192 0,6-4-32 0,5-3-16 0,5-5 224 16,6-3 32-16,3-6 16 0,8-6 0 0,0 0-96 0,0 0-32 0,0 0 0 0,14 1 0 15,2-3-288-15,7-3 0 16,4-6 0-16,4-2 0 0,3-6 0 0,2-3-176 16,3-3 176-16,2-2-208 0,3-2 64 0,1 1 16 15,1 1 0-15,1-1 0 0,-1 1 128 0,-6 1-192 16,-6 5 192-16,-5 3-192 0,-3 5 192 0,-6 4 0 16,-4 2 0-16,-4 4 0 0,-4-1 0 0,-8 4 0 15,0 0 0-15,0 0-128 0,0 0 128 0,-3 9 0 16,-5 1 0-16,-4 3-128 0,-3 5 0 0,-7 3 0 0,-5 1 0 0,-9 5 0 15,-6 5 128-15,-2 0-160 16,-2 0 160-16,0 1-160 0,1 2 160 0,5-3 0 0,6-4 0 0,6-1-128 16,4-4 352-16,7-4 80 0,4-5 16 0,4-3 0 15,3-3 64-15,6-8 0 0,0 0 16 0,11 4 0 16,4-2-272-16,5-4-128 0,5-4 0 0,6-6 128 0,6-5-128 0,7-6 0 16,5-4-192-16,5-3 192 0,4-8-256 0,-3 2 80 15,-2-1 16-15,-1 2 0 16,-3-1-32-16,-1 1-16 0,-2 2 0 0,-3 0 0 0,-3 3 16 0,-5 3 16 15,-7 5 0-15,-5 3 0 0,-6 5 176 0,-5 5-160 16,-5 5 160-16,-7 4-160 0,0 0 160 0,0 0 0 16,-10 4-144-16,-7 9 144 0,-9 7 0 0,-8 5-144 15,-9 7 144-15,-5 3 0 16,-4 3-144-16,-2 2 144 0,-1 4 0 0,-3-1-144 16,-4-1 144-16,3 0 144 0,2-3-16 0,4-1-128 15,2-1 352-15,6-4-32 0,4-4-16 0,6-3 0 0,4-4-112 0,6-5-32 16,6-5 0-16,5-2 0 0,6-5 96 0,8-5 32 15,0 0 0-15,0 0 0 0,15-7-288 0,6-3 128 0,4-4-128 16,7-6 0-16,7-3 0 0,7-4 0 16,5-3 0-16,5-4-144 0,7-3 144 0,-2 1 0 15,-4-2-144-15,-1 1 144 0,-2 3 0 0,-1 2 0 16,-1 0 0-16,-3 4 0 0,-2 2-144 0,-8 2 144 16,-7 5 0-16,-6 2 0 0,-6 3-160 0,-5 3 160 15,-5 2-128-15,-5 4 128 0,-5 5 0 0,0 0 0 0,0 0 0 0,-9 2 176 16,-7 3-32-16,-7 3 0 15,-9 5 0-15,-8 7 0 0,-9 5-144 0,-6 8 0 16,-3 3 0-16,-4 5-176 0,0 5 176 0,-3 0-192 16,1-2 192-16,4-1-192 0,6-2 192 0,7-4 0 15,6-4 0-15,8-2 0 0,6-8 0 0,7-3 256 0,5-6-64 0,6-2-16 16,6-3 16-16,3-9 16 0,0 0 0 0,9 2 0 0,5-4-208 0,7-4 0 16,6-3 0-16,5-4 0 15,5-5 0-15,6-4 0 0,5-2 0 0,1-4-160 16,-3-5 160-16,0 1 0 0,-3 0 0 0,-1-1-128 0,-1 0 128 0,-1 5-128 15,-1 0 128-15,0 3-128 0,-3 1 128 0,-3 2 0 16,-4 3-144-16,-3 3 144 0,-6 3 0 0,-3 0 0 16,-3 5 0-16,-4 1 0 15,-2 1 0-15,-8 6 0 0,0 0 0 0,0 0 0 16,0 0 0-16,0 0 0 0,-7 5 0 0,-6 5 0 16,-8 4-144-16,-9 7 144 0,-10 3-192 0,-5 8 192 15,-4 4-208-15,1 3 64 0,1 1 16 0,3-2 0 16,4-1 128-16,4-2 0 0,2-1 0 0,2-4 0 15,3-4 128-15,5-2 0 0,5-4 0 0,4-3 0 16,5-6-128-16,5-3 192 0,5-8-64 0,0 0 0 0,0 0-128 0,11 3 176 0,7-2-176 0,5-5 192 16,5-7-192-16,3-5 0 15,2-5 0-15,2-4 0 0,2-4 0 0,1-3 0 16,0-4-128-16,1-2 128 0,1-2-128 0,0 1 128 0,-1 2-160 0,-2 1 160 16,-1 1-272-16,-6 4 32 15,-4 3 16-15,-3 3 0 0,-5 5 96 0,-3 2 128 0,-3 6-208 0,-3 3 80 16,-3 2 128-16,-6 7 0 0,0 0 0 0,0 0 128 15,0 0-128-15,0 0 0 16,-6 2 128-16,-3 5-128 0,-4 4 0 0,-3 5 0 16,-4 3 0-16,-5 5 0 0,-6 4-128 0,-2 2 128 0,-3 0-128 15,2 2 128-15,1 2 0 0,5-3 0 0,3-1 0 0,4-3-128 16,3-6 128-16,6-1 0 16,2-7 0-16,4-1 0 0,2-2 192 0,3-2-16 0,1-8-16 0,4 6 0 0,-4-6-160 0,11 0 160 15,2-3-160-15,2-2 160 16,3-2-160-16,1-3 0 0,3-4 0 0,0-3 0 0,1-3 0 0,0-1 0 15,2-3 0-15,-1-1 0 16,1-2 0-16,-4 2 0 0,-1 1-192 0,-3 0 192 16,-1 0-304-16,-2 3 64 0,-4 4 16 0,0 4 0 15,-3 2 224-15,-2 3-176 0,-3 1 176 0,-2 7-160 0,0 0 160 16,0 0 192-16,0 0-32 0,-7-1-16 0,-1 3-144 0,-1 4 128 16,-1 2-128-16,-3 4 128 0,-2 2-128 0,-1 4 0 15,-4-1-160-15,-1 3 160 0,-1 3 0 0,2 1-144 16,1 2 144-16,2-1 0 0,3-3 0 0,0 1 0 15,4-2 0-15,2-4 0 0,3-1 0 0,2-4 192 16,1-1-64-16,2-2 0 16,0-9-128-16,0 0 144 0,5 8-144 0,-5-8 160 0,11 4-160 0,1-4 192 15,0-2-192-15,1-5 192 0,1-2-192 0,1-3 160 0,-1-2-160 0,2-3 160 16,1-1-160-16,-2-4 0 16,0-1 0-16,-1-2 0 0,-3-2 0 0,0 2 0 15,0 1 0-15,-2 1 0 0,-1 3-256 0,-3 0 80 16,0 5 16-16,-2 2 0 0,-2 2 160 0,-1 2 0 15,-1 3 0-15,1 6 0 0,0 0 0 0,0 0 0 0,-5-4 144 0,5 4-144 16,0 0 0-16,-6 3 0 0,1 0 0 0,1 5 0 0,1 3 0 0,0 3-144 16,1 0 16-16,0 3 0 15,0 0 128-15,1 1-192 0,1 1 192 0,1-1-192 0,1 1 192 0,1-1 0 16,0-3 0-16,0-1-128 16,1-2 128-16,1-5 0 0,0 0 0 0,3-1 0 15,1-2 0-15,2-3 0 0,1-1 0 0,-1-3 0 16,1-4 0-16,1-2 0 0,-1-1 0 0,2-2 0 15,-3 0 128-15,-1-2-128 16,-3-1 160-16,0 0-160 0,-3 2 160 0,-1-1-160 0,-2 1 160 0,-1 0-160 0,-3 2 160 0,-1 0-160 16,-2 0 160-16,0 2-160 15,-1 3 176-15,-1 1-176 0,-1 2 192 0,0 1-192 16,0 0 0-16,1 2 0 0,-1 2 0 0,0 2 0 16,0 1 0-16,0-1 0 0,1 4-208 0,0-1 80 15,-1 2 128-15,1-1-128 0,0 0 128 0,0 0-128 16,-2 4 128-16,0-2 0 0,-1 1 0 0,2-1-128 15,0-1 128-15,0 1 0 0,-1-3 0 0,2 0 0 16,1-2 0-16,1-2 0 0,1-1 160 0,5-2-160 0,0 0 160 0,0 0-160 16,-6 0 160-16,6 0-160 0,0 0 0 0,0 0 128 0,0 0-128 0,0 0 0 0,5-8 0 15,1-1 0 1,0 2 0-16,0-3 0 0,2 1 0 0,0 1 0 16,-1-2 128-16,-1 2-128 0,0 1 0 0,-2 0 0 15,-1-1 0-15,0 2 0 0,-3 6 128 0,3-7-128 16,-3 7 0-16,0 0 144 0,0 0-144 0,2-7 0 15,-2 7 144-15,0 0-144 0,0 0 0 0,0 0 0 0,0 0 0 0,0 0 0 16,0 0 0-16,0 0-208 16,-7 2 80-16,1 2 128 0,-2 1-208 0,0 0 80 0,0-1 128 0,0 1-208 15,-1 3 208-15,2 0 0 16,0 0 0-16,2 0-144 0,1-1 144 0,4-7 0 0,0 0 0 0,0 0 0 16,0 0 0-16,0 0 0 0,8 5 0 0,1-2 0 15,-1-4 0-15,2-2 0 0,0-1 0 0,0-3 128 0,0-1-128 0,-2 0 192 0,-1 0-64 0,-1 0 0 31,-1-1 16-31,-2 0 16 0,-1-1 0 0,-2 1 0 16,-2 1-160-16,-1 1 0 0,-2 0 0 0,-2 2 128 0,-2 1-128 16,-2 2-256-16,-5 1 64 0,-4 3 16 15,-3 0-32-15,-3 4-16 0,-5 3 0 0,2-1 0 0,1 4 64 16,-2 2 16-16,1-1 0 0,-1 0 0 16,-1 1 144-16,2 1 0 0,1-2 0 0,-2 1-128 15,-2-2 128-15,-2-1 0 0,-3 1 0 0,-1 0 0 16,3 0 0-16,2-3 0 0,2 1 0 0,3-2 0 15,5-3-144-15,4-1 144 0,5-1-160 0,3-1 160 16,3-1 0-16,8-1 128 0,0 0 16 0,0 0 0 16,0 0 16-16,11 0 0 0,3-2 0 0,7 0 0 0,3 0-160 0,6-1 0 15,2-1 0-15,5-2 0 0,4-1-128 0,0-1 128 16,0-1 0-16,0-3 0 0,-4 1 0 0,-1-2 0 0,-3 2 0 0,-2 0 0 0,-3 0 0 0,-4 1 0 31,-2 2 0-31,-6-1 128 0,-3 3-128 0,-4 1 0 16,-9 5 0-16,0 0 128 0,0 0-128 0,0 0 0 0,-7-3 0 0,-4 1 128 15,-3 0-128-15,-7 2-176 16,-4 4 48-16,-6 2 0 0,-4 3-64 0,-3 3 0 16,-3 0 0-16,-3 5 0 0,-2 0 192 0,2 1-160 15,2-1 160-15,6-3-160 0,2 1 320 0,6-3 64 16,5-2 16-16,4-2 0 0,3-3 16 0,5-1 0 0,3-2 0 0,8-2 0 16,0 0-256-16,0 0 128 0,0 0-128 0,4-11 0 15,3-1 0-15,3-1 0 0,4-4 0 0,4 0 0 16,1-2-160-16,1 0 160 0,-1-1-128 0,2 1 128 15,-1 3 0-15,0 1 0 0,-2 0 0 0,-2 1 0 0,-2 1 0 0,0 0 0 16,-3 4 0-16,-1 0 0 0,-2 2 0 16,-1 3 0-16,-7 4 0 0,0 0 128 0,0 0-128 0,0 0 176 15,0 0-176-15,0 0 192 0,0 0-48 0,-6 5 0 16,-1 2 0-16,-4 2 0 0,-4 1-16 0,-3 3-128 16,-2 0 192-16,-1 1-64 15,-2 2 96-15,0 0 16 0,-2-1 0 0,-1 2 0 16,0-1-48-16,1-1-16 0,2 0 0 0,1-1 0 15,4-5-176-15,2 1 0 0,2-2 0 0,4 1 0 0,-1-3 0 0,3 0-320 0,1 0 48 16,2 3 16 0,1-2-2928-16,2 2-576 0</inkml:trace>
  <inkml:trace contextRef="#ctx0" brushRef="#br0" timeOffset="4367.24">11195 7147 17503 0,'0'0'768'0,"-9"2"176"0,0 0-752 0,1-1-192 0,1 1 0 16,1 0 0-16,6-2 3616 0,-6 3 688 0,6-3 144 0,0 0 32 15,0 0-4080 1,0 0-800-16,0 0-176 0,0 0-16 0,10 3-48 16,5 0 0-16,1-2 0 0,3 0 0 0,4 0 1008 0,1 1 192 0,4-1 32 0,-2 1 16 0,-1-1 288 0,3 2 48 15,2-1 16-15,0 0 0 0,1-1-560 0,2 0-96 16,-1-1-32-16,2 0 0 0,-1-1-48 0,1-1-16 15,0 1 0-15,-2-3 0 0,-5 1 288 0,-4-1 48 16,-3 1 16-16,-3-2 0 0,-6 1-144 0,-1 1-32 16,-3 2 0-16,-7 1 0 0,0 0-64 0,0 0-32 15,0 0 0-15,-9-8 0 0,-4 2 112 0,-5 1 32 16,-10 1 0-16,-7 2 0 0,-6 0-304 0,-3 1-128 16,-2 0 128-16,-2 3-128 0,-2 2 176 0,2-1-48 15,-2 2-128-15,-1 1 192 0,-3 3 128 0,4 0 0 0,6 0 16 0,4 0 0 16,4 1 64-16,8-2 16 0,1-2 0 0,8-1 0 15,4-2-48-15,5 0-16 0,10-3 0 0,0 0 0 16,0 0-160-16,0 0-16 0,5-7-16 0,6-2 0 16,4 0-160-16,7 0 0 0,0 1 0 0,5 1-176 15,3 1 176-15,4 2 0 0,5 1 0 0,2-1 0 16,-2 1 0-16,-2 2 0 0,-2 2-144 0,0 2 144 0,0-2-144 0,1 1 144 16,0 0-192-16,0 1 192 15,0 0 0-15,0 0-128 0,1 0 128 0,-4-1 0 16,-3-1 0-16,-4-1 0 0,-5-1 0 0,-2 0 0 15,-6 0 0-15,-2 1 128 0,-4-2-128 0,-7 2 144 16,0 0 0-16,0 0 0 0,0 0 0 0,-7-5 0 16,-4 2 32-16,-5 0 0 0,-9-1 0 0,-7-2 0 15,-8 1-176-15,-4 1 0 0,-3 1 0 0,-1 2-176 0,-2 0 32 0,0 2 0 16,0 3 0-16,0 1 0 0,-3-1 144 0,5 2 0 16,5 1-144-16,4 0 144 0,4 1 0 0,6-4 160 15,4 1-16-15,4-1 0 0,4-1 96 0,4-1 16 16,3-1 0-16,4-2 0 0,6 1-32 0,0 0 0 0,0 0 0 0,0 0 0 15,11-5-224-15,4 1 0 16,3 0 0-16,5 2-160 0,2 0 160 0,5 1-192 16,1 1 192-16,5 1-192 0,4 1 192 0,1 0 0 15,1 2-144-15,1 1 144 0,0-1 0 0,1 0 0 16,0-1 0-16,2-1 0 0,2-2 0 0,0 0 0 16,-1-3 0-16,-5 1 0 0,-7 0 160 0,-3 1 0 15,-4-2 0-15,-4 0 0 0,-3 1 16 0,-4 0 0 16,-3-2 0-16,-3 2 0 0,-4 0-48 0,-7 2 0 0,0 0 0 15,0 0 0-15,0 0 64 0,-9-5 16 0,-6 0 0 0,-4 1 0 16,-6 0-208-16,-6 3 0 0,-8 0 128 0,-6 0-128 16,-7 1 0-16,-1 0 0 0,1-1-192 0,3 2 192 15,0 1-160-15,1 0 160 0,3 2-128 0,2 3 128 16,3-2 0-16,3 0 128 0,6 1 0 0,5 0 0 16,4 0 64-16,5-1 0 0,3-1 16 0,5-1 0 0,9-3-208 15,0 0 0-15,0 0 128 0,0 0-128 16,0 0 0-16,10 5-160 0,3-1 32 0,7-1 0 0,6 0 128 0,4 2-208 15,7 2 80-15,1-1 128 0,2-1 0 16,3 1 0-16,4 0 0 0,3 0 0 0,2-3 0 0,3-1 0 0,0-1 0 16,-3 0 0-1,-3-1 144-15,-4 0-144 0,-3-2 160 0,-3 0-160 16,-3 0 128-16,-5 0-128 0,-4-1 0 0,-3 0 144 16,-5 2-144-16,-3 0 0 0,-5-3 144 0,-4 2-144 0,-7 2 128 0,0 0-128 15,0 0 160-15,-4-4-160 0,-5 1 176 0,-5-1-176 16,-4 0 192-16,-4-2-192 0,-4-1 0 0,-8 1 0 15,-4-2 0-15,-5-1 0 0,-5 0-144 0,-6 0 16 16,-5 2 0-16,-1 2 0 0,2 3 0 0,4 2 0 16,1 2 0-16,1 3 0 0,-1-1 128 0,3 4 0 15,3 2 0-15,6 1 0 0,5 0 128 0,6-3-128 16,5-1 128-16,4 0-128 0,5 0 0 0,6-3 0 16,2-2 0-16,8-2 128 0,0 0-128 0,0 0 0 15,0 0 0-15,11 0 128 0,5-1-128 0,4-2 0 0,3 1 0 16,6-1-128-16,2-2 128 0,6 1 0 0,3 0 0 0,1 1-128 15,-2-1 128-15,2 1 0 0,1 1 0 0,-1 0 0 0,0-1 0 0,1 1 0 16,-1 1 0-16,0-1 0 16,-3 1 0-16,-3 0 0 0,-5 0 0 15,-1 1 0-15,-4 0 0 0,-2 0 0 0,-3-3 0 0,-1 2 0 16,-5 0 0-16,-1 1 0 0,-4-3 0 0,-9 3 128 0,0 0-128 0,0 0 0 16,0 0 128-16,0 0-128 15,0 0 128-15,-11-6-128 0,-5 0 128 0,-3 0-128 16,-5 0 0-16,-6 1 0 0,-7-3-160 0,-7 3 160 15,-6 3-192-15,0 0 64 0,0-1 128 0,2 3-208 0,2 2 208 0,2 0-144 16,0 0 144-16,1 1-128 0,0 4 128 0,5 0 0 16,5 0 0-16,6 2 128 15,4 0-128-15,6-2 0 0,4-2 0 0,4 0 128 0,3 0-128 0,6-5 0 16,0 0 0-16,0 0 0 0,14 5 0 0,5 0 0 16,6-1 0-16,7-2-128 0,5-2 128 0,4 1 0 15,1 1 0-15,3-2-128 0,3-2 128 0,2 0 0 16,0 1 0-16,3-1 0 0,1 1 0 0,-3 1 0 15,-5 1 0-15,0 1 0 0,-2 0 0 0,-2 1 0 16,-1-2 0-16,-2 1 0 0,-2-1 0 0,-3-1 0 16,-3-1 0-16,-2 2 128 0,-6 1-128 0,-3-2 0 15,-5-2 0-15,-2 0 128 0,-4 1-128 0,-9 1 0 16,0 0 128-16,0 0-128 0,0 0 0 0,0 0 144 16,-7-8-144-16,-6 0 0 0,-6 0 0 0,-5 2 0 15,-2 0 0-15,-3 4 0 0,-2-1 0 0,1 4 0 16,-1 3 0-16,-2 4-144 0,0 1 144 0,1 4 0 15,0 2 0-15,-2 2-128 0,0 0 128 0,0 1 0 0,2-1 0 0,3 1 0 0,6 0 0 0,2-4 0 16,6-4 0-16,4 0 0 16,2-2 192-16,3-3-48 0,2 0 0 0,4-5 0 0,0 0-144 0,0 0 0 15,0 0 0-15,0 0 0 16,11 2 0-16,3-2-224 0,1-2 80 0,5-4 16 16,2-3 128-16,5-5 0 0,0-2-144 0,2-1 144 0,0-1 0 0,0-5 0 15,2-3 0-15,-2 0 0 0,0-2-128 0,-2 2 128 16,-3 2 0-16,-1 0 0 15,-4 1 0-15,-2 3-176 0,-2 3 176 0,-2 2-128 16,-4 2 128-16,-4 4 0 0,-2 2 0 0,-3 0 0 16,-2 2 0-16,-4 1 0 0,-3 0 192 0,-2 4-64 15,-2 3-128-15,-4 2 128 0,-2 1-128 0,-3 2 128 16,-2 5-128-16,-4 2 0 0,0 4-128 0,0 2 128 16,0 0-144-16,-1 3 144 0,-2 1-160 0,2 2 160 0,1-2 0 0,4-2 0 0,4-3 128 0,4-1-128 15,3-4 272-15,6-3-48 16,2-2-16-16,3-1 0 0,1 0-208 0,1-9 0 15,7 4 128-15,2 0-128 0,2-1 0 0,3-4-160 16,1-2 32-16,3 0 0 0,1-1 128 0,0-4 0 16,3-2-144-16,-1 0 144 0,-1 0 0 0,-2-1 0 15,1-3 128-15,-1-1-128 0,2 1 160 0,-2-2-160 0,-3 1 192 0,0 1-192 16,-3 1 144-16,-3 0-144 16,-1 1 0-16,-2 3 144 0,-2-3-144 0,0 1 0 15,-3 0 0-15,-2 1 0 0,-2-1 0 0,-2 0 0 0,-1 0 128 0,-3 1-128 16,-2-2 0-16,-3 3 0 0,-1 2 0 0,-1 1 0 15,-3 3 0-15,0 3-176 0,-2 4 176 0,-2 6-192 0,-4 2 192 0,0 5 0 16,-2 4-144-16,3 4 144 0,2 3 0 0,2 3-176 16,3 1 176-16,3 1-128 0,3-3 128 0,3-1 0 15,3-1 0-15,4-5 0 0,3-4 0 0,4-4 0 16,1 0 160-16,4-3-160 16,2-1 192-16,4-6-64 0,3-2-128 0,4-3 192 0,0-3-192 0,3-2 128 15,0-6-128-15,1-3 0 16,-3-2 0-16,0-3 0 0,-2-4 0 15,1 0 0-15,-3-1 0 0,-1-1 0 0,-4-2 0 0,1-1 0 0,-3 0-160 0,-2 3 160 16,-4 0-128-16,0 1 128 16,-1 1-144-16,-1 3 144 0,-1 2-160 0,-1 3 160 0,0 4 0 0,-1 2 0 15,-1 9 0-15,0 0 0 16,0-5 0-16,0 5 0 0,0 0 0 0,0 0 0 16,0 0-176-16,-3 8 176 0,-1 4-192 0,-2 5 192 15,0 2-192-15,-2 2 192 0,0 3-192 0,-3 4 192 16,-1 0 0-16,0 2 0 0,0-2 0 0,-1 0 0 0,0 0 160 0,3-5-16 15,1-3 0-15,1-1 0 0,1-1-16 0,2-3-128 0,1-4 192 0,2-2-64 16,2-9-128-16,0 0 192 16,0 0-192-16,0 0 192 0,0 0-192 0,7 4 0 15,-7-4 0-15,11 0 0 0,0-3 0 0,1-2 0 16,2-2 0-16,2-2 0 0,0-3 0 0,2-2 0 16,0 0 0-16,0-4 0 0,1-2 0 0,-2-2-144 15,-1-1 144-15,0 1 0 0,-2-1-192 0,-1 4 64 16,-2-2 128-16,-2 6-208 0,-3 1 208 0,-2 4 0 15,-2 0 0-15,-2 3 0 0,-1 2 0 0,-2 1 0 0,3 4 0 0,-8 0 160 16,-2 4-160-16,-3 0 0 0,0 1 0 0,0 8 0 16,-2 3 0-16,-2 5 0 0,-1 7-192 0,-3 0 192 15,1 3-192-15,-1 2 192 0,0-1-160 0,1-1 160 16,2-2 0-16,1-3 0 0,2-2 0 0,4-2 160 0,2-4 0 0,3-3 0 16,1-4 0-16,3-3 0 0,2-8-32 0,0 0 0 15,0 0 0-15,8 3 0 0,1-3-128 16,0-5 0-16,2-3 0 0,2-2-176 15,2-5 176-15,0-2 0 0,2-4 0 0,0-2-128 0,0-3 128 0,0-3 0 16,-2-1 0-16,0-1 0 16,-2-2-128-16,-2 1 128 0,-1 3-128 0,-1 4 128 15,-2 6-160-15,-2 5 160 0,-3 1-192 0,-2 4 192 0,-1 2 0 0,1 7 0 16,0 0 128-16,-7-2-128 0,-1 3 128 0,-1 4-128 0,-2 0 0 0,1 6 144 31,-4 4-144-31,0 3 0 0,0 5 0 0,-1 1-176 0,0 3 176 0,4-3 0 0,-2-1 0 0,2-2 0 16,2 0 0-16,2-2 0 15,-1-2 144-15,2-2-144 0,3-4 176 0,1 0-176 16,0-2 160-16,2-9-160 0,0 0 128 0,0 0-128 0,0 0 0 0,0 0 144 16,0 0-144-16,11-3 0 15,0-4 0-15,3-2 0 0,0-3 0 0,1-4 0 0,2-3 0 16,2-2 0-16,-2-3 0 0,2-1 0 16,-2-4 0-16,1 1 0 0,0 3 0 0,-3 2 0 0,-2 5 0 0,-1 4 0 15,-2-1 0-15,-3 5 0 16,-1 1 0-16,-2 2 0 0,-4 7 0 0,0 0 0 0,0 0 0 0,0 0 0 15,0 0 0-15,0 0 0 0,0 0 144 0,0 0-144 16,-3 9 0-16,-2 2 144 0,-2 1-144 0,-2 7 0 16,-4 5 144-16,-1 6-144 0,-1 3 0 0,-2 3 144 0,-1 0-144 0,1-1 0 15,-1-1 0-15,2-2 128 0,1-3-128 0,2-2 0 16,2-4 0-16,4-4 0 0,1-7 0 0,2-2 128 16,1-2-128-16,3-8 0 15,0 0 128-15,0 0-128 0,0 0 0 0,6 5 128 16,3-5-128-16,-1-4 0 0,0-1 0 0,2-4 0 15,2-5-160-15,0-3 160 0,1-3-208 0,0-3 80 16,1-4 128-16,-1-1-160 0,1-3 160 0,0 0-160 0,0-2 160 0,2 2-192 16,0 0 192-16,-3 3-192 0,-1 5 192 0,-3 4-192 15,0 6 192-15,-2 2-192 0,-2 2 192 0,-1 3 0 16,-4 6 128-16,0 0-128 0,0 0 160 0,0 0-32 0,0 0-128 16,0 0 192-1,0 0-192-15,0 0 144 0,0 0-144 0,-8 5 128 16,-2 5-128-16,-3 3 0 0,-2 1 0 0,-1 6 0 0,-3 3 0 15,0 4 0-15,-2 0 0 0,0 2 0 0,0 1 0 0,1-1 0 16,3-1 0-16,0-3 0 0,3-2 0 0,3-3 0 16,1-3 0-16,3-4 0 0,2-2 0 0,2-3 0 15,3-8 144-15,0 0-144 0,0 0 0 0,0 0 0 16,10-1 0-16,2-3 0 0,1-4 0 0,0-4-128 16,2-2 128-16,1-4-128 0,1-1 128 0,0-5 0 0,-2-2 0 0,2-4-128 15,0-5 128-15,-1 1 0 0,0-3-144 0,-2 1 144 16,-1-1-192-16,1 5 48 0,-2 0 0 0,-3 7 0 0,-2 4 16 15,-2 5 0-15,-1 5 0 0,-3 2 0 16,-1 2 128-16,0 7 192 0,0 0-32 0,0 0-16 16,0 0-16-16,0 0 0 0,-4 8 0 0,0 3 0 15,0 2-128-15,-1 5 0 16,0 3 0-16,-1 3 0 0,-1 0 0 0,0 4 0 0,-1 1 0 0,0 0 0 16,0-1 0-16,-1-1 240 15,-2 0-64-15,1-2-16 0,0-5-160 0,2-1 0 0,0-1 0 0,1-4 128 16,0-2-128-16,3-3 0 0,0-2 144 0,4-7-144 15,0 0 0-15,0 0 144 0,0 0-144 0,0 0 0 16,0 0 0-16,10-4 0 0,1-5 0 0,3-2 0 16,1-3 0-16,2-3 0 0,0-7-160 0,2 0 160 15,1-2-144-15,-2-5 144 0,1 0-192 0,-3 0 192 16,0 1-176-16,-2 2 176 0,-1 0-160 0,-1 3 160 16,-3 4-128-16,-1 3 128 0,-1 0 0 0,-3 6-144 0,-1 2 144 0,-1 2 0 15,0 2 128-15,-2 6-128 16,0 0 176-16,0 0-48 0,0 0 0 0,0 0 0 0,0 0-128 0,0 0 0 15,0 0 144-15,-5 12-144 0,1-1 0 0,-1 4 0 16,0 4 0-16,-1 3 0 0,0 1 0 0,-1 2 0 16,0 4 0-16,0 1-128 0,-1 3 128 0,0-1 0 15,0-5 0-15,1-3-128 0,0 0 128 0,2-5 0 16,2-2 0-16,0-3 0 0,0-3 0 0,-1-3 0 16,1-1 0-16,3-7 0 0,0 0 144 0,0 0-144 0,0 0 192 0,0 0-192 15,0 0 0-15,10-5 0 0,-2-2 0 0,0-1 0 16,0-4-144-16,0-5 16 0,0 0 0 0,0-4 0 0,-3-2 128 15,1-3-208 1,1-2 80-16,-1 0 128 0,0-2-176 0,-1 2 176 16,0-1-128-16,0 5 128 0,-2 3 0 0,1 3 0 15,-2 7 0-15,0-1 0 0,-1 3 0 0,-1 9 0 0,0 0 0 0,0 0 0 16,-3-4 0-16,3 4 144 0,-5 4-144 0,1 3 0 16,-2 2 0-16,0 7 0 0,-2 5 0 0,1 3 0 0,-1 3 0 15,1 3 0 1,1 0 0-16,0 1 0 0,0 1 0 0,-1-2 0 0,0-2 0 0,-1-2 0 15,2-3 0-15,2-2 0 0,0-5 0 0,1-1 0 0,0-2 128 16,2-4-128-16,1-9 0 0,0 0 0 16,0 0 128-16,0 0-128 0,0 0 0 0,0 0 0 15,8 0 0-15,-1-2 0 0,1-5 0 0,-1-4 0 16,-1-3-144-16,0-5 144 0,-1-4-128 0,0-2 128 0,0-4 0 0,0-1-160 16,-1 0 160-16,1-1 0 15,0 4-160-15,0 1 160 0,1 0-128 0,0 4 128 16,0 1 0-16,-1 3 0 0,0 2 0 0,0 2 0 15,0 3 0-15,-1 2 0 0,-1 2 0 0,0 1 0 0,-3 6 0 0,0 0 144 16,3-7-144-16,-3 7 160 0,0 0-160 0,0 0 192 16,0 0-192-16,0 0 192 15,0 0-192-15,2 8 0 0,-1 1 144 0,0 3-144 0,0 3 0 0,-1 3 0 16,0 2 0-16,0 4 0 0,0 1-160 0,0 3 160 16,-2 0-192-16,0 3 192 0,-1 1-128 0,0-3 128 0,0-3 0 0,-1 0 0 15,0-3 0-15,1-2 0 0,0-3 0 0,0-2 0 16,0-2 0-16,1-3 0 15,0-2 0-15,2-9 0 0,0 0 128 0,0 0-128 16,0 0 176-16,0 0-176 0,0 0 128 0,0 0-128 16,0 0 0-16,0 0 0 0,0-9 0 0,0 0 0 0,0-3 0 0,0-3 0 15,0-2 0-15,0-3 0 0,1-1 128 0,1-2-128 16,-1-2 0-16,2 0 0 0,1 1 0 0,1 0 0 16,-1 2 0-16,0 3 0 0,-1 5-160 0,0 2 160 0,-1 1 0 0,0 1 0 15,-1 1 0-15,-1 9 0 0,0 0 0 0,0 0 0 16,0 0 0-16,0 0 0 15,0 0 0-15,0 0 0 0,0 0 0 0,-5 9 0 0,0-1 0 0,0 2 0 16,0 4 0-16,0 3 0 0,0 2-128 0,1 2 128 0,-2 3-160 0,2-3 160 31,1 0 0-31,0-2-144 0,0 1 144 0,0-3 0 16,1-4 0-16,1-2 0 0,2-1 0 0,-1-10 0 16,0 0 0-16,0 0 0 0,0 0 128 0,0 0-128 15,0 0 0-15,0 0 0 0,0 0 0 0,9-4 0 0,-2-3 0 0,-2-3 0 16,-1-3 0-16,-2-2 0 0,0-1 0 0,0-3-128 15,-1-5 128-15,1 0 0 0,-1-1 0 0,1 2-160 16,0-3 160-16,1 2 0 0,1-1-128 0,0 3 128 16,1-1 0-16,0 5 0 0,0 4 0 0,0 0 0 15,-1 3 0-15,1 1 0 0,-1 3 0 0,-4 7 0 16,0 0 176-16,0 0-176 0,0 0 160 0,9 5-160 16,-3 2 128-16,-1 8-128 0,-2 5 0 0,-1 7 128 0,-1 6-128 15,-2 8 0-15,-2 9 128 0,-1-1-128 16,0-3 128-16,-2-2-128 0,-1-2 128 0,-1-3-128 15,1-6 128-15,-1-2-128 0,1-6 0 0,0-4-272 0,0-2 32 0,1-7 16 32,0-2-1232-32,1-4-240 0,-2-4-48 0,-3-7-20048 0</inkml:trace>
  <inkml:trace contextRef="#ctx0" brushRef="#br0" timeOffset="7826.58">11208 9466 28671 0,'-16'5'1280'0,"5"-2"256"0,0 0-1232 0,0 0-304 0,2-1 0 0,0-2 0 0,2-1 768 0,7 1 80 16,-5-3 32-16,5 3 0 15,-3-7-272-15,3-1-48 0,1-1-16 0,1-1 0 16,1 0 64-16,1-2 16 0,0 2 0 0,1 0 0 16,1 1 144-16,0 1 16 0,-1 2 16 0,2 1 0 0,2 2 112 0,2 2 32 15,1 1 0-15,0 1 0 0,5 2-496 0,3 0-80 16,5 2-32-16,1 3 0 0,3 2-208 0,2 2-128 16,3-4 128-16,2 3-128 0,2 0 0 0,4 1 0 0,3 0 0 0,3-1 128 15,3 1-128-15,-4-2 144 0,-5-1-144 16,-2 2 160-16,-3 1-160 0,-2-1 0 15,-4 0 0-15,-2 2 0 0,-3 2 0 0,-3-2 0 0,0 1 0 16,-5-1 0-16,-4 0 0 0,-3-2 0 16,-2 0 176-16,-5-1-176 0,-1-2 192 0,-3-8-48 15,-2 8-16-15,-2-3 0 0,4-5 176 0,-10 5 16 16,-5-2 16-16,-2-3 0 0,-1-2 16 0,-5-1 0 16,-3-3 0-16,-3 0 0 0,-6-4-80 0,-5-2-16 0,-6-1 0 15,-5 0 0-15,-6-2-256 0,-1 1 0 0,0 1 0 0,4 1 0 16,3 1 0-16,2 2 0 0,1 3 176 0,3 1-48 15,3 1 336-15,5 1 80 0,6 1 16 0,5 0 0 16,5-1-192-16,3 1-48 0,4 1 0 0,7 0 0 16,1 0-96-16,6 1-32 0,0 0 0 0,0 0 0 15,0 0-192-15,10-7 0 0,5 2 0 0,4 1 0 0,2 0 0 0,8 3 0 16,4-1-160-16,5 1 160 0,3 1-128 0,1 0 128 16,4 1-128-16,1 1 128 15,1-1 0-15,4 1-128 0,2 0 128 0,0 0 0 0,-2 0 0 0,-4 0 0 16,-2-1 0-16,-4 0-128 0,-3-1 128 0,-4 0 0 15,-4 0 0-15,-5-1 0 16,-5 0 0-16,-4 1 0 0,-4 0 0 0,-13 0 0 16,0 0 0-16,0 0 0 0,0 0 0 0,0 0 0 0,0 0 128 0,-10-6-128 0,-5 1 128 0,-6-1-128 15,-7-2 0-15,-3 1 144 0,-7 0-144 0,-8-1 0 16,-6 1 0-16,-5-2 0 16,-6-1-192-16,3-1 48 0,4-1 144 0,2 4-192 15,4-2 192-15,2 0-192 0,1 2 192 0,3 1 0 16,4 2 128-16,6 1-128 0,5 1 304 0,5 0-16 15,3 1 0-15,5 1 0 0,2 0-32 0,5 0 0 16,2 1 0-16,7 0 0 0,0 0-256 0,0 0 0 0,0 0 0 0,0 0 0 16,8 4-224-16,5 2 0 0,4 1 0 0,5 1 0 15,7 2 64-15,3 0 16 16,6 1 0-16,3-2 0 0,2-1 144 0,4 1 0 0,3-2-144 0,5-1 144 16,3-3 0-16,2-1 0 15,-2-2 0-15,-5 0 0 0,-4-2 0 0,-4 0 0 0,-3 0 128 0,-5 0-128 16,-4 1 0-16,-4 0 128 0,-3 0-128 0,-3 0 0 15,-6 1 0-15,-6 0 0 0,-2 0 128 0,-9 0-128 0,0 0 0 0,0 0 0 16,0 0 0-16,-11 3 0 16,-3-1 0-16,-6-1 0 0,-2-1 0 0,-7-1 128 0,-4-1-128 15,-3 1 0-15,-6 0 0 0,-8 0-176 16,-7-1 176-16,-2-1-128 0,-5 0 128 0,0 1-128 16,0 1 128-16,-3 1 0 0,-2 2 0 0,3 1 128 15,6 1 0-15,5 2 0 0,5 2 0 0,8-2 0 16,6 3 48-16,6 0 16 0,5-1 0 0,6-1 0 0,2-1-192 0,5-1 192 15,6-1-192-15,6-4 192 0,0 0-192 0,9 5 0 16,4 0 0-16,4-3 0 0,5 1 0 0,7-3-144 16,7 0 144-16,5 0-208 0,6 0 208 0,4 0 0 15,7-4 0-15,0 0 0 16,-2-2 0-16,-1 0 0 0,1 1 0 0,2-2 0 0,1 0 0 0,-3-1 0 16,-4 0 0-16,-4 1 0 0,-5 1 0 0,-4 0 0 15,-4 0 0-15,-5 2 0 0,-3 1 128 0,-6-1-128 16,-2 3 0-16,-4-2 0 0,-4 1 0 0,-11 2 0 15,0 0 0-15,0 0 0 0,0 0 0 0,0 0 0 16,-4-7 0-16,-6 1 0 0,-7-2 0 0,-4-1 0 16,-9-3 0-16,-5 2 0 0,-5 0 0 0,-7-1 0 15,-8 2 0-15,1-1 0 0,-1 4 0 0,2 5 0 0,3 1 0 0,3 3 0 16,4 1 0-16,1 2 0 16,0 1 160-16,4 0-160 0,3-1 128 0,3-1-128 15,5-1 0-15,6-2 128 0,4 0-128 0,5 1 160 0,4-2-160 0,8-1 160 16,0 0-160-16,0 0 128 15,0 0-128-15,14 0 128 0,4 0-128 0,6 0-192 0,5-1 32 0,4 1 16 16,3-2 144-16,2 2-160 0,0-1 160 0,2 0-160 16,2 0 160-16,1 1 0 0,1 1 0 0,1-1-128 15,0 0 128-15,-1-1 0 0,-3 0 0 0,-3-1 0 16,1-1 0-16,-6 0 0 0,-3 0 0 0,-2 0 0 0,-4 0 128 0,-3 0-128 16,-2 0 128-16,-2 0-128 0,-3 0 0 0,0 1 144 15,-4-3-144-15,-10 5 0 0,0 0 160 0,0 0-160 16,0 0 128-16,0 0-128 0,0 0 160 0,-7-5-160 15,-5 3 192-15,-2 0-192 16,-7 2 0-16,-2 2 0 0,-6 1 0 0,-3 3 0 16,-4 2 0-16,-3-1 0 0,-5 3-160 0,-2 0 160 15,0 1-144-15,3 0 144 0,6 1 0 0,2-2 0 0,5 1 0 0,4-1 0 0,3-2 0 0,6 0 0 16,3-1 128-16,5-2-128 16,4-1 0-16,5-4 144 0,0 0-144 0,0 0 0 15,15 3-192-15,3-1 192 0,4-2-272 0,2-2 64 16,4-1 16-16,4 0 0 0,5-2 192 0,0 0 0 15,2-2 0-15,0-1 0 0,-4-1 0 0,-1-1 0 16,0-1 0-16,-1 0 160 0,0 0-160 0,-2 1 0 0,-4 2 144 0,2-1-144 16,-1-3 0-16,-3 2 0 0,-3-1 0 0,-3 3 0 15,-4 0 0-15,-2-1 128 16,-3 1-128-16,-4 2 0 0,-6 6 128 0,-1-5-128 16,-2-2 128-16,-5 0-128 0,-4-3 144 0,-4 2-144 0,-2 1 192 0,-2 2-192 15,-1 2 128-15,0 1-128 0,-1 2 0 0,1 1 0 0,1 3 0 0,-1 3 0 16,2 3 0-16,1 0-144 0,1 1-64 0,2 1-16 31,0 2 0-31,3 4 0 0,3 1-16 0,2 3 0 0,0 2 0 0,3 1 0 16,3-1 48-16,2 0 0 0,2 0 0 0,3-4 0 15,2 0 192-15,2-4 0 0,2-3 0 0,4-1-144 0,1-3 144 16,4-3 0-16,2-3 0 0,3-6 0 16,0-3 0-16,3-4 0 0,0-4 0 0,1-1-128 15,1-2 128-15,-2-2 0 0,-3-3-144 0,-2 0 144 0,-3-2 0 0,-2 2 0 16,-3-3 0-16,-2 1 0 15,-2-1 0-15,-3 3 0 0,-3 0 0 0,-4 2 0 16,-1-1 192-16,-2 6-32 0,-1 0-16 0,0 5 0 16,-3 2 32-16,0 1 0 0,-2 5 0 0,-1 0 0 15,0 2-48-15,-1 4-128 0,0 1 192 0,-4 5-64 16,-1 3-128-16,-2 4-192 0,-2 5 32 0,0 5 16 0,1 4 16 0,0 3 0 16,1 2 0-16,3 1 0 0,1-1 128 0,0-2 0 0,4-5 0 0,1-3 128 15,2-3 0 1,3-4 16-16,1-3 0 0,1-6 0 0,1-1-144 0,2-3 0 15,-3-6-160-15,0 0 160 0,9-1-288 0,0-3 32 16,1-2 16-16,0-3 0 0,1-6 48 0,0 0 0 16,-2-4 0-16,0-1 0 0,0-3 192 0,-1-2-176 15,-1-3 176-15,-2 0-160 0,-1-3 160 0,0-2 0 16,0-1-144-16,-2 2 144 0,1 1 0 0,-1 2 0 16,0 4 0-16,-2 6 0 0,-1 5 0 0,0 2 0 15,-1 3 0-15,2 9 0 0,-7-5 0 0,-1 3 0 0,-1 3 0 0,-3 4 0 16,-3 3 0-16,1 6 0 0,-4 4 0 0,-2 7 0 15,-1 6 0-15,0 5 0 0,3 5 0 0,0 2 0 16,2 0 0-16,3 0 0 0,1-2 0 0,2-3 128 16,4-2 128-16,2-5 0 0,2-4 16 0,2-4 0 15,1-5-272-15,1-3 128 0,2-3-128 0,3-3 0 16,1-4 0-16,2-2-224 0,2-4 16 0,1-4 0 0,0-3-16 0,2-5 0 0,0-4 0 0,2-1 0 31,-2-6 224-31,0-4-192 0,0-4 192 0,-1-4-192 0,-4-1 192 0,0-2 0 16,-1-3-160-16,0-2 160 15,-1-2 0-15,-2 5 0 0,0 4 0 0,-1 5 0 16,-2 7-144-16,1 6 144 0,0 4 0 0,-1 7 0 16,-3 8 0-16,0 0 0 0,0 0 0 0,0 0 0 15,0 0 0-15,0 0 0 0,-3 12 0 0,-1 5 0 16,-2 3 144-16,-1 5-144 0,-1 5 128 0,-3 3-128 0,-1 4 128 0,-2 3-128 0,0 1 128 0,-1-2-128 0,0-1 256 16,2-2-48-1,0-3 0-15,2-4 0 0,3-2 16 0,3-4 0 16,3-3 0-16,1-6 0 0,1-4-224 0,3-2 0 15,-3-8 128-15,12 1-128 0,3-2-160 0,1-6-80 16,1-1-16-16,1-1 0 0,1-4 64 0,2-4 0 0,0-2 0 0,0-3 0 16,-3-2 192-16,1-2-176 15,0 0 176-15,-2-2-160 0,1-2 160 0,-2 1-192 16,-2-1 192-16,0 0-192 0,-1 1 192 0,-3 3-208 0,-1 3 80 0,0 4 128 16,-3 1 0-16,-1 4 0 0,-1 4 0 0,-2 5 0 15,-2 5 0-15,0 0 256 0,0 0-32 0,0 0-16 16,0 0 112-16,0 0 32 0,-7 6 0 0,-1 6 0 15,-2 4-224-15,-1 2-128 0,1 5 160 0,-4 3-160 0,-2 5 0 0,0 1 0 16,-1 2 0-16,1 2 0 16,0-1 0-16,-1 1 0 0,0-2 0 0,3-3 0 0,-1-2 256 15,3-3-64-15,3-6 0 0,0-2 0 16,2-2 48-16,3-5 0 0,-1-2 0 0,3-3 0 0,2-6-240 0,0 0 0 16,0 0 0-16,0 0 0 0,0 0-304 0,13-11 48 0,-1-2 16 15,0-4 0 1,1-3 112-16,0-2 128 0,0-4-208 0,1-3 80 15,1 0 128-15,-1-5 0 0,1-2 0 0,0 2 0 0,-1 1 0 0,-1 3 0 16,0 2 0-16,-2 6-128 0,-2 3 128 0,0 4 0 16,-3 2 0-16,-1 4 0 0,-2 2 0 0,-3 7 0 15,0 0 0-15,0 0-128 0,0 0 128 0,0 0 144 16,0 0-16-16,-10 10-128 0,0 4 144 0,2 0-144 0,-1 6 0 0,0 3 144 16,-1 7-144-16,2 2 0 15,0 1-160-15,0 1 160 0,1-1 0 0,0-1-144 0,1-2 144 0,1-3 0 16,0-4 0-16,2-1 0 0,1-6 0 0,-2 1 0 15,1-4 0-15,1-3 128 0,1-1-128 0,0-2 176 16,1-7-176-16,0 0 128 0,0 0-128 0,0 0 128 16,0 0-128-16,0 0 0 0,4-8 0 0,0-4-176 15,1-2 176-15,3-5-128 16,0-2 128-16,1-5-128 0,1-1 128 0,0-5 0 16,2-3 0-16,0 1 0 0,1-1 0 0,-2 3 0 15,-1 0 0-15,0 7 0 0,-2 5 0 0,-1 4 0 16,-3 2 0-16,0 4 0 0,-1 4 0 0,-3 6 0 15,0 0 0-15,0 0-128 0,0 0 128 0,0 0 0 16,0 0 0-16,-5 7 0 0,1 2 144 0,-2 6-144 0,0 1 192 0,1 5-192 0,-2 2 144 0,-1 2-144 16,0 3 0-16,1 2 144 15,-1 0-144-15,0-2 0 0,-1 2 0 0,0-3 0 16,1-3 0-16,0-1 0 0,1-4 0 0,0-4 0 0,2-1 0 0,2-2 0 16,1-5 0-16,1-2 0 15,1-5 0-15,0 0 0 0,0 0 0 0,0 0 0 16,4-9-256-16,1-3 80 0,0-2 16 0,0-3 0 15,-2-2 160-15,2-5-128 0,-1-3 128 0,1-2-128 0,0-4 128 0,0 1-160 16,-1-1 160-16,1 1-160 16,-1 0 16-16,0 5 0 0,0 4 0 0,0 3 0 15,0 3 144-15,0 4-128 0,-2 2 128 0,2 2-128 16,-1 2 128-16,-3 7 0 0,0 0 160 0,0 0-160 16,0 0 208-16,0 0-48 0,0 0-16 0,0 0 0 0,4 7 48 0,-1 2 16 0,0 0 0 0,-3 1 0 15,-1 5-48-15,0 2-16 0,1 2 0 0,-1 3 0 16,-1 0-144-16,1 5 160 15,0 1-160-15,-1 3 160 0,1 2-160 0,0 0 0 16,0 0 0-16,0 0 128 0,-1 0-128 0,1-3 0 0,0-3 0 16,1 0 0-16,0-7 0 0,0-1 0 0,1-5 0 0,-1-5-176 15,0-9-16-15,0 0-16 0,1 6 0 0,-1-6 0 16,0 0-144-16,0 0-32 0,0-12 0 0,-2-2 0 31,0-5-64-31,-2-2 0 0,-1-7-16 0,-2-5 0 0,0-5-1584 0,-1-7-304 0,0-10-64 16</inkml:trace>
  <inkml:trace contextRef="#ctx0" brushRef="#br0" timeOffset="11031.29">11118 10668 6447 0,'-13'17'272'0,"3"-7"80"0,-2 1-352 0,1-1 0 0,1 1 0 0,1-4 0 0,1-1 4544 0,3-1 848 16,2-1 176-16,3-4 16 0,0 0-3744 0,0 0-752 0,9 2-160 0,1-3-32 15,2-2 320-15,1 0 64 16,3-2 16-16,0-1 0 0,2 0 256 0,1 1 48 15,-1-1 16-15,3 2 0 0,0-1-528 0,4 2-96 16,0 3-32-16,1 0 0 0,0 0-560 0,1 2-112 0,1 2-32 0,1 2 0 16,3 1-128-16,3 2-128 0,1-1 144 0,3 3-144 15,1 2 144-15,4-2-144 0,1 1 128 0,-2 1-128 16,-4 1 128-16,-2-1-128 0,-2 1 128 0,-1-2-128 16,-5-2 432-16,-3-2 0 0,-4 0 0 0,-3-1 0 15,-5-3-144-15,-2 0-32 0,-4 0 0 0,-8-4 0 16,0 0-256-16,0 0 128 0,2 6-128 0,-5-1 0 0,-5 0 208 0,-5-2-64 15,-5 0-16-15,-5-1 0 16,-2-3-128-16,-4-1 0 0,-3-2-160 0,-2 0 160 16,-5-1-144-16,-4-2 144 15,-4 2-128-15,-1 1 128 0,1 0 0 0,0 1 192 0,0-1 0 0,2 1-16 16,0 0 144-16,1 3 16 0,-1 0 16 0,3 0 0 0,3 0 48 0,4 0 16 16,3 3 0-16,3 0 0 15,5-1-128-15,3 0-32 0,4 0 0 0,4 0 0 0,3 0-64 16,10-2-32-16,0 0 0 0,0 0 0 0,0 0-160 0,8 5 160 0,5-1-160 0,6 0 160 15,8 0-160-15,8-3 0 16,8-1 0-16,6-1 0 0,3 1 0 0,0-5 0 16,-1 0-144-16,1-1 144 0,-1-1 0 0,1-3-128 15,1 2 128-15,-2 0 0 0,-4 2-128 0,-4 1 128 0,-4 0 0 0,-2 3 0 16,-5 0-128-16,-4 2 128 0,-2 2 0 16,-6 1 0-16,-4-1 0 0,-3 1 0 15,-5 1 0-15,-8-4 0 0,6 6 0 0,-6-6 0 0,0 0 0 0,-5 6 0 0,-4 0 0 0,-4-2 0 31,-6-1 0-31,-5-1 0 0,-6-2 0 0,-5-3-128 16,-6 1 128-16,-10 0 0 0,-9 0 0 0,-5 0 0 16,-1 0 0-16,-2 1 0 0,-1 1 0 0,-1 5 0 0,1 4 0 0,5 3 0 15,7 2 0-15,5 1 0 0,6 4 192 0,6-3-48 16,4-4-16-16,5 1-128 0,7-1 192 0,6-3-64 16,8-4-128-16,10-5 0 0,0 0 144 0,9 0-144 15,9-2 0-15,5-3 0 0,6-3 0 0,5-1 0 16,6-2 0-16,7 1 0 0,4-4-176 0,5 1 176 0,2-3 0 0,0 2 0 15,-3-1 0-15,-1 1 0 0,0 3 0 0,0-1 0 16,0-1 0-16,-3 3 0 16,-3 4 0-16,-5 3 0 0,-5-1 0 0,-3 1 0 0,-3 2 0 0,-3 1 0 15,-5 1 0-15,-3 1 0 0,-2-1 0 0,-5 1 0 16,-4 0 0-16,-10-2 0 0,5 1 176 0,-5-1-176 16,0 0 160-16,0 0-160 15,-15 5 192-15,-7-3-64 0,-6 2-128 0,-5 0 192 0,-6 0-192 0,-5 1 0 16,-8 2-144-16,2 2 144 0,2 1-128 0,2 3 128 0,2 0 0 0,5 4-144 15,3 3 144-15,4 1 0 16,4-1 160-16,5 0-160 0,3-1 0 0,4 0 0 16,5-4 0-16,5 1 0 0,3-1-160 0,5-2 32 15,6-1 0-15,3-2 0 0,4-2-48 0,2-2 0 16,2-2 0-16,5-2 0 0,2-4 176 0,1-2-208 16,1-3 80-16,0-1 128 0,1-5-144 0,0 0 144 15,2-3 0-15,-1-1 0 0,3-2 0 0,-2-4 0 0,-3-3 0 0,0-1 0 16,-3-3 0-16,0-2 0 15,-2-3 0-15,-1-1 0 0,-2-3 0 0,-1 3-192 16,-3 1 192-16,0 3-208 0,-2 2 32 0,-3 5 16 0,-2 5 0 0,-1 3 0 16,-3 1 32-16,-1 6 0 0,-4 10 0 0,0 0 0 15,0 0 128-15,-7 5 128 0,-3 3-128 0,-3 8 176 16,-3 5 32-16,-2 6 16 0,0 4 0 0,-3 2 0 0,1 0-80 0,-1 5-16 16,2 1 0-16,0 1 0 15,1 0 64-15,2-2 0 0,0-4 0 0,2-2 0 0,3-4 32 0,2-2 16 16,1 0 0-16,4-7 0 15,3-1-240-15,3 0 128 0,3-5-128 0,3 1 0 16,2-3 0-16,0-3 0 0,3-1-128 0,2-4 128 16,0-2-208-16,4-4 64 0,0-3 16 0,3-3 0 15,0-6 128-15,2-5-128 0,0-2 128 0,0-4-128 0,-3-3 128 0,1-3 0 16,-3-2 0-16,-1-2-128 16,-4-3 128-16,-4 1-208 0,-3-3 80 0,-2 3 128 15,-5 1-208-15,-3 3 80 0,-5 0 128 0,-3 7-208 0,-5 1 208 0,-2 6-176 16,0 4 176-16,-4 8-160 0,-3 6 160 0,-2 6-128 15,-4 4 128-15,0 9-128 0,0 4 128 0,-3 6 0 16,0 5 0-16,-1 4 0 0,-3 6 0 0,2 2 0 16,3 3 0-16,3-2 0 0,2-1 160 0,3-1-32 0,4-1-128 15,3-6 192-15,4-6 80 0,3-4 16 16,4-7 0-16,4-4 0 0,4-5-128 0,5-4-32 0,4-4 0 16,5-4 0-16,6-6-128 0,3-3-192 0,4-5 32 0,4-6 16 15,5-5 144-15,1-3 0 16,-1-3 0-16,1-2 0 0,-4-3 0 0,-1-2-128 15,0-1 128-15,-1 0 0 0,-2-1-160 0,-3 3 160 16,-3 3-192-16,-2 3 192 0,-4 5-192 0,-3 5 192 16,-3 3-192-16,-3 6 192 0,-3 3 0 0,-6 11 0 15,2-8 0-15,-2 8 0 0,0 0 0 0,-9 4 256 0,-2 2-64 0,-1 6 0 16,-1 4-32-16,-2 4-16 0,-1 5 0 0,-3 3 0 16,-2 5-144-16,0 7 0 0,-3 2-160 0,1 3 160 15,-1 3 0-15,-4 2-144 0,0 0 144 0,0-1 0 16,0-3 0-16,3-4 0 0,2-2 144 0,5-5-144 15,2-5 256-15,6-8-64 0,3-5-16 0,4-5 0 16,2-3-176-16,1-9 0 0,10 1 0 0,6-7 128 16,5-3-272-16,4-9-64 0,3-7-16 0,1-6 0 0,2-3 16 0,-1-8 0 15,1-4 0-15,0-3 0 16,-2-4 208-16,0-3-176 0,0-5 176 0,-2 1-160 0,0 2 160 0,0 3-160 16,-4 5 160-16,-2 6-160 0,-5 6-16 0,-3 6 0 15,-3 6 0-15,-4 10 0 0,-4 4-16 0,-2 12 0 16,-5-4 0-16,-6 7 0 15,-6 6 192-15,-6 5 176 0,-1 6-48 0,-4 6 0 0,-2 4-128 0,-2 5 0 0,-1 2 0 0,0 6 128 16,0 2-128-16,-1 2 0 16,-4 1 0-16,-1-1 0 0,0-1 128 0,2-2 112 15,2-5 16-15,3-4 0 0,2-5 32 0,6-4 16 16,4-6 0-16,6-6 0 0,2-3-160 0,5-3-16 16,7-8-128-16,0 0 192 0,0 0-192 0,8-8-192 0,5-5 48 0,4-5 0 15,6-7-64-15,5-3-16 16,5-4 0-16,4-1 0 0,1-8 224 0,-2 1-192 15,-2 0 192-15,0 0-192 0,-1 1 192 0,0 0 0 16,-2 2 0-16,-3 3-144 0,-1 3 144 0,-5 5 0 16,-1 5-144-16,-4 4 144 0,-2 4-176 0,-4 3 48 0,-11 10 0 15,0 0 0-15,0 0 128 0,0 0 128 0,0 0-128 16,-8 14 176-16,-5 2 64 0,-2 7 16 0,-5 4 0 0,-3 6 0 16,-4 7-256-16,-2 7 0 0,-3 7 128 0,-3 2-128 15,-2 5 0-15,-1 1 0 0,-2-1 0 0,2 0-160 16,1-1 288-16,5-3 64 0,6-7 16 0,5-7 0 0,3-7 112 0,5-8 0 15,3-5 16-15,4-7 0 16,3-6-208-16,3-10-128 0,0 0 128 0,8-3-128 16,4-6-192-16,3-4-96 0,1-6-32 0,3-4 0 15,5-7 80-15,2-4 16 0,2-1 0 0,0-3 0 16,0-1 224-16,1-3-176 0,-1 1 176 0,-1-1-160 16,1-1 160-16,0 4 0 0,-2-1 0 0,1 1-128 0,-3 1 128 0,-1 4-160 15,-3 3 160-15,0 5-160 16,-3 5 160-16,-1 4 0 0,-3 4 0 0,-3 4-128 15,-2 4 128-15,-8 5 0 0,5-3 160 0,-5 3-160 0,0 0 288 0,0 0-32 0,-4 9-16 0,-2 5 0 16,-1 2 0 0,-3 2 0-16,-3 6 0 0,0 3 0 0,0 2-240 0,-1 4 0 15,-2 2 0-15,1 4 0 0,-1 1 0 0,1 1 0 16,1-1 0-16,0 0 0 0,0-5 0 0,4-2 0 0,1-6 0 0,3-4 0 16,2-6 192-16,2-3-64 0,2-4-128 15,0-10 192-15,6 6-192 0,5-4 0 0,1-4 0 0,4-6 0 16,2-4-208-16,0-6 16 15,2-5 0-15,0-3 0 0,0-5 64 0,0 0 128 16,1-2-208-16,-1-2 80 0,0 2 128 0,-1-1-128 16,-2-2 128-16,0 1-128 0,-2-1 128 0,1 4 0 15,-1 3 0-15,-2 3 0 0,0 5 0 0,-2 3 0 0,-1 5 0 16,-2 1 0-16,1 4 0 0,-2 3 0 0,-1 1 0 0,-6 4 0 16,0 0 128-16,0 0-128 0,6 9 128 0,-3 2-128 15,-3 5 0-15,-2 4 144 0,-2 4-144 16,-2 5 0-16,-3 2 144 0,-1 3-144 0,-1 2 0 0,-2 2 144 15,-1-2-144-15,0-1 0 0,-2-3 144 0,2-1-144 16,2-3 160-16,0-3-32 0,2-3-128 0,3-5 192 16,2-2-192-16,1-6 144 0,4-9-144 0,0 0 128 0,0 0-128 0,0 0-176 15,11-7 48-15,2-3 0 0,2-5-64 0,-1-4-16 16,2-3 0-16,1-4 0 0,-2-3 208 0,1-3-176 16,0-4 176-16,1 0-160 15,0-2 160-15,-1-2 0 0,1-2-144 0,-1 1 144 16,-2 1 0-16,0 2 0 0,-2 4-144 0,-2 6 144 15,-1 4 0-15,-2 5-128 0,-3 5 128 0,-1 6 0 16,-2 3 0-16,-1 5 0 0,0 0 0 0,0 0 0 0,-11 7 0 0,-1 6 192 0,0 3 0 0,-2 4 0 16,-2 3-192-16,0 4 144 0,-3 5-144 0,3 2 128 15,-3 1-128-15,1 1 0 16,0 1 0-16,0-2 0 0,3-2 0 0,0-5 0 16,1-2 0-16,4-3 0 0,3-3 0 0,0-6 160 15,3-1-160-15,2-5 160 0,2-8-160 0,0 0 0 16,0 0 144-16,9 3-144 0,0-5 0 0,2-3-160 15,1-3 16-15,2-4 0 0,-1-2 144 0,2-6-192 16,0-1 192-16,0-4-192 0,-1-2 192 0,1-2 0 0,-1-1-144 0,0-1 144 16,0-2 0-16,-3 1 0 15,-1 0-144-15,-1 4 144 0,-1 0 0 0,-2 6 0 16,-2 3 0-16,-1 4 0 0,-3 3 0 0,-1 4 0 0,-2 3 0 16,3 5 0-16,-7 2 0 0,-2 4 0 15,-1 3 128-15,-2 3-128 0,0 1 160 0,-2 7-160 0,-1 2 160 0,0 3-160 0,-1 5 0 0,-1 0 0 16,-1 2 0-16,-2 3 0 15,-1-2 0-15,-1 0 0 0,0-2 128 0,-1-3-128 16,1-2 0-16,0-3 176 0,1-4-176 0,2-1 160 16,4-5-160-16,2-3 128 0,2-2-128 0,3-3 128 15,1-2-128-15,7-3 0 0,0 0 0 0,-1-6 0 16,1-3-208-16,4-5 80 0,3-6 128 0,3-2-208 16,2-3 80-16,3-2 128 0,4-5-208 0,2-2 80 15,1 0 128-15,0 2 0 0,1 0 0 0,-2 1 0 16,-1 4 0-16,-2 3 0 0,-2 5-176 0,-2 1 176 15,-3 3-144-15,-2 2 144 0,-1 2-128 0,-2 4 128 16,-6 7 0-16,0 0 0 0,0 0 0 0,0 0 0 0,0 0 0 0,0 0 256 16,-5 10-64-16,-2 3-16 15,-1 2-48-15,-3 4-128 0,-2 3 192 0,-1 2-64 0,-2 3-128 0,-2 4 0 16,-1 1 0-16,0 0 0 0,-1 0 0 0,1 0 0 0,-1-4 0 0,3-1 0 16,0 0 0-16,3-4 160 15,1 0-160-15,4-5 160 0,-1-3-160 0,3-4 192 16,3-4-192-16,4-7 192 0,0 0-192 0,0 0 0 15,0 0 0-15,4-9-176 0,3-5-16 0,2-2-16 16,-1-5 0-16,4-1 0 0,2-7 208 0,1 0-192 16,0-5 192-16,-1-3-192 0,2-1 192 0,0 1 0 15,-1 2-160-15,0 1 160 0,0 3 0 0,-3 5-144 0,-1 3 144 16,-1 3 0-16,-2 4-128 0,-3 6 128 0,-3 2 0 0,-2 8 0 16,0 0 0-16,0 0 0 0,0 0 160 0,-6 9-32 15,-3 5 64-15,-3 4 32 0,-3 4 0 0,-2 8 0 16,-3 6-96-16,-1 7 0 0,-3 6-128 0,3 3 192 15,0-1-192-15,2 3 144 0,0-1-144 0,2-4 128 16,1-5-128-16,1-6 160 0,2-6-160 0,1-6 160 16,1-8-160-16,2-6-256 0,1-3 64 0,2-7 16 15,-1-5-2512-15,1-12-512 0,0-9-112 0</inkml:trace>
  <inkml:trace contextRef="#ctx0" brushRef="#br0" timeOffset="14090.43">11078 12168 1839 0,'0'0'160'0,"-5"8"-160"0,0 0 0 0,0 0 0 16,0-2 5456-16,5-6 1072 0,0 0 192 0,0 0 64 15,-4 7-3536-15,4-7-704 0,0 0-144 0,0 0-32 16,0 0-1056-16,6 6-224 0,1-1-32 0,0 0-16 15,2-3-400-15,1 1-64 0,2-1-32 0,1 2 0 16,3 0 80-16,4 3 16 0,1 3 0 0,5 0 0 16,2 3-128-16,3 1-32 0,1 0 0 0,2 2 0 0,-2 1-224 0,3-1-32 15,2-1-16-15,1-1 0 0,1-3-64 0,1-1-16 0,1-2 0 0,0-4 0 16,-1 0-128-16,-4-2 0 16,-4-2 0-16,-2-1 0 0,-5-1 0 0,-1 0 0 15,-3-1 0-15,-2 0 0 0,-5 0 0 0,-1 1 0 16,-3 0 0-16,-10 2 0 0,0 0 0 0,0 0 0 15,0 0 0-15,0 0 0 0,0 0 192 0,-8 3 0 16,-6-1 0-16,-3 0 0 0,-3-1 48 0,-4 0 16 16,-5-1 0-16,-4 0 0 0,-5 0-64 0,-2 1-16 15,-1 1 0-15,-1 0 0 0,-1 1 16 0,2 1 16 0,1 0 0 0,0 0 0 16,2-2 32-16,2 1 0 0,1 0 0 0,3 0 0 16,3-1-240-16,5 0 176 0,5-1-176 0,4 0 160 15,3 0-160-15,3 0 192 0,2-1-192 16,7 0 192-16,0 0-192 0,0 0 128 0,0 0-128 0,13-5 128 15,4 1-128-15,3 0 0 16,7-1 0-16,3 1 0 0,3 2 0 16,2-2 0-16,2 0 0 0,1-1 0 0,4 1-144 0,0-4 144 0,1-1 0 0,1 0 0 0,0-1-160 15,-3 1 160-15,-3-1-128 0,-3 1 128 16,-4 0-224-16,-2 0 32 0,-2 0 16 0,-3 0 0 16,-5 1 48-16,-3 1 0 0,-4 2 0 0,-4 0 0 15,-8 5 128-15,0 0-208 0,0 0 80 0,0 0 128 16,-5-4 0-16,-6 3 0 0,-5 0 0 0,-2 1 0 15,-4 1 0-15,-4 1 160 0,-5 1 16 0,-5-2 0 16,-5 1-176-16,-4 1 128 0,-2 0-128 0,-2 0 128 16,-1-1-128-16,2 1 0 0,0 1 144 0,1 1-144 0,-1 0 0 0,4 2 144 15,5 1-144-15,4 1 0 0,5-1 256 0,6 1-64 16,3-2-16-16,5-2 0 0,5 0-48 0,3-1 0 16,8-4 0-16,0 0 0 0,0 0-128 15,0 0 0-15,15-3 0 0,5-2 0 0,6-1 0 0,5-2-176 16,6-1 48-16,4 0 0 0,3 0 128 0,0 0 0 15,1-1 0-15,1 0-128 0,1 0 128 0,2 1 0 16,2 3 0-16,-2-2-128 0,-2 0 128 0,-3 2 0 16,-4 2 0-16,-4 1-128 0,-2 0 128 0,-3 2-192 0,-3 1 192 0,-5 1-192 15,-4 1 192-15,-5 0 0 16,-3-1 0-16,-11-1 0 0,7 3 0 0,-7-3 0 16,0 0 0-16,-1 9 128 0,-5-3 32 0,-5 0 16 0,-3-1 0 15,-7-1 0-15,-5 0-176 0,-6-1 0 0,-4-1 144 0,-7-1-144 0,-7 1 0 0,-3 1 0 16,-4-2 0-1,-2 1 0-15,0-1 0 0,-1 1 0 0,1 2 0 0,2 1 0 16,1 0 0-16,5 2 0 0,6 1 0 0,5 1 128 16,4-1 16-16,6 0 16 0,7-2 0 0,4-2 0 15,6-1-160-15,3 1 192 0,10-4-192 0,0 0 192 16,0 0-192-16,0 0 0 0,11 1 144 0,6-1-144 16,7-1 0-16,6 0 0 0,4-3 0 0,7 2-128 15,6-2 128-15,2 1 0 0,2 1-144 0,2 0 144 16,1 0 0-16,1-1 0 0,2-2-144 0,4 0 144 0,0 0 0 0,-3 1-160 15,-5 1 160-15,-4 0-128 16,-3 1 128-16,-3-1-128 0,-5 1 128 0,-4-1-128 16,-4 2 128-16,-3 0 0 0,-6 1 0 0,-4 0 0 15,-5 0 0-15,-12 0 0 0,0 0 0 0,0 0 0 16,0 0 0-16,-7 5 0 0,-6 0 0 0,-5-1 0 16,-4 1 0-16,-5 0 0 0,-6-1 128 0,-4 0-128 0,-3 1 0 0,-3-2 128 15,-2 0-128-15,-2 4 0 16,-2 2 0-16,2 1 0 0,3 3 0 0,4 0 128 0,3 0-128 15,6 1 144-15,2-1-144 0,6-2 160 0,4-1-160 16,6-3 0-16,3-1 144 0,3-1-144 16,7-5 0-16,0 0 144 0,0 0-144 0,11 2 0 0,3-3 0 15,7 0-176-15,5-4 0 0,5-2 0 0,2-3 0 0,6 0 0 16,4-2 0-16,1-1 0 0,-1 0 176 0,-2 1 0 16,-1-1-144-16,0 0 144 0,-1 0 0 0,0 0 0 15,-3 1-144-15,0 1 144 0,-2 2 0 0,-2-1 0 16,-2 1 0-16,-4 1 0 0,-2 0 0 0,-6 3 0 0,-3 1 0 15,-4 0 0-15,-4 1 0 0,-7 3 0 0,0 0 0 0,0 0 0 16,0 0 0-16,-5 0 0 0,-6 2 0 0,-6 1 144 16,-6 1-16-16,-7 2 0 0,-5 0 0 0,-2 2 0 15,-2 1-128-15,-1 4 0 0,-2 2 0 0,2 2 0 16,1-1 0-16,0 4 0 0,-1 2 0 0,3 0 0 16,3 1 0-16,5-3 0 0,5 1 128 0,6-4-128 15,3-2 224-15,5-1-32 0,3-6-16 0,4-3 0 16,3-5-176-16,0 0 0 0,11 0 0 0,5-3 0 15,4-4 0-15,5-2-320 0,2-4 48 0,3-1 16 16,1-1 112-16,-1-3 144 0,-1 0-208 0,1-3 80 16,-1-1 128-16,1-1 0 0,1-2-144 0,-1-1 144 15,-2 4 0-15,2-1-176 0,-2 2 176 0,-1 1-128 16,-1 2 128-16,-3 4 0 0,-1-1 0 0,-5 4 0 0,-2 1 0 16,-3 3 0-16,-3 3 0 0,-9 4 0 0,7-1 0 0,-7 1 0 15,0 0 144-15,0 12-144 0,-2 3 256 16,-4 3-64-16,-3 0-16 0,-3 7 0 0,-3 2-176 0,-2 3 128 15,-2 0-128-15,0 4 128 0,-2 2-128 0,1 2 0 16,-1 0 0-16,4-4 128 0,1-2 0 0,2-1 0 16,1-1 0-16,1-3 0 0,2-2-128 0,2-5 192 15,1-2-192-15,3-4 192 0,2-4-192 0,2-3 0 16,0-7 0-16,0 0 0 0,0 0-288 0,12-5 64 16,1-4 16-16,2-3 0 0,0-6 16 0,3-3 16 15,0-2 0-15,1-1 0 0,0-5 176 0,-2-1-192 16,1-2 192-16,-2-2-192 0,-1 1 192 0,-1 0-128 0,-3 1 128 15,-1-1-128-15,-2 1 128 0,-1 5 0 0,-2 0 0 0,-2 7 0 16,-3 2 0-16,-1 4 0 0,-1 4 0 0,-2 2 0 16,-3 3 0-16,-2 4 0 0,-1 2 0 0,-3 4 0 15,-2 1 192-15,-1 3 0 0,-1 4 16 0,-2 4 0 16,-1 2-80-16,-1 6-128 0,1 1 176 0,0 6-176 16,1 5 0-16,2 0 0 0,-1 3 0 0,3 0 0 15,-1 0 0-15,3-2 0 0,2 0 0 0,2-5-144 16,1-3 144-16,2-5 0 0,3-4 0 0,2-5 0 15,1-6 0-15,0-10 0 0,6 5 0 0,4-6 0 16,4-7 0-16,0-6-256 0,2-6 32 0,1-6 16 16,2-5 0-16,0-4 0 0,-2-4 0 0,2-1 0 15,0 0 80-15,0-5 128 0,-2-1-208 0,-1-1 80 0,0 1 128 0,-3 1 0 16,-4 4-144-16,1 3 144 0,-2 3 0 0,-2 7 0 16,-2 7 0-16,-1 7 0 0,0 7 0 0,-3 7 0 15,0 0 0-15,-7 5 0 0,-1 4 288 0,-2 8-32 16,-2 4 0-16,-2 5 0 0,-2 2-112 0,-1 6-16 15,0 2-128-15,-1 3 192 0,3 3-192 0,-3 0-128 16,0-3 128-16,0 1-208 0,-1 0 208 0,1-3 0 16,0-3 0-16,0-2 0 0,4-3 0 0,2-7 160 15,3-2-32-15,2-6 0 0,3-3 0 0,2-3-128 16,2-8 192-16,0 0-64 0,0 0-128 0,10-8-192 16,4-2 32-16,4-5 16 0,1-5-48 0,4-1-16 15,0-7 0-15,3-2 0 0,0-2 80 0,1-1 128 0,1-2-208 0,-1 0 80 16,0-2 128-16,0 0 0 0,-3 0 0 15,-1 2-128-15,-2-3 128 0,-2 6 0 0,-2 2 0 0,-4 5 0 16,-1 3 0-16,-2 3 0 0,-1 6 0 0,-4 1 0 16,-1 5 0-16,-4 7 0 0,0 0 128 0,0 0-128 15,0 0 304-15,-6 10-16 0,-2 5 0 0,-2 4 0 16,-2 2-48-16,-1 3-16 0,-2 4 0 0,-2 5 0 0,0 1-224 0,-3 5 0 16,-1 2 0-16,0 2 0 0,-2 1 0 0,1-1 0 15,0-3 0-15,3-3 0 16,2-1 144-16,4-7-144 0,2-4 128 0,3-3-128 15,2-4 176-15,3-4-48 0,3-14-128 0,0 0 192 16,0 0-192-16,8 3-160 0,2-7 32 0,4-4 0 16,1-2-112-16,3-3-16 0,-2-5 0 0,2 0 0 15,1-3 128-15,-2-1 128 0,0-3-208 0,-3 0 80 16,0-2 128-16,-1 1 0 0,0 0-144 0,-2 1 144 0,-2 0 0 0,0 2 0 16,-1 2 0-16,-1 3 0 0,-3 2 0 0,0 3 0 15,0 1 0-15,-1 5 0 0,-3 7 0 0,0 0 0 16,0 0 0-16,0 0 0 0,0 0 192 0,0 0-32 15,0 0-16-15,0 0 0 0,0 0 0 0,0 0 0 16,-1 10 0-16,1 1 0 0,-3 1-16 0,0 4-128 16,-2 2 192-16,1 2-64 0,-2 1-128 0,0 1 128 15,-1 2-128-15,0 1 128 0,-1 0-128 0,1 0 128 16,1-4-128-16,1 0 128 0,-1-4-128 0,3-2 0 16,1-5 0-16,1-1 0 0,1-3 0 0,0-6 0 15,0 0 0-15,0 0 0 0,10-2-176 0,-1-6-16 16,-1-1 0-16,2-2 0 0,0-2 48 0,0-4 0 0,0-3 0 0,-1 0 0 15,1-2 144-15,0-2-160 0,0-1 160 0,-1-1-160 16,0 0 160-16,-1 0 0 0,-1 2 0 0,0 2-128 16,-2 4 128-16,-1 3 0 0,-2 1 0 0,1 6 0 15,-1-1 0-15,-2 9 0 0,0 0 128 0,0 0-128 16,0 0 192-16,0 0-16 0,0 0-16 0,-5 4 0 16,5-4 16-16,-6 11 0 0,1 5 0 0,-2 1 0 15,0 0-176-15,0 4 128 0,0 1-128 0,0 3 128 0,1 2-128 0,-1-1 0 16,0-1 0-16,1-1 0 15,1 0 0-15,1-4 0 0,1-5 0 0,1-2 0 16,0-4 0-16,2-9 0 0,0 0 0 0,0 0 0 0,0 0-256 0,0 0 80 16,4-7 16-16,2-4 0 15,0-4-48-15,1-3-16 0,0-5 0 0,0 1 0 16,-1-5 96-16,1 2 128 0,0-3-208 0,-1-2 80 0,-1 1 128 0,0 3 0 0,0 2 0 0,0 2-128 16,-2 4 128-16,1 3 0 15,-1 4 0-15,-1 2 0 0,-1 2 0 0,-1 7 144 16,0 0-144-16,0 0 160 0,0 0 0 0,0 0 0 15,-5 5 0-15,0 2 0 0,1 2 32 0,-2 2 0 16,-1 4 0-16,-1 3 0 0,0 4-192 0,1 2 192 16,0 4-192-16,-1-2 192 0,0 2-192 0,1 0 0 15,1-2 0-15,0 0 128 0,0-4-128 0,2-1 0 16,1-6 0-16,0-1 0 0,1-3 0 0,1-3 0 16,1-8 0-16,0 0 0 0,0 0 0 0,0 0-224 15,5-8 80-15,0-2 16 0,0-2-48 0,2-1 0 0,0-7 0 0,1 1 0 0,-1-2 176 0,0-1-192 16,-1-4 192-1,1 2-192-15,-1-2 192 0,0 1 0 16,-1 1-144-16,0 4 144 0,-1 1 0 0,0 4 0 0,-1 1 0 0,0 3 0 16,-3 11 0-16,1-8 0 0,-1 8 0 15,0 0 0-15,0 0 192 0,0 0-32 0,0 0-16 0,0 0 0 16,0 0 112-16,0 0 32 0,-2 11 0 0,0 1 0 16,0-1-288-16,0 2 0 0,0 3 0 0,0 0 0 31,0-2-1024-31,1 2-304 0,-1 0-64 0,2-3-16 0,-1 1-2512 15,0-1-512-15,0 4-112 0,-5 5 0 0</inkml:trace>
  <inkml:trace contextRef="#ctx0" brushRef="#br0" timeOffset="18544.59">11081 13666 3679 0,'0'0'160'0,"-8"4"32"0,2 2-192 0,-1 2 0 0,1 1 0 0,1 1 0 16,2-1 3888-16,-1 0 720 0,1 0 160 0,0-1 32 15,0 0-1872-15,3-8-368 0,0 0-80 0,-3 8-16 16,1 0-928-16,2-8-192 0,0 0-48 0,0 0 0 15,0 0-272-15,0 0-48 0,0 0-16 0,5 6 0 0,1-2-320 16,2 0-80-16,1-1-16 0,3 2 0 16,0-3-32-16,4 2-16 0,3 0 0 0,2 1 0 0,4-1 32 0,4 0 16 15,3 1 0-15,2 0 0 0,3-1-256 0,1 0-48 16,-1 0-16-16,0 1 0 16,1 0-224-16,1 0 0 0,-1-2 128 0,2 0-128 15,1-1 0-15,0 0 0 0,-3 0 0 0,-4 0 0 0,-3-2 0 0,-2 0 0 16,-5-1 0-16,-1 0 0 0,-1-1 0 0,-3-1 0 15,-4 1 0-15,-2-2 0 0,-3 1 0 0,-10 3 0 16,0 0 0-16,0 0 0 0,0 0 0 0,0-7 0 16,-4 1 0-16,-5 1 0 0,-5 1 128 0,-3-1 64 15,-4 2 32-15,-4-1 0 0,-5 3-16 0,-5 0 0 16,-5-1 0-16,-1 2 0 0,-2 2-80 0,-1 1-128 16,-2 1 176-16,2 0-176 0,1 0 192 0,0-1-192 15,0 1 192-15,3 1-192 0,1 1 144 0,5-1-144 0,2 0 0 0,6-2 144 16,2 0-144-16,6 0 192 15,3 0-192-15,3-1 192 0,5-1-16 0,7-1 0 16,0 0 0-16,0 0 0 0,0 0-176 0,0 0 0 0,11-2 0 0,5-2 128 16,2-2-128-16,5 1 0 0,5 2 0 0,4-1 0 15,2 1-128-15,1 0 128 0,0-1 0 16,2 1 0-16,3 0 0 0,1 1 0 0,1 0 0 0,2-1 0 0,1 0-144 0,0 1 144 16,-2-2 0-16,-3 1 0 0,-5 0 0 0,-2 1 0 0,-2-1 0 0,-4 0 0 15,-4 0-128-15,-3 1 128 16,-4 0 0-16,-5 0 0 0,-2-2 0 0,-9 4 0 15,0 0 0-15,0 0 0 16,0 0 0-16,0 0 0 0,-9-1 0 0,-3 1 0 16,-5 0 144-16,-4 0-144 0,-3-1 128 0,-3 2-128 15,-5 1 0-15,-4 0 0 0,-5-2 128 0,-2 2-128 16,-1 1 0-16,0 0 0 0,-1 0 0 0,3 2 0 0,0 0 0 0,3 2 128 16,2-1-128-16,3 0 0 15,3 0 128-15,3 0-128 0,3-1 128 0,5 0-128 0,2-1 0 16,6-1 128-16,3-1-128 0,9-2 0 0,0 0 0 0,0 0 0 15,0 0 0-15,8-4 0 0,4-2 0 0,5 0-192 16,4-1 64-16,5-1 128 0,3 1-192 0,2-4 192 0,2 1-160 0,1 0 160 16,1 0-144-16,1-2 144 0,0-3-128 0,2 2 128 15,0 2 0-15,-1-1 0 16,-1-2 0-16,-2 4-128 0,-2 4 128 0,-4 1-192 16,-4 0 192-16,-2 2-192 0,-2-1 192 0,-4 1 0 15,-2 1-144-15,-4 1 144 0,-4-1 0 0,-6 2 0 16,0 0 0-16,0 0 0 0,0 0 0 0,0 0 0 15,-10 2 176-15,-4-1-176 0,-2 0 128 0,-5-1-128 0,-7-1 0 0,-7 1 144 16,-9-1-144-16,-4 1 0 16,-3-3 0-16,-3 2 0 0,-2 1 0 0,-1 1 0 0,-1 0 0 0,0 2 0 0,1 1 160 0,4 2-160 15,4 2 192-15,3 1-192 16,4-2 256-16,4 1-64 0,6-2-16 0,4 2 0 16,1 3-176-16,7-3 128 0,2-2-128 0,6-1 128 15,2 0-128-15,5-2 160 0,5-3-160 0,0 0 160 16,0 0-160-16,10-2 0 0,2-1 0 0,5-1 0 0,4 0-144 0,2 1 144 15,3 0-192-15,5 1 192 0,3 0-160 0,4 0 160 16,4-3-128-16,2 0 128 0,3-1 0 16,1 1-128-16,0 0 128 0,-1 0 0 0,0 0 0 0,-2 0-128 15,-2 0 128-15,-1-1 0 16,-1 1 0-16,-2 2 0 0,-3 3 0 0,-4 1 0 16,-5 1 0-16,-6 1 0 0,-3 1 0 0,-4 1 0 15,-6-1 0-15,-2 2 0 0,-6-6 0 0,2 9 0 0,-2-9 128 0,-6 10-128 16,-2-1 160-16,-5 0-160 0,-3 0 0 0,-4 2 128 15,-5-4-128-15,-3 1 0 0,-4 0 0 0,-3-2 0 16,-2-1 0-16,-2 0 0 0,-2 0 0 0,-3-1 0 16,-1-1 0-16,-3 0 0 0,-3 1 0 0,3 0 0 15,2-1 0-15,5 1 0 0,4-1 0 0,5 2 0 16,3 0 144-16,5 0-144 0,5 0 192 0,5 0-64 0,4-2 0 0,3-1 0 16,7-2 0-16,0 0-128 15,0 0 192-15,0 0-64 0,13-2-128 0,5 0 0 16,4 1 0-16,5-2 0 0,5-1-144 0,5 1 144 15,4 0-192-15,4 1 192 0,3-1-144 0,1 0 144 16,0 1 0-16,1-2-144 0,2 0 144 0,2-1-160 16,0-1 160-16,-1 1-160 0,-2 0 160 0,-6 0-128 0,-3 0 128 0,-3 2-128 0,-2-1 128 0,-3 3 0 15,-4-1 0-15,-4 1 0 0,-5 0 0 0,-2 0 0 16,-4 0 0-16,-6 0 0 16,-9 1 0-16,0 0-160 0,0 0 160 0,0 0 0 15,0 0 0-15,-12 0 0 0,-6 2 0 0,-4-1 0 16,-5-2 144-16,-4 1-144 0,-5 2 128 0,-6-2-128 15,-5-1 0-15,-3 0 0 0,-4 0 0 0,1 0 0 16,2 0 0-16,2 0 0 0,3 0 0 0,1 1 0 16,0 2 0-16,3 1 128 0,1-1-128 0,4 1 128 15,2 2-128-15,4 0 128 0,3 0-128 0,5-1 128 16,3 0-128-16,6 0 0 0,1-1 144 0,4 0-144 16,9-3 0-16,0 0 0 0,0 0 0 0,0 0 0 0,0 0 0 0,11-2 0 15,5 2 0-15,7 0 0 0,4 0-128 0,7 2 128 16,4 0-128-16,4-1 128 0,2 1-128 0,1-1 128 15,1 2-128-15,1-3 128 0,1 0 0 0,1 0-160 0,1 0 160 0,0 0 0 16,-2-2-160-16,-4 0 160 0,-3 0-128 0,-4 0 128 16,-2 1 0-16,-4-2-128 15,-5 2 128-15,-2 0 0 0,-5-2 0 0,-4 1 0 16,-4 1 0-16,-2 0-128 0,-3-2 128 0,-6 3 0 16,0 0 0-16,0 0-128 0,-7-7 128 0,-5 1 0 15,-3-1 0-15,-3 4-128 0,-5-1 128 0,-1 1 144 16,-2 0-16-16,1 1-128 0,-1-2 192 0,0 3-192 15,-1 1 192-15,-1 0-192 0,0 0 176 0,1 0-176 16,1 1 160-16,4 3-160 0,-3-1 144 0,6 2-144 0,2 0 128 0,2-1-128 16,2 1 128-16,3 0-128 0,3 0 0 0,7-5 128 0,0 0-128 15,0 0 0 1,-3 7 0-16,3-7 0 0,0 0 0 0,11 0-176 0,3-2 176 0,2-1-192 16,3-4 0-16,2-5 0 0,4-2 0 0,1-4 0 15,1 0 192-15,0-2-208 0,-2-1 80 0,0-2 128 0,-3-1-192 0,1-2 192 16,-2 1-160-16,-1 1 160 0,-2 3 0 0,-2 2 0 15,-3 2-128-15,-3 2 128 0,-2 5 0 0,-8 10 0 16,5-5 0-16,-5 5 0 16,0 0 0-16,0 0 0 0,-7 10 208 0,-1 3-64 0,-3 1 80 15,-2 5 16-15,-2 4 0 0,1 0 0 0,-2-1-80 0,-1 2-16 16,0-1 0-16,-3 4 0 16,-1-3-144-16,-3 2 192 0,-1-2-192 0,0 1 192 15,2-1-192-15,0-1 0 0,2 0 0 0,3-1 0 16,5-1 0-16,2-1 0 0,3-4 0 0,4-2 0 15,1-1 128-15,3-4-128 0,0-9 0 0,8 5 128 0,1-3-128 0,5-5-192 16,2-4 32-16,4-2 16 0,0-2-64 0,1-3-16 16,0 0 0-16,1-2 0 0,-2 0 224 0,0-2-192 15,-2 1 192-15,-3-1-192 0,-1 0 192 0,0-1 0 16,-3 0-160-16,-1 1 160 0,-2 3 0 0,-3 1 0 0,-2 1 0 0,-1 3 0 16,-3 1 0-16,-2 4 0 0,-2 0 0 0,-1 3 0 15,-2 1 128-15,-2 3 64 0,-2 1 0 0,-3 1 0 16,-2 0 48-16,-2 0 16 0,-4 3 0 0,0 3 0 15,-1 3-256-15,-1 0 176 16,-2 2-176-16,1 0 160 0,3 0-160 0,2 3 160 16,2 3-160-16,2-1 160 0,2-3-160 0,4 3 128 15,2-1-128-15,4 0 128 0,2 0-128 0,3 0 0 0,3-3 0 0,4-2 0 16,2 0-192-16,3-6 48 0,4 1 0 0,3-6 0 0,2-3-80 16,3-3-16-16,4-3 0 0,1-3 0 15,1-2 48-15,-1-3 16 0,-3-1 0 0,0-2 0 16,-2-3 48-16,0 1 0 0,-1-1 0 0,-1 0 0 15,-3-3 128-15,-1 2 0 0,-4-1-144 0,-1 1 144 0,-3-2 0 0,-2 3-144 0,-3 5 144 16,-2 0 0-16,-2-2 0 0,-1 4 0 16,-1 4 0-16,0 3 0 0,-3-1 0 0,4 7 176 0,-9-1 0 15,-1 3 0 1,-1 3 208-16,-1 4 64 0,-2 1 0 0,0 3 0 16,0 4-176-16,-2 3-16 0,0-1-16 0,2 2 0 0,-1 0-240 0,0 3 0 15,1-1 128-15,0 3-128 0,1-1 0 0,2 0 0 16,3 0 0-16,1-1 0 15,2-4 0-15,3-2 0 0,2-8 0 0,2-1 0 0,-2-9-192 0,9 4 192 0,1-4-192 0,2-5 192 16,2-5-352-16,1-3 32 0,-1-5 16 0,1-3 0 16,0-2 96-16,0 0 16 0,1-4 0 0,-2 1 0 15,0-2 192-15,-1 1-176 0,-1-1 176 0,-2 0-160 16,0 2 160-16,-2 3 0 0,-1 5 0 0,-1 0 0 0,-1 4 0 16,-2 2 0-1,-1 3 128-15,-2 9-128 0,0 0 192 0,0 0-16 16,0 0-16-16,-2 11 0 0,-2 1 160 0,-1 3 16 0,-1 0 16 15,-1 2 0-15,-1 1-144 0,-1 3-16 16,1 3-16-16,-1 0 0 0,-1 1-176 0,0-1 128 16,-1 3-128-16,2-1 128 0,-1-2-128 0,1 0 0 15,1-1 0-15,2-3 0 0,2 0 0 0,0-5 0 0,2-4 0 0,2-3 0 0,0-8 0 0,0 0-192 32,0 0 64-32,10 2 128 0,2-4-336 0,2-6 48 15,1-2 16-15,3-2 0 0,0-6 80 0,-1-1 0 0,0-2 16 0,-2-1 0 0,-1 0 176 0,0-1-208 16,0 1 80-16,-2-1 128 0,-1 0-144 0,-1 1 144 15,-2 1 0-15,-1 0 0 0,-3 2 0 0,-1 1 0 16,-2 3 0-16,-1 4 0 16,-1 2 0-16,1 9 0 0,-2-7 0 0,2 7 0 15,0 0 128-15,-8 1 48 0,-1 3 0 0,0 1 0 16,0 5 80-16,0-1 32 0,1 1 0 0,-1 5 0 16,-1 3-96-16,1 2-32 0,-1 0 0 0,2 0 0 15,-2 1-160-15,1-1 0 0,0 0 0 0,1-1 128 16,1 0-128-16,0-2 0 0,2-1 0 0,1-2 0 15,1-4 0-15,1-3 0 0,2-7 0 0,0 0 0 16,0 0-176-16,0 0 48 0,0 0 0 0,9-1 0 0,1-2-96 0,0-5-16 0,3-4 0 0,0-2 0 31,0 1 64-31,-1-5 16 0,1 1 0 0,0-1 0 0,-2-1 160 0,1 1-192 0,-1-2 192 0,-1 0-192 0,-2-2 192 16,0 2 0-16,-1 2 0 0,-2 4 0 16,-1 3 0-16,-1 3 0 0,-2 0 0 0,-1 8 0 15,0 0 0-15,0 0 144 16,0 0-16-16,-8 2-128 0,-1 1 336 0,-1 4-32 15,-2 3-16-15,-1 3 0 0,0 1-16 0,0 2 0 0,-2 3 0 0,0 0 0 16,0 2-128-16,0 2-16 16,0-2-128-16,1 2 192 0,0 2-192 0,2-2 0 15,2-2 128-15,3-2-128 0,1-3 0 0,3-3 0 16,1-3 0-16,2-10 0 0,0 0-128 0,0 0-32 0,12-5 0 0,0-3 0 0,1-4-112 0,2-2-32 16,0-5 0-16,2-1 0 15,0-1 128-15,0-2 32 0,1 0 0 0,-1-2 0 16,2-2 144-16,-1 1 0 0,-2-1-144 0,-1 3 144 15,-1 0 0-15,-2 4 0 16,-1 0 0-16,-2 5 0 0,-1 0 0 0,-3 4 0 0,-3 4 0 0,-2 7 0 0,0 0 0 0,0 0 128 16,0 0 0-16,0 0 0 0,-1 7 96 0,-1 3 16 15,-2 2 0-15,-1 1 0 16,-2 1-48-16,0 4-16 0,-1 2 0 0,-1 3 0 0,-1 0-176 0,-2 1 160 16,2-1-160-16,-1 2 160 0,0-1-160 0,1 1 0 15,1-2 0-15,2 0 128 0,1 1-128 0,2-5 0 16,0-1 0-16,2-3 0 0,2-5 0 0,2-1 0 15,-2-9 0-15,6 4-176 0,4-4-16 0,2-3-16 0,0-4 0 0,1-1 0 32,2-4-32-32,1-1 0 0,-1-5 0 0,0 0 0 0,-1 1 96 0,-2-1 16 0,-2-1 0 0,1 1 0 15,-2-1 128-15,-1 2 0 0,-2 3-144 0,-1 1 144 16,-1 0 0-16,0 3 0 0,-2 0 0 0,0 3 0 16,0-1 0-16,-2 8 0 0,0 0 0 0,0 0 128 15,0-7 0-15,0 7 0 0,0 0 0 0,0 0 0 16,0 0 32-16,0 0 0 0,-4 10 0 0,0 1 0 15,-1 0-32-15,-1-1 0 16,0 2 0-16,-2 4 0 0,-1-2 0 0,-1 5-128 0,-1 0 192 0,0 5-64 0,-1 1-128 0,1 4 128 16,-1-1-128-16,2 0 128 15,1-2-128-15,1-3 0 0,2-2 0 0,2-5 0 16,1-2 0-16,1-4 0 0,2-10 0 0,0 0 0 16,0 0-240-16,10-5 32 0,2-5 0 0,1-4 0 15,0-5-112-15,1-5-32 0,0-6 0 0,-1-2 0 0,0-1 208 0,-1-3 144 0,-1 2-192 0,-2-1 192 16,0 2-128-16,0-1 128 15,-1-1 0-15,-2 3 0 0,-1 2 0 0,-2 2-128 16,0 4 128-16,-1 5 0 16,-1 7 0-16,-1 4 0 0,0 8 0 0,0 0 144 0,0 0 64 0,-7 2 16 15,1 3 0-15,-1 2 0 0,-1 3 64 0,-1 4 16 16,0 1 0-16,0-1 0 0,-3 3-144 0,-1 3-32 16,0 0 0-16,0 3 0 15,-1-1-128-15,-1 3 0 0,1-2 144 0,0 0-144 16,1 0 0-16,2 0 0 0,0 1 0 0,3-4 128 15,2-3-128-15,3-2 0 0,1-4 0 0,2-2 0 16,0-9 0-16,0 0-160 0,8 0 160 0,2-4-208 0,2-4-64 0,1-4-16 16,1-3 0-16,1-2 0 15,-2-2 96-15,2-3 0 0,1 0 16 0,-2-1 0 0,0-3 176 0,0-1-160 0,-2-2 160 0,0 3-160 16,0-2 160-16,-3 3 0 0,-2 3 0 0,0 0 0 16,-2 5 0-16,-1 4 0 15,-1 5 0-15,-3 8 0 0,0 0 0 0,0 0 192 0,0 0-32 0,0 0-16 16,-5 10 128-16,-1 3 32 15,-1 4 0-15,1 3 0 0,-2-2-112 0,-1 3 0 0,0-1-16 0,-1 3 0 16,0-2-176-16,0 1 160 16,-1-3-160-16,0-2 160 0,0-1-160 0,0-3 0 15,1 0 0-15,1-2 0 0,1-2 0 0,3-2 0 16,0-2 0-16,5-5 0 0,0 0 0 0,0 0 0 16,0 0 0-16,0 0 0 0,0 0-272 0,7-7 64 15,1-1 16-15,4-3 0 0,2-2 16 0,1 0 16 0,2-2 0 0,0-2 0 16,-1 0 160-16,0-2-192 0,-1 0 192 0,-1 0-192 15,0 2 192-15,0 1 0 0,-2-1 0 0,-1 0 0 16,-1 4 0-16,-2 1 0 0,-3 2 0 0,-1 4 0 16,-4 6 0-16,0 0 128 0,0 0-128 0,0 0 176 15,-5 6 0-15,-2 4 0 0,-2 3 0 0,0 0 0 0,-1 3-32 16,1-1 0-16,-1 0 0 0,1 3 0 16,0 1-144-16,0 1 0 0,2-3 0 0,0 0 128 15,0 0-128-15,1 0 0 0,0-2 0 0,2 0 0 0,1-1 0 0,0-2 0 16,1-1 0-16,1-2 0 15,1-9 0-15,1 8 0 0,-1-8-176 0,0 0 176 0,0 0-192 16,0 0 32-16,8 2 16 0,-8-2 0 0,9-6-48 0,0-2-16 16,0-1 0-16,-1-2 0 0,-3-2 48 0,2-1 16 15,-1 0 0-15,-1 0 0 0,0-1 144 0,-1-1-128 16,-1-1 128-16,0 1-128 0,-1 0 128 0,0 4 0 16,0-2 0-16,-1 3 0 0,0 3 0 0,-1 8 0 15,0 0 0-15,0 0 0 0,0 0 128 0,0 0 16 0,0 0 0 16,0 0 0-16,0 0 32 0,0 0 0 15,0 10 0-15,-1 1 0 0,0 3-32 0,0 0 0 16,-1 2 0-16,0 2 0 0,-1 1-144 0,-1 1 160 16,0 0-160-16,-1 1 160 0,1 0-160 0,-2 0 0 15,0-1 0-15,0 0 128 0,2-3-128 0,0-2 0 0,1-4 0 0,1-3 0 0,2-8 0 0,0 0-144 16,0 0 144-16,0 0-160 16,0 0-48-16,4-10-16 0,0-3 0 0,0-1 0 15,1-4 32-15,1-1 0 0,-1 0 0 0,1 0 0 0,0-4 64 16,1 0 128-16,0 2-208 0,-2 1 80 0,0-1 128 0,0 2 0 15,0 2 0-15,0 3 0 16,-1 0 0-16,0 4 0 0,0 4 0 0,-4 6 0 0,3-7 0 0,-3 7 144 16,0 0-144-16,0 0 160 0,0 0 48 0,0 0 16 15,-3 11 0-15,-1 0 0 0,-1 2-32 0,-1 1 0 0,-2-1 0 0,-1 3 0 32,1 1-192-32,-1 2 176 0,0 1-176 0,1-1 160 15,-1 0-160-15,2-1 0 0,-1 1 0 0,2-1 0 16,1 0 0-16,1-3 0 0,2-4 0 0,1-2 0 0,1-9 0 0,0 0-176 15,0 0 176-15,0 0-192 0,10-3-112 0,1-4-16 16,-1-5-16-16,3-3 0 0,1-3 0 0,0-2 0 16,-1-2 0-16,0 0 0 0,-1-1 160 0,-2-2 48 15,0-3 0-15,-2 2 0 0,-1 2 128 0,-1 0-128 16,-1-1 128-16,-1 2-128 0,-3 4 128 0,0 4 0 0,-1 1 0 16,-1 6 0-16,0 0 0 0,1 8 0 15,0 0 144-15,0 0-144 0,-9 9 432 0,1 3-32 0,-1 4 0 0,1 2 0 16,-1-2 16-16,1 4 0 0,-2 1 0 0,0 3 0 15,-1-1-272-15,2 5-144 0,0 1 160 0,0 1-160 16,0 2 0-16,1 0 0 16,2 1 0-16,0-3 0 0,0-3-192 0,1-6 64 15,0-4 128-15,1-5-208 0,1-5-128 0,3-7-32 0,0 0 0 0,-4-8 0 32,-1-8-2192-32,-1-11-432 0,-4-10-80 0,-4-11-9664 0,-5-9-1920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00:58:39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9215 0 0,'0'0'831'0'0,"2"0"-686"0"0,3 2 133 0 0,-1-1 0 0 0,1 0-1 0 0,-1 0 1 0 0,1 0 0 0 0,0-1-1 0 0,0 0 1 0 0,-1 1 0 0 0,1-2-1 0 0,0 1 1 0 0,-1 0-1 0 0,1-1 1 0 0,0 0 0 0 0,7-3-1 0 0,8-3 1911 0 0,34-17-1 0 0,-40 17-1887 0 0,-6 3-140 0 0,165-75 1041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01:00:31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15551 0 0,'0'0'1408'0'0,"1"2"-1162"0"0,-1 5 130 0 0,1 0 0 0 0,-1-1 0 0 0,0 1-1 0 0,0 0 1 0 0,-3 11 0 0 0,0 12 594 0 0,-11 243 1526 0 0,-1 64-2068 0 0,15-297-468 0 0,0 92 174 0 0,2-106-358 0 0,0 0-1 0 0,13 50 1 0 0,-15-73 58 0 0,1 0-1 0 0,0 0 1 0 0,0 0-1 0 0,1 0 1 0 0,-1 0 0 0 0,0 0-1 0 0,1-1 1 0 0,0 1-1 0 0,3 4 1 0 0,-5-7 66 0 0,1 1 1 0 0,0-1-1 0 0,0 1 1 0 0,0-1-1 0 0,0 1 0 0 0,0-1 1 0 0,0 1-1 0 0,0-1 1 0 0,0 0-1 0 0,-1 1 0 0 0,1-1 1 0 0,0 0-1 0 0,0 0 1 0 0,0 0-1 0 0,1 0 1 0 0,-1 0-1 0 0,0 0 0 0 0,0 0 1 0 0,0 0-1 0 0,0 0 1 0 0,0 0-1 0 0,0-1 0 0 0,0 1 1 0 0,-1 0-1 0 0,1-1 1 0 0,0 1-1 0 0,0 0 1 0 0,0-1-1 0 0,0 0 0 0 0,0 1 1 0 0,0-1-1 0 0,0 0 1 0 0,3-2-117 0 0,0 0 0 0 0,-1 0 1 0 0,0-1-1 0 0,0 1 0 0 0,0-1 1 0 0,0 0-1 0 0,0 1 0 0 0,-1-1 1 0 0,0 0-1 0 0,1-1 1 0 0,-2 1-1 0 0,1 0 0 0 0,0-1 1 0 0,0-5-1 0 0,4-26-5135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01:00:32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176 115 12895 0 0,'-1'-8'700'0'0,"-1"0"1"0"0,0 0-1 0 0,0 0 0 0 0,-1 0 0 0 0,0 0 0 0 0,0 1 1 0 0,-1-1-1 0 0,0 1 0 0 0,0 0 0 0 0,0 0 0 0 0,-1 1 1 0 0,-11-13-1 0 0,8 13 161 0 0,10 8 149 0 0,14 9-624 0 0,21 7-383 0 0,1-1-1 0 0,55 15 1 0 0,-86-31-15 0 0,-1 2-1 0 0,1-1 0 0 0,-1 1 1 0 0,1 0-1 0 0,6 5 0 0 0,-11-7 10 0 0,-1 0 0 0 0,0 0-1 0 0,0 0 1 0 0,1 0 0 0 0,-1 0-1 0 0,0 0 1 0 0,0 0-1 0 0,0 1 1 0 0,0-1 0 0 0,-1 0-1 0 0,1 1 1 0 0,0-1-1 0 0,0 0 1 0 0,-1 1 0 0 0,1-1-1 0 0,-1 1 1 0 0,1 0-1 0 0,-1-1 1 0 0,0 1 0 0 0,0-1-1 0 0,0 1 1 0 0,0-1 0 0 0,0 1-1 0 0,0 0 1 0 0,0-1-1 0 0,0 1 1 0 0,0-1 0 0 0,-1 1-1 0 0,0 1 1 0 0,-5 12-66 0 0,-1-1-1 0 0,0 0 1 0 0,-1 0 0 0 0,0-1-1 0 0,-1 0 1 0 0,-20 21 0 0 0,14-16-5 0 0,-20 21-117 0 0,-61 53 0 0 0,35-35 66 0 0,49-47 113 0 0,8-7 4 0 0,0 0 1 0 0,1 1-1 0 0,-1-1 1 0 0,1 0-1 0 0,0 1 1 0 0,0 0-1 0 0,0 0 1 0 0,-2 4-1 0 0,3-1 88 0 0,2-6-66 0 0,1 0 0 0 0,-1-1 0 0 0,0 1 0 0 0,1-1 0 0 0,-1 1 0 0 0,1-1 0 0 0,-1 0 0 0 0,0 1 0 0 0,1-1 0 0 0,-1 1 0 0 0,1-1 0 0 0,-1 0 0 0 0,1 1 0 0 0,-1-1 0 0 0,1 0 0 0 0,0 1 0 0 0,-1-1 0 0 0,2 0 0 0 0,-1 1 18 0 0,4 1 17 0 0,0 0 0 0 0,1 0 0 0 0,-1-1 0 0 0,0 0 0 0 0,1 0 0 0 0,0 0 0 0 0,-1 0 0 0 0,9-1 0 0 0,47-4 192 0 0,-47 3-197 0 0,62-7 72 0 0,-29 2-53 0 0,0 2 0 0 0,84 5-1 0 0,-127-1-56 0 0,0 1 0 0 0,-1-1 0 0 0,1 1 0 0 0,0 0 0 0 0,-1 0-1 0 0,1 0 1 0 0,0 1 0 0 0,-1 0 0 0 0,5 2 0 0 0,-6-3-4 0 0,-1 0 1 0 0,0 0 0 0 0,0 0-1 0 0,0 0 1 0 0,0 0 0 0 0,0 0-1 0 0,-1 0 1 0 0,1 0 0 0 0,0 0-1 0 0,0 0 1 0 0,-1 1 0 0 0,1-1-1 0 0,-1 0 1 0 0,1 1 0 0 0,-1-1 0 0 0,0 0-1 0 0,1 1 1 0 0,-1-1 0 0 0,0 0-1 0 0,0 1 1 0 0,0-1 0 0 0,0 0-1 0 0,0 1 1 0 0,0-1 0 0 0,0 1-1 0 0,0-1 1 0 0,-1 0 0 0 0,1 1-1 0 0,-1 1 1 0 0,-3 6 24 0 0,0 0 0 0 0,0 0-1 0 0,-1 0 1 0 0,0 0 0 0 0,-1-1 0 0 0,0 0 0 0 0,-13 13-1 0 0,-55 49 169 0 0,59-58-164 0 0,-19 17-3 0 0,-52 33 0 0 0,68-50-117 0 0,-1-2-1 0 0,0 0 1 0 0,0-1 0 0 0,-1-1-1 0 0,-21 6 1 0 0,31-12-429 0 0,0 0 0 0 0,0 0 0 0 0,0-1 0 0 0,0 0 0 0 0,0-1 0 0 0,0 0 0 0 0,0 0 0 0 0,0-1 0 0 0,-11-3 0 0 0,-2-1-6638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01:01:58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627 145 6911 0 0,'0'-8'282'0'0,"0"-1"0"0"0,-1 1 0 0 0,0-1 0 0 0,0 1-1 0 0,-1-1 1 0 0,0 1 0 0 0,-5-13 0 0 0,6 18 129 0 0,-1-1 0 0 0,-1 0-1 0 0,1 0 1 0 0,0 1 0 0 0,-1-1 0 0 0,0 1 0 0 0,0 0 0 0 0,0 0-1 0 0,0 0 1 0 0,0 0 0 0 0,-1 0 0 0 0,1 1 0 0 0,-1-1-1 0 0,0 1 1 0 0,0 0 0 0 0,-6-2 0 0 0,1 1 31 0 0,0 0 1 0 0,-1 1-1 0 0,1 1 1 0 0,-1-1-1 0 0,0 2 0 0 0,1-1 1 0 0,-1 1-1 0 0,1 1 1 0 0,-1-1-1 0 0,0 2 0 0 0,1-1 1 0 0,-1 2-1 0 0,-12 3 0 0 0,1 2-139 0 0,1 0 0 0 0,0 1 0 0 0,0 1 0 0 0,-32 22 0 0 0,31-16-282 0 0,0 1-1 0 0,1 0 1 0 0,2 2 0 0 0,-1 0-1 0 0,2 1 1 0 0,1 1 0 0 0,0 0 0 0 0,2 1-1 0 0,0 1 1 0 0,2 0 0 0 0,-15 37-1 0 0,14-23-1 0 0,1 1 0 0 0,2 0 0 0 0,1 0 0 0 0,2 1 0 0 0,2 0 0 0 0,0 78 0 0 0,5-101-24 0 0,1 1 0 0 0,0-1 0 0 0,2 0 0 0 0,0 0-1 0 0,0 0 1 0 0,7 17 0 0 0,-7-26 3 0 0,0-1 0 0 0,0 1 0 0 0,0-1 0 0 0,1 0 0 0 0,-1 0-1 0 0,2-1 1 0 0,-1 1 0 0 0,1-1 0 0 0,-1 1 0 0 0,1-2 0 0 0,1 1 0 0 0,-1 0 0 0 0,1-1-1 0 0,-1 0 1 0 0,1 0 0 0 0,8 3 0 0 0,-2-3 17 0 0,0 0 0 0 0,0 0 0 0 0,1-1 0 0 0,-1-1 0 0 0,1 0-1 0 0,-1 0 1 0 0,1-1 0 0 0,0-1 0 0 0,0 0 0 0 0,24-5 0 0 0,2-2 48 0 0,-1-2 1 0 0,48-17 0 0 0,131-60 404 0 0,-127 39-7516 0 0,-40 19-663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01:13:17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45 16207 0 0,'-2'-2'287'0'0,"0"-1"1"0"0,0 1-1 0 0,0-1 0 0 0,1 0 0 0 0,-1 0 1 0 0,1 1-1 0 0,0-1 0 0 0,0 0 0 0 0,0 0 0 0 0,-1-6 1 0 0,0 1 2038 0 0,6 29-1164 0 0,22 241-1188 0 0,-9-58-116 0 0,-14-180-175 0 0,29 181-4992 0 0,-29-189 3887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01:13:17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14023 0 0,'0'-5'132'0'0,"1"0"145"0"0,-1 0 1 0 0,1 0 0 0 0,0 0 0 0 0,2-9-1 0 0,-2 13-183 0 0,-1 1 0 0 0,0-1 0 0 0,1 0 0 0 0,-1 0-1 0 0,0 0 1 0 0,1 1 0 0 0,-1-1 0 0 0,1 0 0 0 0,-1 1 0 0 0,1-1-1 0 0,0 0 1 0 0,-1 1 0 0 0,1-1 0 0 0,0 1 0 0 0,-1-1 0 0 0,1 1-1 0 0,0-1 1 0 0,-1 1 0 0 0,1 0 0 0 0,0-1 0 0 0,0 1 0 0 0,0 0-1 0 0,0-1 1 0 0,-1 1 0 0 0,1 0 0 0 0,0 0 0 0 0,0 0-1 0 0,0 0 1 0 0,0 0 0 0 0,-1 0 0 0 0,1 0 0 0 0,0 0 0 0 0,0 0-1 0 0,0 0 1 0 0,0 1 0 0 0,0-1 0 0 0,1 1 0 0 0,2 0 118 0 0,6 1 288 0 0,0 1 1 0 0,1 0-1 0 0,-1 0 1 0 0,18 10 0 0 0,-14-6-114 0 0,21 6 1 0 0,-5-5-74 0 0,-18-6-196 0 0,0 1-1 0 0,0 0 0 0 0,18 9 0 0 0,-28-11-106 0 0,1 0 0 0 0,-1 0-1 0 0,1 1 1 0 0,-1 0 0 0 0,0-1-1 0 0,0 1 1 0 0,1 0 0 0 0,-1 0 0 0 0,0 0-1 0 0,-1 0 1 0 0,1 0 0 0 0,0 1-1 0 0,-1-1 1 0 0,1 0 0 0 0,-1 1 0 0 0,0 0-1 0 0,1-1 1 0 0,-1 1 0 0 0,-1 0-1 0 0,2 3 1 0 0,-1 2-2 0 0,-1 1-1 0 0,0-1 1 0 0,0 0-1 0 0,0 0 1 0 0,-1 0 0 0 0,-1 0-1 0 0,1 0 1 0 0,-2 0-1 0 0,1 0 1 0 0,-1-1 0 0 0,-5 11-1 0 0,-5 10 33 0 0,-29 40-1 0 0,41-66-40 0 0,-43 55-10 0 0,33-45 0 0 0,1 1-1 0 0,0 0 1 0 0,1 0 0 0 0,1 1-1 0 0,-9 19 1 0 0,16-31-4 0 0,0 0 0 0 0,0 0 0 0 0,1 0-1 0 0,-1 0 1 0 0,1 0 0 0 0,-1 0 0 0 0,1 0 0 0 0,0 0 0 0 0,0 0-1 0 0,0 0 1 0 0,0 0 0 0 0,0 0 0 0 0,0 0 0 0 0,1 0 0 0 0,-1 0-1 0 0,1 0 1 0 0,-1 0 0 0 0,1 0 0 0 0,0 0 0 0 0,0 0 0 0 0,0-1-1 0 0,2 5 1 0 0,-1-4-8 0 0,0 0 0 0 0,0 0-1 0 0,0 0 1 0 0,1-1-1 0 0,-1 1 1 0 0,1 0 0 0 0,-1-1-1 0 0,1 0 1 0 0,0 0-1 0 0,-1 1 1 0 0,1-1 0 0 0,0-1-1 0 0,0 1 1 0 0,0 0 0 0 0,4 0-1 0 0,6 0-7 0 0,1 0 1 0 0,0-1-1 0 0,0 0 0 0 0,20-4 1 0 0,54-15-168 0 0,-5 1 106 0 0,-75 17 105 0 0,0 0-1 0 0,0 1 1 0 0,1-1 0 0 0,14 2-1 0 0,-22-1-9 0 0,1 1-1 0 0,-1-1 1 0 0,1 0 0 0 0,-1 0-1 0 0,0 1 1 0 0,1-1 0 0 0,-1 0-1 0 0,0 1 1 0 0,1 0 0 0 0,-1-1-1 0 0,0 1 1 0 0,1 0 0 0 0,-1-1-1 0 0,0 1 1 0 0,0 0 0 0 0,0 0-1 0 0,0 0 1 0 0,0 0 0 0 0,0 0-1 0 0,0 0 1 0 0,0 0 0 0 0,0 1-1 0 0,-1-1 1 0 0,1 0 0 0 0,0 0-1 0 0,-1 1 1 0 0,1-1 0 0 0,-1 0-1 0 0,1 1 1 0 0,-1-1 0 0 0,0 1-1 0 0,1-1 1 0 0,-1 0 0 0 0,0 1-1 0 0,0 2 1 0 0,-1 0 42 0 0,1-1 0 0 0,-1 1-1 0 0,0-1 1 0 0,0 1 0 0 0,-1 0 0 0 0,1-1-1 0 0,-1 0 1 0 0,1 1 0 0 0,-5 5-1 0 0,-24 28 553 0 0,19-25-405 0 0,-14 18 266 0 0,-2-1 1 0 0,-46 38-1 0 0,58-55-615 0 0,0-1-1 0 0,-1-1 1 0 0,0 0 0 0 0,0-1 0 0 0,-1-1 0 0 0,0-1-1 0 0,-27 8 1 0 0,19-9-1332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01:16:42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595 384 14711 0 0,'11'-20'400'0'0,"-1"-1"0"0"0,0-1 0 0 0,-2 0 0 0 0,8-30 0 0 0,-15 45 2 0 0,0 0 0 0 0,0 0 0 0 0,0 0 1 0 0,-1 0-1 0 0,0 0 0 0 0,0 0 0 0 0,0 0 0 0 0,-1 0 1 0 0,0 0-1 0 0,-1 1 0 0 0,0-1 0 0 0,0 0 0 0 0,0 0 1 0 0,-1 1-1 0 0,1 0 0 0 0,-2-1 0 0 0,1 1 0 0 0,-9-11 0 0 0,4 9-28 0 0,0-1 0 0 0,0 1 0 0 0,-1 1 0 0 0,0-1 0 0 0,-1 1 0 0 0,-17-9 0 0 0,12 8-128 0 0,-1 1 1 0 0,0 0-1 0 0,-31-8 0 0 0,37 13-214 0 0,0 0 1 0 0,0 0-1 0 0,0 2 0 0 0,0-1 1 0 0,0 1-1 0 0,0 0 0 0 0,0 1 1 0 0,0 0-1 0 0,0 1 0 0 0,-19 5 0 0 0,16-2-29 0 0,0 1 0 0 0,1-1 0 0 0,-1 2 0 0 0,1 0 0 0 0,1 0 0 0 0,-1 1-1 0 0,-12 12 1 0 0,5-1-33 0 0,0 0 0 0 0,1 2 0 0 0,1 0 0 0 0,1 1 0 0 0,1 0 0 0 0,1 2 0 0 0,-18 40-1 0 0,20-38 12 0 0,2 0 0 0 0,1 0 0 0 0,1 1-1 0 0,-8 54 1 0 0,15-69 8 0 0,0 0-1 0 0,0 1 0 0 0,1-1 1 0 0,1 0-1 0 0,0 0 1 0 0,1 0-1 0 0,0 0 0 0 0,1 0 1 0 0,0-1-1 0 0,1 1 1 0 0,0-1-1 0 0,1 0 0 0 0,12 21 1 0 0,-13-26 2 0 0,0 0 1 0 0,1-1 0 0 0,0 1-1 0 0,0-1 1 0 0,0 0 0 0 0,1-1-1 0 0,-1 1 1 0 0,1-1-1 0 0,0 0 1 0 0,1-1 0 0 0,-1 1-1 0 0,1-1 1 0 0,-1 0 0 0 0,1-1-1 0 0,0 0 1 0 0,0 0-1 0 0,0 0 1 0 0,0-1 0 0 0,9 1-1 0 0,4-1-15 0 0,1-1-1 0 0,-1-1 1 0 0,0-1-1 0 0,0 0 1 0 0,33-9-1 0 0,-6-4 25 0 0,-1-2 0 0 0,70-36 0 0 0,-83 37 0 0 0,11-5-92 0 0,-2-1 0 0 0,-1-3 0 0 0,74-57 0 0 0,-60 37-1692 0 0,-31 28-48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01:4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13967 0 0,'0'0'5840'0'0,"-1"2"-5153"0"0,-1 9-450 0 0,0 0-1 0 0,1 0 1 0 0,0 1 0 0 0,0-1 0 0 0,2 1-1 0 0,2 22 1 0 0,-1-4-141 0 0,0 436-125 0 0,-4-362-14 0 0,1-50 50 0 0,-8 158-727 0 0,3-174 334 0 0,3-26-126 0 0,1-1 1 0 0,0 15-1 0 0,2-24-110 0 0,0-5-87 0 0,-2-10-303 0 0,1 0 0 0 0,1 0 0 0 0,2-23 0 0 0,1 3-2660 0 0,-2-6-875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01:49:16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7831 0 0,'0'-5'810'0'0,"0"-1"3940"0"0,2-1-1042 0 0,4 3-3262 0 0,1 0 1 0 0,0 0-1 0 0,0 0 0 0 0,0 1 0 0 0,1 0 0 0 0,-1 0 1 0 0,9-1-1 0 0,-2 0-45 0 0,-1-1-192 0 0,-1 2 1 0 0,1 0-1 0 0,-1 0 0 0 0,1 1 1 0 0,0 0-1 0 0,25 1 0 0 0,-34 1-201 0 0,0 1 0 0 0,0-1 0 0 0,-1 1 0 0 0,1 0 0 0 0,0 0 0 0 0,0 0 0 0 0,0 0 0 0 0,-1 1 0 0 0,1 0 0 0 0,-1-1 0 0 0,1 1 0 0 0,-1 0 0 0 0,0 1 0 0 0,0-1 0 0 0,0 1 0 0 0,0-1 0 0 0,0 1 0 0 0,0 0 0 0 0,-1 0 0 0 0,1 0 0 0 0,-1 0 0 0 0,0 1 0 0 0,0-1 0 0 0,0 1 0 0 0,0-1 0 0 0,1 8 0 0 0,0-3 12 0 0,-2 0 0 0 0,1 0 0 0 0,-1 0 0 0 0,-1 0 1 0 0,1 1-1 0 0,-1-1 0 0 0,-1 0 0 0 0,0 1 0 0 0,0-1 0 0 0,0 0 0 0 0,-4 10 0 0 0,-4 11 103 0 0,-22 46 0 0 0,31-74-122 0 0,-14 31-4 0 0,-2 0-1 0 0,-1-2 0 0 0,-1 1 1 0 0,-2-2-1 0 0,-1-1 0 0 0,-28 31 1 0 0,27-38-157 0 0,15-15 79 0 0,0 0 0 0 0,0 1 0 0 0,0 0-1 0 0,1 0 1 0 0,0 1 0 0 0,1-1 0 0 0,-8 14-1 0 0,13-20 74 0 0,0-1 0 0 0,0 1 0 0 0,-1-1 0 0 0,1 1 0 0 0,0 0 0 0 0,0-1 0 0 0,0 1 0 0 0,0-1 0 0 0,0 1 0 0 0,0-1 0 0 0,0 1 0 0 0,0-1 0 0 0,0 1-1 0 0,1-1 1 0 0,-1 1 0 0 0,0-1 0 0 0,0 1 0 0 0,0-1 0 0 0,1 1 0 0 0,-1-1 0 0 0,0 1 0 0 0,0-1 0 0 0,1 0 0 0 0,-1 1 0 0 0,0-1 0 0 0,1 1-1 0 0,-1-1 1 0 0,1 0 0 0 0,-1 1 0 0 0,0-1 0 0 0,1 0 0 0 0,-1 1 0 0 0,1-1 0 0 0,-1 0 0 0 0,1 0 0 0 0,-1 0 0 0 0,1 1 0 0 0,-1-1 0 0 0,1 0 0 0 0,-1 0-1 0 0,1 0 1 0 0,-1 0 0 0 0,1 0 0 0 0,-1 0 0 0 0,1 0 0 0 0,0 0 0 0 0,30 0-180 0 0,-28 0 150 0 0,22-4-7 0 0,0-1-1 0 0,-1-1 0 0 0,0-1 1 0 0,36-15-1 0 0,43-13 232 0 0,-89 32-175 0 0,10-3 37 0 0,27-4 0 0 0,-45 10-16 0 0,1-1-1 0 0,-1 1 1 0 0,1 0 0 0 0,-1 0 0 0 0,1 1 0 0 0,-1 0 0 0 0,1 0 0 0 0,-1 0 0 0 0,8 4 0 0 0,-11-4-13 0 0,-1 0 0 0 0,1 1 1 0 0,-1-1-1 0 0,1 1 0 0 0,-1-1 0 0 0,0 1 0 0 0,1 0 0 0 0,-1 0 0 0 0,0 0 0 0 0,0 1 1 0 0,-1-1-1 0 0,1 0 0 0 0,0 1 0 0 0,-1-1 0 0 0,0 1 0 0 0,1-1 0 0 0,-1 1 1 0 0,0 0-1 0 0,0-1 0 0 0,0 1 0 0 0,-1 0 0 0 0,1 0 0 0 0,-1 0 0 0 0,1 0 0 0 0,-1-1 1 0 0,0 1-1 0 0,-1 5 0 0 0,0 5 55 0 0,-1 0-1 0 0,0 0 1 0 0,-1-1-1 0 0,-7 23 1 0 0,1-10-6 0 0,-1 0 0 0 0,-1-1 0 0 0,-1 0 0 0 0,-2-1 0 0 0,0 0 0 0 0,-1-2 0 0 0,-1 1 0 0 0,-1-2 0 0 0,-1 0 0 0 0,-1-1 0 0 0,-21 17 0 0 0,32-30-28 0 0,0-1 0 0 0,0 1 0 0 0,-1-1 1 0 0,-10 4-1 0 0,15-7-108 0 0,0-1 1 0 0,0 1-1 0 0,0-1 1 0 0,0 0 0 0 0,0 0-1 0 0,0-1 1 0 0,0 1-1 0 0,0-1 1 0 0,0 0-1 0 0,0 0 1 0 0,0 0 0 0 0,-7-2-1 0 0,-6-5-472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03:15:51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13 16703 0 0,'-2'1'763'0'0,"-16"11"354"0"0,16-11-274 0 0,12 7 162 0 0,-7-7-864 0 0,1 1 0 0 0,-1-1 0 0 0,1 0 1 0 0,-1 0-1 0 0,1-1 0 0 0,0 1 0 0 0,-1-1 0 0 0,1 1 0 0 0,-1-1 0 0 0,1 0 0 0 0,4-1 0 0 0,43-8 856 0 0,-44 7-911 0 0,18-4-7 0 0,4-1 163 0 0,0 1 0 0 0,1 1 0 0 0,43-1 0 0 0,-66 6-208 0 0,1 0 0 0 0,-1 0 0 0 0,1 1 0 0 0,-1 0 0 0 0,1 1 0 0 0,-1-1 0 0 0,0 2 0 0 0,0-1 0 0 0,0 1 0 0 0,0 0 1 0 0,0 0-1 0 0,0 0 0 0 0,-1 1 0 0 0,0 0 0 0 0,0 1 0 0 0,0 0 0 0 0,0 0 0 0 0,-1 0 0 0 0,6 6 0 0 0,-6-4-34 0 0,-1-1 1 0 0,0 1-1 0 0,0 0 0 0 0,-1 1 0 0 0,0-1 1 0 0,0 0-1 0 0,-1 1 0 0 0,0 0 0 0 0,0-1 0 0 0,-1 1 1 0 0,0 0-1 0 0,0 0 0 0 0,-1 0 0 0 0,0 0 1 0 0,0 0-1 0 0,-3 12 0 0 0,0 1-3 0 0,-1-1-1 0 0,-2 1 1 0 0,0-1 0 0 0,-1 0-1 0 0,-10 19 1 0 0,5-16-19 0 0,0 0 0 0 0,-27 35-1 0 0,-38 36-52 0 0,31-39 57 0 0,23-29 46 0 0,9-10 41 0 0,-13 20-1 0 0,24-32-57 0 0,0 1-1 0 0,0 0 1 0 0,1 0 0 0 0,-1 0 0 0 0,1 0-1 0 0,1 0 1 0 0,-1 1 0 0 0,1-1-1 0 0,-2 7 1 0 0,3-12-9 0 0,0 0 0 0 0,0 0-1 0 0,0 0 1 0 0,0 0 0 0 0,0 0 0 0 0,0 1-1 0 0,0-1 1 0 0,0 0 0 0 0,0 0 0 0 0,0 0-1 0 0,0 0 1 0 0,0 0 0 0 0,0 0 0 0 0,0 0-1 0 0,0 1 1 0 0,0-1 0 0 0,0 0 0 0 0,0 0 0 0 0,1 0-1 0 0,-1 0 1 0 0,0 0 0 0 0,0 0 0 0 0,0 0-1 0 0,0 0 1 0 0,0 1 0 0 0,0-1 0 0 0,0 0-1 0 0,0 0 1 0 0,0 0 0 0 0,0 0 0 0 0,0 0-1 0 0,1 0 1 0 0,-1 0 0 0 0,0 0 0 0 0,0 0-1 0 0,0 0 1 0 0,0 0 0 0 0,0 0 0 0 0,0 0-1 0 0,0 0 1 0 0,0 0 0 0 0,1 0 0 0 0,-1 0-1 0 0,4 2 5 0 0,0-1 0 0 0,0 0 0 0 0,0 0 0 0 0,1 0 0 0 0,-1-1 0 0 0,0 0 0 0 0,1 1 0 0 0,-1-1 0 0 0,0-1 0 0 0,0 1 0 0 0,1-1 0 0 0,7-2 0 0 0,7-2 24 0 0,29-13 0 0 0,-18 7-21 0 0,54-22-158 0 0,-1-3-1 0 0,82-50 1 0 0,-147 75-1051 0 0,-2-2-392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00:43:26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22 185 17679 0 0,'-5'1'271'0'0,"-12"1"1336"0"0,46-10-1667 0 0,220-43 3106 0 0,32 16-1972 0 0,-147 22-783 0 0,165-40 0 0 0,-263 44-326 0 0,-15 2-1238 0 0,32-4 0 0 0,-51 11-98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03:16:53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54 6911 0 0,'-3'-16'732'0'0,"0"-21"14173"0"0,10 57-13871 0 0,3 12-654 0 0,-3-1 1 0 0,7 47 0 0 0,-2 66-248 0 0,-6-70 12 0 0,-3-12-82 0 0,-1-27-155 0 0,8 52-1 0 0,-4-70-423 0 0,-4-14-2114 0 0,2-12 695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03:16:54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9671 0 0,'0'0'748'0'0,"-7"13"10221"0"0,7-12-10418 0 0,3 2-491 0 0,1-1 0 0 0,0 0 1 0 0,0 0-1 0 0,0 0 0 0 0,0 0 0 0 0,0-1 0 0 0,8 3 0 0 0,35 3 602 0 0,1 2-297 0 0,-14 0-365 0 0,-3-1 0 0 0,0 1 0 0 0,-1 1 0 0 0,54 27 0 0 0,-63-25 0 0 0,-1 0 0 0 0,0 2 0 0 0,0 0 0 0 0,22 23 0 0 0,-35-31 0 0 0,-1 1 0 0 0,0 1 0 0 0,0-1 0 0 0,0 1 0 0 0,-1 0 0 0 0,0 1 0 0 0,-1-1 0 0 0,0 1 0 0 0,0 0 0 0 0,-1 0 0 0 0,0 0 0 0 0,-1 0 0 0 0,3 18 0 0 0,-4-11 80 0 0,-1 1-1 0 0,0-1 1 0 0,-2 0 0 0 0,0 0-1 0 0,0 0 1 0 0,-2 0-1 0 0,0 0 1 0 0,-10 25-1 0 0,4-17 87 0 0,-1 0-1 0 0,-1-1 0 0 0,-1-1 1 0 0,-27 36-1 0 0,19-34 24 0 0,-1-1 1 0 0,-1-2-1 0 0,-1 0 1 0 0,-1-1 0 0 0,-28 17-1 0 0,39-29-114 0 0,-1 1 0 0 0,1-2 0 0 0,-1 1 0 0 0,-16 4 0 0 0,23-9-99 0 0,0-1 0 0 0,0 0 0 0 0,0 0 1 0 0,-1-1-1 0 0,1 0 0 0 0,0-1 0 0 0,0 0 0 0 0,-1 0 0 0 0,-15-2 0 0 0,23 2-88 0 0,0-1 0 0 0,-1 1-1 0 0,1 0 1 0 0,0-1 0 0 0,0 1 0 0 0,0-1 0 0 0,0 1-1 0 0,0-1 1 0 0,0 1 0 0 0,0-1 0 0 0,0 0 0 0 0,0 0-1 0 0,0 1 1 0 0,1-1 0 0 0,-1 0 0 0 0,0 0 0 0 0,0 0-1 0 0,1 0 1 0 0,-1 0 0 0 0,0 0 0 0 0,1 0 0 0 0,-1 0-1 0 0,1 0 1 0 0,0 0 0 0 0,-1 0 0 0 0,1 0 0 0 0,0 0-1 0 0,-1-1 1 0 0,1 1 0 0 0,0 0 0 0 0,0 0 0 0 0,0 0-1 0 0,0 0 1 0 0,0 0 0 0 0,0-1 0 0 0,1 1 0 0 0,-1 0-1 0 0,1-2 1 0 0,4-13-7904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03:41:00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20 919 0 0,'0'-2'67'0'0,"-6"-14"10479"0"0,2 22-8792 0 0,-1 8-1240 0 0,0 0 1 0 0,0 1-1 0 0,1 0 0 0 0,-2 23 0 0 0,0-4-236 0 0,-6 30 347 0 0,4 1 0 0 0,-1 79 0 0 0,9-124-40 0 0,3 31 1 0 0,-2-44-434 0 0,0-1 1 0 0,1 1-1 0 0,-1-1 1 0 0,1 1-1 0 0,1-1 0 0 0,-1 0 1 0 0,1 0-1 0 0,5 9 1 0 0,-6-13-114 0 0,-1 0 0 0 0,1 0 0 0 0,-1-1 0 0 0,1 1 1 0 0,0-1-1 0 0,-1 1 0 0 0,1-1 0 0 0,0 1 1 0 0,0-1-1 0 0,0 0 0 0 0,0 0 0 0 0,0 0 1 0 0,1 0-1 0 0,-1-1 0 0 0,0 1 0 0 0,0 0 0 0 0,1-1 1 0 0,-1 0-1 0 0,0 1 0 0 0,1-1 0 0 0,-1 0 1 0 0,0 0-1 0 0,1 0 0 0 0,-1-1 0 0 0,0 1 1 0 0,0-1-1 0 0,1 1 0 0 0,-1-1 0 0 0,0 0 0 0 0,4-1 1 0 0,3-2 136 0 0,-1 0 1 0 0,1-1 0 0 0,0 0-1 0 0,-1 0 1 0 0,14-13-1 0 0,-3 2 201 0 0,-2-2 0 0 0,-1 0 0 0 0,23-31-1 0 0,34-66 583 0 0,-61 94-763 0 0,-1-1 0 0 0,-1 0 1 0 0,8-25-1 0 0,-14 33-163 0 0,0 1 0 0 0,-1 0 1 0 0,-1-1-1 0 0,0 0 0 0 0,-1 1 0 0 0,-1-26 0 0 0,0 36-97 0 0,0-1 0 0 0,-1 1-1 0 0,0-1 1 0 0,0 1 0 0 0,0 0 0 0 0,0 0 0 0 0,0-1-1 0 0,0 1 1 0 0,-1 0 0 0 0,0 0 0 0 0,0 0-1 0 0,0 0 1 0 0,0 1 0 0 0,0-1 0 0 0,0 1-1 0 0,-1-1 1 0 0,1 1 0 0 0,-1 0 0 0 0,1-1 0 0 0,-1 1-1 0 0,0 1 1 0 0,-6-4 0 0 0,5 3-181 0 0,0 1-1 0 0,1 0 1 0 0,-1 0 0 0 0,0 0 0 0 0,0 0 0 0 0,0 0-1 0 0,0 1 1 0 0,0 0 0 0 0,0 0 0 0 0,0 0 0 0 0,-1 0-1 0 0,1 1 1 0 0,0 0 0 0 0,1-1 0 0 0,-1 1 0 0 0,0 1-1 0 0,0-1 1 0 0,0 1 0 0 0,-4 1 0 0 0,-16 13-1634 0 0,-3 3-37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03:41:00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17015 0 0,'2'16'752'0'0,"-1"-8"160"0"0,0 4-728 0 0,-1 4-184 0 0,-1 4 0 0 0,0 0 0 0 0,-1 0 0 0 0,1-3-80 0 0,1-2 8 0 0,1-2 0 0 0,3-3-472 0 0,4-3-88 0 0,0-4-16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03:41:00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382 145 18255 0 0,'2'-6'268'0'0,"0"0"-1"0"0,-1 0 0 0 0,0 0 1 0 0,0 0-1 0 0,0 1 1 0 0,-1-11-1 0 0,-1 13-236 0 0,1 0 0 0 0,-1 0 0 0 0,1 1 0 0 0,-1-1 0 0 0,0 1 0 0 0,0-1 0 0 0,-1 0 1 0 0,1 1-1 0 0,0 0 0 0 0,-1-1 0 0 0,1 1 0 0 0,-1 0 0 0 0,0 0 0 0 0,0 0 0 0 0,0 0 0 0 0,-3-3 0 0 0,-2-1 62 0 0,-1 1 0 0 0,1 0 0 0 0,-1 0 0 0 0,0 1 0 0 0,0 0 0 0 0,-1 0 0 0 0,1 0 0 0 0,-1 1 0 0 0,0 1 0 0 0,1 0 0 0 0,-1 0 0 0 0,0 0 0 0 0,-17 0 0 0 0,18 3-29 0 0,0-1-1 0 0,1 1 1 0 0,-1 0 0 0 0,0 0-1 0 0,0 1 1 0 0,0 0 0 0 0,1 0-1 0 0,-1 1 1 0 0,1 0 0 0 0,0 1-1 0 0,0-1 1 0 0,0 1 0 0 0,0 1-1 0 0,1-1 1 0 0,-1 1 0 0 0,-5 6-1 0 0,2-1-93 0 0,0 1 0 0 0,1 0 0 0 0,0 0 0 0 0,1 1 0 0 0,0 1-1 0 0,1-1 1 0 0,0 1 0 0 0,1 0 0 0 0,1 1 0 0 0,0-1 0 0 0,0 1 0 0 0,2 0 0 0 0,0 0 0 0 0,0 1-1 0 0,1-1 1 0 0,0 19 0 0 0,2-28 12 0 0,0-1-1 0 0,1 1 1 0 0,-1-1-1 0 0,1 1 1 0 0,0-1-1 0 0,0 1 1 0 0,0-1 0 0 0,1 1-1 0 0,-1-1 1 0 0,1 0-1 0 0,0 0 1 0 0,0 0-1 0 0,1 0 1 0 0,-1 0-1 0 0,1 0 1 0 0,4 4 0 0 0,-4-5-5 0 0,1 0 1 0 0,-1-1 0 0 0,1 1-1 0 0,0-1 1 0 0,0 0 0 0 0,0 0 0 0 0,0 0-1 0 0,0 0 1 0 0,0-1 0 0 0,0 0 0 0 0,0 0-1 0 0,1 0 1 0 0,-1 0 0 0 0,0 0 0 0 0,1-1-1 0 0,7 0 1 0 0,12-3 18 0 0,-1-1 0 0 0,1-1-1 0 0,-1-1 1 0 0,38-15 0 0 0,56-26 644 0 0,-114 46-367 0 0,-2 50-6 0 0,-35 216 1234 0 0,12-100-646 0 0,-14 102 50 0 0,-14 96-521 0 0,42-313-416 0 0,4-22-58 0 0,0 1-1 0 0,0 42 1 0 0,6-59-232 0 0,-2-10-88 0 0,5-18-3979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19T12:58:02.06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18410 13661 16287 0,'-3'9'720'0,"1"-6"160"0,-1 0-704 0,1 0-176 0,1 1 0 15,1-4 0-15,0 0 480 0,0 0 64 0,0 0 16 0,0 0 0 16,0 0 464-16,0 0 80 0,0 0 32 0,7 14 0 15,-2-2-480-15,-5-12-80 0,1 13-32 0,-1-1 0 16,-2-2-176-16,0 3-48 0,-2-1 0 0,0 1 0 16,-1-1 64-16,0-1 16 0,-1-2 0 0,1-1 0 0,-2 1-80 15,1-3 0-15,0-1-16 0,0-2 0 0,1-1 64 0,-1-3 16 16,1-1 0-16,2-3 0 0,-3-6 240 0,2 1 48 16,0-4 16-16,0-4 0 0,0-2-176 0,2-3-16 15,0 0-16-15,-1-4 0 0,-2 4-64 16,0-1-16-16,0 4 0 0,0 2 0 0,1 4-192 0,0 0-32 31,1 1-16-31,0 4 0 0,0 3 0 0,3 6 0 16,0 0 0-16,0 0 0 0,0 0 96 0,-6 4 32 0,6-4 0 0,-5 10 0 15,2 2-288-15,0 0 0 0,1 1 0 0,0 2-144 16,1 1 144-16,0 1 0 0,-1 2 160 0,0 0-160 16,0 1 320-16,0 2-48 0,-1 0 0 0,0-1 0 15,-1-4 48-15,1 0 0 0,0-1 0 0,1-1 0 16,-1-3 0-16,1-2 16 0,2-10 0 0,0 0 0 15,0 0 96-15,0 0 16 0,0 0 0 0,0 0 0 0,1-9 48 0,1-4 16 0,0-3 0 0,1-2 0 16,0-5-288-16,0-1-48 0,1-2-16 0,0 1 0 16,-1 2-160-16,0 2 192 0,0 3-192 0,-1 3 192 15,1 0-192-15,-2 2 0 0,-1 3 144 0,-1 1-144 16,2 2 0 0,-2 0 128-16,0 0-128 0,1 7 0 0,0 0 176 0,0 0-48 15,0 0 0-15,0 0 0 0,-4 8 16 0,0 2 0 16,1 2 0-16,1 3 0 0,1 5-144 0,0 3 0 0,1 6 0 0,0 3 0 15,0 3 0-15,0 1 0 0,-1 1 0 16,0-1 0-16,0 0 0 0,1-4 0 0,0-3 0 16,0-4 0-16,0-5 0 0,1-4 0 0,0-6 0 0,-1-10 128 15,0 0-128-15,0 0 0 16,0 0 0-16,3-7 0 0,0-2 0 0,0-6 0 0,0-9 0 0,-1-2 0 16,0-2 176-16,0-1-48 0,-2-3-128 0,0-2 192 15,0-3-192-15,0 4 0 0,0 4 128 16,0 3-128-16,0 5 0 0,0 2 0 0,0 4 0 15,0 4 0-15,0 4 144 0,0 7-144 0,0 0 128 0,0 0-128 0,0 0 0 0,0 0 0 16,0 9 128-16,1 2-128 0,0 2 0 0,0 8 0 16,-2 6-192-16,0 3 192 0,0 3-128 0,-1 0 128 15,-1 1 0-15,0 1 0 0,0 3 0 0,-1-2 0 16,0-1 0-16,0-3 0 0,0-2 0 0,0-11 0 0,1-9 0 16,1-2 0-16,2-8 128 0,0 0-128 0,0 0 128 0,0-9-128 31,-1-4 176-31,1-3-48 0,1-5-128 0,0-4 192 15,0-6-192-15,0-1 0 0,1-2-144 0,0-1 144 16,-1-3 0-16,1 2 0 0,-1 1 0 0,0 6 0 0,-1 5 0 16,0 6 0-16,0 5 0 0,0 3 0 0,-1 2 0 0,1 8 0 15,0 0 0-15,0 0 0 0,0 0 192 0,0 0-64 16,0 0 0-16,-3 14-128 0,1 5 128 0,0 4-128 16,0 5 0-16,1 6 0 0,0 1 0 0,1 3 0 15,-1 2 0-15,1 5 0 0,-1 4 144 0,0-4-144 0,0-8 0 0,0-4 144 16,-1-2-144-16,0-8 0 0,0-7 0 0,0-4 0 15,2-12 0-15,0 0 128 0,0 0-128 0,0 0 0 16,0 0 192-16,0 0-64 0,-4-11 0 0,-1-3 0 16,2-3-128-16,-2-6 0 0,-1-6 144 0,1-7-144 15,-2-7 0-15,0 2 0 0,0 2 0 0,0 3 0 16,1 0 0-16,2 6 0 0,1 2 0 0,0 6 0 0,0 2 0 16,1 7-160-16,0 6 160 0,2 7 0 0,-2-5-240 0,2 5 64 15,0 0 16-15,0 0 0 0,0 0-96 0,0 0-32 16,2 8 0-16,0 3 0 15,0 3-320-15,0-2-64 0,-1-2-16 0,-1-10-12880 16,3 6-2592-16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05:34:36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94 3679 0 0,'-1'-12'927'0'0,"1"0"0"0"0,3-20 0 0 0,-1-6 13882 0 0,-2 40-13864 0 0,-15 274 1824 0 0,15-252-2657 0 0,8 285-115 0 0,-4-224-753 0 0,-5-63-1981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05:34:36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7367 0 0,'0'-1'334'0'0,"1"-2"-154"0"0,0-1 1 0 0,0 1-1 0 0,0 0 1 0 0,1 0-1 0 0,-1 1 1 0 0,1-1-1 0 0,0 0 0 0 0,3-5 1 0 0,-4 7 196 0 0,0 0 0 0 0,0 1 0 0 0,1-1 0 0 0,-1 0 0 0 0,0 0 1 0 0,0 0-1 0 0,1 1 0 0 0,-1-1 0 0 0,0 1 0 0 0,0-1 0 0 0,1 1 0 0 0,-1-1 0 0 0,1 1 0 0 0,-1 0 0 0 0,1 0 0 0 0,-1-1 1 0 0,0 1-1 0 0,1 0 0 0 0,-1 0 0 0 0,1 1 0 0 0,-1-1 0 0 0,1 0 0 0 0,1 1 0 0 0,19 6 564 0 0,-1 1 1 0 0,-1 2-1 0 0,0 0 0 0 0,0 0 0 0 0,20 16 1 0 0,-2-2-405 0 0,114 72-18 0 0,-134-85-512 0 0,1-1 25 0 0,0 1-1 0 0,-1 1 0 0 0,24 21 0 0 0,-39-30-28 0 0,1 1-1 0 0,-1-1 1 0 0,0 1-1 0 0,0 0 1 0 0,0 1-1 0 0,0-1 1 0 0,-1 0-1 0 0,1 1 1 0 0,-1-1-1 0 0,-1 1 1 0 0,1 0-1 0 0,0 0 1 0 0,0 9-1 0 0,-1-7 32 0 0,-1 0 0 0 0,0 0-1 0 0,0 1 1 0 0,-1-1 0 0 0,1 0-1 0 0,-2 0 1 0 0,1 0 0 0 0,-5 12 0 0 0,-1-1 86 0 0,-1-1 1 0 0,-1 0-1 0 0,-1-1 1 0 0,0 0 0 0 0,-1 0-1 0 0,-19 20 1 0 0,-17 16 435 0 0,-95 81 0 0 0,35-56-2079 0 0,76-58-2614 0 0,-54 23 0 0 0,56-30-3501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05:34:36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601 49 11775 0 0,'-19'-9'151'0'0,"-1"1"0"0"0,0 1-1 0 0,-1 1 1 0 0,0 0 0 0 0,0 2-1 0 0,0 0 1 0 0,0 2 0 0 0,-1 0 0 0 0,1 1-1 0 0,-23 3 1 0 0,29-1 121 0 0,0 1 0 0 0,0 1-1 0 0,0 0 1 0 0,1 1 0 0 0,-1 1 0 0 0,1 0 0 0 0,0 1-1 0 0,1 1 1 0 0,-1 0 0 0 0,1 0 0 0 0,0 1 0 0 0,1 1-1 0 0,0 0 1 0 0,1 1 0 0 0,-12 12 0 0 0,10-6-168 0 0,0 0-1 0 0,1 1 1 0 0,1 0-1 0 0,0 1 1 0 0,2 1 0 0 0,0-1-1 0 0,1 1 1 0 0,0 1 0 0 0,2 0-1 0 0,0-1 1 0 0,2 2-1 0 0,0-1 1 0 0,-1 26 0 0 0,3-20-107 0 0,2 1 1 0 0,1-1 0 0 0,1 0 0 0 0,1 1-1 0 0,1-1 1 0 0,1-1 0 0 0,2 1-1 0 0,0-1 1 0 0,23 49 0 0 0,-25-64 25 0 0,0 0 0 0 0,1 0 0 0 0,0 0 0 0 0,1-1 1 0 0,0 0-1 0 0,1 0 0 0 0,-1-1 0 0 0,2 0 0 0 0,-1 0 0 0 0,1-1 1 0 0,0 0-1 0 0,1-1 0 0 0,0 0 0 0 0,0 0 0 0 0,0-1 0 0 0,1 0 0 0 0,-1-1 1 0 0,1 0-1 0 0,0-1 0 0 0,0 0 0 0 0,23 2 0 0 0,-7-3 110 0 0,1-1 0 0 0,0-1 0 0 0,0-2 0 0 0,0 0-1 0 0,-1-2 1 0 0,1-1 0 0 0,-1-2 0 0 0,35-12 0 0 0,-32 7-391 0 0,-1-1 1 0 0,42-25 0 0 0,-41 19-1515 0 0,-1-1 0 0 0,29-27 0 0 0,-22 13-4600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05:37:55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1 1375 0 0,'0'0'66'0'0,"-1"2"270"0"0,-29 96 9218 0 0,-22 51-7681 0 0,32-96-726 0 0,-27 70-243 0 0,-8 17-288 0 0,1 29 302 0 0,42-124-164 0 0,-11 82 0 0 0,22-89-508 0 0,1-35-256 0 0,12 2-3038 0 0,-1-5-2646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00:43:27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5 104 11975 0 0,'-4'-17'1296'0'0,"4"14"-972"0"0,1-1 0 0 0,0 1 0 0 0,0 0-1 0 0,1 0 1 0 0,-1 0 0 0 0,1 0 0 0 0,-1 0-1 0 0,1 0 1 0 0,0 0 0 0 0,0 0 0 0 0,0 0-1 0 0,0 1 1 0 0,1-1 0 0 0,-1 1 0 0 0,1 0-1 0 0,0 0 1 0 0,-1 0 0 0 0,1 0 0 0 0,0 0-1 0 0,0 0 1 0 0,0 1 0 0 0,0 0 0 0 0,4-2-1 0 0,8-2 243 0 0,1 0-1 0 0,-1 2 0 0 0,24-4 0 0 0,-35 6-544 0 0,13-1 100 0 0,-1 0 1 0 0,1 1-1 0 0,0 1 0 0 0,-1 1 0 0 0,21 2 1 0 0,-30-2-119 0 0,-1 0 1 0 0,1 1-1 0 0,-1 0 1 0 0,0 0-1 0 0,0 0 1 0 0,0 1-1 0 0,0-1 1 0 0,0 2 0 0 0,0-1-1 0 0,-1 0 1 0 0,1 1-1 0 0,-1 0 1 0 0,0 1-1 0 0,-1-1 1 0 0,1 1 0 0 0,4 5-1 0 0,-6-6-3 0 0,-1 0 0 0 0,0 0 0 0 0,-1 0 0 0 0,1 1 0 0 0,-1-1 0 0 0,0 0 0 0 0,0 0 0 0 0,0 1 0 0 0,0-1 0 0 0,-1 1 0 0 0,1-1 0 0 0,-1 1 0 0 0,-1-1 0 0 0,1 1 0 0 0,0-1-1 0 0,-1 0 1 0 0,0 1 0 0 0,0-1 0 0 0,-4 9 0 0 0,-2 5 2 0 0,-1 1 0 0 0,-1-1 0 0 0,-13 18 0 0 0,15-24 2 0 0,-52 81 53 0 0,-26 45 88 0 0,79-124-91 0 0,6-14-54 0 0,0 1 1 0 0,-1-1-1 0 0,1 1 1 0 0,0-1-1 0 0,0 1 1 0 0,-1-1-1 0 0,1 1 1 0 0,0-1-1 0 0,0 1 1 0 0,0 0-1 0 0,0-1 0 0 0,0 1 1 0 0,0-1-1 0 0,0 1 1 0 0,0-1-1 0 0,0 1 1 0 0,0 0-1 0 0,0-1 1 0 0,0 1-1 0 0,0-1 1 0 0,0 1-1 0 0,1-1 1 0 0,-1 1-1 0 0,0-1 1 0 0,0 1-1 0 0,1-1 1 0 0,-1 1-1 0 0,0-1 0 0 0,1 1 1 0 0,-1-1-1 0 0,1 1 1 0 0,10 1-13 0 0,-11-2 9 0 0,6 0-8 0 0,0-1-1 0 0,0 0 1 0 0,0 0 0 0 0,0-1 0 0 0,0 1 0 0 0,-1-1 0 0 0,11-5-1 0 0,36-23-120 0 0,-48 27 110 0 0,39-25-592 0 0,57-49 1 0 0,-43 25-6892 0 0,-40 35 854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05:37:56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6911 0 0,'0'0'7903'0'0,"2"2"-7403"0"0,8 12-369 0 0,-1 0 0 0 0,0 1 0 0 0,-1 0 0 0 0,-1 1 0 0 0,9 26 0 0 0,1-1 199 0 0,-3-5 326 0 0,-1 2 0 0 0,-2-1 0 0 0,-1 1 1 0 0,-2 1-1 0 0,-2 0 0 0 0,2 63 0 0 0,-5 156 976 0 0,-3-219-1544 0 0,0-38-103 0 0,0 1 0 0 0,0-1 0 0 0,0 1 0 0 0,0-1 0 0 0,-1 0 0 0 0,1 1 0 0 0,0-1 1 0 0,-1 1-1 0 0,1-1 0 0 0,-1 0 0 0 0,1 1 0 0 0,-1-1 0 0 0,-1 2 0 0 0,1-2-252 0 0,-10-1-1614 0 0,-1-2-344 0 0,1 0-4481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05:37:56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6335 0 0,'0'0'290'0'0,"1"-1"-9"0"0,35-7-278 0 0,-7 1 1048 0 0,0 0-1 0 0,-1-2 1 0 0,28-13-1 0 0,-29 9-186 0 0,-4 1-98 0 0,25-9 1 0 0,-41 19-659 0 0,0-1 0 0 0,0 2 0 0 0,0-1 0 0 0,0 1-1 0 0,0 0 1 0 0,0 0 0 0 0,1 1 0 0 0,10 1 0 0 0,-6 1 6 0 0,0 5-92 0 0,-11-6-227 0 0,1 1 0 0 0,-1 0 0 0 0,1 0 0 0 0,-1 0-1 0 0,0 0 1 0 0,0 0 0 0 0,1 0 0 0 0,0 3 0 0 0,-2-3-845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05:38:20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1 9471 0 0,'0'0'9148'0'0,"-2"1"-8825"0"0,-2 4-231 0 0,0 0 1 0 0,0 1-1 0 0,0-1 1 0 0,1 1-1 0 0,0 0 0 0 0,0 0 1 0 0,0 0-1 0 0,-1 7 1 0 0,-15 57-106 0 0,13-44 59 0 0,-153 507 1264 0 0,126-450-1168 0 0,32-81-108 0 0,2-8-864 0 0,0 0 489 0 0,0-1 0 0 0,1 1-1 0 0,-1 0 1 0 0,4-7 0 0 0,3-10-1141 0 0,-2 0-290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05:38:20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5527 0 0,'0'0'2871'0'0,"2"19"1681"0"0,-2-16-4332 0 0,0 0 0 0 0,1 0 1 0 0,-1 0-1 0 0,1 0 0 0 0,0 0 1 0 0,0-1-1 0 0,0 1 0 0 0,0 0 0 0 0,0-1 1 0 0,1 1-1 0 0,-1 0 0 0 0,1-1 0 0 0,1 3 1 0 0,6 5 451 0 0,17 15 0 0 0,-18-17-559 0 0,0 0 0 0 0,7 10 0 0 0,-5-5 36 0 0,-2 2-1 0 0,0-1 1 0 0,12 31 0 0 0,12 50 885 0 0,-19-51-485 0 0,49 198 483 0 0,-49-177-858 0 0,-4-24-74 0 0,-1-1 0 0 0,-3 1 0 0 0,1 63 0 0 0,-6-97-188 0 0,0 1 0 0 0,-1-1 1 0 0,0 1-1 0 0,-1-1 0 0 0,0 0 1 0 0,0 0-1 0 0,-4 9 0 0 0,6-15 31 0 0,0-1-1 0 0,0 0 1 0 0,0 0 0 0 0,-1 0-1 0 0,1 0 1 0 0,0 1-1 0 0,0-1 1 0 0,-1 0 0 0 0,1 0-1 0 0,0 0 1 0 0,0 0-1 0 0,-1 0 1 0 0,1 0 0 0 0,0 0-1 0 0,0 0 1 0 0,-1 0 0 0 0,1 0-1 0 0,0 0 1 0 0,0 0-1 0 0,-1 0 1 0 0,1 0 0 0 0,0 0-1 0 0,0 0 1 0 0,-1 0-1 0 0,1 0 1 0 0,0 0 0 0 0,-1 0-1 0 0,1 0 1 0 0,0 0-1 0 0,0 0 1 0 0,0 0 0 0 0,-1-1-1 0 0,1 1 1 0 0,0 0 0 0 0,0 0-1 0 0,-1 0 1 0 0,1 0-1 0 0,0-1 1 0 0,0 1 0 0 0,0 0-1 0 0,0 0 1 0 0,-1 0-1 0 0,1-1 1 0 0,0 1 0 0 0,0 0-1 0 0,0-1 1 0 0,-8-10-2718 0 0,2 0-3001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05:38:21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30 211 1839 0 0,'-2'-7'160'0'0,"-13"-33"7"0"0,3 14 11650 0 0,33 19-11419 0 0,132-54 37 0 0,-13 5 558 0 0,-132 53-916 0 0,1 1 1 0 0,-1-1-1 0 0,0 2 1 0 0,1-1 0 0 0,-1 1-1 0 0,1 0 1 0 0,-1 1 0 0 0,1-1-1 0 0,0 2 1 0 0,-1-1-1 0 0,1 1 1 0 0,-1 1 0 0 0,9 2-1 0 0,-9 0-194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00:43:27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2303 0 0,'6'-4'14979'0'0,"-3"21"-14277"0"0,0 0 0 0 0,-1 1 0 0 0,-1-1 0 0 0,-2 30 1 0 0,3 30 175 0 0,0-59-725 0 0,1 0 0 0 0,1 0 0 0 0,1 0 0 0 0,1-1 1 0 0,0 1-1 0 0,1-1 0 0 0,1-1 0 0 0,0 1 0 0 0,1-2 0 0 0,1 1 0 0 0,1-1 0 0 0,0 0 0 0 0,1-1 0 0 0,0-1 0 0 0,21 19 0 0 0,-29-29-53 0 0,0 0 0 0 0,0 1 0 0 0,0 0-1 0 0,-1 0 1 0 0,0 0 0 0 0,1 0 0 0 0,-2 0-1 0 0,1 1 1 0 0,3 7 0 0 0,-5-11-79 0 0,-1 0-1 0 0,0 0 1 0 0,0-1 0 0 0,0 1 0 0 0,0 0-1 0 0,-1 0 1 0 0,1-1 0 0 0,0 1 0 0 0,0 0 0 0 0,0-1-1 0 0,0 1 1 0 0,-1 0 0 0 0,1 0 0 0 0,0-1-1 0 0,-1 1 1 0 0,1 0 0 0 0,-1-1 0 0 0,1 1 0 0 0,-1-1-1 0 0,1 1 1 0 0,-1-1 0 0 0,0 2 0 0 0,-12 9 114 0 0,2-5-254 0 0,1-1 0 0 0,-1 0 1 0 0,0 0-1 0 0,0-1 0 0 0,0 0 0 0 0,-22 4 0 0 0,-12-1-7423 0 0,27-5 64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00:43:27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14767 0 0,'11'-6'437'0'0,"1"0"-1"0"0,-1-1 1 0 0,10-9-1 0 0,-13 10-138 0 0,-1 0-1 0 0,1 0 0 0 0,1 1 0 0 0,-1 1 0 0 0,1-1 1 0 0,18-5-1 0 0,2 3 1000 0 0,58-4-1 0 0,-28 4-1020 0 0,-23-3-420 0 0,-29 8-230 0 0,-4 0-385 0 0,3-4-44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00:43:28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 13823 0 0,'0'0'1247'0'0,"0"1"-1023"0"0,-74 272 4723 0 0,14 1-4902 0 0,50-215-820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00:43:28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10135 0 0,'-4'1'10384'0'0,"16"6"-9974"0"0,0-1 0 0 0,1 0 0 0 0,0-1 0 0 0,0 0 0 0 0,0-1 0 0 0,24 4 0 0 0,23 7-65 0 0,-28-3-68 0 0,-1 0-1 0 0,-1 2 1 0 0,0 2 0 0 0,0 0 0 0 0,-2 2-1 0 0,27 22 1 0 0,-50-36-202 0 0,-1 0-1 0 0,1 0 1 0 0,-1 1 0 0 0,0-1-1 0 0,0 1 1 0 0,0 0-1 0 0,0 0 1 0 0,-1 0 0 0 0,0 0-1 0 0,0 1 1 0 0,2 6 0 0 0,-3-7-41 0 0,-1 0 0 0 0,0 0 1 0 0,0 0-1 0 0,-1 1 0 0 0,1-1 1 0 0,-1 0-1 0 0,0 1 0 0 0,-1-1 0 0 0,1 0 1 0 0,-1 0-1 0 0,0 0 0 0 0,0 0 1 0 0,-3 7-1 0 0,-7 17 118 0 0,-17 30 0 0 0,2-3-20 0 0,-6 16-123 0 0,1-2-52 0 0,-35 114 1 0 0,58-156-369 0 0,7-26-973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00:58:38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28 10855 0 0,'2'-6'980'0'0,"-2"-1"-804"0"0,0 6 182 0 0,0 0 0 0 0,0 0 0 0 0,0 1-1 0 0,0-1 1 0 0,0 0 0 0 0,0 1 0 0 0,0-1-1 0 0,0 0 1 0 0,-1 1 0 0 0,1-1 0 0 0,0 0 0 0 0,0 1-1 0 0,-1-1 1 0 0,1 0 0 0 0,0 1 0 0 0,-1-1-1 0 0,1 0 1 0 0,-1 0 0 0 0,1 1-285 0 0,0 0 0 0 0,-1 0 0 0 0,1 0 1 0 0,0 0-1 0 0,-1 0 0 0 0,1 0 0 0 0,0 0 0 0 0,-1 0 0 0 0,1 0 1 0 0,0 0-1 0 0,-1 0 0 0 0,1 0 0 0 0,0 0 0 0 0,-1 0 0 0 0,1 0 1 0 0,0 0-1 0 0,0 0 0 0 0,-1 0 0 0 0,1 0 0 0 0,0 0 0 0 0,-1 1 1 0 0,1-1-1 0 0,0 0 0 0 0,0 0 0 0 0,-1 1 0 0 0,-13 14 887 0 0,5 2-764 0 0,1 0 0 0 0,0 0 1 0 0,2 1-1 0 0,-9 31 0 0 0,5-12-153 0 0,-53 202 105 0 0,42-153-152 0 0,-50 277-172 0 0,66-310-1572 0 0,5-35-120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0T00:58:38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16151 0 0,'0'0'1462'0'0,"-4"7"-452"0"0,2-2-675 0 0,1 0-1 0 0,-1 0 0 0 0,1 0 1 0 0,1 0-1 0 0,-1 0 0 0 0,1 0 0 0 0,-1 0 1 0 0,2 10-1 0 0,7 42 295 0 0,-6-48-455 0 0,69 269 227 0 0,-6-36-218 0 0,-58-208-181 0 0,20 104 226 0 0,-23-105-347 0 0,-1 1 1 0 0,-1 38 0 0 0,-2-66-181 0 0,0 0 0 0 0,-1 1 0 0 0,1-1 0 0 0,-2 0 1 0 0,1 1-1 0 0,-4 8 0 0 0,-1-5-1504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9936A364-F56D-418B-92EA-B8A9C286C719}" type="datetimeFigureOut">
              <a:rPr lang="zh-CN" altLang="en-US" smtClean="0"/>
              <a:pPr/>
              <a:t>2023/6/7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21F41D1-EB0D-4857-8E93-8C1C831E615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4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286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957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242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514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889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88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791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673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6785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090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20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13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895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40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941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100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095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398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14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0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8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7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1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6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7842628" y="42848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3120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73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2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4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5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4AF190-E6C3-4F71-9AD4-820770AEF1A8}" type="datetimeFigureOut">
              <a:rPr lang="zh-CN" altLang="en-US" smtClean="0"/>
              <a:pPr/>
              <a:t>2023/6/7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8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customXml" Target="../ink/ink14.xml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customXml" Target="../ink/ink15.xml"/><Relationship Id="rId23" Type="http://schemas.openxmlformats.org/officeDocument/2006/relationships/image" Target="../media/image72.png"/><Relationship Id="rId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png"/><Relationship Id="rId5" Type="http://schemas.openxmlformats.org/officeDocument/2006/relationships/customXml" Target="../ink/ink18.xml"/><Relationship Id="rId4" Type="http://schemas.openxmlformats.org/officeDocument/2006/relationships/image" Target="../media/image1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26" Type="http://schemas.openxmlformats.org/officeDocument/2006/relationships/image" Target="../media/image37.png"/><Relationship Id="rId3" Type="http://schemas.openxmlformats.org/officeDocument/2006/relationships/customXml" Target="../ink/ink19.xml"/><Relationship Id="rId12" Type="http://schemas.openxmlformats.org/officeDocument/2006/relationships/image" Target="../media/image168.png"/><Relationship Id="rId25" Type="http://schemas.openxmlformats.org/officeDocument/2006/relationships/image" Target="../media/image17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4" Type="http://schemas.openxmlformats.org/officeDocument/2006/relationships/customXml" Target="../ink/ink21.xml"/><Relationship Id="rId23" Type="http://schemas.openxmlformats.org/officeDocument/2006/relationships/image" Target="../media/image174.png"/><Relationship Id="rId14" Type="http://schemas.openxmlformats.org/officeDocument/2006/relationships/customXml" Target="../ink/ink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.xml"/><Relationship Id="rId3" Type="http://schemas.openxmlformats.org/officeDocument/2006/relationships/customXml" Target="../ink/ink22.xml"/><Relationship Id="rId12" Type="http://schemas.openxmlformats.org/officeDocument/2006/relationships/image" Target="../media/image192.png"/><Relationship Id="rId2" Type="http://schemas.openxmlformats.org/officeDocument/2006/relationships/image" Target="../media/image42.png"/><Relationship Id="rId16" Type="http://schemas.openxmlformats.org/officeDocument/2006/relationships/image" Target="../media/image194.png"/><Relationship Id="rId1" Type="http://schemas.openxmlformats.org/officeDocument/2006/relationships/slideLayout" Target="../slideLayouts/slideLayout7.xml"/><Relationship Id="rId15" Type="http://schemas.openxmlformats.org/officeDocument/2006/relationships/customXml" Target="../ink/ink24.xml"/><Relationship Id="rId14" Type="http://schemas.openxmlformats.org/officeDocument/2006/relationships/image" Target="../media/image19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0.png"/><Relationship Id="rId4" Type="http://schemas.openxmlformats.org/officeDocument/2006/relationships/image" Target="../media/image101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8.png"/><Relationship Id="rId3" Type="http://schemas.openxmlformats.org/officeDocument/2006/relationships/customXml" Target="../ink/ink26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259.png"/><Relationship Id="rId14" Type="http://schemas.openxmlformats.org/officeDocument/2006/relationships/customXml" Target="../ink/ink2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9.png"/><Relationship Id="rId3" Type="http://schemas.openxmlformats.org/officeDocument/2006/relationships/image" Target="../media/image5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customXml" Target="../ink/ink2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0.png"/><Relationship Id="rId5" Type="http://schemas.openxmlformats.org/officeDocument/2006/relationships/image" Target="../media/image1710.png"/><Relationship Id="rId4" Type="http://schemas.openxmlformats.org/officeDocument/2006/relationships/image" Target="../media/image1610.png"/></Relationships>
</file>

<file path=ppt/slides/_rels/slide55.xml.rels><?xml version="1.0" encoding="UTF-8" standalone="yes"?>
<Relationships xmlns="http://schemas.openxmlformats.org/package/2006/relationships"><Relationship Id="rId18" Type="http://schemas.openxmlformats.org/officeDocument/2006/relationships/customXml" Target="../ink/ink31.xml"/><Relationship Id="rId3" Type="http://schemas.openxmlformats.org/officeDocument/2006/relationships/image" Target="../media/image59.png"/><Relationship Id="rId21" Type="http://schemas.openxmlformats.org/officeDocument/2006/relationships/image" Target="../media/image282.png"/><Relationship Id="rId17" Type="http://schemas.openxmlformats.org/officeDocument/2006/relationships/image" Target="../media/image280.png"/><Relationship Id="rId25" Type="http://schemas.openxmlformats.org/officeDocument/2006/relationships/image" Target="../media/image284.png"/><Relationship Id="rId2" Type="http://schemas.openxmlformats.org/officeDocument/2006/relationships/image" Target="../media/image58.png"/><Relationship Id="rId16" Type="http://schemas.openxmlformats.org/officeDocument/2006/relationships/customXml" Target="../ink/ink30.xml"/><Relationship Id="rId20" Type="http://schemas.openxmlformats.org/officeDocument/2006/relationships/customXml" Target="../ink/ink32.xml"/><Relationship Id="rId1" Type="http://schemas.openxmlformats.org/officeDocument/2006/relationships/slideLayout" Target="../slideLayouts/slideLayout7.xml"/><Relationship Id="rId24" Type="http://schemas.openxmlformats.org/officeDocument/2006/relationships/customXml" Target="../ink/ink34.xml"/><Relationship Id="rId15" Type="http://schemas.openxmlformats.org/officeDocument/2006/relationships/image" Target="../media/image279.png"/><Relationship Id="rId23" Type="http://schemas.openxmlformats.org/officeDocument/2006/relationships/image" Target="../media/image283.png"/><Relationship Id="rId19" Type="http://schemas.openxmlformats.org/officeDocument/2006/relationships/image" Target="../media/image281.png"/><Relationship Id="rId4" Type="http://schemas.openxmlformats.org/officeDocument/2006/relationships/customXml" Target="../ink/ink29.xml"/><Relationship Id="rId22" Type="http://schemas.openxmlformats.org/officeDocument/2006/relationships/customXml" Target="../ink/ink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6.xml"/><Relationship Id="rId3" Type="http://schemas.openxmlformats.org/officeDocument/2006/relationships/customXml" Target="../ink/ink2.xml"/><Relationship Id="rId7" Type="http://schemas.openxmlformats.org/officeDocument/2006/relationships/customXml" Target="../ink/ink3.xml"/><Relationship Id="rId12" Type="http://schemas.openxmlformats.org/officeDocument/2006/relationships/image" Target="../media/image19.png"/><Relationship Id="rId2" Type="http://schemas.openxmlformats.org/officeDocument/2006/relationships/image" Target="../media/image6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customXml" Target="../ink/ink5.xml"/><Relationship Id="rId15" Type="http://schemas.openxmlformats.org/officeDocument/2006/relationships/customXml" Target="../ink/ink7.xml"/><Relationship Id="rId10" Type="http://schemas.openxmlformats.org/officeDocument/2006/relationships/image" Target="../media/image18.png"/><Relationship Id="rId9" Type="http://schemas.openxmlformats.org/officeDocument/2006/relationships/customXml" Target="../ink/ink4.xml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.xml"/><Relationship Id="rId18" Type="http://schemas.openxmlformats.org/officeDocument/2006/relationships/customXml" Target="../ink/ink11.xml"/><Relationship Id="rId3" Type="http://schemas.openxmlformats.org/officeDocument/2006/relationships/customXml" Target="../ink/ink8.xml"/><Relationship Id="rId21" Type="http://schemas.openxmlformats.org/officeDocument/2006/relationships/image" Target="../media/image32.png"/><Relationship Id="rId12" Type="http://schemas.openxmlformats.org/officeDocument/2006/relationships/image" Target="../media/image27.png"/><Relationship Id="rId17" Type="http://schemas.openxmlformats.org/officeDocument/2006/relationships/image" Target="../media/image8.png"/><Relationship Id="rId2" Type="http://schemas.openxmlformats.org/officeDocument/2006/relationships/image" Target="../media/image7.png"/><Relationship Id="rId16" Type="http://schemas.openxmlformats.org/officeDocument/2006/relationships/image" Target="../media/image29.png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7.xml"/><Relationship Id="rId32" Type="http://schemas.openxmlformats.org/officeDocument/2006/relationships/image" Target="../media/image38.png"/><Relationship Id="rId15" Type="http://schemas.openxmlformats.org/officeDocument/2006/relationships/customXml" Target="../ink/ink10.xml"/><Relationship Id="rId23" Type="http://schemas.openxmlformats.org/officeDocument/2006/relationships/customXml" Target="../ink/ink13.xml"/><Relationship Id="rId19" Type="http://schemas.openxmlformats.org/officeDocument/2006/relationships/image" Target="../media/image31.png"/><Relationship Id="rId14" Type="http://schemas.openxmlformats.org/officeDocument/2006/relationships/image" Target="../media/image28.png"/><Relationship Id="rId2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2621323" y="216613"/>
            <a:ext cx="3741377" cy="37413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 rot="10498052">
            <a:off x="1620315" y="3970953"/>
            <a:ext cx="563789" cy="56378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10498052">
            <a:off x="2373672" y="4627445"/>
            <a:ext cx="228599" cy="2285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189283" y="3406942"/>
            <a:ext cx="845906" cy="84590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45846" y="3501799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同心圆 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898806" y="4332147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椭圆 18"/>
          <p:cNvSpPr/>
          <p:nvPr/>
        </p:nvSpPr>
        <p:spPr>
          <a:xfrm rot="10498052">
            <a:off x="1885935" y="3263614"/>
            <a:ext cx="228599" cy="2285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223937" y="4521063"/>
            <a:ext cx="441364" cy="44136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椭圆 22"/>
          <p:cNvSpPr/>
          <p:nvPr/>
        </p:nvSpPr>
        <p:spPr>
          <a:xfrm rot="10498052">
            <a:off x="864969" y="4139410"/>
            <a:ext cx="303658" cy="30365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438065" y="4115253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 rot="10498052">
            <a:off x="3629030" y="4713305"/>
            <a:ext cx="192350" cy="1923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 rot="10498052">
            <a:off x="419086" y="4786416"/>
            <a:ext cx="228599" cy="2285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93469" y="1499328"/>
            <a:ext cx="3434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概率论与数理统计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2706141" y="2217572"/>
            <a:ext cx="35692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 rot="10498052">
            <a:off x="6535215" y="4000987"/>
            <a:ext cx="563789" cy="56378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 rot="10498052">
            <a:off x="7288572" y="4657479"/>
            <a:ext cx="228599" cy="2285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7104183" y="3436976"/>
            <a:ext cx="845906" cy="84590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2" name="同心圆 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960746" y="3531833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813706" y="4362181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8" name="同心圆 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0" name="椭圆 69"/>
          <p:cNvSpPr/>
          <p:nvPr/>
        </p:nvSpPr>
        <p:spPr>
          <a:xfrm rot="10498052">
            <a:off x="6800835" y="3293648"/>
            <a:ext cx="228599" cy="2285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6138837" y="4551097"/>
            <a:ext cx="441364" cy="44136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2" name="同心圆 7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4" name="椭圆 73"/>
          <p:cNvSpPr/>
          <p:nvPr/>
        </p:nvSpPr>
        <p:spPr>
          <a:xfrm rot="10498052">
            <a:off x="5779869" y="4169444"/>
            <a:ext cx="303658" cy="30365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8352965" y="4145287"/>
            <a:ext cx="310515" cy="31051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6" name="同心圆 7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8" name="椭圆 77"/>
          <p:cNvSpPr/>
          <p:nvPr/>
        </p:nvSpPr>
        <p:spPr>
          <a:xfrm rot="10498052">
            <a:off x="8543930" y="4743339"/>
            <a:ext cx="192350" cy="1923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 rot="10498052">
            <a:off x="5333986" y="4816450"/>
            <a:ext cx="228599" cy="2285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B94297-09CC-483C-AD71-4E46CF4BD068}"/>
              </a:ext>
            </a:extLst>
          </p:cNvPr>
          <p:cNvSpPr txBox="1"/>
          <p:nvPr/>
        </p:nvSpPr>
        <p:spPr>
          <a:xfrm>
            <a:off x="3934672" y="2542961"/>
            <a:ext cx="1204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徐向红</a:t>
            </a:r>
          </a:p>
        </p:txBody>
      </p:sp>
    </p:spTree>
    <p:extLst>
      <p:ext uri="{BB962C8B-B14F-4D97-AF65-F5344CB8AC3E}">
        <p14:creationId xmlns:p14="http://schemas.microsoft.com/office/powerpoint/2010/main" val="38668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458 -0.82685 L 3.88889E-6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29" y="4132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267 -0.5607 L -5.55556E-7 2.03892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42" y="2802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6511 -0.74143 L -3.61111E-6 4.43312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264" y="3707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2951 -0.81173 L 0 -2.4691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76" y="405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3194 -0.36577 L -2.77778E-7 5.68428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97" y="1828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3194 -0.36577 L -2.77778E-7 5.68428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97" y="1828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7135 -0.78931 L 8.33333E-7 -4.71733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458 -0.82685 L 3.88889E-6 -1.85185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29" y="4132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267 -0.5607 L -5.55556E-7 2.03892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42" y="2802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6511 -0.74143 L -3.61111E-6 4.43312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264" y="370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2951 -0.81173 L 0 -2.46914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76" y="4058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3194 -0.36577 L -2.77778E-7 5.68428E-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97" y="1828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7136 -0.7892 L 5E-6 2.46914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4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3194 -0.36577 L -2.77778E-7 5.68428E-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97" y="1828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7135 -0.78931 L 8.33333E-7 -4.71733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712 -0.81186 L -0.01424 -0.0225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76" y="3945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9027 -0.68768 L 3.61111E-6 2.94717E-6 " pathEditMode="relative" rAng="0" ptsTypes="AA">
                                      <p:cBhvr>
                                        <p:cTn id="50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514" y="3438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25"/>
                            </p:stCondLst>
                            <p:childTnLst>
                              <p:par>
                                <p:cTn id="6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9" grpId="0" animBg="1"/>
      <p:bldP spid="23" grpId="0" animBg="1"/>
      <p:bldP spid="27" grpId="0" animBg="1"/>
      <p:bldP spid="28" grpId="0" animBg="1"/>
      <p:bldP spid="50" grpId="0"/>
      <p:bldP spid="59" grpId="0" animBg="1"/>
      <p:bldP spid="60" grpId="0" animBg="1"/>
      <p:bldP spid="70" grpId="0" animBg="1"/>
      <p:bldP spid="74" grpId="0" animBg="1"/>
      <p:bldP spid="78" grpId="0" animBg="1"/>
      <p:bldP spid="79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067875" y="1964815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latin typeface="方正兰亭细黑_GBK" pitchFamily="2" charset="-122"/>
                <a:ea typeface="方正兰亭细黑_GBK" pitchFamily="2" charset="-122"/>
              </a:rPr>
              <a:t>随机变量及分布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259995" y="1656229"/>
            <a:ext cx="1301106" cy="1301106"/>
            <a:chOff x="2683251" y="1980687"/>
            <a:chExt cx="1301106" cy="1301106"/>
          </a:xfrm>
          <a:solidFill>
            <a:schemeClr val="tx2">
              <a:lumMod val="50000"/>
            </a:schemeClr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89385" y="2185262"/>
              <a:ext cx="497252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3851564" y="1656229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4756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/>
          <p:cNvSpPr>
            <a:spLocks noChangeAspect="1"/>
          </p:cNvSpPr>
          <p:nvPr/>
        </p:nvSpPr>
        <p:spPr>
          <a:xfrm>
            <a:off x="1570735" y="2029819"/>
            <a:ext cx="1353637" cy="432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2321255" y="958868"/>
            <a:ext cx="2771353" cy="681038"/>
            <a:chOff x="0" y="0"/>
            <a:chExt cx="2636520" cy="1447800"/>
          </a:xfrm>
        </p:grpSpPr>
        <p:sp>
          <p:nvSpPr>
            <p:cNvPr id="5" name="任意多边形 4"/>
            <p:cNvSpPr>
              <a:spLocks noChangeArrowheads="1"/>
            </p:cNvSpPr>
            <p:nvPr/>
          </p:nvSpPr>
          <p:spPr bwMode="auto">
            <a:xfrm>
              <a:off x="0" y="0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39999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文本框 24"/>
            <p:cNvSpPr>
              <a:spLocks noChangeArrowheads="1"/>
            </p:cNvSpPr>
            <p:nvPr/>
          </p:nvSpPr>
          <p:spPr bwMode="auto">
            <a:xfrm>
              <a:off x="330393" y="270237"/>
              <a:ext cx="2230360" cy="850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000" dirty="0">
                  <a:solidFill>
                    <a:schemeClr val="bg1"/>
                  </a:solidFill>
                  <a:latin typeface="Arial" pitchFamily="34" charset="0"/>
                  <a:sym typeface="Arial" pitchFamily="34" charset="0"/>
                </a:rPr>
                <a:t>随机变量的分布</a:t>
              </a:r>
              <a:endParaRPr lang="zh-CN" altLang="en-US" sz="2000" baseline="-3000" dirty="0">
                <a:solidFill>
                  <a:schemeClr val="bg1"/>
                </a:solidFill>
                <a:latin typeface="Arial" pitchFamily="34" charset="0"/>
                <a:sym typeface="Arial" pitchFamily="34" charset="0"/>
              </a:endParaRPr>
            </a:p>
          </p:txBody>
        </p:sp>
      </p:grpSp>
      <p:grpSp>
        <p:nvGrpSpPr>
          <p:cNvPr id="7" name="组合 2"/>
          <p:cNvGrpSpPr>
            <a:grpSpLocks/>
          </p:cNvGrpSpPr>
          <p:nvPr/>
        </p:nvGrpSpPr>
        <p:grpSpPr bwMode="auto">
          <a:xfrm>
            <a:off x="137982" y="958868"/>
            <a:ext cx="2543423" cy="681038"/>
            <a:chOff x="0" y="0"/>
            <a:chExt cx="2636520" cy="1447800"/>
          </a:xfrm>
        </p:grpSpPr>
        <p:sp>
          <p:nvSpPr>
            <p:cNvPr id="8" name="任意多边形 4"/>
            <p:cNvSpPr>
              <a:spLocks noChangeArrowheads="1"/>
            </p:cNvSpPr>
            <p:nvPr/>
          </p:nvSpPr>
          <p:spPr bwMode="auto">
            <a:xfrm>
              <a:off x="0" y="0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39999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文本框 25"/>
            <p:cNvSpPr>
              <a:spLocks noChangeArrowheads="1"/>
            </p:cNvSpPr>
            <p:nvPr/>
          </p:nvSpPr>
          <p:spPr bwMode="auto">
            <a:xfrm>
              <a:off x="259003" y="195502"/>
              <a:ext cx="2293960" cy="914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000" dirty="0">
                  <a:solidFill>
                    <a:schemeClr val="bg1"/>
                  </a:solidFill>
                  <a:latin typeface="Arial" pitchFamily="34" charset="0"/>
                  <a:sym typeface="Arial" pitchFamily="34" charset="0"/>
                </a:rPr>
                <a:t>随机变量定义</a:t>
              </a:r>
              <a:endParaRPr lang="zh-CN" altLang="en-US" sz="2000" baseline="-3000" dirty="0">
                <a:solidFill>
                  <a:schemeClr val="bg1"/>
                </a:solidFill>
                <a:latin typeface="Arial" pitchFamily="34" charset="0"/>
                <a:sym typeface="Arial" pitchFamily="34" charset="0"/>
              </a:endParaRPr>
            </a:p>
          </p:txBody>
        </p:sp>
      </p:grpSp>
      <p:sp>
        <p:nvSpPr>
          <p:cNvPr id="23" name="矩形 38"/>
          <p:cNvSpPr>
            <a:spLocks noChangeArrowheads="1"/>
          </p:cNvSpPr>
          <p:nvPr/>
        </p:nvSpPr>
        <p:spPr bwMode="auto">
          <a:xfrm>
            <a:off x="1613932" y="2047542"/>
            <a:ext cx="1266999" cy="40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200" dirty="0">
                <a:sym typeface="方正兰亭黑_GBK" pitchFamily="2" charset="-122"/>
              </a:rPr>
              <a:t>分布函数</a:t>
            </a:r>
            <a:endParaRPr lang="en-US" altLang="zh-CN" sz="2200" dirty="0">
              <a:sym typeface="方正兰亭黑_GBK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99209" y="530323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230832" y="16918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8" name="TextBox 93"/>
          <p:cNvSpPr txBox="1"/>
          <p:nvPr/>
        </p:nvSpPr>
        <p:spPr>
          <a:xfrm>
            <a:off x="492909" y="105612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pc="300" dirty="0">
                <a:latin typeface="方正兰亭细黑_GBK" pitchFamily="2" charset="-122"/>
                <a:ea typeface="方正兰亭细黑_GBK" pitchFamily="2" charset="-122"/>
              </a:rPr>
              <a:t>随机变量及分布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2708692" y="215621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D5C45BC-6BDA-4A07-A2B6-DF7EA1B2D1AB}"/>
              </a:ext>
            </a:extLst>
          </p:cNvPr>
          <p:cNvSpPr>
            <a:spLocks noChangeAspect="1"/>
          </p:cNvSpPr>
          <p:nvPr/>
        </p:nvSpPr>
        <p:spPr>
          <a:xfrm>
            <a:off x="5447080" y="579720"/>
            <a:ext cx="612000" cy="612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0F007053-B302-4494-9997-683BB1DBFE28}"/>
              </a:ext>
            </a:extLst>
          </p:cNvPr>
          <p:cNvSpPr>
            <a:spLocks noChangeAspect="1"/>
          </p:cNvSpPr>
          <p:nvPr/>
        </p:nvSpPr>
        <p:spPr>
          <a:xfrm>
            <a:off x="5185099" y="885959"/>
            <a:ext cx="180000" cy="823753"/>
          </a:xfrm>
          <a:prstGeom prst="leftBrace">
            <a:avLst/>
          </a:prstGeom>
          <a:ln w="38100">
            <a:solidFill>
              <a:schemeClr val="tx1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76448510-69B3-47E6-866F-C3E9FC29BCB2}"/>
              </a:ext>
            </a:extLst>
          </p:cNvPr>
          <p:cNvSpPr>
            <a:spLocks noChangeAspect="1"/>
          </p:cNvSpPr>
          <p:nvPr/>
        </p:nvSpPr>
        <p:spPr>
          <a:xfrm>
            <a:off x="5435167" y="1365779"/>
            <a:ext cx="612000" cy="612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TextBox 2">
            <a:extLst>
              <a:ext uri="{FF2B5EF4-FFF2-40B4-BE49-F238E27FC236}">
                <a16:creationId xmlns:a16="http://schemas.microsoft.com/office/drawing/2014/main" id="{3A3C243C-80EF-40CB-B7E7-3BDC69545F85}"/>
              </a:ext>
            </a:extLst>
          </p:cNvPr>
          <p:cNvSpPr txBox="1"/>
          <p:nvPr/>
        </p:nvSpPr>
        <p:spPr>
          <a:xfrm>
            <a:off x="5456778" y="709619"/>
            <a:ext cx="61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取值</a:t>
            </a:r>
          </a:p>
        </p:txBody>
      </p:sp>
      <p:sp>
        <p:nvSpPr>
          <p:cNvPr id="48" name="TextBox 44">
            <a:extLst>
              <a:ext uri="{FF2B5EF4-FFF2-40B4-BE49-F238E27FC236}">
                <a16:creationId xmlns:a16="http://schemas.microsoft.com/office/drawing/2014/main" id="{0EEA574F-CF2D-4317-B19A-6FC329FC056C}"/>
              </a:ext>
            </a:extLst>
          </p:cNvPr>
          <p:cNvSpPr txBox="1"/>
          <p:nvPr/>
        </p:nvSpPr>
        <p:spPr>
          <a:xfrm>
            <a:off x="5457963" y="1512695"/>
            <a:ext cx="61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概率</a:t>
            </a:r>
          </a:p>
        </p:txBody>
      </p:sp>
      <p:sp>
        <p:nvSpPr>
          <p:cNvPr id="3" name="箭头: 圆角右 2">
            <a:extLst>
              <a:ext uri="{FF2B5EF4-FFF2-40B4-BE49-F238E27FC236}">
                <a16:creationId xmlns:a16="http://schemas.microsoft.com/office/drawing/2014/main" id="{632A78E5-F17D-4AEF-A96D-D24D5B724EB8}"/>
              </a:ext>
            </a:extLst>
          </p:cNvPr>
          <p:cNvSpPr/>
          <p:nvPr/>
        </p:nvSpPr>
        <p:spPr>
          <a:xfrm rot="10800000">
            <a:off x="3924811" y="2521878"/>
            <a:ext cx="432000" cy="1035046"/>
          </a:xfrm>
          <a:prstGeom prst="ben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左大括号 60">
            <a:extLst>
              <a:ext uri="{FF2B5EF4-FFF2-40B4-BE49-F238E27FC236}">
                <a16:creationId xmlns:a16="http://schemas.microsoft.com/office/drawing/2014/main" id="{058CA568-C5BC-421A-8905-B66BAB293078}"/>
              </a:ext>
            </a:extLst>
          </p:cNvPr>
          <p:cNvSpPr>
            <a:spLocks noChangeAspect="1"/>
          </p:cNvSpPr>
          <p:nvPr/>
        </p:nvSpPr>
        <p:spPr>
          <a:xfrm>
            <a:off x="4412799" y="3117904"/>
            <a:ext cx="144000" cy="659002"/>
          </a:xfrm>
          <a:prstGeom prst="leftBrace">
            <a:avLst/>
          </a:prstGeom>
          <a:ln w="38100">
            <a:solidFill>
              <a:schemeClr val="tx1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0" name="箭头: 右 79">
            <a:extLst>
              <a:ext uri="{FF2B5EF4-FFF2-40B4-BE49-F238E27FC236}">
                <a16:creationId xmlns:a16="http://schemas.microsoft.com/office/drawing/2014/main" id="{B3C44F50-6DC8-4252-A404-945BB379C143}"/>
              </a:ext>
            </a:extLst>
          </p:cNvPr>
          <p:cNvSpPr/>
          <p:nvPr/>
        </p:nvSpPr>
        <p:spPr>
          <a:xfrm>
            <a:off x="5736221" y="3025744"/>
            <a:ext cx="576000" cy="216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左大括号 80">
            <a:extLst>
              <a:ext uri="{FF2B5EF4-FFF2-40B4-BE49-F238E27FC236}">
                <a16:creationId xmlns:a16="http://schemas.microsoft.com/office/drawing/2014/main" id="{4F937177-1DFC-48E7-A26B-460792F4EE88}"/>
              </a:ext>
            </a:extLst>
          </p:cNvPr>
          <p:cNvSpPr>
            <a:spLocks noChangeAspect="1"/>
          </p:cNvSpPr>
          <p:nvPr/>
        </p:nvSpPr>
        <p:spPr>
          <a:xfrm>
            <a:off x="7569810" y="3107048"/>
            <a:ext cx="162000" cy="741378"/>
          </a:xfrm>
          <a:prstGeom prst="leftBrace">
            <a:avLst/>
          </a:prstGeom>
          <a:ln w="38100">
            <a:solidFill>
              <a:schemeClr val="tx1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2" name="圆角矩形 29">
            <a:extLst>
              <a:ext uri="{FF2B5EF4-FFF2-40B4-BE49-F238E27FC236}">
                <a16:creationId xmlns:a16="http://schemas.microsoft.com/office/drawing/2014/main" id="{E905A970-9104-4755-9E1D-42748D5A067B}"/>
              </a:ext>
            </a:extLst>
          </p:cNvPr>
          <p:cNvSpPr/>
          <p:nvPr/>
        </p:nvSpPr>
        <p:spPr>
          <a:xfrm>
            <a:off x="4627247" y="2941673"/>
            <a:ext cx="1035844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3" name="矩形 32">
            <a:extLst>
              <a:ext uri="{FF2B5EF4-FFF2-40B4-BE49-F238E27FC236}">
                <a16:creationId xmlns:a16="http://schemas.microsoft.com/office/drawing/2014/main" id="{D29351CB-B266-424F-A11A-5114D180F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7268" y="2964280"/>
            <a:ext cx="792511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离散型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84" name="圆角矩形 29">
            <a:extLst>
              <a:ext uri="{FF2B5EF4-FFF2-40B4-BE49-F238E27FC236}">
                <a16:creationId xmlns:a16="http://schemas.microsoft.com/office/drawing/2014/main" id="{AFA4466F-22FA-4425-BCC8-7CC749251CB0}"/>
              </a:ext>
            </a:extLst>
          </p:cNvPr>
          <p:cNvSpPr/>
          <p:nvPr/>
        </p:nvSpPr>
        <p:spPr>
          <a:xfrm>
            <a:off x="4627243" y="3616913"/>
            <a:ext cx="1035845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5" name="矩形 32">
            <a:extLst>
              <a:ext uri="{FF2B5EF4-FFF2-40B4-BE49-F238E27FC236}">
                <a16:creationId xmlns:a16="http://schemas.microsoft.com/office/drawing/2014/main" id="{ED7BF4F5-8EC8-41C6-93BD-BC835ECFB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7268" y="3639520"/>
            <a:ext cx="792511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连续型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60" name="圆角矩形 29">
            <a:extLst>
              <a:ext uri="{FF2B5EF4-FFF2-40B4-BE49-F238E27FC236}">
                <a16:creationId xmlns:a16="http://schemas.microsoft.com/office/drawing/2014/main" id="{02AB6BDC-A4B6-4195-B625-8FE98E885EE5}"/>
              </a:ext>
            </a:extLst>
          </p:cNvPr>
          <p:cNvSpPr/>
          <p:nvPr/>
        </p:nvSpPr>
        <p:spPr>
          <a:xfrm>
            <a:off x="6385351" y="2944258"/>
            <a:ext cx="1106686" cy="360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6" name="矩形 32">
            <a:extLst>
              <a:ext uri="{FF2B5EF4-FFF2-40B4-BE49-F238E27FC236}">
                <a16:creationId xmlns:a16="http://schemas.microsoft.com/office/drawing/2014/main" id="{115DCD86-1A18-4563-812F-226784D52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517" y="2966865"/>
            <a:ext cx="792511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分布律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87" name="圆角矩形 29">
            <a:extLst>
              <a:ext uri="{FF2B5EF4-FFF2-40B4-BE49-F238E27FC236}">
                <a16:creationId xmlns:a16="http://schemas.microsoft.com/office/drawing/2014/main" id="{563069A0-0E0E-4981-8935-2562201BDC86}"/>
              </a:ext>
            </a:extLst>
          </p:cNvPr>
          <p:cNvSpPr/>
          <p:nvPr/>
        </p:nvSpPr>
        <p:spPr>
          <a:xfrm>
            <a:off x="6398588" y="3624273"/>
            <a:ext cx="1106686" cy="360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8" name="矩形 32">
            <a:extLst>
              <a:ext uri="{FF2B5EF4-FFF2-40B4-BE49-F238E27FC236}">
                <a16:creationId xmlns:a16="http://schemas.microsoft.com/office/drawing/2014/main" id="{EAD1CF0C-A025-4BF8-9FF8-C5228E9EC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165" y="3647133"/>
            <a:ext cx="1010519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概率密度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89" name="箭头: 右 88">
            <a:extLst>
              <a:ext uri="{FF2B5EF4-FFF2-40B4-BE49-F238E27FC236}">
                <a16:creationId xmlns:a16="http://schemas.microsoft.com/office/drawing/2014/main" id="{A377A868-9A89-442E-88AB-6C06958D4219}"/>
              </a:ext>
            </a:extLst>
          </p:cNvPr>
          <p:cNvSpPr/>
          <p:nvPr/>
        </p:nvSpPr>
        <p:spPr>
          <a:xfrm>
            <a:off x="5742895" y="3699586"/>
            <a:ext cx="576000" cy="216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左大括号 96">
            <a:extLst>
              <a:ext uri="{FF2B5EF4-FFF2-40B4-BE49-F238E27FC236}">
                <a16:creationId xmlns:a16="http://schemas.microsoft.com/office/drawing/2014/main" id="{3B4827F4-6D10-4715-9050-651DE13DA66F}"/>
              </a:ext>
            </a:extLst>
          </p:cNvPr>
          <p:cNvSpPr>
            <a:spLocks noChangeAspect="1"/>
          </p:cNvSpPr>
          <p:nvPr/>
        </p:nvSpPr>
        <p:spPr>
          <a:xfrm rot="16200000">
            <a:off x="3202728" y="890620"/>
            <a:ext cx="300024" cy="1904578"/>
          </a:xfrm>
          <a:prstGeom prst="leftBrace">
            <a:avLst/>
          </a:prstGeom>
          <a:ln w="38100">
            <a:solidFill>
              <a:schemeClr val="tx1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8" name="圆角矩形 32">
            <a:extLst>
              <a:ext uri="{FF2B5EF4-FFF2-40B4-BE49-F238E27FC236}">
                <a16:creationId xmlns:a16="http://schemas.microsoft.com/office/drawing/2014/main" id="{EBBE008A-EADD-4D52-A816-4F310E70A1A9}"/>
              </a:ext>
            </a:extLst>
          </p:cNvPr>
          <p:cNvSpPr>
            <a:spLocks noChangeAspect="1"/>
          </p:cNvSpPr>
          <p:nvPr/>
        </p:nvSpPr>
        <p:spPr>
          <a:xfrm>
            <a:off x="3231564" y="2035381"/>
            <a:ext cx="2348050" cy="432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9" name="矩形 38">
            <a:extLst>
              <a:ext uri="{FF2B5EF4-FFF2-40B4-BE49-F238E27FC236}">
                <a16:creationId xmlns:a16="http://schemas.microsoft.com/office/drawing/2014/main" id="{75D68F45-0941-4584-BAC5-CFF26E1AA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110" y="2053104"/>
            <a:ext cx="2395513" cy="40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200" dirty="0">
                <a:sym typeface="方正兰亭黑_GBK" pitchFamily="2" charset="-122"/>
              </a:rPr>
              <a:t>分布律或概率密度</a:t>
            </a:r>
            <a:endParaRPr lang="en-US" altLang="zh-CN" sz="2200" dirty="0">
              <a:sym typeface="方正兰亭黑_GBK" pitchFamily="2" charset="-122"/>
            </a:endParaRPr>
          </a:p>
        </p:txBody>
      </p:sp>
      <p:sp>
        <p:nvSpPr>
          <p:cNvPr id="100" name="圆角矩形 32">
            <a:extLst>
              <a:ext uri="{FF2B5EF4-FFF2-40B4-BE49-F238E27FC236}">
                <a16:creationId xmlns:a16="http://schemas.microsoft.com/office/drawing/2014/main" id="{004C3CD2-F1AA-460C-88A9-A97162C85C63}"/>
              </a:ext>
            </a:extLst>
          </p:cNvPr>
          <p:cNvSpPr>
            <a:spLocks noChangeAspect="1"/>
          </p:cNvSpPr>
          <p:nvPr/>
        </p:nvSpPr>
        <p:spPr>
          <a:xfrm>
            <a:off x="7788910" y="3061535"/>
            <a:ext cx="1168205" cy="774377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1" name="矩形 38">
            <a:extLst>
              <a:ext uri="{FF2B5EF4-FFF2-40B4-BE49-F238E27FC236}">
                <a16:creationId xmlns:a16="http://schemas.microsoft.com/office/drawing/2014/main" id="{DB8814B0-BC5F-4639-8F72-1902993BA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9731" y="3112629"/>
            <a:ext cx="984871" cy="746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200" dirty="0">
                <a:sym typeface="方正兰亭黑_GBK" pitchFamily="2" charset="-122"/>
              </a:rPr>
              <a:t>非负性</a:t>
            </a:r>
            <a:endParaRPr lang="en-US" altLang="zh-CN" sz="2200" dirty="0">
              <a:sym typeface="方正兰亭黑_GBK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200" dirty="0">
                <a:sym typeface="方正兰亭黑_GBK" pitchFamily="2" charset="-122"/>
              </a:rPr>
              <a:t>归一性</a:t>
            </a:r>
            <a:endParaRPr lang="en-US" altLang="zh-CN" sz="2200" dirty="0">
              <a:sym typeface="方正兰亭黑_GBK" pitchFamily="2" charset="-122"/>
            </a:endParaRPr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1D898A7B-C9F3-4469-83FE-07BA447FB14C}"/>
              </a:ext>
            </a:extLst>
          </p:cNvPr>
          <p:cNvGrpSpPr>
            <a:grpSpLocks noChangeAspect="1"/>
          </p:cNvGrpSpPr>
          <p:nvPr/>
        </p:nvGrpSpPr>
        <p:grpSpPr>
          <a:xfrm>
            <a:off x="789183" y="2632013"/>
            <a:ext cx="1353637" cy="367036"/>
            <a:chOff x="5204626" y="2233575"/>
            <a:chExt cx="1721136" cy="548848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CD467FB1-A42E-4563-A1B9-DF69E9C84478}"/>
                </a:ext>
              </a:extLst>
            </p:cNvPr>
            <p:cNvGrpSpPr/>
            <p:nvPr/>
          </p:nvGrpSpPr>
          <p:grpSpPr>
            <a:xfrm>
              <a:off x="5204626" y="2233575"/>
              <a:ext cx="1721136" cy="548848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5" name="圆角矩形 43">
                <a:extLst>
                  <a:ext uri="{FF2B5EF4-FFF2-40B4-BE49-F238E27FC236}">
                    <a16:creationId xmlns:a16="http://schemas.microsoft.com/office/drawing/2014/main" id="{1A76CB57-4CFA-4103-B819-5FD02C58B7A6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圆角矩形 44">
                <a:extLst>
                  <a:ext uri="{FF2B5EF4-FFF2-40B4-BE49-F238E27FC236}">
                    <a16:creationId xmlns:a16="http://schemas.microsoft.com/office/drawing/2014/main" id="{B89DAD52-46F9-474F-85D1-4A271781068A}"/>
                  </a:ext>
                </a:extLst>
              </p:cNvPr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C3C3B39A-29EA-49F0-A960-055C3E5ED19E}"/>
                </a:ext>
              </a:extLst>
            </p:cNvPr>
            <p:cNvSpPr/>
            <p:nvPr/>
          </p:nvSpPr>
          <p:spPr>
            <a:xfrm>
              <a:off x="5384889" y="2368267"/>
              <a:ext cx="227115" cy="27946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07" name="TextBox 40">
            <a:extLst>
              <a:ext uri="{FF2B5EF4-FFF2-40B4-BE49-F238E27FC236}">
                <a16:creationId xmlns:a16="http://schemas.microsoft.com/office/drawing/2014/main" id="{47AB3BF6-EF62-4F5E-8251-74411E09BDC2}"/>
              </a:ext>
            </a:extLst>
          </p:cNvPr>
          <p:cNvSpPr txBox="1"/>
          <p:nvPr/>
        </p:nvSpPr>
        <p:spPr>
          <a:xfrm>
            <a:off x="1109996" y="2645006"/>
            <a:ext cx="100540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63A5A"/>
                </a:solidFill>
                <a:latin typeface="方正兰亭细黑_GBK" pitchFamily="2" charset="-122"/>
                <a:ea typeface="方正兰亭细黑_GBK" pitchFamily="2" charset="-122"/>
              </a:rPr>
              <a:t>两点分布</a:t>
            </a: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527AFD74-B036-4136-88E5-BDA628AD1722}"/>
              </a:ext>
            </a:extLst>
          </p:cNvPr>
          <p:cNvGrpSpPr>
            <a:grpSpLocks noChangeAspect="1"/>
          </p:cNvGrpSpPr>
          <p:nvPr/>
        </p:nvGrpSpPr>
        <p:grpSpPr>
          <a:xfrm>
            <a:off x="76567" y="3271274"/>
            <a:ext cx="291692" cy="1133797"/>
            <a:chOff x="2978982" y="2276409"/>
            <a:chExt cx="492139" cy="364935"/>
          </a:xfrm>
        </p:grpSpPr>
        <p:sp>
          <p:nvSpPr>
            <p:cNvPr id="115" name="圆角矩形 42">
              <a:extLst>
                <a:ext uri="{FF2B5EF4-FFF2-40B4-BE49-F238E27FC236}">
                  <a16:creationId xmlns:a16="http://schemas.microsoft.com/office/drawing/2014/main" id="{7FA9BF27-7B88-4296-89C0-164B5A98FAAA}"/>
                </a:ext>
              </a:extLst>
            </p:cNvPr>
            <p:cNvSpPr/>
            <p:nvPr/>
          </p:nvSpPr>
          <p:spPr>
            <a:xfrm>
              <a:off x="2978982" y="2276409"/>
              <a:ext cx="492139" cy="364934"/>
            </a:xfrm>
            <a:prstGeom prst="roundRect">
              <a:avLst>
                <a:gd name="adj" fmla="val 12535"/>
              </a:avLst>
            </a:prstGeom>
            <a:gradFill>
              <a:gsLst>
                <a:gs pos="92000">
                  <a:srgbClr val="FAFCFB"/>
                </a:gs>
                <a:gs pos="15000">
                  <a:srgbClr val="CDCED0"/>
                </a:gs>
              </a:gsLst>
              <a:lin ang="2700000" scaled="1"/>
            </a:gradFill>
            <a:ln w="22225">
              <a:gradFill>
                <a:gsLst>
                  <a:gs pos="36000">
                    <a:srgbClr val="FCFCFC"/>
                  </a:gs>
                  <a:gs pos="71000">
                    <a:srgbClr val="FAFCFB"/>
                  </a:gs>
                </a:gsLst>
                <a:lin ang="30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17" name="文本框 121">
              <a:extLst>
                <a:ext uri="{FF2B5EF4-FFF2-40B4-BE49-F238E27FC236}">
                  <a16:creationId xmlns:a16="http://schemas.microsoft.com/office/drawing/2014/main" id="{A9408B59-E021-48A9-BAC2-D3BE6B9C3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130" y="2294620"/>
              <a:ext cx="468990" cy="3467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aseline="-3000" dirty="0">
                  <a:solidFill>
                    <a:srgbClr val="163A5A"/>
                  </a:solidFill>
                  <a:latin typeface="Arial" pitchFamily="34" charset="0"/>
                  <a:sym typeface="Arial" pitchFamily="34" charset="0"/>
                </a:rPr>
                <a:t>常用分布</a:t>
              </a:r>
            </a:p>
          </p:txBody>
        </p:sp>
      </p:grpSp>
      <p:sp>
        <p:nvSpPr>
          <p:cNvPr id="119" name="左大括号 118">
            <a:extLst>
              <a:ext uri="{FF2B5EF4-FFF2-40B4-BE49-F238E27FC236}">
                <a16:creationId xmlns:a16="http://schemas.microsoft.com/office/drawing/2014/main" id="{13E95CD2-B0CF-40EC-BDDB-6BFB1A9DC743}"/>
              </a:ext>
            </a:extLst>
          </p:cNvPr>
          <p:cNvSpPr>
            <a:spLocks noChangeAspect="1"/>
          </p:cNvSpPr>
          <p:nvPr/>
        </p:nvSpPr>
        <p:spPr>
          <a:xfrm rot="10800000">
            <a:off x="421044" y="2843312"/>
            <a:ext cx="300024" cy="1980518"/>
          </a:xfrm>
          <a:prstGeom prst="leftBrace">
            <a:avLst/>
          </a:prstGeom>
          <a:ln w="38100">
            <a:solidFill>
              <a:schemeClr val="tx1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25FEB38A-93D2-4A44-BC31-F2E715784076}"/>
              </a:ext>
            </a:extLst>
          </p:cNvPr>
          <p:cNvGrpSpPr>
            <a:grpSpLocks noChangeAspect="1"/>
          </p:cNvGrpSpPr>
          <p:nvPr/>
        </p:nvGrpSpPr>
        <p:grpSpPr>
          <a:xfrm>
            <a:off x="788073" y="3044713"/>
            <a:ext cx="1353637" cy="367036"/>
            <a:chOff x="5204626" y="2233575"/>
            <a:chExt cx="1721136" cy="548848"/>
          </a:xfrm>
        </p:grpSpPr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D9CB13D9-238D-4B9B-82F6-9620BA0D494C}"/>
                </a:ext>
              </a:extLst>
            </p:cNvPr>
            <p:cNvGrpSpPr/>
            <p:nvPr/>
          </p:nvGrpSpPr>
          <p:grpSpPr>
            <a:xfrm>
              <a:off x="5204626" y="2233575"/>
              <a:ext cx="1721136" cy="548848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3" name="圆角矩形 43">
                <a:extLst>
                  <a:ext uri="{FF2B5EF4-FFF2-40B4-BE49-F238E27FC236}">
                    <a16:creationId xmlns:a16="http://schemas.microsoft.com/office/drawing/2014/main" id="{69C0A8C4-136D-40A7-BDEB-51BBEE12785B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圆角矩形 44">
                <a:extLst>
                  <a:ext uri="{FF2B5EF4-FFF2-40B4-BE49-F238E27FC236}">
                    <a16:creationId xmlns:a16="http://schemas.microsoft.com/office/drawing/2014/main" id="{5ED0FDAF-FE4D-49EB-958E-0A25D3ED4C3F}"/>
                  </a:ext>
                </a:extLst>
              </p:cNvPr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783C4A9B-2202-4AB7-B9A2-A456B32823E5}"/>
                </a:ext>
              </a:extLst>
            </p:cNvPr>
            <p:cNvSpPr/>
            <p:nvPr/>
          </p:nvSpPr>
          <p:spPr>
            <a:xfrm>
              <a:off x="5384889" y="2368267"/>
              <a:ext cx="227115" cy="27946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25" name="TextBox 40">
            <a:extLst>
              <a:ext uri="{FF2B5EF4-FFF2-40B4-BE49-F238E27FC236}">
                <a16:creationId xmlns:a16="http://schemas.microsoft.com/office/drawing/2014/main" id="{A3F0606B-0067-4FBF-B3D0-658AEFFB3075}"/>
              </a:ext>
            </a:extLst>
          </p:cNvPr>
          <p:cNvSpPr txBox="1"/>
          <p:nvPr/>
        </p:nvSpPr>
        <p:spPr>
          <a:xfrm>
            <a:off x="1108886" y="3057706"/>
            <a:ext cx="100540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63A5A"/>
                </a:solidFill>
                <a:latin typeface="方正兰亭细黑_GBK" pitchFamily="2" charset="-122"/>
                <a:ea typeface="方正兰亭细黑_GBK" pitchFamily="2" charset="-122"/>
              </a:rPr>
              <a:t>二项分布</a:t>
            </a:r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4DAD2B70-9B88-4495-9A61-5D428239894F}"/>
              </a:ext>
            </a:extLst>
          </p:cNvPr>
          <p:cNvGrpSpPr>
            <a:grpSpLocks noChangeAspect="1"/>
          </p:cNvGrpSpPr>
          <p:nvPr/>
        </p:nvGrpSpPr>
        <p:grpSpPr>
          <a:xfrm>
            <a:off x="788075" y="3458531"/>
            <a:ext cx="1353637" cy="367036"/>
            <a:chOff x="5204626" y="2233575"/>
            <a:chExt cx="1721136" cy="548848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824E8D73-8BC3-4A1D-AFCE-822AFB554692}"/>
                </a:ext>
              </a:extLst>
            </p:cNvPr>
            <p:cNvGrpSpPr/>
            <p:nvPr/>
          </p:nvGrpSpPr>
          <p:grpSpPr>
            <a:xfrm>
              <a:off x="5204626" y="2233575"/>
              <a:ext cx="1721136" cy="548848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9" name="圆角矩形 43">
                <a:extLst>
                  <a:ext uri="{FF2B5EF4-FFF2-40B4-BE49-F238E27FC236}">
                    <a16:creationId xmlns:a16="http://schemas.microsoft.com/office/drawing/2014/main" id="{3AAA3F7E-06E9-478F-9100-1C6A8312FE8F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圆角矩形 44">
                <a:extLst>
                  <a:ext uri="{FF2B5EF4-FFF2-40B4-BE49-F238E27FC236}">
                    <a16:creationId xmlns:a16="http://schemas.microsoft.com/office/drawing/2014/main" id="{A429A831-3461-4A51-8990-F5B37755C2D4}"/>
                  </a:ext>
                </a:extLst>
              </p:cNvPr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8FAD8549-771D-44B3-9B6F-AC4468D81B96}"/>
                </a:ext>
              </a:extLst>
            </p:cNvPr>
            <p:cNvSpPr/>
            <p:nvPr/>
          </p:nvSpPr>
          <p:spPr>
            <a:xfrm>
              <a:off x="5384889" y="2368267"/>
              <a:ext cx="227115" cy="27946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31" name="TextBox 40">
            <a:extLst>
              <a:ext uri="{FF2B5EF4-FFF2-40B4-BE49-F238E27FC236}">
                <a16:creationId xmlns:a16="http://schemas.microsoft.com/office/drawing/2014/main" id="{5B14EA22-B156-4117-BDAF-39987C057B16}"/>
              </a:ext>
            </a:extLst>
          </p:cNvPr>
          <p:cNvSpPr txBox="1"/>
          <p:nvPr/>
        </p:nvSpPr>
        <p:spPr>
          <a:xfrm>
            <a:off x="1108888" y="3471524"/>
            <a:ext cx="100540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63A5A"/>
                </a:solidFill>
                <a:latin typeface="方正兰亭细黑_GBK" pitchFamily="2" charset="-122"/>
                <a:ea typeface="方正兰亭细黑_GBK" pitchFamily="2" charset="-122"/>
              </a:rPr>
              <a:t>泊松分布</a:t>
            </a:r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852EB27B-1FA8-4F5C-A1A5-B01BBE47FB71}"/>
              </a:ext>
            </a:extLst>
          </p:cNvPr>
          <p:cNvGrpSpPr>
            <a:grpSpLocks noChangeAspect="1"/>
          </p:cNvGrpSpPr>
          <p:nvPr/>
        </p:nvGrpSpPr>
        <p:grpSpPr>
          <a:xfrm>
            <a:off x="788077" y="3865671"/>
            <a:ext cx="1353637" cy="367036"/>
            <a:chOff x="5204626" y="2233575"/>
            <a:chExt cx="1721136" cy="548848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2012B63A-3AC4-46F6-A6A9-F15EAE46C99F}"/>
                </a:ext>
              </a:extLst>
            </p:cNvPr>
            <p:cNvGrpSpPr/>
            <p:nvPr/>
          </p:nvGrpSpPr>
          <p:grpSpPr>
            <a:xfrm>
              <a:off x="5204626" y="2233575"/>
              <a:ext cx="1721136" cy="548848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5" name="圆角矩形 43">
                <a:extLst>
                  <a:ext uri="{FF2B5EF4-FFF2-40B4-BE49-F238E27FC236}">
                    <a16:creationId xmlns:a16="http://schemas.microsoft.com/office/drawing/2014/main" id="{5430F4A6-3FDB-46F3-876D-960F601FCB8D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6" name="圆角矩形 44">
                <a:extLst>
                  <a:ext uri="{FF2B5EF4-FFF2-40B4-BE49-F238E27FC236}">
                    <a16:creationId xmlns:a16="http://schemas.microsoft.com/office/drawing/2014/main" id="{1F7CCC89-13B1-403B-9AE9-073D83075A11}"/>
                  </a:ext>
                </a:extLst>
              </p:cNvPr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0F9FB412-13FE-4D40-8D5F-91B72D316EB2}"/>
                </a:ext>
              </a:extLst>
            </p:cNvPr>
            <p:cNvSpPr/>
            <p:nvPr/>
          </p:nvSpPr>
          <p:spPr>
            <a:xfrm>
              <a:off x="5384889" y="2368267"/>
              <a:ext cx="227115" cy="27946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37" name="TextBox 40">
            <a:extLst>
              <a:ext uri="{FF2B5EF4-FFF2-40B4-BE49-F238E27FC236}">
                <a16:creationId xmlns:a16="http://schemas.microsoft.com/office/drawing/2014/main" id="{B91EDACA-7630-4D4B-9FC5-520B6FF72144}"/>
              </a:ext>
            </a:extLst>
          </p:cNvPr>
          <p:cNvSpPr txBox="1"/>
          <p:nvPr/>
        </p:nvSpPr>
        <p:spPr>
          <a:xfrm>
            <a:off x="1108890" y="3878664"/>
            <a:ext cx="100540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63A5A"/>
                </a:solidFill>
                <a:latin typeface="方正兰亭细黑_GBK" pitchFamily="2" charset="-122"/>
                <a:ea typeface="方正兰亭细黑_GBK" pitchFamily="2" charset="-122"/>
              </a:rPr>
              <a:t>均匀分布</a:t>
            </a:r>
          </a:p>
        </p:txBody>
      </p: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45C41C0E-EEB3-46A4-92FB-0E9099EC9927}"/>
              </a:ext>
            </a:extLst>
          </p:cNvPr>
          <p:cNvGrpSpPr>
            <a:grpSpLocks noChangeAspect="1"/>
          </p:cNvGrpSpPr>
          <p:nvPr/>
        </p:nvGrpSpPr>
        <p:grpSpPr>
          <a:xfrm>
            <a:off x="788073" y="4272816"/>
            <a:ext cx="1353637" cy="367036"/>
            <a:chOff x="5204626" y="2233575"/>
            <a:chExt cx="1721136" cy="548848"/>
          </a:xfrm>
        </p:grpSpPr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EFE1DAD2-CE9A-417E-8537-899CE472D482}"/>
                </a:ext>
              </a:extLst>
            </p:cNvPr>
            <p:cNvGrpSpPr/>
            <p:nvPr/>
          </p:nvGrpSpPr>
          <p:grpSpPr>
            <a:xfrm>
              <a:off x="5204626" y="2233575"/>
              <a:ext cx="1721136" cy="548848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41" name="圆角矩形 43">
                <a:extLst>
                  <a:ext uri="{FF2B5EF4-FFF2-40B4-BE49-F238E27FC236}">
                    <a16:creationId xmlns:a16="http://schemas.microsoft.com/office/drawing/2014/main" id="{41DA750B-9BA1-4D6A-9DAA-25CAA56F759A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2" name="圆角矩形 44">
                <a:extLst>
                  <a:ext uri="{FF2B5EF4-FFF2-40B4-BE49-F238E27FC236}">
                    <a16:creationId xmlns:a16="http://schemas.microsoft.com/office/drawing/2014/main" id="{34707454-E6AA-49A4-A568-CD3F5E89BBE8}"/>
                  </a:ext>
                </a:extLst>
              </p:cNvPr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145772D7-5C7E-4BCA-8A83-6B6B9F8DE9A5}"/>
                </a:ext>
              </a:extLst>
            </p:cNvPr>
            <p:cNvSpPr/>
            <p:nvPr/>
          </p:nvSpPr>
          <p:spPr>
            <a:xfrm>
              <a:off x="5384889" y="2368267"/>
              <a:ext cx="227115" cy="27946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43" name="TextBox 40">
            <a:extLst>
              <a:ext uri="{FF2B5EF4-FFF2-40B4-BE49-F238E27FC236}">
                <a16:creationId xmlns:a16="http://schemas.microsoft.com/office/drawing/2014/main" id="{77081432-B9E7-4A35-A2A5-DB54950B7307}"/>
              </a:ext>
            </a:extLst>
          </p:cNvPr>
          <p:cNvSpPr txBox="1"/>
          <p:nvPr/>
        </p:nvSpPr>
        <p:spPr>
          <a:xfrm>
            <a:off x="1108886" y="4285809"/>
            <a:ext cx="100540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63A5A"/>
                </a:solidFill>
                <a:latin typeface="方正兰亭细黑_GBK" pitchFamily="2" charset="-122"/>
                <a:ea typeface="方正兰亭细黑_GBK" pitchFamily="2" charset="-122"/>
              </a:rPr>
              <a:t>指数分布</a:t>
            </a: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C339FF0F-99F2-4C94-AD44-4156E155BF8E}"/>
              </a:ext>
            </a:extLst>
          </p:cNvPr>
          <p:cNvGrpSpPr>
            <a:grpSpLocks noChangeAspect="1"/>
          </p:cNvGrpSpPr>
          <p:nvPr/>
        </p:nvGrpSpPr>
        <p:grpSpPr>
          <a:xfrm>
            <a:off x="788075" y="4673283"/>
            <a:ext cx="1353637" cy="367036"/>
            <a:chOff x="5204626" y="2233575"/>
            <a:chExt cx="1721136" cy="548848"/>
          </a:xfrm>
        </p:grpSpPr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E1F5A437-37A7-4480-8199-3D822A66A246}"/>
                </a:ext>
              </a:extLst>
            </p:cNvPr>
            <p:cNvGrpSpPr/>
            <p:nvPr/>
          </p:nvGrpSpPr>
          <p:grpSpPr>
            <a:xfrm>
              <a:off x="5204626" y="2233575"/>
              <a:ext cx="1721136" cy="548848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47" name="圆角矩形 43">
                <a:extLst>
                  <a:ext uri="{FF2B5EF4-FFF2-40B4-BE49-F238E27FC236}">
                    <a16:creationId xmlns:a16="http://schemas.microsoft.com/office/drawing/2014/main" id="{D7CA8476-8460-4998-ABD5-9AD12BCBF7FD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8" name="圆角矩形 44">
                <a:extLst>
                  <a:ext uri="{FF2B5EF4-FFF2-40B4-BE49-F238E27FC236}">
                    <a16:creationId xmlns:a16="http://schemas.microsoft.com/office/drawing/2014/main" id="{A60DF526-F2CB-40B9-8A76-A43F4DF94454}"/>
                  </a:ext>
                </a:extLst>
              </p:cNvPr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468D5C86-0DD6-4677-964F-CF25A5B3CEEA}"/>
                </a:ext>
              </a:extLst>
            </p:cNvPr>
            <p:cNvSpPr/>
            <p:nvPr/>
          </p:nvSpPr>
          <p:spPr>
            <a:xfrm>
              <a:off x="5384889" y="2368267"/>
              <a:ext cx="227115" cy="27946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49" name="TextBox 40">
            <a:extLst>
              <a:ext uri="{FF2B5EF4-FFF2-40B4-BE49-F238E27FC236}">
                <a16:creationId xmlns:a16="http://schemas.microsoft.com/office/drawing/2014/main" id="{B16BC594-0755-4E0F-BF4E-D76F7A67452E}"/>
              </a:ext>
            </a:extLst>
          </p:cNvPr>
          <p:cNvSpPr txBox="1"/>
          <p:nvPr/>
        </p:nvSpPr>
        <p:spPr>
          <a:xfrm>
            <a:off x="1108888" y="4686276"/>
            <a:ext cx="100540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方正兰亭细黑_GBK" pitchFamily="2" charset="-122"/>
                <a:ea typeface="方正兰亭细黑_GBK" pitchFamily="2" charset="-122"/>
              </a:rPr>
              <a:t>正态分布</a:t>
            </a:r>
          </a:p>
        </p:txBody>
      </p:sp>
      <p:sp>
        <p:nvSpPr>
          <p:cNvPr id="150" name="圆角矩形 32">
            <a:extLst>
              <a:ext uri="{FF2B5EF4-FFF2-40B4-BE49-F238E27FC236}">
                <a16:creationId xmlns:a16="http://schemas.microsoft.com/office/drawing/2014/main" id="{0EEE1052-BCB9-4578-9C40-3FAAD0CF1E95}"/>
              </a:ext>
            </a:extLst>
          </p:cNvPr>
          <p:cNvSpPr>
            <a:spLocks noChangeAspect="1"/>
          </p:cNvSpPr>
          <p:nvPr/>
        </p:nvSpPr>
        <p:spPr>
          <a:xfrm>
            <a:off x="2727609" y="4357765"/>
            <a:ext cx="1549128" cy="432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1" name="矩形 38">
            <a:extLst>
              <a:ext uri="{FF2B5EF4-FFF2-40B4-BE49-F238E27FC236}">
                <a16:creationId xmlns:a16="http://schemas.microsoft.com/office/drawing/2014/main" id="{C1129ED3-13C6-4B04-9AB2-8D148006B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3182" y="4375488"/>
            <a:ext cx="1549128" cy="40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200" dirty="0">
                <a:sym typeface="方正兰亭黑_GBK" pitchFamily="2" charset="-122"/>
              </a:rPr>
              <a:t>函数的分布</a:t>
            </a:r>
            <a:endParaRPr lang="en-US" altLang="zh-CN" sz="2200" dirty="0">
              <a:sym typeface="方正兰亭黑_GBK" pitchFamily="2" charset="-122"/>
            </a:endParaRPr>
          </a:p>
        </p:txBody>
      </p:sp>
      <p:sp>
        <p:nvSpPr>
          <p:cNvPr id="152" name="左大括号 151">
            <a:extLst>
              <a:ext uri="{FF2B5EF4-FFF2-40B4-BE49-F238E27FC236}">
                <a16:creationId xmlns:a16="http://schemas.microsoft.com/office/drawing/2014/main" id="{5DCDCF53-079E-470A-9488-B8F07F84D6A0}"/>
              </a:ext>
            </a:extLst>
          </p:cNvPr>
          <p:cNvSpPr>
            <a:spLocks noChangeAspect="1"/>
          </p:cNvSpPr>
          <p:nvPr/>
        </p:nvSpPr>
        <p:spPr>
          <a:xfrm>
            <a:off x="4358293" y="4251438"/>
            <a:ext cx="144000" cy="659002"/>
          </a:xfrm>
          <a:prstGeom prst="leftBrace">
            <a:avLst/>
          </a:prstGeom>
          <a:ln w="38100">
            <a:solidFill>
              <a:schemeClr val="tx1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3" name="圆角矩形 29">
            <a:extLst>
              <a:ext uri="{FF2B5EF4-FFF2-40B4-BE49-F238E27FC236}">
                <a16:creationId xmlns:a16="http://schemas.microsoft.com/office/drawing/2014/main" id="{F436B850-FB59-45B2-94B5-3BE5B28E25CF}"/>
              </a:ext>
            </a:extLst>
          </p:cNvPr>
          <p:cNvSpPr/>
          <p:nvPr/>
        </p:nvSpPr>
        <p:spPr>
          <a:xfrm>
            <a:off x="4572741" y="4141947"/>
            <a:ext cx="1170154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4" name="矩形 32">
            <a:extLst>
              <a:ext uri="{FF2B5EF4-FFF2-40B4-BE49-F238E27FC236}">
                <a16:creationId xmlns:a16="http://schemas.microsoft.com/office/drawing/2014/main" id="{36C4E597-5E16-4BF7-A1FA-FE5A5061A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68" y="4164554"/>
            <a:ext cx="1228527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分布函数法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155" name="圆角矩形 29">
            <a:extLst>
              <a:ext uri="{FF2B5EF4-FFF2-40B4-BE49-F238E27FC236}">
                <a16:creationId xmlns:a16="http://schemas.microsoft.com/office/drawing/2014/main" id="{AAC0346A-5039-46A1-99BE-DE5DE20D2219}"/>
              </a:ext>
            </a:extLst>
          </p:cNvPr>
          <p:cNvSpPr/>
          <p:nvPr/>
        </p:nvSpPr>
        <p:spPr>
          <a:xfrm>
            <a:off x="4572737" y="4677033"/>
            <a:ext cx="1035845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6" name="矩形 32">
            <a:extLst>
              <a:ext uri="{FF2B5EF4-FFF2-40B4-BE49-F238E27FC236}">
                <a16:creationId xmlns:a16="http://schemas.microsoft.com/office/drawing/2014/main" id="{576F27D2-F995-4872-AF6C-E2A6F7740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1766" y="4699640"/>
            <a:ext cx="574502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公式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431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53" presetClass="entr" presetSubtype="16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75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0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10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53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0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10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63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8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10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2" dur="10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7" dur="10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10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1" dur="10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7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1" dur="10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10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05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6" fill="hold">
                          <p:stCondLst>
                            <p:cond delay="indefinite"/>
                          </p:stCondLst>
                          <p:childTnLst>
                            <p:par>
                              <p:cTn id="1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0" dur="75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4" dur="10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1000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18" dur="10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3" dur="75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2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7" dur="10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1000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1" dur="10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2" fill="hold">
                          <p:stCondLst>
                            <p:cond delay="indefinite"/>
                          </p:stCondLst>
                          <p:childTnLst>
                            <p:par>
                              <p:cTn id="1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4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6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10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0" fill="hold">
                          <p:stCondLst>
                            <p:cond delay="indefinite"/>
                          </p:stCondLst>
                          <p:childTnLst>
                            <p:par>
                              <p:cTn id="1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4" dur="75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5" fill="hold">
                          <p:stCondLst>
                            <p:cond delay="indefinite"/>
                          </p:stCondLst>
                          <p:childTnLst>
                            <p:par>
                              <p:cTn id="1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7" presetID="2" presetClass="entr" presetSubtype="2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49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50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10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54" dur="10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5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156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58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59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10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3" dur="10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4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165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67" dur="10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68" dur="10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100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2" dur="10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3" fill="hold">
                                <p:stCondLst>
                                  <p:cond delay="6600"/>
                                </p:stCondLst>
                                <p:childTnLst>
                                  <p:par>
                                    <p:cTn id="174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76" dur="10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77" dur="10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8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0" dur="1000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1" dur="10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2" fill="hold">
                                <p:stCondLst>
                                  <p:cond delay="8800"/>
                                </p:stCondLst>
                                <p:childTnLst>
                                  <p:par>
                                    <p:cTn id="183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85" dur="10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86" dur="10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100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0" dur="10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1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192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94" dur="10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95" dur="10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6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100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9" dur="10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0" fill="hold">
                          <p:stCondLst>
                            <p:cond delay="indefinite"/>
                          </p:stCondLst>
                          <p:childTnLst>
                            <p:par>
                              <p:cTn id="2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4" dur="10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100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208" dur="10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9" fill="hold">
                          <p:stCondLst>
                            <p:cond delay="indefinite"/>
                          </p:stCondLst>
                          <p:childTnLst>
                            <p:par>
                              <p:cTn id="2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3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4" fill="hold">
                          <p:stCondLst>
                            <p:cond delay="indefinite"/>
                          </p:stCondLst>
                          <p:childTnLst>
                            <p:par>
                              <p:cTn id="2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8" dur="10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9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1" dur="1000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22" dur="10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3" fill="hold">
                          <p:stCondLst>
                            <p:cond delay="indefinite"/>
                          </p:stCondLst>
                          <p:childTnLst>
                            <p:par>
                              <p:cTn id="2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7" dur="10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0" dur="1000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31" dur="10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23" grpId="0" bldLvl="0" autoUpdateAnimBg="0"/>
          <p:bldP spid="40" grpId="0" animBg="1"/>
          <p:bldP spid="44" grpId="0" animBg="1"/>
          <p:bldP spid="45" grpId="0" animBg="1"/>
          <p:bldP spid="46" grpId="0"/>
          <p:bldP spid="48" grpId="0"/>
          <p:bldP spid="3" grpId="0" animBg="1"/>
          <p:bldP spid="61" grpId="0" animBg="1"/>
          <p:bldP spid="80" grpId="0" animBg="1"/>
          <p:bldP spid="81" grpId="0" animBg="1"/>
          <p:bldP spid="82" grpId="0" animBg="1"/>
          <p:bldP spid="83" grpId="0" bldLvl="0" autoUpdateAnimBg="0"/>
          <p:bldP spid="84" grpId="0" animBg="1"/>
          <p:bldP spid="85" grpId="0" bldLvl="0" autoUpdateAnimBg="0"/>
          <p:bldP spid="60" grpId="0" animBg="1"/>
          <p:bldP spid="86" grpId="0" bldLvl="0" autoUpdateAnimBg="0"/>
          <p:bldP spid="87" grpId="0" animBg="1"/>
          <p:bldP spid="88" grpId="0" bldLvl="0" autoUpdateAnimBg="0"/>
          <p:bldP spid="89" grpId="0" animBg="1"/>
          <p:bldP spid="97" grpId="0" animBg="1"/>
          <p:bldP spid="98" grpId="0" animBg="1"/>
          <p:bldP spid="99" grpId="0" bldLvl="0" autoUpdateAnimBg="0"/>
          <p:bldP spid="100" grpId="0" animBg="1"/>
          <p:bldP spid="101" grpId="0" bldLvl="0" autoUpdateAnimBg="0"/>
          <p:bldP spid="107" grpId="0"/>
          <p:bldP spid="119" grpId="0" animBg="1"/>
          <p:bldP spid="125" grpId="0"/>
          <p:bldP spid="131" grpId="0"/>
          <p:bldP spid="137" grpId="0"/>
          <p:bldP spid="143" grpId="0"/>
          <p:bldP spid="149" grpId="0"/>
          <p:bldP spid="150" grpId="0" animBg="1"/>
          <p:bldP spid="151" grpId="0" bldLvl="0" autoUpdateAnimBg="0"/>
          <p:bldP spid="152" grpId="0" animBg="1"/>
          <p:bldP spid="153" grpId="0" animBg="1"/>
          <p:bldP spid="154" grpId="0" bldLvl="0" autoUpdateAnimBg="0"/>
          <p:bldP spid="155" grpId="0" animBg="1"/>
          <p:bldP spid="156" grpId="0" bldLvl="0" autoUpdateAnimBg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53" presetClass="entr" presetSubtype="16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75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0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10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53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0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10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63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8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10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2" dur="10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7" dur="10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10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1" dur="10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7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1" dur="10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10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05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6" fill="hold">
                          <p:stCondLst>
                            <p:cond delay="indefinite"/>
                          </p:stCondLst>
                          <p:childTnLst>
                            <p:par>
                              <p:cTn id="1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0" dur="75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4" dur="10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1000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18" dur="10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3" dur="75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2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7" dur="10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1000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1" dur="10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2" fill="hold">
                          <p:stCondLst>
                            <p:cond delay="indefinite"/>
                          </p:stCondLst>
                          <p:childTnLst>
                            <p:par>
                              <p:cTn id="1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4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6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10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0" fill="hold">
                          <p:stCondLst>
                            <p:cond delay="indefinite"/>
                          </p:stCondLst>
                          <p:childTnLst>
                            <p:par>
                              <p:cTn id="1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4" dur="75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5" fill="hold">
                          <p:stCondLst>
                            <p:cond delay="indefinite"/>
                          </p:stCondLst>
                          <p:childTnLst>
                            <p:par>
                              <p:cTn id="1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7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0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10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54" dur="10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5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15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10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3" dur="10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4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16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10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10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100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2" dur="10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3" fill="hold">
                                <p:stCondLst>
                                  <p:cond delay="6600"/>
                                </p:stCondLst>
                                <p:childTnLst>
                                  <p:par>
                                    <p:cTn id="17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10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" dur="10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8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0" dur="1000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1" dur="10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2" fill="hold">
                                <p:stCondLst>
                                  <p:cond delay="8800"/>
                                </p:stCondLst>
                                <p:childTnLst>
                                  <p:par>
                                    <p:cTn id="183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5" dur="10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6" dur="10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100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0" dur="10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1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19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10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10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6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100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9" dur="10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0" fill="hold">
                          <p:stCondLst>
                            <p:cond delay="indefinite"/>
                          </p:stCondLst>
                          <p:childTnLst>
                            <p:par>
                              <p:cTn id="2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4" dur="10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100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208" dur="10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9" fill="hold">
                          <p:stCondLst>
                            <p:cond delay="indefinite"/>
                          </p:stCondLst>
                          <p:childTnLst>
                            <p:par>
                              <p:cTn id="2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3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4" fill="hold">
                          <p:stCondLst>
                            <p:cond delay="indefinite"/>
                          </p:stCondLst>
                          <p:childTnLst>
                            <p:par>
                              <p:cTn id="2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8" dur="10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9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1" dur="1000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22" dur="10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3" fill="hold">
                          <p:stCondLst>
                            <p:cond delay="indefinite"/>
                          </p:stCondLst>
                          <p:childTnLst>
                            <p:par>
                              <p:cTn id="2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7" dur="10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0" dur="1000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31" dur="10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23" grpId="0" bldLvl="0" autoUpdateAnimBg="0"/>
          <p:bldP spid="40" grpId="0" animBg="1"/>
          <p:bldP spid="44" grpId="0" animBg="1"/>
          <p:bldP spid="45" grpId="0" animBg="1"/>
          <p:bldP spid="46" grpId="0"/>
          <p:bldP spid="48" grpId="0"/>
          <p:bldP spid="3" grpId="0" animBg="1"/>
          <p:bldP spid="61" grpId="0" animBg="1"/>
          <p:bldP spid="80" grpId="0" animBg="1"/>
          <p:bldP spid="81" grpId="0" animBg="1"/>
          <p:bldP spid="82" grpId="0" animBg="1"/>
          <p:bldP spid="83" grpId="0" bldLvl="0" autoUpdateAnimBg="0"/>
          <p:bldP spid="84" grpId="0" animBg="1"/>
          <p:bldP spid="85" grpId="0" bldLvl="0" autoUpdateAnimBg="0"/>
          <p:bldP spid="60" grpId="0" animBg="1"/>
          <p:bldP spid="86" grpId="0" bldLvl="0" autoUpdateAnimBg="0"/>
          <p:bldP spid="87" grpId="0" animBg="1"/>
          <p:bldP spid="88" grpId="0" bldLvl="0" autoUpdateAnimBg="0"/>
          <p:bldP spid="89" grpId="0" animBg="1"/>
          <p:bldP spid="97" grpId="0" animBg="1"/>
          <p:bldP spid="98" grpId="0" animBg="1"/>
          <p:bldP spid="99" grpId="0" bldLvl="0" autoUpdateAnimBg="0"/>
          <p:bldP spid="100" grpId="0" animBg="1"/>
          <p:bldP spid="101" grpId="0" bldLvl="0" autoUpdateAnimBg="0"/>
          <p:bldP spid="107" grpId="0"/>
          <p:bldP spid="119" grpId="0" animBg="1"/>
          <p:bldP spid="125" grpId="0"/>
          <p:bldP spid="131" grpId="0"/>
          <p:bldP spid="137" grpId="0"/>
          <p:bldP spid="143" grpId="0"/>
          <p:bldP spid="149" grpId="0"/>
          <p:bldP spid="150" grpId="0" animBg="1"/>
          <p:bldP spid="151" grpId="0" bldLvl="0" autoUpdateAnimBg="0"/>
          <p:bldP spid="152" grpId="0" animBg="1"/>
          <p:bldP spid="153" grpId="0" animBg="1"/>
          <p:bldP spid="154" grpId="0" bldLvl="0" autoUpdateAnimBg="0"/>
          <p:bldP spid="155" grpId="0" animBg="1"/>
          <p:bldP spid="156" grpId="0" bldLvl="0" autoUpdateAnimBg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18A2C83-F71F-4F45-B326-61CBF7E93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7" y="172830"/>
            <a:ext cx="8413349" cy="96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58659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896E918-C3BE-4C95-AB21-1A5FB071C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623" y="0"/>
            <a:ext cx="7992925" cy="1812828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C159CC95-C976-4288-B1F9-92097E7116E8}"/>
              </a:ext>
            </a:extLst>
          </p:cNvPr>
          <p:cNvGrpSpPr/>
          <p:nvPr/>
        </p:nvGrpSpPr>
        <p:grpSpPr>
          <a:xfrm>
            <a:off x="1857434" y="598088"/>
            <a:ext cx="181800" cy="356040"/>
            <a:chOff x="1857434" y="598088"/>
            <a:chExt cx="181800" cy="35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DD6A72C8-8493-420C-AD8C-ED698BB9F220}"/>
                    </a:ext>
                  </a:extLst>
                </p14:cNvPr>
                <p14:cNvContentPartPr/>
                <p14:nvPr/>
              </p14:nvContentPartPr>
              <p14:xfrm>
                <a:off x="1866794" y="690248"/>
                <a:ext cx="30600" cy="26388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DD6A72C8-8493-420C-AD8C-ED698BB9F2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57794" y="681608"/>
                  <a:ext cx="482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6478DEC4-664D-4DD3-82C8-D3688ECB7B24}"/>
                    </a:ext>
                  </a:extLst>
                </p14:cNvPr>
                <p14:cNvContentPartPr/>
                <p14:nvPr/>
              </p14:nvContentPartPr>
              <p14:xfrm>
                <a:off x="1857434" y="598088"/>
                <a:ext cx="181800" cy="30672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6478DEC4-664D-4DD3-82C8-D3688ECB7B2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48434" y="589448"/>
                  <a:ext cx="199440" cy="324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67384BC7-05D5-4382-8B8A-019E7AC454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930429"/>
            <a:ext cx="9144000" cy="12826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E5DF7D28-B069-41C6-B9C1-C9BFC56F61AD}"/>
                  </a:ext>
                </a:extLst>
              </p14:cNvPr>
              <p14:cNvContentPartPr/>
              <p14:nvPr/>
            </p14:nvContentPartPr>
            <p14:xfrm>
              <a:off x="7918034" y="1978688"/>
              <a:ext cx="319680" cy="26496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E5DF7D28-B069-41C6-B9C1-C9BFC56F61A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09034" y="1970048"/>
                <a:ext cx="337320" cy="28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727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D891393-C23B-421C-A8A6-D5BDC1562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86"/>
            <a:ext cx="5072136" cy="211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8334509-3788-4405-97EF-38E1B5DED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" y="0"/>
            <a:ext cx="7535327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2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067875" y="1964815"/>
            <a:ext cx="4224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latin typeface="方正兰亭细黑_GBK" pitchFamily="2" charset="-122"/>
                <a:ea typeface="方正兰亭细黑_GBK" pitchFamily="2" charset="-122"/>
              </a:rPr>
              <a:t>二维随机变量及分布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259995" y="1656229"/>
            <a:ext cx="1301106" cy="1301106"/>
            <a:chOff x="2683251" y="1980687"/>
            <a:chExt cx="1301106" cy="1301106"/>
          </a:xfrm>
          <a:solidFill>
            <a:schemeClr val="tx2">
              <a:lumMod val="50000"/>
            </a:schemeClr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89385" y="2185262"/>
              <a:ext cx="497252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3851564" y="1656229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2499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2654978" y="598382"/>
            <a:ext cx="3396760" cy="714482"/>
            <a:chOff x="0" y="-71098"/>
            <a:chExt cx="2636520" cy="1518898"/>
          </a:xfrm>
        </p:grpSpPr>
        <p:sp>
          <p:nvSpPr>
            <p:cNvPr id="5" name="任意多边形 4"/>
            <p:cNvSpPr>
              <a:spLocks noChangeArrowheads="1"/>
            </p:cNvSpPr>
            <p:nvPr/>
          </p:nvSpPr>
          <p:spPr bwMode="auto">
            <a:xfrm>
              <a:off x="0" y="0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39999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文本框 24"/>
            <p:cNvSpPr>
              <a:spLocks noChangeArrowheads="1"/>
            </p:cNvSpPr>
            <p:nvPr/>
          </p:nvSpPr>
          <p:spPr bwMode="auto">
            <a:xfrm>
              <a:off x="351113" y="-71098"/>
              <a:ext cx="2230360" cy="1504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000" dirty="0">
                  <a:solidFill>
                    <a:schemeClr val="bg1"/>
                  </a:solidFill>
                  <a:latin typeface="Arial" pitchFamily="34" charset="0"/>
                  <a:sym typeface="Arial" pitchFamily="34" charset="0"/>
                </a:rPr>
                <a:t>二维随机变量的分布</a:t>
              </a:r>
              <a:endParaRPr lang="zh-CN" altLang="en-US" sz="2000" baseline="-3000" dirty="0">
                <a:solidFill>
                  <a:schemeClr val="bg1"/>
                </a:solidFill>
                <a:latin typeface="Arial" pitchFamily="34" charset="0"/>
                <a:sym typeface="Arial" pitchFamily="34" charset="0"/>
              </a:endParaRPr>
            </a:p>
          </p:txBody>
        </p:sp>
      </p:grpSp>
      <p:grpSp>
        <p:nvGrpSpPr>
          <p:cNvPr id="7" name="组合 2"/>
          <p:cNvGrpSpPr>
            <a:grpSpLocks/>
          </p:cNvGrpSpPr>
          <p:nvPr/>
        </p:nvGrpSpPr>
        <p:grpSpPr bwMode="auto">
          <a:xfrm>
            <a:off x="97934" y="539123"/>
            <a:ext cx="2981099" cy="799706"/>
            <a:chOff x="0" y="-197075"/>
            <a:chExt cx="2636520" cy="1700073"/>
          </a:xfrm>
        </p:grpSpPr>
        <p:sp>
          <p:nvSpPr>
            <p:cNvPr id="8" name="任意多边形 4"/>
            <p:cNvSpPr>
              <a:spLocks noChangeArrowheads="1"/>
            </p:cNvSpPr>
            <p:nvPr/>
          </p:nvSpPr>
          <p:spPr bwMode="auto">
            <a:xfrm>
              <a:off x="0" y="0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39999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文本框 25"/>
            <p:cNvSpPr>
              <a:spLocks noChangeArrowheads="1"/>
            </p:cNvSpPr>
            <p:nvPr/>
          </p:nvSpPr>
          <p:spPr bwMode="auto">
            <a:xfrm>
              <a:off x="300321" y="-197075"/>
              <a:ext cx="2293960" cy="1700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000" dirty="0">
                  <a:solidFill>
                    <a:schemeClr val="bg1"/>
                  </a:solidFill>
                  <a:latin typeface="Arial" pitchFamily="34" charset="0"/>
                  <a:sym typeface="Arial" pitchFamily="34" charset="0"/>
                </a:rPr>
                <a:t>二维随机变量定义</a:t>
              </a:r>
              <a:endParaRPr lang="zh-CN" altLang="en-US" sz="2000" baseline="-3000" dirty="0">
                <a:solidFill>
                  <a:schemeClr val="bg1"/>
                </a:solidFill>
                <a:latin typeface="Arial" pitchFamily="34" charset="0"/>
                <a:sym typeface="Arial" pitchFamily="34" charset="0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99209" y="530323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230832" y="16918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8" name="TextBox 93"/>
          <p:cNvSpPr txBox="1"/>
          <p:nvPr/>
        </p:nvSpPr>
        <p:spPr>
          <a:xfrm>
            <a:off x="492909" y="105612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pc="300" dirty="0">
                <a:latin typeface="方正兰亭细黑_GBK" pitchFamily="2" charset="-122"/>
                <a:ea typeface="方正兰亭细黑_GBK" pitchFamily="2" charset="-122"/>
              </a:rPr>
              <a:t>二维随机变量及分布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3235967" y="215621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左大括号 60">
            <a:extLst>
              <a:ext uri="{FF2B5EF4-FFF2-40B4-BE49-F238E27FC236}">
                <a16:creationId xmlns:a16="http://schemas.microsoft.com/office/drawing/2014/main" id="{058CA568-C5BC-421A-8905-B66BAB293078}"/>
              </a:ext>
            </a:extLst>
          </p:cNvPr>
          <p:cNvSpPr>
            <a:spLocks noChangeAspect="1"/>
          </p:cNvSpPr>
          <p:nvPr/>
        </p:nvSpPr>
        <p:spPr>
          <a:xfrm rot="16200000">
            <a:off x="5385788" y="2377652"/>
            <a:ext cx="639709" cy="2927566"/>
          </a:xfrm>
          <a:prstGeom prst="leftBrace">
            <a:avLst/>
          </a:prstGeom>
          <a:ln w="38100">
            <a:solidFill>
              <a:schemeClr val="tx1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2" name="圆角矩形 29">
            <a:extLst>
              <a:ext uri="{FF2B5EF4-FFF2-40B4-BE49-F238E27FC236}">
                <a16:creationId xmlns:a16="http://schemas.microsoft.com/office/drawing/2014/main" id="{E905A970-9104-4755-9E1D-42748D5A067B}"/>
              </a:ext>
            </a:extLst>
          </p:cNvPr>
          <p:cNvSpPr/>
          <p:nvPr/>
        </p:nvSpPr>
        <p:spPr>
          <a:xfrm>
            <a:off x="4503774" y="4261286"/>
            <a:ext cx="1035844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3" name="矩形 32">
            <a:extLst>
              <a:ext uri="{FF2B5EF4-FFF2-40B4-BE49-F238E27FC236}">
                <a16:creationId xmlns:a16="http://schemas.microsoft.com/office/drawing/2014/main" id="{D29351CB-B266-424F-A11A-5114D180F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3795" y="4283893"/>
            <a:ext cx="792511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离散型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84" name="圆角矩形 29">
            <a:extLst>
              <a:ext uri="{FF2B5EF4-FFF2-40B4-BE49-F238E27FC236}">
                <a16:creationId xmlns:a16="http://schemas.microsoft.com/office/drawing/2014/main" id="{AFA4466F-22FA-4425-BCC8-7CC749251CB0}"/>
              </a:ext>
            </a:extLst>
          </p:cNvPr>
          <p:cNvSpPr/>
          <p:nvPr/>
        </p:nvSpPr>
        <p:spPr>
          <a:xfrm>
            <a:off x="5800647" y="4260544"/>
            <a:ext cx="1035845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5" name="矩形 32">
            <a:extLst>
              <a:ext uri="{FF2B5EF4-FFF2-40B4-BE49-F238E27FC236}">
                <a16:creationId xmlns:a16="http://schemas.microsoft.com/office/drawing/2014/main" id="{ED7BF4F5-8EC8-41C6-93BD-BC835ECFB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672" y="4283151"/>
            <a:ext cx="792511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连续型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527AFD74-B036-4136-88E5-BDA628AD1722}"/>
              </a:ext>
            </a:extLst>
          </p:cNvPr>
          <p:cNvGrpSpPr>
            <a:grpSpLocks noChangeAspect="1"/>
          </p:cNvGrpSpPr>
          <p:nvPr/>
        </p:nvGrpSpPr>
        <p:grpSpPr>
          <a:xfrm>
            <a:off x="136785" y="1623808"/>
            <a:ext cx="291692" cy="1133797"/>
            <a:chOff x="2978982" y="2276409"/>
            <a:chExt cx="492139" cy="364935"/>
          </a:xfrm>
        </p:grpSpPr>
        <p:sp>
          <p:nvSpPr>
            <p:cNvPr id="115" name="圆角矩形 42">
              <a:extLst>
                <a:ext uri="{FF2B5EF4-FFF2-40B4-BE49-F238E27FC236}">
                  <a16:creationId xmlns:a16="http://schemas.microsoft.com/office/drawing/2014/main" id="{7FA9BF27-7B88-4296-89C0-164B5A98FAAA}"/>
                </a:ext>
              </a:extLst>
            </p:cNvPr>
            <p:cNvSpPr/>
            <p:nvPr/>
          </p:nvSpPr>
          <p:spPr>
            <a:xfrm>
              <a:off x="2978982" y="2276409"/>
              <a:ext cx="492139" cy="364934"/>
            </a:xfrm>
            <a:prstGeom prst="roundRect">
              <a:avLst>
                <a:gd name="adj" fmla="val 12535"/>
              </a:avLst>
            </a:prstGeom>
            <a:gradFill>
              <a:gsLst>
                <a:gs pos="92000">
                  <a:srgbClr val="FAFCFB"/>
                </a:gs>
                <a:gs pos="15000">
                  <a:srgbClr val="CDCED0"/>
                </a:gs>
              </a:gsLst>
              <a:lin ang="2700000" scaled="1"/>
            </a:gradFill>
            <a:ln w="22225">
              <a:gradFill>
                <a:gsLst>
                  <a:gs pos="36000">
                    <a:srgbClr val="FCFCFC"/>
                  </a:gs>
                  <a:gs pos="71000">
                    <a:srgbClr val="FAFCFB"/>
                  </a:gs>
                </a:gsLst>
                <a:lin ang="30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17" name="文本框 121">
              <a:extLst>
                <a:ext uri="{FF2B5EF4-FFF2-40B4-BE49-F238E27FC236}">
                  <a16:creationId xmlns:a16="http://schemas.microsoft.com/office/drawing/2014/main" id="{A9408B59-E021-48A9-BAC2-D3BE6B9C3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130" y="2294620"/>
              <a:ext cx="468990" cy="3467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aseline="-3000" dirty="0">
                  <a:solidFill>
                    <a:srgbClr val="163A5A"/>
                  </a:solidFill>
                  <a:latin typeface="Arial" pitchFamily="34" charset="0"/>
                  <a:sym typeface="Arial" pitchFamily="34" charset="0"/>
                </a:rPr>
                <a:t>常用分布</a:t>
              </a:r>
            </a:p>
          </p:txBody>
        </p:sp>
      </p:grpSp>
      <p:sp>
        <p:nvSpPr>
          <p:cNvPr id="119" name="左大括号 118">
            <a:extLst>
              <a:ext uri="{FF2B5EF4-FFF2-40B4-BE49-F238E27FC236}">
                <a16:creationId xmlns:a16="http://schemas.microsoft.com/office/drawing/2014/main" id="{13E95CD2-B0CF-40EC-BDDB-6BFB1A9DC743}"/>
              </a:ext>
            </a:extLst>
          </p:cNvPr>
          <p:cNvSpPr>
            <a:spLocks noChangeAspect="1"/>
          </p:cNvSpPr>
          <p:nvPr/>
        </p:nvSpPr>
        <p:spPr>
          <a:xfrm rot="10800000">
            <a:off x="481262" y="1903045"/>
            <a:ext cx="300024" cy="659276"/>
          </a:xfrm>
          <a:prstGeom prst="leftBrace">
            <a:avLst/>
          </a:prstGeom>
          <a:ln w="38100">
            <a:solidFill>
              <a:schemeClr val="tx1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852EB27B-1FA8-4F5C-A1A5-B01BBE47FB71}"/>
              </a:ext>
            </a:extLst>
          </p:cNvPr>
          <p:cNvGrpSpPr>
            <a:grpSpLocks noChangeAspect="1"/>
          </p:cNvGrpSpPr>
          <p:nvPr/>
        </p:nvGrpSpPr>
        <p:grpSpPr>
          <a:xfrm>
            <a:off x="848295" y="1744316"/>
            <a:ext cx="1696539" cy="367036"/>
            <a:chOff x="5204626" y="2233575"/>
            <a:chExt cx="1721136" cy="548848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2012B63A-3AC4-46F6-A6A9-F15EAE46C99F}"/>
                </a:ext>
              </a:extLst>
            </p:cNvPr>
            <p:cNvGrpSpPr/>
            <p:nvPr/>
          </p:nvGrpSpPr>
          <p:grpSpPr>
            <a:xfrm>
              <a:off x="5204626" y="2233575"/>
              <a:ext cx="1721136" cy="548848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5" name="圆角矩形 43">
                <a:extLst>
                  <a:ext uri="{FF2B5EF4-FFF2-40B4-BE49-F238E27FC236}">
                    <a16:creationId xmlns:a16="http://schemas.microsoft.com/office/drawing/2014/main" id="{5430F4A6-3FDB-46F3-876D-960F601FCB8D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6" name="圆角矩形 44">
                <a:extLst>
                  <a:ext uri="{FF2B5EF4-FFF2-40B4-BE49-F238E27FC236}">
                    <a16:creationId xmlns:a16="http://schemas.microsoft.com/office/drawing/2014/main" id="{1F7CCC89-13B1-403B-9AE9-073D83075A11}"/>
                  </a:ext>
                </a:extLst>
              </p:cNvPr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0F9FB412-13FE-4D40-8D5F-91B72D316EB2}"/>
                </a:ext>
              </a:extLst>
            </p:cNvPr>
            <p:cNvSpPr/>
            <p:nvPr/>
          </p:nvSpPr>
          <p:spPr>
            <a:xfrm>
              <a:off x="5318742" y="2368267"/>
              <a:ext cx="182369" cy="27946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37" name="TextBox 40">
            <a:extLst>
              <a:ext uri="{FF2B5EF4-FFF2-40B4-BE49-F238E27FC236}">
                <a16:creationId xmlns:a16="http://schemas.microsoft.com/office/drawing/2014/main" id="{B91EDACA-7630-4D4B-9FC5-520B6FF72144}"/>
              </a:ext>
            </a:extLst>
          </p:cNvPr>
          <p:cNvSpPr txBox="1"/>
          <p:nvPr/>
        </p:nvSpPr>
        <p:spPr>
          <a:xfrm>
            <a:off x="1169108" y="1757309"/>
            <a:ext cx="141577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163A5A"/>
                </a:solidFill>
                <a:latin typeface="方正兰亭细黑_GBK" pitchFamily="2" charset="-122"/>
                <a:ea typeface="方正兰亭细黑_GBK" pitchFamily="2" charset="-122"/>
              </a:rPr>
              <a:t>二维均匀分布</a:t>
            </a: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C339FF0F-99F2-4C94-AD44-4156E155BF8E}"/>
              </a:ext>
            </a:extLst>
          </p:cNvPr>
          <p:cNvGrpSpPr>
            <a:grpSpLocks noChangeAspect="1"/>
          </p:cNvGrpSpPr>
          <p:nvPr/>
        </p:nvGrpSpPr>
        <p:grpSpPr>
          <a:xfrm>
            <a:off x="841619" y="2338360"/>
            <a:ext cx="1702793" cy="367036"/>
            <a:chOff x="5204626" y="2233575"/>
            <a:chExt cx="1721136" cy="548848"/>
          </a:xfrm>
        </p:grpSpPr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E1F5A437-37A7-4480-8199-3D822A66A246}"/>
                </a:ext>
              </a:extLst>
            </p:cNvPr>
            <p:cNvGrpSpPr/>
            <p:nvPr/>
          </p:nvGrpSpPr>
          <p:grpSpPr>
            <a:xfrm>
              <a:off x="5204626" y="2233575"/>
              <a:ext cx="1721136" cy="548848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47" name="圆角矩形 43">
                <a:extLst>
                  <a:ext uri="{FF2B5EF4-FFF2-40B4-BE49-F238E27FC236}">
                    <a16:creationId xmlns:a16="http://schemas.microsoft.com/office/drawing/2014/main" id="{D7CA8476-8460-4998-ABD5-9AD12BCBF7FD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8" name="圆角矩形 44">
                <a:extLst>
                  <a:ext uri="{FF2B5EF4-FFF2-40B4-BE49-F238E27FC236}">
                    <a16:creationId xmlns:a16="http://schemas.microsoft.com/office/drawing/2014/main" id="{A60DF526-F2CB-40B9-8A76-A43F4DF94454}"/>
                  </a:ext>
                </a:extLst>
              </p:cNvPr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468D5C86-0DD6-4677-964F-CF25A5B3CEEA}"/>
                </a:ext>
              </a:extLst>
            </p:cNvPr>
            <p:cNvSpPr/>
            <p:nvPr/>
          </p:nvSpPr>
          <p:spPr>
            <a:xfrm>
              <a:off x="5317431" y="2368267"/>
              <a:ext cx="189991" cy="27946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49" name="TextBox 40">
            <a:extLst>
              <a:ext uri="{FF2B5EF4-FFF2-40B4-BE49-F238E27FC236}">
                <a16:creationId xmlns:a16="http://schemas.microsoft.com/office/drawing/2014/main" id="{B16BC594-0755-4E0F-BF4E-D76F7A67452E}"/>
              </a:ext>
            </a:extLst>
          </p:cNvPr>
          <p:cNvSpPr txBox="1"/>
          <p:nvPr/>
        </p:nvSpPr>
        <p:spPr>
          <a:xfrm>
            <a:off x="1122388" y="2351353"/>
            <a:ext cx="141577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63A5A"/>
                </a:solidFill>
                <a:latin typeface="方正兰亭细黑_GBK" pitchFamily="2" charset="-122"/>
                <a:ea typeface="方正兰亭细黑_GBK" pitchFamily="2" charset="-122"/>
              </a:rPr>
              <a:t>二维正态分布</a:t>
            </a:r>
          </a:p>
        </p:txBody>
      </p:sp>
      <p:sp>
        <p:nvSpPr>
          <p:cNvPr id="150" name="圆角矩形 32">
            <a:extLst>
              <a:ext uri="{FF2B5EF4-FFF2-40B4-BE49-F238E27FC236}">
                <a16:creationId xmlns:a16="http://schemas.microsoft.com/office/drawing/2014/main" id="{0EEE1052-BCB9-4578-9C40-3FAAD0CF1E95}"/>
              </a:ext>
            </a:extLst>
          </p:cNvPr>
          <p:cNvSpPr>
            <a:spLocks noChangeAspect="1"/>
          </p:cNvSpPr>
          <p:nvPr/>
        </p:nvSpPr>
        <p:spPr>
          <a:xfrm>
            <a:off x="124279" y="3033017"/>
            <a:ext cx="1549128" cy="432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1" name="矩形 38">
            <a:extLst>
              <a:ext uri="{FF2B5EF4-FFF2-40B4-BE49-F238E27FC236}">
                <a16:creationId xmlns:a16="http://schemas.microsoft.com/office/drawing/2014/main" id="{C1129ED3-13C6-4B04-9AB2-8D148006B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52" y="3050740"/>
            <a:ext cx="1549128" cy="40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200" dirty="0">
                <a:sym typeface="方正兰亭黑_GBK" pitchFamily="2" charset="-122"/>
              </a:rPr>
              <a:t>函数的分布</a:t>
            </a:r>
            <a:endParaRPr lang="en-US" altLang="zh-CN" sz="2200" dirty="0">
              <a:sym typeface="方正兰亭黑_GBK" pitchFamily="2" charset="-122"/>
            </a:endParaRPr>
          </a:p>
        </p:txBody>
      </p:sp>
      <p:sp>
        <p:nvSpPr>
          <p:cNvPr id="152" name="左大括号 151">
            <a:extLst>
              <a:ext uri="{FF2B5EF4-FFF2-40B4-BE49-F238E27FC236}">
                <a16:creationId xmlns:a16="http://schemas.microsoft.com/office/drawing/2014/main" id="{5DCDCF53-079E-470A-9488-B8F07F84D6A0}"/>
              </a:ext>
            </a:extLst>
          </p:cNvPr>
          <p:cNvSpPr>
            <a:spLocks noChangeAspect="1"/>
          </p:cNvSpPr>
          <p:nvPr/>
        </p:nvSpPr>
        <p:spPr>
          <a:xfrm>
            <a:off x="1754963" y="2926690"/>
            <a:ext cx="144000" cy="659002"/>
          </a:xfrm>
          <a:prstGeom prst="leftBrace">
            <a:avLst/>
          </a:prstGeom>
          <a:ln w="38100">
            <a:solidFill>
              <a:schemeClr val="tx1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3" name="圆角矩形 29">
            <a:extLst>
              <a:ext uri="{FF2B5EF4-FFF2-40B4-BE49-F238E27FC236}">
                <a16:creationId xmlns:a16="http://schemas.microsoft.com/office/drawing/2014/main" id="{F436B850-FB59-45B2-94B5-3BE5B28E25CF}"/>
              </a:ext>
            </a:extLst>
          </p:cNvPr>
          <p:cNvSpPr/>
          <p:nvPr/>
        </p:nvSpPr>
        <p:spPr>
          <a:xfrm>
            <a:off x="1969411" y="2817199"/>
            <a:ext cx="1035841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4" name="矩形 32">
            <a:extLst>
              <a:ext uri="{FF2B5EF4-FFF2-40B4-BE49-F238E27FC236}">
                <a16:creationId xmlns:a16="http://schemas.microsoft.com/office/drawing/2014/main" id="{36C4E597-5E16-4BF7-A1FA-FE5A5061A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102" y="2839806"/>
            <a:ext cx="1010519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二维离散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155" name="圆角矩形 29">
            <a:extLst>
              <a:ext uri="{FF2B5EF4-FFF2-40B4-BE49-F238E27FC236}">
                <a16:creationId xmlns:a16="http://schemas.microsoft.com/office/drawing/2014/main" id="{AAC0346A-5039-46A1-99BE-DE5DE20D2219}"/>
              </a:ext>
            </a:extLst>
          </p:cNvPr>
          <p:cNvSpPr/>
          <p:nvPr/>
        </p:nvSpPr>
        <p:spPr>
          <a:xfrm>
            <a:off x="1969407" y="3352285"/>
            <a:ext cx="1035845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6" name="矩形 32">
            <a:extLst>
              <a:ext uri="{FF2B5EF4-FFF2-40B4-BE49-F238E27FC236}">
                <a16:creationId xmlns:a16="http://schemas.microsoft.com/office/drawing/2014/main" id="{576F27D2-F995-4872-AF6C-E2A6F7740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428" y="3374892"/>
            <a:ext cx="1010519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二维连续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90" name="圆角矩形 32">
            <a:extLst>
              <a:ext uri="{FF2B5EF4-FFF2-40B4-BE49-F238E27FC236}">
                <a16:creationId xmlns:a16="http://schemas.microsoft.com/office/drawing/2014/main" id="{272FFEE9-0B63-47F6-9B53-DA4CE41A1870}"/>
              </a:ext>
            </a:extLst>
          </p:cNvPr>
          <p:cNvSpPr>
            <a:spLocks noChangeAspect="1"/>
          </p:cNvSpPr>
          <p:nvPr/>
        </p:nvSpPr>
        <p:spPr>
          <a:xfrm>
            <a:off x="3999414" y="2690671"/>
            <a:ext cx="1353637" cy="432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1" name="箭头: 右 90">
            <a:extLst>
              <a:ext uri="{FF2B5EF4-FFF2-40B4-BE49-F238E27FC236}">
                <a16:creationId xmlns:a16="http://schemas.microsoft.com/office/drawing/2014/main" id="{B8D4AE46-B7B1-4E27-8F79-4DAC7057CD44}"/>
              </a:ext>
            </a:extLst>
          </p:cNvPr>
          <p:cNvSpPr/>
          <p:nvPr/>
        </p:nvSpPr>
        <p:spPr>
          <a:xfrm rot="5400000" flipV="1">
            <a:off x="4078266" y="1922846"/>
            <a:ext cx="1153556" cy="19135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矩形 38">
            <a:extLst>
              <a:ext uri="{FF2B5EF4-FFF2-40B4-BE49-F238E27FC236}">
                <a16:creationId xmlns:a16="http://schemas.microsoft.com/office/drawing/2014/main" id="{7512399E-9C91-46F2-B600-A01141EC7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505" y="2699677"/>
            <a:ext cx="1266999" cy="40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200" dirty="0">
                <a:sym typeface="方正兰亭黑_GBK" pitchFamily="2" charset="-122"/>
              </a:rPr>
              <a:t>联合分布</a:t>
            </a:r>
            <a:endParaRPr lang="en-US" altLang="zh-CN" sz="2200" dirty="0">
              <a:sym typeface="方正兰亭黑_GBK" pitchFamily="2" charset="-122"/>
            </a:endParaRPr>
          </a:p>
        </p:txBody>
      </p:sp>
      <p:sp>
        <p:nvSpPr>
          <p:cNvPr id="93" name="箭头: 右 92">
            <a:extLst>
              <a:ext uri="{FF2B5EF4-FFF2-40B4-BE49-F238E27FC236}">
                <a16:creationId xmlns:a16="http://schemas.microsoft.com/office/drawing/2014/main" id="{087B8820-050C-4372-9F24-7C08307B406D}"/>
              </a:ext>
            </a:extLst>
          </p:cNvPr>
          <p:cNvSpPr/>
          <p:nvPr/>
        </p:nvSpPr>
        <p:spPr>
          <a:xfrm rot="20630353">
            <a:off x="5462942" y="2727251"/>
            <a:ext cx="576000" cy="15377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左大括号 93">
            <a:extLst>
              <a:ext uri="{FF2B5EF4-FFF2-40B4-BE49-F238E27FC236}">
                <a16:creationId xmlns:a16="http://schemas.microsoft.com/office/drawing/2014/main" id="{A096BBA1-B968-4700-AAE1-C58C0A2013A8}"/>
              </a:ext>
            </a:extLst>
          </p:cNvPr>
          <p:cNvSpPr>
            <a:spLocks noChangeAspect="1"/>
          </p:cNvSpPr>
          <p:nvPr/>
        </p:nvSpPr>
        <p:spPr>
          <a:xfrm>
            <a:off x="7315677" y="2575948"/>
            <a:ext cx="162000" cy="741378"/>
          </a:xfrm>
          <a:prstGeom prst="leftBrace">
            <a:avLst/>
          </a:prstGeom>
          <a:ln w="38100">
            <a:solidFill>
              <a:schemeClr val="tx1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5" name="圆角矩形 29">
            <a:extLst>
              <a:ext uri="{FF2B5EF4-FFF2-40B4-BE49-F238E27FC236}">
                <a16:creationId xmlns:a16="http://schemas.microsoft.com/office/drawing/2014/main" id="{4E91C02A-2CB5-441D-B5FE-3B31BE4A4051}"/>
              </a:ext>
            </a:extLst>
          </p:cNvPr>
          <p:cNvSpPr/>
          <p:nvPr/>
        </p:nvSpPr>
        <p:spPr>
          <a:xfrm>
            <a:off x="6118847" y="2423731"/>
            <a:ext cx="1106686" cy="360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6" name="矩形 32">
            <a:extLst>
              <a:ext uri="{FF2B5EF4-FFF2-40B4-BE49-F238E27FC236}">
                <a16:creationId xmlns:a16="http://schemas.microsoft.com/office/drawing/2014/main" id="{6FD86B6E-8AC2-4AAB-8E9E-62D014154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009" y="2446338"/>
            <a:ext cx="1010519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边缘分布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108" name="圆角矩形 29">
            <a:extLst>
              <a:ext uri="{FF2B5EF4-FFF2-40B4-BE49-F238E27FC236}">
                <a16:creationId xmlns:a16="http://schemas.microsoft.com/office/drawing/2014/main" id="{C57E786D-F982-49DE-9FD8-1356168AB1EE}"/>
              </a:ext>
            </a:extLst>
          </p:cNvPr>
          <p:cNvSpPr/>
          <p:nvPr/>
        </p:nvSpPr>
        <p:spPr>
          <a:xfrm>
            <a:off x="6118732" y="3050354"/>
            <a:ext cx="1106686" cy="360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9" name="矩形 32">
            <a:extLst>
              <a:ext uri="{FF2B5EF4-FFF2-40B4-BE49-F238E27FC236}">
                <a16:creationId xmlns:a16="http://schemas.microsoft.com/office/drawing/2014/main" id="{0F43DAE7-2695-4280-96D7-FF7F0896F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657" y="3073214"/>
            <a:ext cx="1010519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条件分布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110" name="箭头: 右 109">
            <a:extLst>
              <a:ext uri="{FF2B5EF4-FFF2-40B4-BE49-F238E27FC236}">
                <a16:creationId xmlns:a16="http://schemas.microsoft.com/office/drawing/2014/main" id="{7E84F474-4285-4D2D-9402-CD3DC213F919}"/>
              </a:ext>
            </a:extLst>
          </p:cNvPr>
          <p:cNvSpPr/>
          <p:nvPr/>
        </p:nvSpPr>
        <p:spPr>
          <a:xfrm rot="1079202">
            <a:off x="5461235" y="3064610"/>
            <a:ext cx="576000" cy="1563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1" name="圆角矩形 32">
            <a:extLst>
              <a:ext uri="{FF2B5EF4-FFF2-40B4-BE49-F238E27FC236}">
                <a16:creationId xmlns:a16="http://schemas.microsoft.com/office/drawing/2014/main" id="{64FF9F4B-18E6-45B2-ADF8-71886A62C019}"/>
              </a:ext>
            </a:extLst>
          </p:cNvPr>
          <p:cNvSpPr>
            <a:spLocks noChangeAspect="1"/>
          </p:cNvSpPr>
          <p:nvPr/>
        </p:nvSpPr>
        <p:spPr>
          <a:xfrm>
            <a:off x="7564311" y="2715627"/>
            <a:ext cx="1353637" cy="432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2" name="矩形 38">
            <a:extLst>
              <a:ext uri="{FF2B5EF4-FFF2-40B4-BE49-F238E27FC236}">
                <a16:creationId xmlns:a16="http://schemas.microsoft.com/office/drawing/2014/main" id="{3561B41D-EC8D-4FDF-AC53-267CF8B61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7402" y="2724633"/>
            <a:ext cx="1266999" cy="40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200" dirty="0">
                <a:sym typeface="方正兰亭黑_GBK" pitchFamily="2" charset="-122"/>
              </a:rPr>
              <a:t>联合分布</a:t>
            </a:r>
            <a:endParaRPr lang="en-US" altLang="zh-CN" sz="2200" dirty="0">
              <a:sym typeface="方正兰亭黑_GBK" pitchFamily="2" charset="-122"/>
            </a:endParaRPr>
          </a:p>
        </p:txBody>
      </p:sp>
      <p:sp>
        <p:nvSpPr>
          <p:cNvPr id="113" name="圆角矩形 32">
            <a:extLst>
              <a:ext uri="{FF2B5EF4-FFF2-40B4-BE49-F238E27FC236}">
                <a16:creationId xmlns:a16="http://schemas.microsoft.com/office/drawing/2014/main" id="{6FED8545-A5BF-45B0-AC66-365B4F3F750B}"/>
              </a:ext>
            </a:extLst>
          </p:cNvPr>
          <p:cNvSpPr>
            <a:spLocks noChangeAspect="1"/>
          </p:cNvSpPr>
          <p:nvPr/>
        </p:nvSpPr>
        <p:spPr>
          <a:xfrm>
            <a:off x="947622" y="4326692"/>
            <a:ext cx="1242576" cy="432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6" name="箭头: 右 115">
            <a:extLst>
              <a:ext uri="{FF2B5EF4-FFF2-40B4-BE49-F238E27FC236}">
                <a16:creationId xmlns:a16="http://schemas.microsoft.com/office/drawing/2014/main" id="{A212648E-E8D2-4B1E-970B-B2B2D46B5959}"/>
              </a:ext>
            </a:extLst>
          </p:cNvPr>
          <p:cNvSpPr/>
          <p:nvPr/>
        </p:nvSpPr>
        <p:spPr>
          <a:xfrm rot="5400000" flipV="1">
            <a:off x="2289405" y="3860515"/>
            <a:ext cx="360000" cy="19135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矩形 38">
            <a:extLst>
              <a:ext uri="{FF2B5EF4-FFF2-40B4-BE49-F238E27FC236}">
                <a16:creationId xmlns:a16="http://schemas.microsoft.com/office/drawing/2014/main" id="{96A98FC0-C893-4EBC-B6C8-ACAD0B54E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40" y="4342372"/>
            <a:ext cx="1164407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>
                <a:sym typeface="方正兰亭黑_GBK" pitchFamily="2" charset="-122"/>
              </a:rPr>
              <a:t>和的分布</a:t>
            </a:r>
            <a:endParaRPr lang="en-US" altLang="zh-CN" sz="2000" dirty="0">
              <a:sym typeface="方正兰亭黑_GBK" pitchFamily="2" charset="-122"/>
            </a:endParaRPr>
          </a:p>
        </p:txBody>
      </p:sp>
      <p:sp>
        <p:nvSpPr>
          <p:cNvPr id="157" name="圆角矩形 32">
            <a:extLst>
              <a:ext uri="{FF2B5EF4-FFF2-40B4-BE49-F238E27FC236}">
                <a16:creationId xmlns:a16="http://schemas.microsoft.com/office/drawing/2014/main" id="{02E4FF42-6B47-4FAC-AB2A-52769D7E5CE0}"/>
              </a:ext>
            </a:extLst>
          </p:cNvPr>
          <p:cNvSpPr>
            <a:spLocks noChangeAspect="1"/>
          </p:cNvSpPr>
          <p:nvPr/>
        </p:nvSpPr>
        <p:spPr>
          <a:xfrm>
            <a:off x="2390592" y="4325580"/>
            <a:ext cx="1632507" cy="432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8" name="矩形 38">
            <a:extLst>
              <a:ext uri="{FF2B5EF4-FFF2-40B4-BE49-F238E27FC236}">
                <a16:creationId xmlns:a16="http://schemas.microsoft.com/office/drawing/2014/main" id="{F99CF475-018F-4B25-8AEA-53C145523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10" y="4334586"/>
            <a:ext cx="1677368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>
                <a:sym typeface="方正兰亭黑_GBK" pitchFamily="2" charset="-122"/>
              </a:rPr>
              <a:t>最值函数分布</a:t>
            </a:r>
            <a:endParaRPr lang="en-US" altLang="zh-CN" sz="2000" dirty="0">
              <a:sym typeface="方正兰亭黑_GBK" pitchFamily="2" charset="-122"/>
            </a:endParaRPr>
          </a:p>
        </p:txBody>
      </p:sp>
      <p:sp>
        <p:nvSpPr>
          <p:cNvPr id="159" name="左大括号 158">
            <a:extLst>
              <a:ext uri="{FF2B5EF4-FFF2-40B4-BE49-F238E27FC236}">
                <a16:creationId xmlns:a16="http://schemas.microsoft.com/office/drawing/2014/main" id="{AFEE9AF7-BD36-45F1-BF79-E34FB07A4741}"/>
              </a:ext>
            </a:extLst>
          </p:cNvPr>
          <p:cNvSpPr>
            <a:spLocks noChangeAspect="1"/>
          </p:cNvSpPr>
          <p:nvPr/>
        </p:nvSpPr>
        <p:spPr>
          <a:xfrm rot="16200000">
            <a:off x="2388405" y="3840689"/>
            <a:ext cx="162000" cy="741378"/>
          </a:xfrm>
          <a:prstGeom prst="leftBrace">
            <a:avLst/>
          </a:prstGeom>
          <a:ln w="38100">
            <a:solidFill>
              <a:schemeClr val="tx1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0" name="圆角矩形 29">
            <a:extLst>
              <a:ext uri="{FF2B5EF4-FFF2-40B4-BE49-F238E27FC236}">
                <a16:creationId xmlns:a16="http://schemas.microsoft.com/office/drawing/2014/main" id="{F376A5EA-8F8A-4950-BFD9-3D558DE36CC3}"/>
              </a:ext>
            </a:extLst>
          </p:cNvPr>
          <p:cNvSpPr/>
          <p:nvPr/>
        </p:nvSpPr>
        <p:spPr>
          <a:xfrm>
            <a:off x="5310721" y="2008726"/>
            <a:ext cx="729869" cy="360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1" name="矩形 32">
            <a:extLst>
              <a:ext uri="{FF2B5EF4-FFF2-40B4-BE49-F238E27FC236}">
                <a16:creationId xmlns:a16="http://schemas.microsoft.com/office/drawing/2014/main" id="{5A144D7E-9F9A-49EA-9363-1B1995E77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209" y="2011311"/>
            <a:ext cx="651446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方正兰亭黑_GBK" pitchFamily="2" charset="-122"/>
              </a:rPr>
              <a:t>独立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方正兰亭黑_GBK" pitchFamily="2" charset="-122"/>
            </a:endParaRPr>
          </a:p>
        </p:txBody>
      </p:sp>
      <p:sp>
        <p:nvSpPr>
          <p:cNvPr id="162" name="箭头: 右 161">
            <a:extLst>
              <a:ext uri="{FF2B5EF4-FFF2-40B4-BE49-F238E27FC236}">
                <a16:creationId xmlns:a16="http://schemas.microsoft.com/office/drawing/2014/main" id="{B882CDDA-3435-45FB-8938-1FDB76265719}"/>
              </a:ext>
            </a:extLst>
          </p:cNvPr>
          <p:cNvSpPr/>
          <p:nvPr/>
        </p:nvSpPr>
        <p:spPr>
          <a:xfrm rot="9841959">
            <a:off x="5416108" y="2570692"/>
            <a:ext cx="576000" cy="16294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41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28" dur="10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75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00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2" dur="10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75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000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6" dur="10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75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10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100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70" dur="10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10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1000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79" dur="10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4" dur="75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" fill="hold">
                          <p:stCondLst>
                            <p:cond delay="indefinite"/>
                          </p:stCondLst>
                          <p:childTnLst>
                            <p:par>
                              <p:cTn id="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0" fill="hold">
                          <p:stCondLst>
                            <p:cond delay="indefinite"/>
                          </p:stCondLst>
                          <p:childTnLst>
                            <p:par>
                              <p:cTn id="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10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8" dur="10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10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10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07" dur="10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8" fill="hold">
                          <p:stCondLst>
                            <p:cond delay="indefinite"/>
                          </p:stCondLst>
                          <p:childTnLst>
                            <p:par>
                              <p:cTn id="1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0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10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6" fill="hold">
                          <p:stCondLst>
                            <p:cond delay="indefinite"/>
                          </p:stCondLst>
                          <p:childTnLst>
                            <p:par>
                              <p:cTn id="1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0" dur="75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22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24" dur="10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25" dur="10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1000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9" dur="10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2950"/>
                                </p:stCondLst>
                                <p:childTnLst>
                                  <p:par>
                                    <p:cTn id="131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33" dur="10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34" dur="10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100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8" dur="10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9" fill="hold">
                          <p:stCondLst>
                            <p:cond delay="indefinite"/>
                          </p:stCondLst>
                          <p:childTnLst>
                            <p:par>
                              <p:cTn id="1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3" dur="10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6" dur="100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47" dur="10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8" fill="hold">
                          <p:stCondLst>
                            <p:cond delay="indefinite"/>
                          </p:stCondLst>
                          <p:childTnLst>
                            <p:par>
                              <p:cTn id="1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2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3" fill="hold">
                          <p:stCondLst>
                            <p:cond delay="indefinite"/>
                          </p:stCondLst>
                          <p:childTnLst>
                            <p:par>
                              <p:cTn id="1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7" dur="10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" dur="1000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61" dur="10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2" fill="hold">
                          <p:stCondLst>
                            <p:cond delay="indefinite"/>
                          </p:stCondLst>
                          <p:childTnLst>
                            <p:par>
                              <p:cTn id="1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6" dur="10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1000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70" dur="10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1" fill="hold">
                          <p:stCondLst>
                            <p:cond delay="indefinite"/>
                          </p:stCondLst>
                          <p:childTnLst>
                            <p:par>
                              <p:cTn id="1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3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5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6" fill="hold">
                          <p:stCondLst>
                            <p:cond delay="indefinite"/>
                          </p:stCondLst>
                          <p:childTnLst>
                            <p:par>
                              <p:cTn id="1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0" dur="75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8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4" dur="10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1000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88" dur="10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9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2" dur="10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5" dur="1000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96" dur="10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1" grpId="0" animBg="1"/>
          <p:bldP spid="82" grpId="0" animBg="1"/>
          <p:bldP spid="83" grpId="0" bldLvl="0" autoUpdateAnimBg="0"/>
          <p:bldP spid="84" grpId="0" animBg="1"/>
          <p:bldP spid="85" grpId="0" bldLvl="0" autoUpdateAnimBg="0"/>
          <p:bldP spid="119" grpId="0" animBg="1"/>
          <p:bldP spid="137" grpId="0"/>
          <p:bldP spid="149" grpId="0"/>
          <p:bldP spid="150" grpId="0" animBg="1"/>
          <p:bldP spid="151" grpId="0" bldLvl="0" autoUpdateAnimBg="0"/>
          <p:bldP spid="152" grpId="0" animBg="1"/>
          <p:bldP spid="153" grpId="0" animBg="1"/>
          <p:bldP spid="154" grpId="0" bldLvl="0" autoUpdateAnimBg="0"/>
          <p:bldP spid="155" grpId="0" animBg="1"/>
          <p:bldP spid="156" grpId="0" bldLvl="0" autoUpdateAnimBg="0"/>
          <p:bldP spid="90" grpId="0" animBg="1"/>
          <p:bldP spid="91" grpId="0" animBg="1"/>
          <p:bldP spid="92" grpId="0" bldLvl="0" autoUpdateAnimBg="0"/>
          <p:bldP spid="93" grpId="0" animBg="1"/>
          <p:bldP spid="94" grpId="0" animBg="1"/>
          <p:bldP spid="95" grpId="0" animBg="1"/>
          <p:bldP spid="96" grpId="0" bldLvl="0" autoUpdateAnimBg="0"/>
          <p:bldP spid="108" grpId="0" animBg="1"/>
          <p:bldP spid="109" grpId="0" bldLvl="0" autoUpdateAnimBg="0"/>
          <p:bldP spid="110" grpId="0" animBg="1"/>
          <p:bldP spid="111" grpId="0" animBg="1"/>
          <p:bldP spid="112" grpId="0" bldLvl="0" autoUpdateAnimBg="0"/>
          <p:bldP spid="113" grpId="0" animBg="1"/>
          <p:bldP spid="116" grpId="0" animBg="1"/>
          <p:bldP spid="118" grpId="0" bldLvl="0" autoUpdateAnimBg="0"/>
          <p:bldP spid="157" grpId="0" animBg="1"/>
          <p:bldP spid="158" grpId="0" bldLvl="0" autoUpdateAnimBg="0"/>
          <p:bldP spid="159" grpId="0" animBg="1"/>
          <p:bldP spid="160" grpId="0" animBg="1"/>
          <p:bldP spid="161" grpId="0" bldLvl="0" autoUpdateAnimBg="0"/>
          <p:bldP spid="16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28" dur="10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75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00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2" dur="10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75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000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6" dur="10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75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10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100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70" dur="10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10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1000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79" dur="10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4" dur="75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" fill="hold">
                          <p:stCondLst>
                            <p:cond delay="indefinite"/>
                          </p:stCondLst>
                          <p:childTnLst>
                            <p:par>
                              <p:cTn id="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0" fill="hold">
                          <p:stCondLst>
                            <p:cond delay="indefinite"/>
                          </p:stCondLst>
                          <p:childTnLst>
                            <p:par>
                              <p:cTn id="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10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8" dur="10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10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10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07" dur="10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8" fill="hold">
                          <p:stCondLst>
                            <p:cond delay="indefinite"/>
                          </p:stCondLst>
                          <p:childTnLst>
                            <p:par>
                              <p:cTn id="1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0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10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6" fill="hold">
                          <p:stCondLst>
                            <p:cond delay="indefinite"/>
                          </p:stCondLst>
                          <p:childTnLst>
                            <p:par>
                              <p:cTn id="1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0" dur="75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2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10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10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1000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9" dur="10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2950"/>
                                </p:stCondLst>
                                <p:childTnLst>
                                  <p:par>
                                    <p:cTn id="13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10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10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100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8" dur="10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9" fill="hold">
                          <p:stCondLst>
                            <p:cond delay="indefinite"/>
                          </p:stCondLst>
                          <p:childTnLst>
                            <p:par>
                              <p:cTn id="1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3" dur="10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6" dur="100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47" dur="10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8" fill="hold">
                          <p:stCondLst>
                            <p:cond delay="indefinite"/>
                          </p:stCondLst>
                          <p:childTnLst>
                            <p:par>
                              <p:cTn id="1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2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3" fill="hold">
                          <p:stCondLst>
                            <p:cond delay="indefinite"/>
                          </p:stCondLst>
                          <p:childTnLst>
                            <p:par>
                              <p:cTn id="1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7" dur="10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" dur="1000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61" dur="10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2" fill="hold">
                          <p:stCondLst>
                            <p:cond delay="indefinite"/>
                          </p:stCondLst>
                          <p:childTnLst>
                            <p:par>
                              <p:cTn id="1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6" dur="10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1000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70" dur="10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1" fill="hold">
                          <p:stCondLst>
                            <p:cond delay="indefinite"/>
                          </p:stCondLst>
                          <p:childTnLst>
                            <p:par>
                              <p:cTn id="1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3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5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6" fill="hold">
                          <p:stCondLst>
                            <p:cond delay="indefinite"/>
                          </p:stCondLst>
                          <p:childTnLst>
                            <p:par>
                              <p:cTn id="1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0" dur="75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8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4" dur="10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1000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88" dur="10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9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2" dur="10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5" dur="1000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96" dur="10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1" grpId="0" animBg="1"/>
          <p:bldP spid="82" grpId="0" animBg="1"/>
          <p:bldP spid="83" grpId="0" bldLvl="0" autoUpdateAnimBg="0"/>
          <p:bldP spid="84" grpId="0" animBg="1"/>
          <p:bldP spid="85" grpId="0" bldLvl="0" autoUpdateAnimBg="0"/>
          <p:bldP spid="119" grpId="0" animBg="1"/>
          <p:bldP spid="137" grpId="0"/>
          <p:bldP spid="149" grpId="0"/>
          <p:bldP spid="150" grpId="0" animBg="1"/>
          <p:bldP spid="151" grpId="0" bldLvl="0" autoUpdateAnimBg="0"/>
          <p:bldP spid="152" grpId="0" animBg="1"/>
          <p:bldP spid="153" grpId="0" animBg="1"/>
          <p:bldP spid="154" grpId="0" bldLvl="0" autoUpdateAnimBg="0"/>
          <p:bldP spid="155" grpId="0" animBg="1"/>
          <p:bldP spid="156" grpId="0" bldLvl="0" autoUpdateAnimBg="0"/>
          <p:bldP spid="90" grpId="0" animBg="1"/>
          <p:bldP spid="91" grpId="0" animBg="1"/>
          <p:bldP spid="92" grpId="0" bldLvl="0" autoUpdateAnimBg="0"/>
          <p:bldP spid="93" grpId="0" animBg="1"/>
          <p:bldP spid="94" grpId="0" animBg="1"/>
          <p:bldP spid="95" grpId="0" animBg="1"/>
          <p:bldP spid="96" grpId="0" bldLvl="0" autoUpdateAnimBg="0"/>
          <p:bldP spid="108" grpId="0" animBg="1"/>
          <p:bldP spid="109" grpId="0" bldLvl="0" autoUpdateAnimBg="0"/>
          <p:bldP spid="110" grpId="0" animBg="1"/>
          <p:bldP spid="111" grpId="0" animBg="1"/>
          <p:bldP spid="112" grpId="0" bldLvl="0" autoUpdateAnimBg="0"/>
          <p:bldP spid="113" grpId="0" animBg="1"/>
          <p:bldP spid="116" grpId="0" animBg="1"/>
          <p:bldP spid="118" grpId="0" bldLvl="0" autoUpdateAnimBg="0"/>
          <p:bldP spid="157" grpId="0" animBg="1"/>
          <p:bldP spid="158" grpId="0" bldLvl="0" autoUpdateAnimBg="0"/>
          <p:bldP spid="159" grpId="0" animBg="1"/>
          <p:bldP spid="160" grpId="0" animBg="1"/>
          <p:bldP spid="161" grpId="0" bldLvl="0" autoUpdateAnimBg="0"/>
          <p:bldP spid="162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5FE9DD7B-3550-453C-ABAB-1C348990F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24" y="0"/>
            <a:ext cx="694718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1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945EB14-D0DF-4C6D-A877-379240B01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43" y="0"/>
            <a:ext cx="57386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6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4575050" y="3747640"/>
            <a:ext cx="500908" cy="500908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717380" y="3971951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552263" y="3972310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255929" y="4090649"/>
            <a:ext cx="137389" cy="137389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175518" y="3976970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062244" y="3969465"/>
            <a:ext cx="137389" cy="137389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553278" y="4100872"/>
            <a:ext cx="137389" cy="137389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850333" y="4004076"/>
            <a:ext cx="250454" cy="250454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726981" y="3970669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151556" y="3978724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359742" y="4027860"/>
            <a:ext cx="137389" cy="137389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900741" y="3788166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070359" y="4101156"/>
            <a:ext cx="137389" cy="137389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506355" y="3824263"/>
            <a:ext cx="137389" cy="137389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206031" y="3916110"/>
            <a:ext cx="322151" cy="322151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5075958" y="3968847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206867" y="3972180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921657" y="4103412"/>
            <a:ext cx="137389" cy="137389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772349" y="3788909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690644" y="4025243"/>
            <a:ext cx="137389" cy="137389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193490" y="3831458"/>
            <a:ext cx="137389" cy="137389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7730460" y="3962886"/>
            <a:ext cx="274777" cy="274777"/>
          </a:xfrm>
          <a:prstGeom prst="ellipse">
            <a:avLst/>
          </a:prstGeom>
          <a:solidFill>
            <a:srgbClr val="163A5A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1264428" y="1152525"/>
            <a:ext cx="6847285" cy="2795588"/>
            <a:chOff x="1264428" y="1152525"/>
            <a:chExt cx="6847285" cy="2795588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264428" y="1152525"/>
              <a:ext cx="6847285" cy="2795588"/>
            </a:xfrm>
            <a:prstGeom prst="roundRect">
              <a:avLst>
                <a:gd name="adj" fmla="val 996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1473978" y="1362076"/>
              <a:ext cx="6428185" cy="2306241"/>
            </a:xfrm>
            <a:prstGeom prst="roundRect">
              <a:avLst>
                <a:gd name="adj" fmla="val 11474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" name="TextBox 28"/>
          <p:cNvSpPr txBox="1"/>
          <p:nvPr/>
        </p:nvSpPr>
        <p:spPr bwMode="auto">
          <a:xfrm>
            <a:off x="1556639" y="2275797"/>
            <a:ext cx="1677591" cy="5124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kern="0" dirty="0">
                <a:ln w="18415" cmpd="sng">
                  <a:noFill/>
                  <a:prstDash val="solid"/>
                </a:ln>
                <a:solidFill>
                  <a:srgbClr val="163A5A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前 言</a:t>
            </a:r>
            <a:endParaRPr lang="zh-CN" altLang="en-US" sz="3200" b="1" kern="0" dirty="0">
              <a:ln w="18415" cmpd="sng">
                <a:noFill/>
                <a:prstDash val="solid"/>
              </a:ln>
              <a:solidFill>
                <a:srgbClr val="163A5A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8957" y="206330"/>
            <a:ext cx="2565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itchFamily="2" charset="-122"/>
                <a:ea typeface="方正兰亭细黑_GBK" pitchFamily="2" charset="-122"/>
              </a:rPr>
              <a:t>概率论与数理统计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341439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27556" y="1338709"/>
            <a:ext cx="44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         概率论与数理统计是研究</a:t>
            </a:r>
            <a:r>
              <a:rPr lang="zh-CN" altLang="en-US" dirty="0">
                <a:solidFill>
                  <a:srgbClr val="C00000"/>
                </a:solidFill>
                <a:ea typeface="微软雅黑" panose="020B0503020204020204" pitchFamily="34" charset="-122"/>
              </a:rPr>
              <a:t>随机现象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的一门数学学科，主要目的是给出随机现象所隐藏的</a:t>
            </a:r>
            <a:r>
              <a:rPr lang="zh-CN" altLang="en-US" dirty="0">
                <a:solidFill>
                  <a:srgbClr val="C00000"/>
                </a:solidFill>
                <a:ea typeface="微软雅黑" panose="020B0503020204020204" pitchFamily="34" charset="-122"/>
              </a:rPr>
              <a:t>统计规律性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25205" y="981075"/>
            <a:ext cx="1565482" cy="209550"/>
          </a:xfrm>
          <a:custGeom>
            <a:avLst/>
            <a:gdLst>
              <a:gd name="connsiteX0" fmla="*/ 0 w 1565482"/>
              <a:gd name="connsiteY0" fmla="*/ 0 h 247650"/>
              <a:gd name="connsiteX1" fmla="*/ 1565482 w 1565482"/>
              <a:gd name="connsiteY1" fmla="*/ 0 h 247650"/>
              <a:gd name="connsiteX2" fmla="*/ 1565482 w 1565482"/>
              <a:gd name="connsiteY2" fmla="*/ 247650 h 247650"/>
              <a:gd name="connsiteX3" fmla="*/ 0 w 1565482"/>
              <a:gd name="connsiteY3" fmla="*/ 247650 h 247650"/>
              <a:gd name="connsiteX4" fmla="*/ 0 w 1565482"/>
              <a:gd name="connsiteY4" fmla="*/ 0 h 247650"/>
              <a:gd name="connsiteX0" fmla="*/ 0 w 1565482"/>
              <a:gd name="connsiteY0" fmla="*/ 0 h 247650"/>
              <a:gd name="connsiteX1" fmla="*/ 1298782 w 1565482"/>
              <a:gd name="connsiteY1" fmla="*/ 0 h 247650"/>
              <a:gd name="connsiteX2" fmla="*/ 1565482 w 1565482"/>
              <a:gd name="connsiteY2" fmla="*/ 247650 h 247650"/>
              <a:gd name="connsiteX3" fmla="*/ 0 w 1565482"/>
              <a:gd name="connsiteY3" fmla="*/ 247650 h 247650"/>
              <a:gd name="connsiteX4" fmla="*/ 0 w 1565482"/>
              <a:gd name="connsiteY4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5482" h="247650">
                <a:moveTo>
                  <a:pt x="0" y="0"/>
                </a:moveTo>
                <a:lnTo>
                  <a:pt x="1298782" y="0"/>
                </a:lnTo>
                <a:lnTo>
                  <a:pt x="1565482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8617" y="990600"/>
            <a:ext cx="1370758" cy="1028700"/>
          </a:xfrm>
          <a:custGeom>
            <a:avLst/>
            <a:gdLst>
              <a:gd name="connsiteX0" fmla="*/ 0 w 1323133"/>
              <a:gd name="connsiteY0" fmla="*/ 0 h 1198669"/>
              <a:gd name="connsiteX1" fmla="*/ 1323133 w 1323133"/>
              <a:gd name="connsiteY1" fmla="*/ 0 h 1198669"/>
              <a:gd name="connsiteX2" fmla="*/ 1323133 w 1323133"/>
              <a:gd name="connsiteY2" fmla="*/ 1198669 h 1198669"/>
              <a:gd name="connsiteX3" fmla="*/ 0 w 1323133"/>
              <a:gd name="connsiteY3" fmla="*/ 1198669 h 1198669"/>
              <a:gd name="connsiteX4" fmla="*/ 0 w 1323133"/>
              <a:gd name="connsiteY4" fmla="*/ 0 h 1198669"/>
              <a:gd name="connsiteX0" fmla="*/ 0 w 1323133"/>
              <a:gd name="connsiteY0" fmla="*/ 0 h 1198669"/>
              <a:gd name="connsiteX1" fmla="*/ 1323133 w 1323133"/>
              <a:gd name="connsiteY1" fmla="*/ 0 h 1198669"/>
              <a:gd name="connsiteX2" fmla="*/ 1085008 w 1323133"/>
              <a:gd name="connsiteY2" fmla="*/ 817669 h 1198669"/>
              <a:gd name="connsiteX3" fmla="*/ 0 w 1323133"/>
              <a:gd name="connsiteY3" fmla="*/ 1198669 h 1198669"/>
              <a:gd name="connsiteX4" fmla="*/ 0 w 1323133"/>
              <a:gd name="connsiteY4" fmla="*/ 0 h 1198669"/>
              <a:gd name="connsiteX0" fmla="*/ 47625 w 1370758"/>
              <a:gd name="connsiteY0" fmla="*/ 0 h 827194"/>
              <a:gd name="connsiteX1" fmla="*/ 1370758 w 1370758"/>
              <a:gd name="connsiteY1" fmla="*/ 0 h 827194"/>
              <a:gd name="connsiteX2" fmla="*/ 1132633 w 1370758"/>
              <a:gd name="connsiteY2" fmla="*/ 817669 h 827194"/>
              <a:gd name="connsiteX3" fmla="*/ 0 w 1370758"/>
              <a:gd name="connsiteY3" fmla="*/ 827194 h 827194"/>
              <a:gd name="connsiteX4" fmla="*/ 47625 w 1370758"/>
              <a:gd name="connsiteY4" fmla="*/ 0 h 827194"/>
              <a:gd name="connsiteX0" fmla="*/ 47625 w 1370758"/>
              <a:gd name="connsiteY0" fmla="*/ 0 h 836719"/>
              <a:gd name="connsiteX1" fmla="*/ 1370758 w 1370758"/>
              <a:gd name="connsiteY1" fmla="*/ 0 h 836719"/>
              <a:gd name="connsiteX2" fmla="*/ 875458 w 1370758"/>
              <a:gd name="connsiteY2" fmla="*/ 836719 h 836719"/>
              <a:gd name="connsiteX3" fmla="*/ 0 w 1370758"/>
              <a:gd name="connsiteY3" fmla="*/ 827194 h 836719"/>
              <a:gd name="connsiteX4" fmla="*/ 47625 w 1370758"/>
              <a:gd name="connsiteY4" fmla="*/ 0 h 83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0758" h="836719">
                <a:moveTo>
                  <a:pt x="47625" y="0"/>
                </a:moveTo>
                <a:lnTo>
                  <a:pt x="1370758" y="0"/>
                </a:lnTo>
                <a:lnTo>
                  <a:pt x="875458" y="836719"/>
                </a:lnTo>
                <a:lnTo>
                  <a:pt x="0" y="827194"/>
                </a:lnTo>
                <a:lnTo>
                  <a:pt x="47625" y="0"/>
                </a:lnTo>
                <a:close/>
              </a:path>
            </a:pathLst>
          </a:custGeom>
          <a:solidFill>
            <a:srgbClr val="163A5A"/>
          </a:solidFill>
          <a:ln>
            <a:noFill/>
          </a:ln>
          <a:effectLst>
            <a:outerShdw blurRad="63500" dist="63500" sx="102000" sy="102000" algn="ctr" rotWithShape="0">
              <a:prstClr val="black">
                <a:alpha val="6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3" name="TextBox 16">
            <a:extLst>
              <a:ext uri="{FF2B5EF4-FFF2-40B4-BE49-F238E27FC236}">
                <a16:creationId xmlns:a16="http://schemas.microsoft.com/office/drawing/2014/main" id="{2970CB35-A10D-4E1A-90E9-BD6A94334213}"/>
              </a:ext>
            </a:extLst>
          </p:cNvPr>
          <p:cNvSpPr txBox="1"/>
          <p:nvPr/>
        </p:nvSpPr>
        <p:spPr>
          <a:xfrm>
            <a:off x="3246471" y="2178571"/>
            <a:ext cx="448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         </a:t>
            </a:r>
            <a:r>
              <a:rPr lang="zh-CN" altLang="en-US" dirty="0">
                <a:solidFill>
                  <a:srgbClr val="C00000"/>
                </a:solidFill>
                <a:ea typeface="微软雅黑" panose="020B0503020204020204" pitchFamily="34" charset="-122"/>
              </a:rPr>
              <a:t>概率论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是理论基础，主要介绍各种随机现象的特征、性质；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BD1E03-BAFD-46F5-BD75-E90A6868E5A6}"/>
              </a:ext>
            </a:extLst>
          </p:cNvPr>
          <p:cNvSpPr/>
          <p:nvPr/>
        </p:nvSpPr>
        <p:spPr>
          <a:xfrm>
            <a:off x="3240457" y="274415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a typeface="微软雅黑" panose="020B0503020204020204" pitchFamily="34" charset="-122"/>
              </a:rPr>
              <a:t>         数理统计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是应用，利用概率论的知识来判断日常生活中的随机现象，并进行进一步的数据分析与统计推断。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752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6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10" grpId="0"/>
      <p:bldP spid="13" grpId="0" animBg="1"/>
      <p:bldP spid="14" grpId="0"/>
      <p:bldP spid="17" grpId="0"/>
      <p:bldP spid="2" grpId="0" animBg="1"/>
      <p:bldP spid="3" grpId="0" animBg="1"/>
      <p:bldP spid="5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A3E8BB3-C17F-4D2D-95B2-B32282D5F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58" y="127819"/>
            <a:ext cx="6015606" cy="469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1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DFC5453-8100-4CE8-9F9F-8CC64F592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73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8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DCC0C80-7950-4EB4-909A-398EEB27E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06465" cy="16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3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1DC34B9-D5C2-4FFE-8468-5CCBC5C8E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52852" cy="223387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B170194-768E-4914-B96C-711B992DA28B}"/>
              </a:ext>
            </a:extLst>
          </p:cNvPr>
          <p:cNvGrpSpPr/>
          <p:nvPr/>
        </p:nvGrpSpPr>
        <p:grpSpPr>
          <a:xfrm>
            <a:off x="4075394" y="987248"/>
            <a:ext cx="185040" cy="396000"/>
            <a:chOff x="4075394" y="987248"/>
            <a:chExt cx="185040" cy="39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EC283C96-A2F7-4449-BFCA-A47EDDC4A9B8}"/>
                    </a:ext>
                  </a:extLst>
                </p14:cNvPr>
                <p14:cNvContentPartPr/>
                <p14:nvPr/>
              </p14:nvContentPartPr>
              <p14:xfrm>
                <a:off x="4102394" y="1001648"/>
                <a:ext cx="10440" cy="38160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EC283C96-A2F7-4449-BFCA-A47EDDC4A9B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93394" y="992648"/>
                  <a:ext cx="2808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61494D59-333C-46C4-9F34-90FDB09473DE}"/>
                    </a:ext>
                  </a:extLst>
                </p14:cNvPr>
                <p14:cNvContentPartPr/>
                <p14:nvPr/>
              </p14:nvContentPartPr>
              <p14:xfrm>
                <a:off x="4075394" y="987248"/>
                <a:ext cx="185040" cy="36504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61494D59-333C-46C4-9F34-90FDB09473D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66754" y="978248"/>
                  <a:ext cx="202680" cy="3826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EF9684F2-788F-4091-95FC-5F263CB7F5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474127"/>
            <a:ext cx="9144000" cy="118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5DCAE66-1DEC-49DE-99FD-DAB7BF61B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28503" cy="210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9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067875" y="1964815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latin typeface="方正兰亭细黑_GBK" pitchFamily="2" charset="-122"/>
                <a:ea typeface="方正兰亭细黑_GBK" pitchFamily="2" charset="-122"/>
              </a:rPr>
              <a:t>随机变量数字特征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259995" y="1656229"/>
            <a:ext cx="1301106" cy="1301106"/>
            <a:chOff x="2683251" y="1980687"/>
            <a:chExt cx="1301106" cy="1301106"/>
          </a:xfrm>
          <a:solidFill>
            <a:schemeClr val="tx2">
              <a:lumMod val="50000"/>
            </a:schemeClr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89385" y="2185262"/>
              <a:ext cx="497252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4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3851564" y="1656229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1852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/>
          <p:cNvSpPr>
            <a:spLocks noChangeAspect="1"/>
          </p:cNvSpPr>
          <p:nvPr/>
        </p:nvSpPr>
        <p:spPr>
          <a:xfrm>
            <a:off x="4270796" y="1879908"/>
            <a:ext cx="1904010" cy="432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2034245" y="711917"/>
            <a:ext cx="1918097" cy="681038"/>
            <a:chOff x="0" y="0"/>
            <a:chExt cx="2636520" cy="1447800"/>
          </a:xfrm>
        </p:grpSpPr>
        <p:sp>
          <p:nvSpPr>
            <p:cNvPr id="5" name="任意多边形 4"/>
            <p:cNvSpPr>
              <a:spLocks noChangeArrowheads="1"/>
            </p:cNvSpPr>
            <p:nvPr/>
          </p:nvSpPr>
          <p:spPr bwMode="auto">
            <a:xfrm>
              <a:off x="0" y="0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39999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280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文本框 24"/>
            <p:cNvSpPr>
              <a:spLocks noChangeArrowheads="1"/>
            </p:cNvSpPr>
            <p:nvPr/>
          </p:nvSpPr>
          <p:spPr bwMode="auto">
            <a:xfrm>
              <a:off x="304995" y="298613"/>
              <a:ext cx="2230360" cy="850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000" dirty="0">
                  <a:solidFill>
                    <a:schemeClr val="bg1"/>
                  </a:solidFill>
                  <a:latin typeface="Arial" pitchFamily="34" charset="0"/>
                  <a:sym typeface="Arial" pitchFamily="34" charset="0"/>
                </a:rPr>
                <a:t>方差</a:t>
              </a:r>
              <a:endParaRPr lang="zh-CN" altLang="en-US" sz="2000" baseline="-3000" dirty="0">
                <a:solidFill>
                  <a:schemeClr val="bg1"/>
                </a:solidFill>
                <a:latin typeface="Arial" pitchFamily="34" charset="0"/>
                <a:sym typeface="Arial" pitchFamily="34" charset="0"/>
              </a:endParaRPr>
            </a:p>
          </p:txBody>
        </p:sp>
      </p:grpSp>
      <p:grpSp>
        <p:nvGrpSpPr>
          <p:cNvPr id="7" name="组合 2"/>
          <p:cNvGrpSpPr>
            <a:grpSpLocks/>
          </p:cNvGrpSpPr>
          <p:nvPr/>
        </p:nvGrpSpPr>
        <p:grpSpPr bwMode="auto">
          <a:xfrm>
            <a:off x="431664" y="711917"/>
            <a:ext cx="1918097" cy="681038"/>
            <a:chOff x="0" y="0"/>
            <a:chExt cx="2636520" cy="1447800"/>
          </a:xfrm>
        </p:grpSpPr>
        <p:sp>
          <p:nvSpPr>
            <p:cNvPr id="8" name="任意多边形 4"/>
            <p:cNvSpPr>
              <a:spLocks noChangeArrowheads="1"/>
            </p:cNvSpPr>
            <p:nvPr/>
          </p:nvSpPr>
          <p:spPr bwMode="auto">
            <a:xfrm>
              <a:off x="0" y="0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39999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2800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文本框 25"/>
            <p:cNvSpPr>
              <a:spLocks noChangeArrowheads="1"/>
            </p:cNvSpPr>
            <p:nvPr/>
          </p:nvSpPr>
          <p:spPr bwMode="auto">
            <a:xfrm>
              <a:off x="272839" y="266440"/>
              <a:ext cx="2293960" cy="914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000" dirty="0">
                  <a:solidFill>
                    <a:schemeClr val="bg1"/>
                  </a:solidFill>
                  <a:latin typeface="Arial" pitchFamily="34" charset="0"/>
                  <a:sym typeface="Arial" pitchFamily="34" charset="0"/>
                </a:rPr>
                <a:t>数学期望</a:t>
              </a:r>
              <a:endParaRPr lang="zh-CN" altLang="en-US" sz="2000" baseline="-3000" dirty="0">
                <a:solidFill>
                  <a:schemeClr val="bg1"/>
                </a:solidFill>
                <a:latin typeface="Arial" pitchFamily="34" charset="0"/>
                <a:sym typeface="Arial" pitchFamily="34" charset="0"/>
              </a:endParaRPr>
            </a:p>
          </p:txBody>
        </p:sp>
      </p:grpSp>
      <p:grpSp>
        <p:nvGrpSpPr>
          <p:cNvPr id="10" name="组合 23"/>
          <p:cNvGrpSpPr>
            <a:grpSpLocks/>
          </p:cNvGrpSpPr>
          <p:nvPr/>
        </p:nvGrpSpPr>
        <p:grpSpPr bwMode="auto">
          <a:xfrm>
            <a:off x="5241789" y="711917"/>
            <a:ext cx="1916906" cy="681038"/>
            <a:chOff x="0" y="0"/>
            <a:chExt cx="2636520" cy="1447800"/>
          </a:xfrm>
        </p:grpSpPr>
        <p:sp>
          <p:nvSpPr>
            <p:cNvPr id="11" name="任意多边形 7"/>
            <p:cNvSpPr>
              <a:spLocks noChangeArrowheads="1"/>
            </p:cNvSpPr>
            <p:nvPr/>
          </p:nvSpPr>
          <p:spPr bwMode="auto">
            <a:xfrm>
              <a:off x="0" y="0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39999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2800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26"/>
            <p:cNvSpPr>
              <a:spLocks noChangeArrowheads="1"/>
            </p:cNvSpPr>
            <p:nvPr/>
          </p:nvSpPr>
          <p:spPr bwMode="auto">
            <a:xfrm>
              <a:off x="311563" y="298613"/>
              <a:ext cx="2230360" cy="850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000" dirty="0">
                  <a:solidFill>
                    <a:schemeClr val="bg1"/>
                  </a:solidFill>
                  <a:latin typeface="Arial" pitchFamily="34" charset="0"/>
                  <a:sym typeface="Arial" pitchFamily="34" charset="0"/>
                </a:rPr>
                <a:t>相关系数</a:t>
              </a:r>
              <a:endParaRPr lang="zh-CN" altLang="en-US" sz="2000" baseline="-3000" dirty="0">
                <a:solidFill>
                  <a:schemeClr val="bg1"/>
                </a:solidFill>
                <a:latin typeface="Arial" pitchFamily="34" charset="0"/>
                <a:sym typeface="Arial" pitchFamily="34" charset="0"/>
              </a:endParaRPr>
            </a:p>
          </p:txBody>
        </p:sp>
      </p:grpSp>
      <p:grpSp>
        <p:nvGrpSpPr>
          <p:cNvPr id="13" name="组合 22"/>
          <p:cNvGrpSpPr>
            <a:grpSpLocks/>
          </p:cNvGrpSpPr>
          <p:nvPr/>
        </p:nvGrpSpPr>
        <p:grpSpPr bwMode="auto">
          <a:xfrm>
            <a:off x="3638017" y="711917"/>
            <a:ext cx="1918097" cy="681038"/>
            <a:chOff x="0" y="0"/>
            <a:chExt cx="2636520" cy="1447800"/>
          </a:xfrm>
        </p:grpSpPr>
        <p:sp>
          <p:nvSpPr>
            <p:cNvPr id="14" name="任意多边形 6"/>
            <p:cNvSpPr>
              <a:spLocks noChangeArrowheads="1"/>
            </p:cNvSpPr>
            <p:nvPr/>
          </p:nvSpPr>
          <p:spPr bwMode="auto">
            <a:xfrm>
              <a:off x="0" y="0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39999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2800" dirty="0"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27"/>
            <p:cNvSpPr>
              <a:spLocks noChangeArrowheads="1"/>
            </p:cNvSpPr>
            <p:nvPr/>
          </p:nvSpPr>
          <p:spPr bwMode="auto">
            <a:xfrm>
              <a:off x="330619" y="266446"/>
              <a:ext cx="2205655" cy="914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000" dirty="0">
                  <a:solidFill>
                    <a:schemeClr val="bg1"/>
                  </a:solidFill>
                  <a:latin typeface="Arial" pitchFamily="34" charset="0"/>
                  <a:sym typeface="Arial" pitchFamily="34" charset="0"/>
                </a:rPr>
                <a:t>协方差</a:t>
              </a:r>
              <a:endParaRPr lang="zh-CN" altLang="en-US" sz="2000" baseline="-3000" dirty="0">
                <a:solidFill>
                  <a:schemeClr val="bg1"/>
                </a:solidFill>
                <a:latin typeface="Arial" pitchFamily="34" charset="0"/>
                <a:sym typeface="Arial" pitchFamily="34" charset="0"/>
              </a:endParaRPr>
            </a:p>
          </p:txBody>
        </p:sp>
      </p:grpSp>
      <p:sp>
        <p:nvSpPr>
          <p:cNvPr id="23" name="矩形 38"/>
          <p:cNvSpPr>
            <a:spLocks noChangeArrowheads="1"/>
          </p:cNvSpPr>
          <p:nvPr/>
        </p:nvSpPr>
        <p:spPr bwMode="auto">
          <a:xfrm>
            <a:off x="4295384" y="1888914"/>
            <a:ext cx="1831256" cy="40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200" dirty="0">
                <a:sym typeface="方正兰亭黑_GBK" pitchFamily="2" charset="-122"/>
              </a:rPr>
              <a:t>二维随机变量</a:t>
            </a:r>
            <a:endParaRPr lang="en-US" altLang="zh-CN" sz="2200" dirty="0">
              <a:sym typeface="方正兰亭黑_GBK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99209" y="530323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230832" y="16918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8" name="TextBox 93"/>
          <p:cNvSpPr txBox="1"/>
          <p:nvPr/>
        </p:nvSpPr>
        <p:spPr>
          <a:xfrm>
            <a:off x="492909" y="105612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pc="300" dirty="0">
                <a:latin typeface="方正兰亭细黑_GBK" pitchFamily="2" charset="-122"/>
                <a:ea typeface="方正兰亭细黑_GBK" pitchFamily="2" charset="-122"/>
              </a:rPr>
              <a:t>随机变量的数字特征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3256002" y="202274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23">
            <a:extLst>
              <a:ext uri="{FF2B5EF4-FFF2-40B4-BE49-F238E27FC236}">
                <a16:creationId xmlns:a16="http://schemas.microsoft.com/office/drawing/2014/main" id="{5AF3F75F-163E-42B6-BD44-805ED6B76745}"/>
              </a:ext>
            </a:extLst>
          </p:cNvPr>
          <p:cNvGrpSpPr>
            <a:grpSpLocks/>
          </p:cNvGrpSpPr>
          <p:nvPr/>
        </p:nvGrpSpPr>
        <p:grpSpPr bwMode="auto">
          <a:xfrm>
            <a:off x="6842537" y="710807"/>
            <a:ext cx="1916906" cy="681038"/>
            <a:chOff x="0" y="0"/>
            <a:chExt cx="2636520" cy="1447800"/>
          </a:xfrm>
        </p:grpSpPr>
        <p:sp>
          <p:nvSpPr>
            <p:cNvPr id="35" name="任意多边形 7">
              <a:extLst>
                <a:ext uri="{FF2B5EF4-FFF2-40B4-BE49-F238E27FC236}">
                  <a16:creationId xmlns:a16="http://schemas.microsoft.com/office/drawing/2014/main" id="{C749AE3D-99B1-46A6-A8C4-2225153A3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39999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2800" dirty="0"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26">
              <a:extLst>
                <a:ext uri="{FF2B5EF4-FFF2-40B4-BE49-F238E27FC236}">
                  <a16:creationId xmlns:a16="http://schemas.microsoft.com/office/drawing/2014/main" id="{5F8C8F35-14C9-4697-8543-68BC6B003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563" y="320426"/>
              <a:ext cx="2230360" cy="806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baseline="-3000" dirty="0">
                  <a:solidFill>
                    <a:schemeClr val="bg1"/>
                  </a:solidFill>
                  <a:latin typeface="Arial" pitchFamily="34" charset="0"/>
                  <a:sym typeface="Arial" pitchFamily="34" charset="0"/>
                </a:rPr>
                <a:t>矩</a:t>
              </a:r>
            </a:p>
          </p:txBody>
        </p:sp>
      </p:grpSp>
      <p:sp>
        <p:nvSpPr>
          <p:cNvPr id="61" name="左大括号 60">
            <a:extLst>
              <a:ext uri="{FF2B5EF4-FFF2-40B4-BE49-F238E27FC236}">
                <a16:creationId xmlns:a16="http://schemas.microsoft.com/office/drawing/2014/main" id="{058CA568-C5BC-421A-8905-B66BAB293078}"/>
              </a:ext>
            </a:extLst>
          </p:cNvPr>
          <p:cNvSpPr>
            <a:spLocks noChangeAspect="1"/>
          </p:cNvSpPr>
          <p:nvPr/>
        </p:nvSpPr>
        <p:spPr>
          <a:xfrm rot="16200000">
            <a:off x="5060645" y="900398"/>
            <a:ext cx="311599" cy="1426004"/>
          </a:xfrm>
          <a:prstGeom prst="leftBrace">
            <a:avLst/>
          </a:prstGeom>
          <a:ln w="38100">
            <a:solidFill>
              <a:schemeClr val="tx1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2393EB02-5C4C-4865-B8A9-2F342927EBC8}"/>
              </a:ext>
            </a:extLst>
          </p:cNvPr>
          <p:cNvGrpSpPr>
            <a:grpSpLocks noChangeAspect="1"/>
          </p:cNvGrpSpPr>
          <p:nvPr/>
        </p:nvGrpSpPr>
        <p:grpSpPr>
          <a:xfrm>
            <a:off x="2571094" y="2995816"/>
            <a:ext cx="1251005" cy="459197"/>
            <a:chOff x="5204626" y="2233575"/>
            <a:chExt cx="1721136" cy="548848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556158BD-F0E6-4C10-9444-3B56A170A5AE}"/>
                </a:ext>
              </a:extLst>
            </p:cNvPr>
            <p:cNvGrpSpPr/>
            <p:nvPr/>
          </p:nvGrpSpPr>
          <p:grpSpPr>
            <a:xfrm>
              <a:off x="5204626" y="2233575"/>
              <a:ext cx="1721136" cy="548848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圆角矩形 43">
                <a:extLst>
                  <a:ext uri="{FF2B5EF4-FFF2-40B4-BE49-F238E27FC236}">
                    <a16:creationId xmlns:a16="http://schemas.microsoft.com/office/drawing/2014/main" id="{18A73A7D-FA4A-40B3-BB31-1F089470A614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圆角矩形 44">
                <a:extLst>
                  <a:ext uri="{FF2B5EF4-FFF2-40B4-BE49-F238E27FC236}">
                    <a16:creationId xmlns:a16="http://schemas.microsoft.com/office/drawing/2014/main" id="{34C310C8-A73B-4AEE-B08A-E4F39BF6DD04}"/>
                  </a:ext>
                </a:extLst>
              </p:cNvPr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D492F7DA-905F-4BAB-8763-981279BEBC12}"/>
                </a:ext>
              </a:extLst>
            </p:cNvPr>
            <p:cNvSpPr/>
            <p:nvPr/>
          </p:nvSpPr>
          <p:spPr>
            <a:xfrm>
              <a:off x="5384889" y="2368267"/>
              <a:ext cx="288659" cy="27946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7" name="TextBox 40">
            <a:extLst>
              <a:ext uri="{FF2B5EF4-FFF2-40B4-BE49-F238E27FC236}">
                <a16:creationId xmlns:a16="http://schemas.microsoft.com/office/drawing/2014/main" id="{29DF80FC-53A6-4176-A182-F1F8FBA308E5}"/>
              </a:ext>
            </a:extLst>
          </p:cNvPr>
          <p:cNvSpPr txBox="1"/>
          <p:nvPr/>
        </p:nvSpPr>
        <p:spPr>
          <a:xfrm>
            <a:off x="2911929" y="3055529"/>
            <a:ext cx="800219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63A5A"/>
                </a:solidFill>
                <a:latin typeface="方正兰亭细黑_GBK" pitchFamily="2" charset="-122"/>
                <a:ea typeface="方正兰亭细黑_GBK" pitchFamily="2" charset="-122"/>
              </a:rPr>
              <a:t>存在性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5DB09667-5343-40D0-9B76-04C28F1EEAFA}"/>
              </a:ext>
            </a:extLst>
          </p:cNvPr>
          <p:cNvGrpSpPr>
            <a:grpSpLocks noChangeAspect="1"/>
          </p:cNvGrpSpPr>
          <p:nvPr/>
        </p:nvGrpSpPr>
        <p:grpSpPr>
          <a:xfrm>
            <a:off x="4054273" y="3005341"/>
            <a:ext cx="1106686" cy="459197"/>
            <a:chOff x="5204626" y="2233575"/>
            <a:chExt cx="1721136" cy="548848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891F64DE-DED2-431F-9CD3-6F29A3E1F25D}"/>
                </a:ext>
              </a:extLst>
            </p:cNvPr>
            <p:cNvGrpSpPr/>
            <p:nvPr/>
          </p:nvGrpSpPr>
          <p:grpSpPr>
            <a:xfrm>
              <a:off x="5204626" y="2233575"/>
              <a:ext cx="1721136" cy="548848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71" name="圆角矩形 43">
                <a:extLst>
                  <a:ext uri="{FF2B5EF4-FFF2-40B4-BE49-F238E27FC236}">
                    <a16:creationId xmlns:a16="http://schemas.microsoft.com/office/drawing/2014/main" id="{F17697AD-2D2B-46B7-A281-30A3F588A5E1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圆角矩形 44">
                <a:extLst>
                  <a:ext uri="{FF2B5EF4-FFF2-40B4-BE49-F238E27FC236}">
                    <a16:creationId xmlns:a16="http://schemas.microsoft.com/office/drawing/2014/main" id="{63AAFFE9-12FA-46CE-99B5-2E6E0FC8F72B}"/>
                  </a:ext>
                </a:extLst>
              </p:cNvPr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19CEF110-C6CF-478E-A6C7-37348BEE53E6}"/>
                </a:ext>
              </a:extLst>
            </p:cNvPr>
            <p:cNvSpPr/>
            <p:nvPr/>
          </p:nvSpPr>
          <p:spPr>
            <a:xfrm>
              <a:off x="5384890" y="2368267"/>
              <a:ext cx="330928" cy="27946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3" name="TextBox 40">
            <a:extLst>
              <a:ext uri="{FF2B5EF4-FFF2-40B4-BE49-F238E27FC236}">
                <a16:creationId xmlns:a16="http://schemas.microsoft.com/office/drawing/2014/main" id="{6AF8BCC0-8290-420D-AFC2-CD1E66AEA076}"/>
              </a:ext>
            </a:extLst>
          </p:cNvPr>
          <p:cNvSpPr txBox="1"/>
          <p:nvPr/>
        </p:nvSpPr>
        <p:spPr>
          <a:xfrm>
            <a:off x="4408456" y="3065054"/>
            <a:ext cx="595035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63A5A"/>
                </a:solidFill>
                <a:latin typeface="方正兰亭细黑_GBK" pitchFamily="2" charset="-122"/>
                <a:ea typeface="方正兰亭细黑_GBK" pitchFamily="2" charset="-122"/>
              </a:rPr>
              <a:t>性质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AE1609B-C9CA-4D11-8DF6-2D493CC65D3D}"/>
              </a:ext>
            </a:extLst>
          </p:cNvPr>
          <p:cNvGrpSpPr>
            <a:grpSpLocks noChangeAspect="1"/>
          </p:cNvGrpSpPr>
          <p:nvPr/>
        </p:nvGrpSpPr>
        <p:grpSpPr>
          <a:xfrm>
            <a:off x="5323875" y="3005341"/>
            <a:ext cx="1157022" cy="459197"/>
            <a:chOff x="5204626" y="2233575"/>
            <a:chExt cx="1721136" cy="548848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D0904142-A358-446D-B695-81AF138F5424}"/>
                </a:ext>
              </a:extLst>
            </p:cNvPr>
            <p:cNvGrpSpPr/>
            <p:nvPr/>
          </p:nvGrpSpPr>
          <p:grpSpPr>
            <a:xfrm>
              <a:off x="5204626" y="2233575"/>
              <a:ext cx="1721136" cy="548848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77" name="圆角矩形 43">
                <a:extLst>
                  <a:ext uri="{FF2B5EF4-FFF2-40B4-BE49-F238E27FC236}">
                    <a16:creationId xmlns:a16="http://schemas.microsoft.com/office/drawing/2014/main" id="{6F0C83EA-FD79-4CDE-9CB1-40DC360D22CB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圆角矩形 44">
                <a:extLst>
                  <a:ext uri="{FF2B5EF4-FFF2-40B4-BE49-F238E27FC236}">
                    <a16:creationId xmlns:a16="http://schemas.microsoft.com/office/drawing/2014/main" id="{BE996A9A-EE83-4875-9832-502208150FD7}"/>
                  </a:ext>
                </a:extLst>
              </p:cNvPr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2937B111-937E-4387-B538-A8DBD0B5A9E7}"/>
                </a:ext>
              </a:extLst>
            </p:cNvPr>
            <p:cNvSpPr/>
            <p:nvPr/>
          </p:nvSpPr>
          <p:spPr>
            <a:xfrm>
              <a:off x="5384890" y="2368267"/>
              <a:ext cx="324113" cy="27946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9" name="TextBox 40">
            <a:extLst>
              <a:ext uri="{FF2B5EF4-FFF2-40B4-BE49-F238E27FC236}">
                <a16:creationId xmlns:a16="http://schemas.microsoft.com/office/drawing/2014/main" id="{579BF275-7121-4FF8-A740-66CAE089925E}"/>
              </a:ext>
            </a:extLst>
          </p:cNvPr>
          <p:cNvSpPr txBox="1"/>
          <p:nvPr/>
        </p:nvSpPr>
        <p:spPr>
          <a:xfrm>
            <a:off x="5662939" y="3065054"/>
            <a:ext cx="595035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63A5A"/>
                </a:solidFill>
                <a:latin typeface="方正兰亭细黑_GBK" pitchFamily="2" charset="-122"/>
                <a:ea typeface="方正兰亭细黑_GBK" pitchFamily="2" charset="-122"/>
              </a:rPr>
              <a:t>计算</a:t>
            </a:r>
          </a:p>
        </p:txBody>
      </p:sp>
      <p:sp>
        <p:nvSpPr>
          <p:cNvPr id="97" name="圆角矩形 32">
            <a:extLst>
              <a:ext uri="{FF2B5EF4-FFF2-40B4-BE49-F238E27FC236}">
                <a16:creationId xmlns:a16="http://schemas.microsoft.com/office/drawing/2014/main" id="{5ECC193E-7FD4-4216-A966-D7E4A685454F}"/>
              </a:ext>
            </a:extLst>
          </p:cNvPr>
          <p:cNvSpPr>
            <a:spLocks noChangeAspect="1"/>
          </p:cNvSpPr>
          <p:nvPr/>
        </p:nvSpPr>
        <p:spPr>
          <a:xfrm>
            <a:off x="1059264" y="1885475"/>
            <a:ext cx="1904010" cy="432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8" name="矩形 38">
            <a:extLst>
              <a:ext uri="{FF2B5EF4-FFF2-40B4-BE49-F238E27FC236}">
                <a16:creationId xmlns:a16="http://schemas.microsoft.com/office/drawing/2014/main" id="{220CFFA0-43EC-49B0-9169-086B682A8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852" y="1894481"/>
            <a:ext cx="1831257" cy="40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200" dirty="0">
                <a:sym typeface="方正兰亭黑_GBK" pitchFamily="2" charset="-122"/>
              </a:rPr>
              <a:t>一维随机变量</a:t>
            </a:r>
            <a:endParaRPr lang="en-US" altLang="zh-CN" sz="2200" dirty="0">
              <a:sym typeface="方正兰亭黑_GBK" pitchFamily="2" charset="-122"/>
            </a:endParaRPr>
          </a:p>
        </p:txBody>
      </p:sp>
      <p:sp>
        <p:nvSpPr>
          <p:cNvPr id="99" name="左大括号 98">
            <a:extLst>
              <a:ext uri="{FF2B5EF4-FFF2-40B4-BE49-F238E27FC236}">
                <a16:creationId xmlns:a16="http://schemas.microsoft.com/office/drawing/2014/main" id="{DF98909B-6688-491D-9758-92F9C01E109F}"/>
              </a:ext>
            </a:extLst>
          </p:cNvPr>
          <p:cNvSpPr>
            <a:spLocks noChangeAspect="1"/>
          </p:cNvSpPr>
          <p:nvPr/>
        </p:nvSpPr>
        <p:spPr>
          <a:xfrm rot="16200000">
            <a:off x="1855787" y="905965"/>
            <a:ext cx="311599" cy="1426004"/>
          </a:xfrm>
          <a:prstGeom prst="leftBrace">
            <a:avLst/>
          </a:prstGeom>
          <a:ln w="38100">
            <a:solidFill>
              <a:schemeClr val="tx1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1" name="左大括号 100">
            <a:extLst>
              <a:ext uri="{FF2B5EF4-FFF2-40B4-BE49-F238E27FC236}">
                <a16:creationId xmlns:a16="http://schemas.microsoft.com/office/drawing/2014/main" id="{47F13DBD-DAB7-497F-A9FD-3CA602D10116}"/>
              </a:ext>
            </a:extLst>
          </p:cNvPr>
          <p:cNvSpPr>
            <a:spLocks noChangeAspect="1"/>
          </p:cNvSpPr>
          <p:nvPr/>
        </p:nvSpPr>
        <p:spPr>
          <a:xfrm rot="16200000">
            <a:off x="4472237" y="-664522"/>
            <a:ext cx="311599" cy="6856059"/>
          </a:xfrm>
          <a:prstGeom prst="leftBrace">
            <a:avLst/>
          </a:prstGeom>
          <a:ln w="38100">
            <a:solidFill>
              <a:schemeClr val="tx1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2" name="圆角矩形 32">
            <a:extLst>
              <a:ext uri="{FF2B5EF4-FFF2-40B4-BE49-F238E27FC236}">
                <a16:creationId xmlns:a16="http://schemas.microsoft.com/office/drawing/2014/main" id="{A7206180-7510-4973-86D1-EA775D705BBA}"/>
              </a:ext>
            </a:extLst>
          </p:cNvPr>
          <p:cNvSpPr>
            <a:spLocks noChangeAspect="1"/>
          </p:cNvSpPr>
          <p:nvPr/>
        </p:nvSpPr>
        <p:spPr>
          <a:xfrm>
            <a:off x="492909" y="3918061"/>
            <a:ext cx="2655292" cy="432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3" name="矩形 38">
            <a:extLst>
              <a:ext uri="{FF2B5EF4-FFF2-40B4-BE49-F238E27FC236}">
                <a16:creationId xmlns:a16="http://schemas.microsoft.com/office/drawing/2014/main" id="{79F0383A-C03A-4465-8F57-BE81D4D68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19" y="3940415"/>
            <a:ext cx="2703291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>
                <a:sym typeface="方正兰亭黑_GBK" pitchFamily="2" charset="-122"/>
              </a:rPr>
              <a:t>常见分布的期望和方差</a:t>
            </a:r>
            <a:endParaRPr lang="en-US" altLang="zh-CN" sz="2000" dirty="0">
              <a:sym typeface="方正兰亭黑_GBK" pitchFamily="2" charset="-122"/>
            </a:endParaRPr>
          </a:p>
        </p:txBody>
      </p:sp>
      <p:sp>
        <p:nvSpPr>
          <p:cNvPr id="104" name="圆角矩形 32">
            <a:extLst>
              <a:ext uri="{FF2B5EF4-FFF2-40B4-BE49-F238E27FC236}">
                <a16:creationId xmlns:a16="http://schemas.microsoft.com/office/drawing/2014/main" id="{6CBFF413-4530-4258-9905-1608D262979B}"/>
              </a:ext>
            </a:extLst>
          </p:cNvPr>
          <p:cNvSpPr>
            <a:spLocks noChangeAspect="1"/>
          </p:cNvSpPr>
          <p:nvPr/>
        </p:nvSpPr>
        <p:spPr>
          <a:xfrm>
            <a:off x="4068081" y="3918061"/>
            <a:ext cx="2655292" cy="432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5" name="矩形 38">
            <a:extLst>
              <a:ext uri="{FF2B5EF4-FFF2-40B4-BE49-F238E27FC236}">
                <a16:creationId xmlns:a16="http://schemas.microsoft.com/office/drawing/2014/main" id="{20927A87-D0A9-4D82-B6B4-173095BA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330" y="3940415"/>
            <a:ext cx="2446810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>
                <a:sym typeface="方正兰亭黑_GBK" pitchFamily="2" charset="-122"/>
              </a:rPr>
              <a:t>独立和不相关的关系</a:t>
            </a:r>
            <a:endParaRPr lang="en-US" altLang="zh-CN" sz="2000" dirty="0">
              <a:sym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355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20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26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10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32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7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46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10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60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5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" fill="hold">
                          <p:stCondLst>
                            <p:cond delay="indefinite"/>
                          </p:stCondLst>
                          <p:childTnLst>
                            <p:par>
                              <p:cTn id="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" presetID="2" presetClass="entr" presetSubtype="2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0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71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10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75" dur="1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" fill="hold">
                          <p:stCondLst>
                            <p:cond delay="indefinite"/>
                          </p:stCondLst>
                          <p:childTnLst>
                            <p:par>
                              <p:cTn id="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" presetID="2" presetClass="entr" presetSubtype="2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80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1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1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10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5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" presetClass="entr" presetSubtype="2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90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91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3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10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6" dur="10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100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02" dur="10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10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6" fill="hold">
                          <p:stCondLst>
                            <p:cond delay="indefinite"/>
                          </p:stCondLst>
                          <p:childTnLst>
                            <p:par>
                              <p:cTn id="1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0" dur="10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10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14" dur="10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23" grpId="0" bldLvl="0" autoUpdateAnimBg="0"/>
          <p:bldP spid="61" grpId="0" animBg="1"/>
          <p:bldP spid="67" grpId="0"/>
          <p:bldP spid="73" grpId="0"/>
          <p:bldP spid="79" grpId="0"/>
          <p:bldP spid="97" grpId="0" animBg="1"/>
          <p:bldP spid="98" grpId="0" bldLvl="0" autoUpdateAnimBg="0"/>
          <p:bldP spid="99" grpId="0" animBg="1"/>
          <p:bldP spid="101" grpId="0" animBg="1"/>
          <p:bldP spid="102" grpId="0" animBg="1"/>
          <p:bldP spid="103" grpId="0" bldLvl="0" autoUpdateAnimBg="0"/>
          <p:bldP spid="104" grpId="0" animBg="1"/>
          <p:bldP spid="105" grpId="0" bldLvl="0" autoUpdateAnimBg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20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26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10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32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7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46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10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60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5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" fill="hold">
                          <p:stCondLst>
                            <p:cond delay="indefinite"/>
                          </p:stCondLst>
                          <p:childTnLst>
                            <p:par>
                              <p:cTn id="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10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75" dur="1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" fill="hold">
                          <p:stCondLst>
                            <p:cond delay="indefinite"/>
                          </p:stCondLst>
                          <p:childTnLst>
                            <p:par>
                              <p:cTn id="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1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10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5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3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10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6" dur="10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100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02" dur="10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10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6" fill="hold">
                          <p:stCondLst>
                            <p:cond delay="indefinite"/>
                          </p:stCondLst>
                          <p:childTnLst>
                            <p:par>
                              <p:cTn id="1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0" dur="10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10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14" dur="10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23" grpId="0" bldLvl="0" autoUpdateAnimBg="0"/>
          <p:bldP spid="61" grpId="0" animBg="1"/>
          <p:bldP spid="67" grpId="0"/>
          <p:bldP spid="73" grpId="0"/>
          <p:bldP spid="79" grpId="0"/>
          <p:bldP spid="97" grpId="0" animBg="1"/>
          <p:bldP spid="98" grpId="0" bldLvl="0" autoUpdateAnimBg="0"/>
          <p:bldP spid="99" grpId="0" animBg="1"/>
          <p:bldP spid="101" grpId="0" animBg="1"/>
          <p:bldP spid="102" grpId="0" animBg="1"/>
          <p:bldP spid="103" grpId="0" bldLvl="0" autoUpdateAnimBg="0"/>
          <p:bldP spid="104" grpId="0" animBg="1"/>
          <p:bldP spid="105" grpId="0" bldLvl="0" autoUpdateAnimBg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ECD16AE-455C-4E46-83F7-CB9B1B08E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57340" cy="25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1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BEFC84E-17E4-41E7-ACFD-3940EB0D6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34516" cy="15724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7595AAE8-16C0-4160-9369-752C76F14792}"/>
                  </a:ext>
                </a:extLst>
              </p14:cNvPr>
              <p14:cNvContentPartPr/>
              <p14:nvPr/>
            </p14:nvContentPartPr>
            <p14:xfrm>
              <a:off x="1791554" y="1001288"/>
              <a:ext cx="247320" cy="2667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7595AAE8-16C0-4160-9369-752C76F147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82554" y="992648"/>
                <a:ext cx="264960" cy="2844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ED4230DE-2FA7-482C-A0A7-3CAFB0525EA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1699456"/>
            <a:ext cx="9144000" cy="152897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122D6255-1BC5-4EC4-ADD4-4E2D233E178F}"/>
              </a:ext>
            </a:extLst>
          </p:cNvPr>
          <p:cNvGrpSpPr/>
          <p:nvPr/>
        </p:nvGrpSpPr>
        <p:grpSpPr>
          <a:xfrm>
            <a:off x="3011234" y="2504648"/>
            <a:ext cx="192600" cy="311760"/>
            <a:chOff x="3011234" y="2504648"/>
            <a:chExt cx="192600" cy="3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2C1BD22C-7696-403F-9F3F-3AE578D5F5B6}"/>
                    </a:ext>
                  </a:extLst>
                </p14:cNvPr>
                <p14:cNvContentPartPr/>
                <p14:nvPr/>
              </p14:nvContentPartPr>
              <p14:xfrm>
                <a:off x="3018794" y="2546408"/>
                <a:ext cx="30240" cy="21024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2C1BD22C-7696-403F-9F3F-3AE578D5F5B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09794" y="2537768"/>
                  <a:ext cx="478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51CE8460-7469-4584-BFB9-1D86A77FB418}"/>
                    </a:ext>
                  </a:extLst>
                </p14:cNvPr>
                <p14:cNvContentPartPr/>
                <p14:nvPr/>
              </p14:nvContentPartPr>
              <p14:xfrm>
                <a:off x="3011234" y="2504648"/>
                <a:ext cx="192600" cy="31176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51CE8460-7469-4584-BFB9-1D86A77FB41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02594" y="2495648"/>
                  <a:ext cx="210240" cy="3294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0575A328-A1EC-4861-821F-E9CA56D0CB5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0" y="3351992"/>
            <a:ext cx="9144000" cy="77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0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036A25D-5F6C-44BB-94FE-923256C0F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"/>
            <a:ext cx="8303342" cy="18357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B56158F-5B50-4581-A2F0-02D308E97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" y="2468448"/>
            <a:ext cx="9144000" cy="102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0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4067875" y="1964815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latin typeface="方正兰亭细黑_GBK" pitchFamily="2" charset="-122"/>
                <a:ea typeface="方正兰亭细黑_GBK" pitchFamily="2" charset="-122"/>
              </a:rPr>
              <a:t>随机事件与概率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259995" y="1656229"/>
            <a:ext cx="1301106" cy="1301106"/>
            <a:chOff x="2683251" y="1980687"/>
            <a:chExt cx="1301106" cy="1301106"/>
          </a:xfrm>
          <a:solidFill>
            <a:schemeClr val="tx2">
              <a:lumMod val="50000"/>
            </a:schemeClr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89385" y="2185262"/>
              <a:ext cx="662361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3851564" y="1656229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7871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4EE839C-4278-45E7-8514-F4518C23E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59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6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3487844" y="1964815"/>
            <a:ext cx="5121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latin typeface="方正兰亭细黑_GBK" pitchFamily="2" charset="-122"/>
                <a:ea typeface="方正兰亭细黑_GBK" pitchFamily="2" charset="-122"/>
              </a:rPr>
              <a:t>大数定律与中心极限定理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679964" y="1656229"/>
            <a:ext cx="1301106" cy="1301106"/>
            <a:chOff x="2683251" y="1980687"/>
            <a:chExt cx="1301106" cy="1301106"/>
          </a:xfrm>
          <a:solidFill>
            <a:schemeClr val="tx2">
              <a:lumMod val="50000"/>
            </a:schemeClr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89385" y="2185262"/>
              <a:ext cx="497252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5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3271533" y="1656229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6752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/>
          <p:cNvSpPr>
            <a:spLocks noChangeAspect="1"/>
          </p:cNvSpPr>
          <p:nvPr/>
        </p:nvSpPr>
        <p:spPr>
          <a:xfrm>
            <a:off x="498788" y="751616"/>
            <a:ext cx="2149651" cy="432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矩形 38"/>
          <p:cNvSpPr>
            <a:spLocks noChangeArrowheads="1"/>
          </p:cNvSpPr>
          <p:nvPr/>
        </p:nvSpPr>
        <p:spPr bwMode="auto">
          <a:xfrm>
            <a:off x="535054" y="769339"/>
            <a:ext cx="2113385" cy="40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200" dirty="0">
                <a:sym typeface="方正兰亭黑_GBK" pitchFamily="2" charset="-122"/>
              </a:rPr>
              <a:t>切比雪夫不等式</a:t>
            </a:r>
            <a:endParaRPr lang="en-US" altLang="zh-CN" sz="2200" dirty="0">
              <a:sym typeface="方正兰亭黑_GBK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99209" y="530323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230832" y="16918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8" name="TextBox 93"/>
          <p:cNvSpPr txBox="1"/>
          <p:nvPr/>
        </p:nvSpPr>
        <p:spPr>
          <a:xfrm>
            <a:off x="492909" y="105612"/>
            <a:ext cx="3429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pc="300" dirty="0">
                <a:latin typeface="方正兰亭细黑_GBK" pitchFamily="2" charset="-122"/>
                <a:ea typeface="方正兰亭细黑_GBK" pitchFamily="2" charset="-122"/>
              </a:rPr>
              <a:t>大数定律与中心极限定理</a:t>
            </a:r>
          </a:p>
        </p:txBody>
      </p:sp>
      <p:cxnSp>
        <p:nvCxnSpPr>
          <p:cNvPr id="29" name="直接连接符 28"/>
          <p:cNvCxnSpPr>
            <a:cxnSpLocks/>
          </p:cNvCxnSpPr>
          <p:nvPr/>
        </p:nvCxnSpPr>
        <p:spPr>
          <a:xfrm>
            <a:off x="3863387" y="215900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29">
            <a:extLst>
              <a:ext uri="{FF2B5EF4-FFF2-40B4-BE49-F238E27FC236}">
                <a16:creationId xmlns:a16="http://schemas.microsoft.com/office/drawing/2014/main" id="{E905A970-9104-4755-9E1D-42748D5A067B}"/>
              </a:ext>
            </a:extLst>
          </p:cNvPr>
          <p:cNvSpPr/>
          <p:nvPr/>
        </p:nvSpPr>
        <p:spPr>
          <a:xfrm>
            <a:off x="2918889" y="1398923"/>
            <a:ext cx="1193622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3" name="矩形 32">
            <a:extLst>
              <a:ext uri="{FF2B5EF4-FFF2-40B4-BE49-F238E27FC236}">
                <a16:creationId xmlns:a16="http://schemas.microsoft.com/office/drawing/2014/main" id="{D29351CB-B266-424F-A11A-5114D180F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2790" y="1421530"/>
            <a:ext cx="1228527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依概率收敛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84" name="圆角矩形 29">
            <a:extLst>
              <a:ext uri="{FF2B5EF4-FFF2-40B4-BE49-F238E27FC236}">
                <a16:creationId xmlns:a16="http://schemas.microsoft.com/office/drawing/2014/main" id="{AFA4466F-22FA-4425-BCC8-7CC749251CB0}"/>
              </a:ext>
            </a:extLst>
          </p:cNvPr>
          <p:cNvSpPr/>
          <p:nvPr/>
        </p:nvSpPr>
        <p:spPr>
          <a:xfrm>
            <a:off x="2926233" y="2327798"/>
            <a:ext cx="1505160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5" name="矩形 32">
            <a:extLst>
              <a:ext uri="{FF2B5EF4-FFF2-40B4-BE49-F238E27FC236}">
                <a16:creationId xmlns:a16="http://schemas.microsoft.com/office/drawing/2014/main" id="{ED7BF4F5-8EC8-41C6-93BD-BC835ECFB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0736" y="2349253"/>
            <a:ext cx="1446537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三个大数定律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98" name="圆角矩形 32">
            <a:extLst>
              <a:ext uri="{FF2B5EF4-FFF2-40B4-BE49-F238E27FC236}">
                <a16:creationId xmlns:a16="http://schemas.microsoft.com/office/drawing/2014/main" id="{EBBE008A-EADD-4D52-A816-4F310E70A1A9}"/>
              </a:ext>
            </a:extLst>
          </p:cNvPr>
          <p:cNvSpPr>
            <a:spLocks noChangeAspect="1"/>
          </p:cNvSpPr>
          <p:nvPr/>
        </p:nvSpPr>
        <p:spPr>
          <a:xfrm>
            <a:off x="497419" y="1804207"/>
            <a:ext cx="1830801" cy="432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9" name="矩形 38">
            <a:extLst>
              <a:ext uri="{FF2B5EF4-FFF2-40B4-BE49-F238E27FC236}">
                <a16:creationId xmlns:a16="http://schemas.microsoft.com/office/drawing/2014/main" id="{75D68F45-0941-4584-BAC5-CFF26E1AA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44" y="1821930"/>
            <a:ext cx="1266999" cy="40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200" dirty="0">
                <a:sym typeface="方正兰亭黑_GBK" pitchFamily="2" charset="-122"/>
              </a:rPr>
              <a:t>大数定律</a:t>
            </a:r>
            <a:endParaRPr lang="en-US" altLang="zh-CN" sz="2200" dirty="0">
              <a:sym typeface="方正兰亭黑_GBK" pitchFamily="2" charset="-122"/>
            </a:endParaRPr>
          </a:p>
        </p:txBody>
      </p:sp>
      <p:sp>
        <p:nvSpPr>
          <p:cNvPr id="119" name="左大括号 118">
            <a:extLst>
              <a:ext uri="{FF2B5EF4-FFF2-40B4-BE49-F238E27FC236}">
                <a16:creationId xmlns:a16="http://schemas.microsoft.com/office/drawing/2014/main" id="{13E95CD2-B0CF-40EC-BDDB-6BFB1A9DC743}"/>
              </a:ext>
            </a:extLst>
          </p:cNvPr>
          <p:cNvSpPr>
            <a:spLocks noChangeAspect="1"/>
          </p:cNvSpPr>
          <p:nvPr/>
        </p:nvSpPr>
        <p:spPr>
          <a:xfrm rot="10800000">
            <a:off x="2539684" y="1582049"/>
            <a:ext cx="300024" cy="921697"/>
          </a:xfrm>
          <a:prstGeom prst="leftBrace">
            <a:avLst/>
          </a:prstGeom>
          <a:ln w="38100">
            <a:solidFill>
              <a:schemeClr val="tx1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0" name="圆角矩形 29">
            <a:extLst>
              <a:ext uri="{FF2B5EF4-FFF2-40B4-BE49-F238E27FC236}">
                <a16:creationId xmlns:a16="http://schemas.microsoft.com/office/drawing/2014/main" id="{24B4B5D6-832D-4C06-B20B-06002AE9ACC8}"/>
              </a:ext>
            </a:extLst>
          </p:cNvPr>
          <p:cNvSpPr/>
          <p:nvPr/>
        </p:nvSpPr>
        <p:spPr>
          <a:xfrm>
            <a:off x="2921161" y="3161765"/>
            <a:ext cx="1193622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1" name="矩形 32">
            <a:extLst>
              <a:ext uri="{FF2B5EF4-FFF2-40B4-BE49-F238E27FC236}">
                <a16:creationId xmlns:a16="http://schemas.microsoft.com/office/drawing/2014/main" id="{C0D741B6-00E2-44C4-B2E2-85EB9A20A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062" y="3184372"/>
            <a:ext cx="1228527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依分布收敛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92" name="圆角矩形 29">
            <a:extLst>
              <a:ext uri="{FF2B5EF4-FFF2-40B4-BE49-F238E27FC236}">
                <a16:creationId xmlns:a16="http://schemas.microsoft.com/office/drawing/2014/main" id="{E98C0F5C-6A7B-4275-8E5D-8548A2EB2782}"/>
              </a:ext>
            </a:extLst>
          </p:cNvPr>
          <p:cNvSpPr/>
          <p:nvPr/>
        </p:nvSpPr>
        <p:spPr>
          <a:xfrm>
            <a:off x="2928504" y="4090640"/>
            <a:ext cx="1882093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3" name="矩形 32">
            <a:extLst>
              <a:ext uri="{FF2B5EF4-FFF2-40B4-BE49-F238E27FC236}">
                <a16:creationId xmlns:a16="http://schemas.microsoft.com/office/drawing/2014/main" id="{28C25C73-AF5D-4E7A-8841-8D6FC86D6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208" y="4112095"/>
            <a:ext cx="1882553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三个中心极限定理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94" name="圆角矩形 32">
            <a:extLst>
              <a:ext uri="{FF2B5EF4-FFF2-40B4-BE49-F238E27FC236}">
                <a16:creationId xmlns:a16="http://schemas.microsoft.com/office/drawing/2014/main" id="{48E39D06-8F27-427F-8B8D-CF3335C1B105}"/>
              </a:ext>
            </a:extLst>
          </p:cNvPr>
          <p:cNvSpPr>
            <a:spLocks noChangeAspect="1"/>
          </p:cNvSpPr>
          <p:nvPr/>
        </p:nvSpPr>
        <p:spPr>
          <a:xfrm>
            <a:off x="499691" y="3567049"/>
            <a:ext cx="1830801" cy="432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5" name="矩形 38">
            <a:extLst>
              <a:ext uri="{FF2B5EF4-FFF2-40B4-BE49-F238E27FC236}">
                <a16:creationId xmlns:a16="http://schemas.microsoft.com/office/drawing/2014/main" id="{B57F50DB-9AB5-45A0-B113-89BE8DBAB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288" y="3584772"/>
            <a:ext cx="1831256" cy="40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200" dirty="0">
                <a:sym typeface="方正兰亭黑_GBK" pitchFamily="2" charset="-122"/>
              </a:rPr>
              <a:t>中心极限定理</a:t>
            </a:r>
            <a:endParaRPr lang="en-US" altLang="zh-CN" sz="2200" dirty="0">
              <a:sym typeface="方正兰亭黑_GBK" pitchFamily="2" charset="-122"/>
            </a:endParaRPr>
          </a:p>
        </p:txBody>
      </p:sp>
      <p:sp>
        <p:nvSpPr>
          <p:cNvPr id="96" name="左大括号 95">
            <a:extLst>
              <a:ext uri="{FF2B5EF4-FFF2-40B4-BE49-F238E27FC236}">
                <a16:creationId xmlns:a16="http://schemas.microsoft.com/office/drawing/2014/main" id="{DFC747D3-B05E-40D4-BC03-FF706A531E9E}"/>
              </a:ext>
            </a:extLst>
          </p:cNvPr>
          <p:cNvSpPr>
            <a:spLocks noChangeAspect="1"/>
          </p:cNvSpPr>
          <p:nvPr/>
        </p:nvSpPr>
        <p:spPr>
          <a:xfrm rot="10800000">
            <a:off x="2541956" y="3344891"/>
            <a:ext cx="300024" cy="921697"/>
          </a:xfrm>
          <a:prstGeom prst="leftBrace">
            <a:avLst/>
          </a:prstGeom>
          <a:ln w="38100">
            <a:solidFill>
              <a:schemeClr val="tx1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8" name="箭头: 右 107">
            <a:extLst>
              <a:ext uri="{FF2B5EF4-FFF2-40B4-BE49-F238E27FC236}">
                <a16:creationId xmlns:a16="http://schemas.microsoft.com/office/drawing/2014/main" id="{54CB02D2-6B54-4A16-8AA3-78EBAA737139}"/>
              </a:ext>
            </a:extLst>
          </p:cNvPr>
          <p:cNvSpPr/>
          <p:nvPr/>
        </p:nvSpPr>
        <p:spPr>
          <a:xfrm>
            <a:off x="4528147" y="2425051"/>
            <a:ext cx="576000" cy="216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" name="圆角矩形 29">
            <a:extLst>
              <a:ext uri="{FF2B5EF4-FFF2-40B4-BE49-F238E27FC236}">
                <a16:creationId xmlns:a16="http://schemas.microsoft.com/office/drawing/2014/main" id="{C7D06A84-D0B0-4BAD-8DA2-B0EABFEA7ED8}"/>
              </a:ext>
            </a:extLst>
          </p:cNvPr>
          <p:cNvSpPr/>
          <p:nvPr/>
        </p:nvSpPr>
        <p:spPr>
          <a:xfrm>
            <a:off x="5210647" y="2343565"/>
            <a:ext cx="1964256" cy="360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0" name="矩形 32">
            <a:extLst>
              <a:ext uri="{FF2B5EF4-FFF2-40B4-BE49-F238E27FC236}">
                <a16:creationId xmlns:a16="http://schemas.microsoft.com/office/drawing/2014/main" id="{6314A9F5-BA27-4087-B512-8963B8C35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980" y="2366172"/>
            <a:ext cx="1882553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算术平均值的趋势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111" name="箭头: 右 110">
            <a:extLst>
              <a:ext uri="{FF2B5EF4-FFF2-40B4-BE49-F238E27FC236}">
                <a16:creationId xmlns:a16="http://schemas.microsoft.com/office/drawing/2014/main" id="{BA8F2965-3490-4621-93EA-DA81D8A54195}"/>
              </a:ext>
            </a:extLst>
          </p:cNvPr>
          <p:cNvSpPr/>
          <p:nvPr/>
        </p:nvSpPr>
        <p:spPr>
          <a:xfrm>
            <a:off x="4940851" y="4165966"/>
            <a:ext cx="576000" cy="216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" name="圆角矩形 29">
            <a:extLst>
              <a:ext uri="{FF2B5EF4-FFF2-40B4-BE49-F238E27FC236}">
                <a16:creationId xmlns:a16="http://schemas.microsoft.com/office/drawing/2014/main" id="{64E3C94C-D08D-465A-83D5-9EE26A5E57D7}"/>
              </a:ext>
            </a:extLst>
          </p:cNvPr>
          <p:cNvSpPr/>
          <p:nvPr/>
        </p:nvSpPr>
        <p:spPr>
          <a:xfrm>
            <a:off x="5623351" y="4084480"/>
            <a:ext cx="1964256" cy="360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3" name="矩形 32">
            <a:extLst>
              <a:ext uri="{FF2B5EF4-FFF2-40B4-BE49-F238E27FC236}">
                <a16:creationId xmlns:a16="http://schemas.microsoft.com/office/drawing/2014/main" id="{C3B083A0-3D67-4A9F-BF15-55962D435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92" y="4107087"/>
            <a:ext cx="1446536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和的极限分布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860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3" grpId="0" bldLvl="0" autoUpdateAnimBg="0"/>
      <p:bldP spid="82" grpId="0" animBg="1"/>
      <p:bldP spid="83" grpId="0" bldLvl="0" autoUpdateAnimBg="0"/>
      <p:bldP spid="84" grpId="0" animBg="1"/>
      <p:bldP spid="85" grpId="0" bldLvl="0" autoUpdateAnimBg="0"/>
      <p:bldP spid="98" grpId="0" animBg="1"/>
      <p:bldP spid="99" grpId="0" bldLvl="0" autoUpdateAnimBg="0"/>
      <p:bldP spid="119" grpId="0" animBg="1"/>
      <p:bldP spid="90" grpId="0" animBg="1"/>
      <p:bldP spid="91" grpId="0" bldLvl="0" autoUpdateAnimBg="0"/>
      <p:bldP spid="92" grpId="0" animBg="1"/>
      <p:bldP spid="93" grpId="0" bldLvl="0" autoUpdateAnimBg="0"/>
      <p:bldP spid="94" grpId="0" animBg="1"/>
      <p:bldP spid="95" grpId="0" bldLvl="0" autoUpdateAnimBg="0"/>
      <p:bldP spid="96" grpId="0" animBg="1"/>
      <p:bldP spid="108" grpId="0" animBg="1"/>
      <p:bldP spid="109" grpId="0" animBg="1"/>
      <p:bldP spid="110" grpId="0" bldLvl="0" autoUpdateAnimBg="0"/>
      <p:bldP spid="111" grpId="0" animBg="1"/>
      <p:bldP spid="112" grpId="0" animBg="1"/>
      <p:bldP spid="113" grpId="0" bldLvl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087117F-1144-49DB-80E7-EE0BC66E2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057"/>
            <a:ext cx="9144000" cy="900483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92B52E6A-B62A-4A4A-A75A-3EB567044291}"/>
              </a:ext>
            </a:extLst>
          </p:cNvPr>
          <p:cNvGrpSpPr/>
          <p:nvPr/>
        </p:nvGrpSpPr>
        <p:grpSpPr>
          <a:xfrm>
            <a:off x="7250234" y="676568"/>
            <a:ext cx="172440" cy="205560"/>
            <a:chOff x="7250234" y="676568"/>
            <a:chExt cx="17244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31F0E05D-7011-451B-9859-111B01ADCBD9}"/>
                    </a:ext>
                  </a:extLst>
                </p14:cNvPr>
                <p14:cNvContentPartPr/>
                <p14:nvPr/>
              </p14:nvContentPartPr>
              <p14:xfrm>
                <a:off x="7250234" y="676568"/>
                <a:ext cx="141120" cy="20556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31F0E05D-7011-451B-9859-111B01ADCB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41594" y="667928"/>
                  <a:ext cx="1587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1A4C79A2-D3D8-45F0-8A48-9149D0040ED8}"/>
                    </a:ext>
                  </a:extLst>
                </p14:cNvPr>
                <p14:cNvContentPartPr/>
                <p14:nvPr/>
              </p14:nvContentPartPr>
              <p14:xfrm>
                <a:off x="7414394" y="728048"/>
                <a:ext cx="8280" cy="6408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1A4C79A2-D3D8-45F0-8A48-9149D0040ED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405754" y="719408"/>
                  <a:ext cx="25920" cy="8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545C96C6-B504-4FD9-A0AA-5B4E15793CBE}"/>
                  </a:ext>
                </a:extLst>
              </p14:cNvPr>
              <p14:cNvContentPartPr/>
              <p14:nvPr/>
            </p14:nvContentPartPr>
            <p14:xfrm>
              <a:off x="7563794" y="489368"/>
              <a:ext cx="140760" cy="57888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545C96C6-B504-4FD9-A0AA-5B4E15793CB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554794" y="480368"/>
                <a:ext cx="158400" cy="59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066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7ABEA59-45FF-4A5C-AD62-EF4EF5831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" y="0"/>
            <a:ext cx="7964129" cy="19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3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F1DF110-75CC-4FBB-B1C4-4FA3ED114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39316" cy="14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4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3487844" y="1964815"/>
            <a:ext cx="4673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latin typeface="方正兰亭细黑_GBK" pitchFamily="2" charset="-122"/>
                <a:ea typeface="方正兰亭细黑_GBK" pitchFamily="2" charset="-122"/>
              </a:rPr>
              <a:t>样本及样本函数的分布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679964" y="1656229"/>
            <a:ext cx="1301106" cy="1301106"/>
            <a:chOff x="2683251" y="1980687"/>
            <a:chExt cx="1301106" cy="1301106"/>
          </a:xfrm>
          <a:solidFill>
            <a:schemeClr val="tx2">
              <a:lumMod val="50000"/>
            </a:schemeClr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89385" y="2185262"/>
              <a:ext cx="497252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6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3271533" y="1656229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9856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/>
          <p:cNvSpPr>
            <a:spLocks noChangeAspect="1"/>
          </p:cNvSpPr>
          <p:nvPr/>
        </p:nvSpPr>
        <p:spPr>
          <a:xfrm>
            <a:off x="498788" y="751616"/>
            <a:ext cx="2149651" cy="432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矩形 38"/>
          <p:cNvSpPr>
            <a:spLocks noChangeArrowheads="1"/>
          </p:cNvSpPr>
          <p:nvPr/>
        </p:nvSpPr>
        <p:spPr bwMode="auto">
          <a:xfrm>
            <a:off x="817182" y="769339"/>
            <a:ext cx="1549128" cy="40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200" dirty="0">
                <a:sym typeface="方正兰亭黑_GBK" pitchFamily="2" charset="-122"/>
              </a:rPr>
              <a:t>总体与样本</a:t>
            </a:r>
            <a:endParaRPr lang="en-US" altLang="zh-CN" sz="2200" dirty="0">
              <a:sym typeface="方正兰亭黑_GBK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99209" y="530323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230832" y="16918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8" name="TextBox 93"/>
          <p:cNvSpPr txBox="1"/>
          <p:nvPr/>
        </p:nvSpPr>
        <p:spPr>
          <a:xfrm>
            <a:off x="492909" y="105612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pc="300" dirty="0">
                <a:latin typeface="方正兰亭细黑_GBK" pitchFamily="2" charset="-122"/>
                <a:ea typeface="方正兰亭细黑_GBK" pitchFamily="2" charset="-122"/>
              </a:rPr>
              <a:t>样本及样本函数的分布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3536319" y="215621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29">
            <a:extLst>
              <a:ext uri="{FF2B5EF4-FFF2-40B4-BE49-F238E27FC236}">
                <a16:creationId xmlns:a16="http://schemas.microsoft.com/office/drawing/2014/main" id="{E905A970-9104-4755-9E1D-42748D5A067B}"/>
              </a:ext>
            </a:extLst>
          </p:cNvPr>
          <p:cNvSpPr/>
          <p:nvPr/>
        </p:nvSpPr>
        <p:spPr>
          <a:xfrm>
            <a:off x="2918889" y="1398923"/>
            <a:ext cx="1152525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3" name="矩形 32">
            <a:extLst>
              <a:ext uri="{FF2B5EF4-FFF2-40B4-BE49-F238E27FC236}">
                <a16:creationId xmlns:a16="http://schemas.microsoft.com/office/drawing/2014/main" id="{D29351CB-B266-424F-A11A-5114D180F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794" y="1421530"/>
            <a:ext cx="1010519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样本均值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84" name="圆角矩形 29">
            <a:extLst>
              <a:ext uri="{FF2B5EF4-FFF2-40B4-BE49-F238E27FC236}">
                <a16:creationId xmlns:a16="http://schemas.microsoft.com/office/drawing/2014/main" id="{AFA4466F-22FA-4425-BCC8-7CC749251CB0}"/>
              </a:ext>
            </a:extLst>
          </p:cNvPr>
          <p:cNvSpPr/>
          <p:nvPr/>
        </p:nvSpPr>
        <p:spPr>
          <a:xfrm>
            <a:off x="2926229" y="1920667"/>
            <a:ext cx="1145185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5" name="矩形 32">
            <a:extLst>
              <a:ext uri="{FF2B5EF4-FFF2-40B4-BE49-F238E27FC236}">
                <a16:creationId xmlns:a16="http://schemas.microsoft.com/office/drawing/2014/main" id="{ED7BF4F5-8EC8-41C6-93BD-BC835ECFB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8532" y="1942122"/>
            <a:ext cx="1010519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样本方差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98" name="圆角矩形 32">
            <a:extLst>
              <a:ext uri="{FF2B5EF4-FFF2-40B4-BE49-F238E27FC236}">
                <a16:creationId xmlns:a16="http://schemas.microsoft.com/office/drawing/2014/main" id="{EBBE008A-EADD-4D52-A816-4F310E70A1A9}"/>
              </a:ext>
            </a:extLst>
          </p:cNvPr>
          <p:cNvSpPr>
            <a:spLocks noChangeAspect="1"/>
          </p:cNvSpPr>
          <p:nvPr/>
        </p:nvSpPr>
        <p:spPr>
          <a:xfrm>
            <a:off x="497419" y="1804207"/>
            <a:ext cx="1830801" cy="432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9" name="矩形 38">
            <a:extLst>
              <a:ext uri="{FF2B5EF4-FFF2-40B4-BE49-F238E27FC236}">
                <a16:creationId xmlns:a16="http://schemas.microsoft.com/office/drawing/2014/main" id="{75D68F45-0941-4584-BAC5-CFF26E1AA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80" y="1821930"/>
            <a:ext cx="1549128" cy="40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200" dirty="0">
                <a:sym typeface="方正兰亭黑_GBK" pitchFamily="2" charset="-122"/>
              </a:rPr>
              <a:t>常用统计量</a:t>
            </a:r>
            <a:endParaRPr lang="en-US" altLang="zh-CN" sz="2200" dirty="0">
              <a:sym typeface="方正兰亭黑_GBK" pitchFamily="2" charset="-122"/>
            </a:endParaRPr>
          </a:p>
        </p:txBody>
      </p:sp>
      <p:sp>
        <p:nvSpPr>
          <p:cNvPr id="119" name="左大括号 118">
            <a:extLst>
              <a:ext uri="{FF2B5EF4-FFF2-40B4-BE49-F238E27FC236}">
                <a16:creationId xmlns:a16="http://schemas.microsoft.com/office/drawing/2014/main" id="{13E95CD2-B0CF-40EC-BDDB-6BFB1A9DC743}"/>
              </a:ext>
            </a:extLst>
          </p:cNvPr>
          <p:cNvSpPr>
            <a:spLocks noChangeAspect="1"/>
          </p:cNvSpPr>
          <p:nvPr/>
        </p:nvSpPr>
        <p:spPr>
          <a:xfrm rot="10800000">
            <a:off x="2539684" y="1582049"/>
            <a:ext cx="300024" cy="921697"/>
          </a:xfrm>
          <a:prstGeom prst="leftBrace">
            <a:avLst/>
          </a:prstGeom>
          <a:ln w="38100">
            <a:solidFill>
              <a:schemeClr val="tx1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0" name="圆角矩形 29">
            <a:extLst>
              <a:ext uri="{FF2B5EF4-FFF2-40B4-BE49-F238E27FC236}">
                <a16:creationId xmlns:a16="http://schemas.microsoft.com/office/drawing/2014/main" id="{24B4B5D6-832D-4C06-B20B-06002AE9ACC8}"/>
              </a:ext>
            </a:extLst>
          </p:cNvPr>
          <p:cNvSpPr/>
          <p:nvPr/>
        </p:nvSpPr>
        <p:spPr>
          <a:xfrm>
            <a:off x="2921161" y="3161765"/>
            <a:ext cx="1193622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32">
                <a:extLst>
                  <a:ext uri="{FF2B5EF4-FFF2-40B4-BE49-F238E27FC236}">
                    <a16:creationId xmlns:a16="http://schemas.microsoft.com/office/drawing/2014/main" id="{C0D741B6-00E2-44C4-B2E2-85EB9A20A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4029" y="3184372"/>
                <a:ext cx="810592" cy="3308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8573" tIns="34287" rIns="68573" bIns="34287"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700" i="1" smtClean="0">
                            <a:solidFill>
                              <a:srgbClr val="163A5A"/>
                            </a:solidFill>
                            <a:latin typeface="Cambria Math" panose="02040503050406030204" pitchFamily="18" charset="0"/>
                            <a:sym typeface="方正兰亭黑_GBK" pitchFamily="2" charset="-122"/>
                          </a:rPr>
                        </m:ctrlPr>
                      </m:sSupPr>
                      <m:e>
                        <m:r>
                          <a:rPr lang="zh-CN" altLang="en-US" sz="1700" i="1" smtClean="0">
                            <a:solidFill>
                              <a:srgbClr val="163A5A"/>
                            </a:solidFill>
                            <a:latin typeface="Cambria Math" panose="02040503050406030204" pitchFamily="18" charset="0"/>
                            <a:sym typeface="方正兰亭黑_GBK" pitchFamily="2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1700" b="0" i="1" smtClean="0">
                            <a:solidFill>
                              <a:srgbClr val="163A5A"/>
                            </a:solidFill>
                            <a:latin typeface="Cambria Math" panose="02040503050406030204" pitchFamily="18" charset="0"/>
                            <a:sym typeface="方正兰亭黑_GBK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700" dirty="0">
                    <a:solidFill>
                      <a:srgbClr val="163A5A"/>
                    </a:solidFill>
                    <a:sym typeface="方正兰亭黑_GBK" pitchFamily="2" charset="-122"/>
                  </a:rPr>
                  <a:t>分布</a:t>
                </a:r>
                <a:endParaRPr lang="en-US" altLang="zh-CN" sz="1700" dirty="0">
                  <a:solidFill>
                    <a:srgbClr val="163A5A"/>
                  </a:solidFill>
                  <a:sym typeface="方正兰亭黑_GBK" pitchFamily="2" charset="-122"/>
                </a:endParaRPr>
              </a:p>
            </p:txBody>
          </p:sp>
        </mc:Choice>
        <mc:Fallback xmlns="">
          <p:sp>
            <p:nvSpPr>
              <p:cNvPr id="91" name="矩形 32">
                <a:extLst>
                  <a:ext uri="{FF2B5EF4-FFF2-40B4-BE49-F238E27FC236}">
                    <a16:creationId xmlns:a16="http://schemas.microsoft.com/office/drawing/2014/main" id="{C0D741B6-00E2-44C4-B2E2-85EB9A20AC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4029" y="3184372"/>
                <a:ext cx="810592" cy="330854"/>
              </a:xfrm>
              <a:prstGeom prst="rect">
                <a:avLst/>
              </a:prstGeom>
              <a:blipFill>
                <a:blip r:embed="rId3"/>
                <a:stretch>
                  <a:fillRect t="-9091" r="-6767" b="-254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圆角矩形 32">
            <a:extLst>
              <a:ext uri="{FF2B5EF4-FFF2-40B4-BE49-F238E27FC236}">
                <a16:creationId xmlns:a16="http://schemas.microsoft.com/office/drawing/2014/main" id="{48E39D06-8F27-427F-8B8D-CF3335C1B105}"/>
              </a:ext>
            </a:extLst>
          </p:cNvPr>
          <p:cNvSpPr>
            <a:spLocks noChangeAspect="1"/>
          </p:cNvSpPr>
          <p:nvPr/>
        </p:nvSpPr>
        <p:spPr>
          <a:xfrm>
            <a:off x="506365" y="3567049"/>
            <a:ext cx="1830801" cy="432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5" name="矩形 38">
            <a:extLst>
              <a:ext uri="{FF2B5EF4-FFF2-40B4-BE49-F238E27FC236}">
                <a16:creationId xmlns:a16="http://schemas.microsoft.com/office/drawing/2014/main" id="{B57F50DB-9AB5-45A0-B113-89BE8DBAB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984" y="3584772"/>
            <a:ext cx="1831256" cy="40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200" dirty="0">
                <a:sym typeface="方正兰亭黑_GBK" pitchFamily="2" charset="-122"/>
              </a:rPr>
              <a:t>三大统计分布</a:t>
            </a:r>
            <a:endParaRPr lang="en-US" altLang="zh-CN" sz="2200" dirty="0">
              <a:sym typeface="方正兰亭黑_GBK" pitchFamily="2" charset="-122"/>
            </a:endParaRPr>
          </a:p>
        </p:txBody>
      </p:sp>
      <p:sp>
        <p:nvSpPr>
          <p:cNvPr id="96" name="左大括号 95">
            <a:extLst>
              <a:ext uri="{FF2B5EF4-FFF2-40B4-BE49-F238E27FC236}">
                <a16:creationId xmlns:a16="http://schemas.microsoft.com/office/drawing/2014/main" id="{DFC747D3-B05E-40D4-BC03-FF706A531E9E}"/>
              </a:ext>
            </a:extLst>
          </p:cNvPr>
          <p:cNvSpPr>
            <a:spLocks noChangeAspect="1"/>
          </p:cNvSpPr>
          <p:nvPr/>
        </p:nvSpPr>
        <p:spPr>
          <a:xfrm rot="10800000">
            <a:off x="2541956" y="3344891"/>
            <a:ext cx="300024" cy="921697"/>
          </a:xfrm>
          <a:prstGeom prst="leftBrace">
            <a:avLst/>
          </a:prstGeom>
          <a:ln w="38100">
            <a:solidFill>
              <a:schemeClr val="tx1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8" name="箭头: 右 107">
            <a:extLst>
              <a:ext uri="{FF2B5EF4-FFF2-40B4-BE49-F238E27FC236}">
                <a16:creationId xmlns:a16="http://schemas.microsoft.com/office/drawing/2014/main" id="{54CB02D2-6B54-4A16-8AA3-78EBAA737139}"/>
              </a:ext>
            </a:extLst>
          </p:cNvPr>
          <p:cNvSpPr/>
          <p:nvPr/>
        </p:nvSpPr>
        <p:spPr>
          <a:xfrm>
            <a:off x="4163943" y="1482495"/>
            <a:ext cx="576000" cy="216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" name="圆角矩形 29">
            <a:extLst>
              <a:ext uri="{FF2B5EF4-FFF2-40B4-BE49-F238E27FC236}">
                <a16:creationId xmlns:a16="http://schemas.microsoft.com/office/drawing/2014/main" id="{C7D06A84-D0B0-4BAD-8DA2-B0EABFEA7ED8}"/>
              </a:ext>
            </a:extLst>
          </p:cNvPr>
          <p:cNvSpPr/>
          <p:nvPr/>
        </p:nvSpPr>
        <p:spPr>
          <a:xfrm>
            <a:off x="4833094" y="1401009"/>
            <a:ext cx="2538221" cy="360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0" name="矩形 32">
            <a:extLst>
              <a:ext uri="{FF2B5EF4-FFF2-40B4-BE49-F238E27FC236}">
                <a16:creationId xmlns:a16="http://schemas.microsoft.com/office/drawing/2014/main" id="{6314A9F5-BA27-4087-B512-8963B8C35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4737" y="1423616"/>
            <a:ext cx="2536578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正态总体样本均值的分布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47787818-DFF2-4289-BA5A-023508412E7D}"/>
              </a:ext>
            </a:extLst>
          </p:cNvPr>
          <p:cNvSpPr/>
          <p:nvPr/>
        </p:nvSpPr>
        <p:spPr>
          <a:xfrm>
            <a:off x="2759283" y="868865"/>
            <a:ext cx="576000" cy="216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圆角矩形 29">
            <a:extLst>
              <a:ext uri="{FF2B5EF4-FFF2-40B4-BE49-F238E27FC236}">
                <a16:creationId xmlns:a16="http://schemas.microsoft.com/office/drawing/2014/main" id="{269E0435-8824-4982-83D2-0A2B2B14B63E}"/>
              </a:ext>
            </a:extLst>
          </p:cNvPr>
          <p:cNvSpPr/>
          <p:nvPr/>
        </p:nvSpPr>
        <p:spPr>
          <a:xfrm>
            <a:off x="3388391" y="787379"/>
            <a:ext cx="2085718" cy="360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2" name="矩形 32">
            <a:extLst>
              <a:ext uri="{FF2B5EF4-FFF2-40B4-BE49-F238E27FC236}">
                <a16:creationId xmlns:a16="http://schemas.microsoft.com/office/drawing/2014/main" id="{6179C385-11C1-4334-AB41-538D3854A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111" y="809986"/>
            <a:ext cx="2100562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统计推断的基本思想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34" name="圆角矩形 29">
            <a:extLst>
              <a:ext uri="{FF2B5EF4-FFF2-40B4-BE49-F238E27FC236}">
                <a16:creationId xmlns:a16="http://schemas.microsoft.com/office/drawing/2014/main" id="{B7A15126-BE64-4A35-856A-1FDD4E07ED0E}"/>
              </a:ext>
            </a:extLst>
          </p:cNvPr>
          <p:cNvSpPr/>
          <p:nvPr/>
        </p:nvSpPr>
        <p:spPr>
          <a:xfrm>
            <a:off x="2926728" y="3621187"/>
            <a:ext cx="1193622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2">
                <a:extLst>
                  <a:ext uri="{FF2B5EF4-FFF2-40B4-BE49-F238E27FC236}">
                    <a16:creationId xmlns:a16="http://schemas.microsoft.com/office/drawing/2014/main" id="{D4F70F8C-79CC-4762-A4CC-5690DA319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699" y="3643794"/>
                <a:ext cx="666387" cy="3308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8573" tIns="34287" rIns="68573" bIns="34287"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zh-CN" sz="1700" b="0" i="1" smtClean="0">
                        <a:solidFill>
                          <a:srgbClr val="163A5A"/>
                        </a:solidFill>
                        <a:latin typeface="Cambria Math" panose="02040503050406030204" pitchFamily="18" charset="0"/>
                        <a:sym typeface="方正兰亭黑_GBK" pitchFamily="2" charset="-122"/>
                      </a:rPr>
                      <m:t>𝑡</m:t>
                    </m:r>
                  </m:oMath>
                </a14:m>
                <a:r>
                  <a:rPr lang="zh-CN" altLang="en-US" sz="1700" dirty="0">
                    <a:solidFill>
                      <a:srgbClr val="163A5A"/>
                    </a:solidFill>
                    <a:sym typeface="方正兰亭黑_GBK" pitchFamily="2" charset="-122"/>
                  </a:rPr>
                  <a:t>分布</a:t>
                </a:r>
                <a:endParaRPr lang="en-US" altLang="zh-CN" sz="1700" dirty="0">
                  <a:solidFill>
                    <a:srgbClr val="163A5A"/>
                  </a:solidFill>
                  <a:sym typeface="方正兰亭黑_GBK" pitchFamily="2" charset="-122"/>
                </a:endParaRPr>
              </a:p>
            </p:txBody>
          </p:sp>
        </mc:Choice>
        <mc:Fallback xmlns="">
          <p:sp>
            <p:nvSpPr>
              <p:cNvPr id="35" name="矩形 32">
                <a:extLst>
                  <a:ext uri="{FF2B5EF4-FFF2-40B4-BE49-F238E27FC236}">
                    <a16:creationId xmlns:a16="http://schemas.microsoft.com/office/drawing/2014/main" id="{D4F70F8C-79CC-4762-A4CC-5690DA319A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1699" y="3643794"/>
                <a:ext cx="666387" cy="330854"/>
              </a:xfrm>
              <a:prstGeom prst="rect">
                <a:avLst/>
              </a:prstGeom>
              <a:blipFill>
                <a:blip r:embed="rId4"/>
                <a:stretch>
                  <a:fillRect t="-11111" r="-8257" b="-277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圆角矩形 29">
            <a:extLst>
              <a:ext uri="{FF2B5EF4-FFF2-40B4-BE49-F238E27FC236}">
                <a16:creationId xmlns:a16="http://schemas.microsoft.com/office/drawing/2014/main" id="{85EB44A0-8C9C-44D0-87ED-30F51991ACC3}"/>
              </a:ext>
            </a:extLst>
          </p:cNvPr>
          <p:cNvSpPr/>
          <p:nvPr/>
        </p:nvSpPr>
        <p:spPr>
          <a:xfrm>
            <a:off x="2926727" y="4088409"/>
            <a:ext cx="1193622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2">
                <a:extLst>
                  <a:ext uri="{FF2B5EF4-FFF2-40B4-BE49-F238E27FC236}">
                    <a16:creationId xmlns:a16="http://schemas.microsoft.com/office/drawing/2014/main" id="{84B7E56E-65CA-4E04-824E-DC8E75A3F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852" y="4111016"/>
                <a:ext cx="716079" cy="3308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8573" tIns="34287" rIns="68573" bIns="34287"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zh-CN" sz="1700" b="0" i="1" smtClean="0">
                        <a:solidFill>
                          <a:srgbClr val="163A5A"/>
                        </a:solidFill>
                        <a:latin typeface="Cambria Math" panose="02040503050406030204" pitchFamily="18" charset="0"/>
                        <a:sym typeface="方正兰亭黑_GBK" pitchFamily="2" charset="-122"/>
                      </a:rPr>
                      <m:t>𝐹</m:t>
                    </m:r>
                  </m:oMath>
                </a14:m>
                <a:r>
                  <a:rPr lang="zh-CN" altLang="en-US" sz="1700" dirty="0">
                    <a:solidFill>
                      <a:srgbClr val="163A5A"/>
                    </a:solidFill>
                    <a:sym typeface="方正兰亭黑_GBK" pitchFamily="2" charset="-122"/>
                  </a:rPr>
                  <a:t>分布</a:t>
                </a:r>
                <a:endParaRPr lang="en-US" altLang="zh-CN" sz="1700" dirty="0">
                  <a:solidFill>
                    <a:srgbClr val="163A5A"/>
                  </a:solidFill>
                  <a:sym typeface="方正兰亭黑_GBK" pitchFamily="2" charset="-122"/>
                </a:endParaRPr>
              </a:p>
            </p:txBody>
          </p:sp>
        </mc:Choice>
        <mc:Fallback xmlns="">
          <p:sp>
            <p:nvSpPr>
              <p:cNvPr id="37" name="矩形 32">
                <a:extLst>
                  <a:ext uri="{FF2B5EF4-FFF2-40B4-BE49-F238E27FC236}">
                    <a16:creationId xmlns:a16="http://schemas.microsoft.com/office/drawing/2014/main" id="{84B7E56E-65CA-4E04-824E-DC8E75A3F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6852" y="4111016"/>
                <a:ext cx="716079" cy="330854"/>
              </a:xfrm>
              <a:prstGeom prst="rect">
                <a:avLst/>
              </a:prstGeom>
              <a:blipFill>
                <a:blip r:embed="rId5"/>
                <a:stretch>
                  <a:fillRect t="-9091" r="-7627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圆角矩形 29">
            <a:extLst>
              <a:ext uri="{FF2B5EF4-FFF2-40B4-BE49-F238E27FC236}">
                <a16:creationId xmlns:a16="http://schemas.microsoft.com/office/drawing/2014/main" id="{3C4B506E-1698-47C5-A87B-51FBC88C668B}"/>
              </a:ext>
            </a:extLst>
          </p:cNvPr>
          <p:cNvSpPr/>
          <p:nvPr/>
        </p:nvSpPr>
        <p:spPr>
          <a:xfrm>
            <a:off x="2925117" y="2413456"/>
            <a:ext cx="1145185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9" name="矩形 32">
            <a:extLst>
              <a:ext uri="{FF2B5EF4-FFF2-40B4-BE49-F238E27FC236}">
                <a16:creationId xmlns:a16="http://schemas.microsoft.com/office/drawing/2014/main" id="{7FD32B1A-1AA7-4416-B5F1-6DE99D997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6424" y="2434911"/>
            <a:ext cx="792511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样本矩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F14C26DF-0440-4AC9-8F29-D0B24E04AC54}"/>
              </a:ext>
            </a:extLst>
          </p:cNvPr>
          <p:cNvSpPr/>
          <p:nvPr/>
        </p:nvSpPr>
        <p:spPr>
          <a:xfrm>
            <a:off x="4176186" y="2482545"/>
            <a:ext cx="576000" cy="216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圆角矩形 29">
            <a:extLst>
              <a:ext uri="{FF2B5EF4-FFF2-40B4-BE49-F238E27FC236}">
                <a16:creationId xmlns:a16="http://schemas.microsoft.com/office/drawing/2014/main" id="{C8BCE615-D781-4C52-8CE1-738E9EB5641E}"/>
              </a:ext>
            </a:extLst>
          </p:cNvPr>
          <p:cNvSpPr/>
          <p:nvPr/>
        </p:nvSpPr>
        <p:spPr>
          <a:xfrm>
            <a:off x="4845337" y="2401059"/>
            <a:ext cx="2696794" cy="360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2" name="矩形 32">
            <a:extLst>
              <a:ext uri="{FF2B5EF4-FFF2-40B4-BE49-F238E27FC236}">
                <a16:creationId xmlns:a16="http://schemas.microsoft.com/office/drawing/2014/main" id="{13EF4F6E-F292-4243-B567-F03CAB91C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390" y="2423666"/>
            <a:ext cx="2754586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样本矩依概率收敛于总体矩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39DD011D-F805-4551-8642-1E64284CABF4}"/>
              </a:ext>
            </a:extLst>
          </p:cNvPr>
          <p:cNvSpPr>
            <a:spLocks noChangeAspect="1"/>
          </p:cNvSpPr>
          <p:nvPr/>
        </p:nvSpPr>
        <p:spPr>
          <a:xfrm>
            <a:off x="4229929" y="3275152"/>
            <a:ext cx="162000" cy="1141035"/>
          </a:xfrm>
          <a:prstGeom prst="leftBrace">
            <a:avLst/>
          </a:prstGeom>
          <a:ln w="38100">
            <a:solidFill>
              <a:schemeClr val="tx1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圆角矩形 32">
            <a:extLst>
              <a:ext uri="{FF2B5EF4-FFF2-40B4-BE49-F238E27FC236}">
                <a16:creationId xmlns:a16="http://schemas.microsoft.com/office/drawing/2014/main" id="{922E0528-5BDB-4C2A-83F8-4F481A36522A}"/>
              </a:ext>
            </a:extLst>
          </p:cNvPr>
          <p:cNvSpPr>
            <a:spLocks noChangeAspect="1"/>
          </p:cNvSpPr>
          <p:nvPr/>
        </p:nvSpPr>
        <p:spPr>
          <a:xfrm>
            <a:off x="4572001" y="3041072"/>
            <a:ext cx="902108" cy="360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矩形 38">
            <a:extLst>
              <a:ext uri="{FF2B5EF4-FFF2-40B4-BE49-F238E27FC236}">
                <a16:creationId xmlns:a16="http://schemas.microsoft.com/office/drawing/2014/main" id="{6EF26040-9AD9-4CE0-A9F4-8DAD07440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264" y="3036730"/>
            <a:ext cx="651446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>
                <a:sym typeface="方正兰亭黑_GBK" pitchFamily="2" charset="-122"/>
              </a:rPr>
              <a:t>定义</a:t>
            </a:r>
            <a:endParaRPr lang="en-US" altLang="zh-CN" sz="2000" dirty="0">
              <a:sym typeface="方正兰亭黑_GBK" pitchFamily="2" charset="-122"/>
            </a:endParaRPr>
          </a:p>
        </p:txBody>
      </p:sp>
      <p:sp>
        <p:nvSpPr>
          <p:cNvPr id="46" name="圆角矩形 32">
            <a:extLst>
              <a:ext uri="{FF2B5EF4-FFF2-40B4-BE49-F238E27FC236}">
                <a16:creationId xmlns:a16="http://schemas.microsoft.com/office/drawing/2014/main" id="{653F7F24-2D4B-49FE-B768-44638B4FC802}"/>
              </a:ext>
            </a:extLst>
          </p:cNvPr>
          <p:cNvSpPr>
            <a:spLocks noChangeAspect="1"/>
          </p:cNvSpPr>
          <p:nvPr/>
        </p:nvSpPr>
        <p:spPr>
          <a:xfrm>
            <a:off x="4570891" y="3473796"/>
            <a:ext cx="902108" cy="360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7" name="矩形 38">
            <a:extLst>
              <a:ext uri="{FF2B5EF4-FFF2-40B4-BE49-F238E27FC236}">
                <a16:creationId xmlns:a16="http://schemas.microsoft.com/office/drawing/2014/main" id="{50778954-3A7F-441F-A9BA-207549EB2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8154" y="3469454"/>
            <a:ext cx="651446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>
                <a:sym typeface="方正兰亭黑_GBK" pitchFamily="2" charset="-122"/>
              </a:rPr>
              <a:t>性质</a:t>
            </a:r>
            <a:endParaRPr lang="en-US" altLang="zh-CN" sz="2000" dirty="0">
              <a:sym typeface="方正兰亭黑_GBK" pitchFamily="2" charset="-122"/>
            </a:endParaRPr>
          </a:p>
        </p:txBody>
      </p:sp>
      <p:sp>
        <p:nvSpPr>
          <p:cNvPr id="48" name="圆角矩形 32">
            <a:extLst>
              <a:ext uri="{FF2B5EF4-FFF2-40B4-BE49-F238E27FC236}">
                <a16:creationId xmlns:a16="http://schemas.microsoft.com/office/drawing/2014/main" id="{7FC2CE95-3120-4546-80B1-0FB99660C888}"/>
              </a:ext>
            </a:extLst>
          </p:cNvPr>
          <p:cNvSpPr>
            <a:spLocks noChangeAspect="1"/>
          </p:cNvSpPr>
          <p:nvPr/>
        </p:nvSpPr>
        <p:spPr>
          <a:xfrm>
            <a:off x="4492727" y="3914856"/>
            <a:ext cx="1100008" cy="360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矩形 38">
            <a:extLst>
              <a:ext uri="{FF2B5EF4-FFF2-40B4-BE49-F238E27FC236}">
                <a16:creationId xmlns:a16="http://schemas.microsoft.com/office/drawing/2014/main" id="{13B1F35A-B564-45C7-84FE-71AB40AB9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1676" y="3903296"/>
            <a:ext cx="1164407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>
                <a:sym typeface="方正兰亭黑_GBK" pitchFamily="2" charset="-122"/>
              </a:rPr>
              <a:t>上分位点</a:t>
            </a:r>
            <a:endParaRPr lang="en-US" altLang="zh-CN" sz="2000" dirty="0">
              <a:sym typeface="方正兰亭黑_GBK" pitchFamily="2" charset="-122"/>
            </a:endParaRPr>
          </a:p>
        </p:txBody>
      </p:sp>
      <p:sp>
        <p:nvSpPr>
          <p:cNvPr id="50" name="圆角矩形 32">
            <a:extLst>
              <a:ext uri="{FF2B5EF4-FFF2-40B4-BE49-F238E27FC236}">
                <a16:creationId xmlns:a16="http://schemas.microsoft.com/office/drawing/2014/main" id="{1E55CE08-00F3-4429-A4AF-C1F32B7384BA}"/>
              </a:ext>
            </a:extLst>
          </p:cNvPr>
          <p:cNvSpPr>
            <a:spLocks noChangeAspect="1"/>
          </p:cNvSpPr>
          <p:nvPr/>
        </p:nvSpPr>
        <p:spPr>
          <a:xfrm>
            <a:off x="4570894" y="4354823"/>
            <a:ext cx="902108" cy="360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矩形 38">
            <a:extLst>
              <a:ext uri="{FF2B5EF4-FFF2-40B4-BE49-F238E27FC236}">
                <a16:creationId xmlns:a16="http://schemas.microsoft.com/office/drawing/2014/main" id="{43BD94AD-1689-4589-90C6-6C7C097B8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8157" y="4350481"/>
            <a:ext cx="651447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>
                <a:sym typeface="方正兰亭黑_GBK" pitchFamily="2" charset="-122"/>
              </a:rPr>
              <a:t>定理</a:t>
            </a:r>
            <a:endParaRPr lang="en-US" altLang="zh-CN" sz="2000" dirty="0">
              <a:sym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3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0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3" grpId="0" bldLvl="0" autoUpdateAnimBg="0"/>
      <p:bldP spid="82" grpId="0" animBg="1"/>
      <p:bldP spid="83" grpId="0" bldLvl="0" autoUpdateAnimBg="0"/>
      <p:bldP spid="84" grpId="0" animBg="1"/>
      <p:bldP spid="85" grpId="0" bldLvl="0" autoUpdateAnimBg="0"/>
      <p:bldP spid="98" grpId="0" animBg="1"/>
      <p:bldP spid="99" grpId="0" bldLvl="0" autoUpdateAnimBg="0"/>
      <p:bldP spid="119" grpId="0" animBg="1"/>
      <p:bldP spid="90" grpId="0" animBg="1"/>
      <p:bldP spid="91" grpId="0" bldLvl="0" autoUpdateAnimBg="0"/>
      <p:bldP spid="94" grpId="0" animBg="1"/>
      <p:bldP spid="95" grpId="0" bldLvl="0" autoUpdateAnimBg="0"/>
      <p:bldP spid="96" grpId="0" animBg="1"/>
      <p:bldP spid="108" grpId="0" animBg="1"/>
      <p:bldP spid="109" grpId="0" animBg="1"/>
      <p:bldP spid="110" grpId="0" bldLvl="0" autoUpdateAnimBg="0"/>
      <p:bldP spid="30" grpId="0" animBg="1"/>
      <p:bldP spid="31" grpId="0" animBg="1"/>
      <p:bldP spid="32" grpId="0" bldLvl="0" autoUpdateAnimBg="0"/>
      <p:bldP spid="34" grpId="0" animBg="1"/>
      <p:bldP spid="35" grpId="0" bldLvl="0" autoUpdateAnimBg="0"/>
      <p:bldP spid="36" grpId="0" animBg="1"/>
      <p:bldP spid="37" grpId="0" bldLvl="0" autoUpdateAnimBg="0"/>
      <p:bldP spid="38" grpId="0" animBg="1"/>
      <p:bldP spid="39" grpId="0" bldLvl="0" autoUpdateAnimBg="0"/>
      <p:bldP spid="40" grpId="0" animBg="1"/>
      <p:bldP spid="41" grpId="0" animBg="1"/>
      <p:bldP spid="42" grpId="0" bldLvl="0" autoUpdateAnimBg="0"/>
      <p:bldP spid="43" grpId="0" animBg="1"/>
      <p:bldP spid="44" grpId="0" animBg="1"/>
      <p:bldP spid="45" grpId="0" bldLvl="0" autoUpdateAnimBg="0"/>
      <p:bldP spid="46" grpId="0" animBg="1"/>
      <p:bldP spid="47" grpId="0" bldLvl="0" autoUpdateAnimBg="0"/>
      <p:bldP spid="48" grpId="0" animBg="1"/>
      <p:bldP spid="49" grpId="0" bldLvl="0" autoUpdateAnimBg="0"/>
      <p:bldP spid="50" grpId="0" animBg="1"/>
      <p:bldP spid="51" grpId="0" bldLvl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0BAF46A-666C-48E3-800B-66345985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24" y="0"/>
            <a:ext cx="696555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8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63FDA56-E6F0-4101-B1F6-C7A0410CB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43"/>
            <a:ext cx="9144000" cy="15253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C4C6A724-C7E6-4A92-B002-BE8A9C41C264}"/>
                  </a:ext>
                </a:extLst>
              </p14:cNvPr>
              <p14:cNvContentPartPr/>
              <p14:nvPr/>
            </p14:nvContentPartPr>
            <p14:xfrm>
              <a:off x="6523920" y="4878720"/>
              <a:ext cx="104760" cy="22284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C4C6A724-C7E6-4A92-B002-BE8A9C41C2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14560" y="4869360"/>
                <a:ext cx="123480" cy="2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767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/>
          <p:cNvSpPr>
            <a:spLocks noChangeAspect="1"/>
          </p:cNvSpPr>
          <p:nvPr/>
        </p:nvSpPr>
        <p:spPr>
          <a:xfrm>
            <a:off x="5494496" y="2130016"/>
            <a:ext cx="1353637" cy="432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2034245" y="711917"/>
            <a:ext cx="1918097" cy="681038"/>
            <a:chOff x="0" y="0"/>
            <a:chExt cx="2636520" cy="1447800"/>
          </a:xfrm>
        </p:grpSpPr>
        <p:sp>
          <p:nvSpPr>
            <p:cNvPr id="5" name="任意多边形 4"/>
            <p:cNvSpPr>
              <a:spLocks noChangeArrowheads="1"/>
            </p:cNvSpPr>
            <p:nvPr/>
          </p:nvSpPr>
          <p:spPr bwMode="auto">
            <a:xfrm>
              <a:off x="0" y="0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39999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文本框 24"/>
            <p:cNvSpPr>
              <a:spLocks noChangeArrowheads="1"/>
            </p:cNvSpPr>
            <p:nvPr/>
          </p:nvSpPr>
          <p:spPr bwMode="auto">
            <a:xfrm>
              <a:off x="304995" y="380399"/>
              <a:ext cx="2230360" cy="68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1500" dirty="0">
                  <a:solidFill>
                    <a:schemeClr val="bg1"/>
                  </a:solidFill>
                  <a:latin typeface="Arial" pitchFamily="34" charset="0"/>
                  <a:sym typeface="Arial" pitchFamily="34" charset="0"/>
                </a:rPr>
                <a:t>随机试验</a:t>
              </a:r>
              <a:endParaRPr lang="zh-CN" altLang="en-US" sz="1500" baseline="-3000" dirty="0">
                <a:solidFill>
                  <a:schemeClr val="bg1"/>
                </a:solidFill>
                <a:latin typeface="Arial" pitchFamily="34" charset="0"/>
                <a:sym typeface="Arial" pitchFamily="34" charset="0"/>
              </a:endParaRPr>
            </a:p>
          </p:txBody>
        </p:sp>
      </p:grpSp>
      <p:grpSp>
        <p:nvGrpSpPr>
          <p:cNvPr id="7" name="组合 2"/>
          <p:cNvGrpSpPr>
            <a:grpSpLocks/>
          </p:cNvGrpSpPr>
          <p:nvPr/>
        </p:nvGrpSpPr>
        <p:grpSpPr bwMode="auto">
          <a:xfrm>
            <a:off x="431664" y="711917"/>
            <a:ext cx="1918097" cy="681038"/>
            <a:chOff x="0" y="0"/>
            <a:chExt cx="2636520" cy="1447800"/>
          </a:xfrm>
        </p:grpSpPr>
        <p:sp>
          <p:nvSpPr>
            <p:cNvPr id="8" name="任意多边形 4"/>
            <p:cNvSpPr>
              <a:spLocks noChangeArrowheads="1"/>
            </p:cNvSpPr>
            <p:nvPr/>
          </p:nvSpPr>
          <p:spPr bwMode="auto">
            <a:xfrm>
              <a:off x="0" y="0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39999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文本框 25"/>
            <p:cNvSpPr>
              <a:spLocks noChangeArrowheads="1"/>
            </p:cNvSpPr>
            <p:nvPr/>
          </p:nvSpPr>
          <p:spPr bwMode="auto">
            <a:xfrm>
              <a:off x="272839" y="351360"/>
              <a:ext cx="2293960" cy="745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1500" dirty="0">
                  <a:solidFill>
                    <a:schemeClr val="bg1"/>
                  </a:solidFill>
                  <a:latin typeface="Arial" pitchFamily="34" charset="0"/>
                  <a:sym typeface="Arial" pitchFamily="34" charset="0"/>
                </a:rPr>
                <a:t>随机现象</a:t>
              </a:r>
              <a:endParaRPr lang="zh-CN" altLang="en-US" sz="1500" baseline="-3000" dirty="0">
                <a:solidFill>
                  <a:schemeClr val="bg1"/>
                </a:solidFill>
                <a:latin typeface="Arial" pitchFamily="34" charset="0"/>
                <a:sym typeface="Arial" pitchFamily="34" charset="0"/>
              </a:endParaRPr>
            </a:p>
          </p:txBody>
        </p:sp>
      </p:grpSp>
      <p:grpSp>
        <p:nvGrpSpPr>
          <p:cNvPr id="10" name="组合 23"/>
          <p:cNvGrpSpPr>
            <a:grpSpLocks/>
          </p:cNvGrpSpPr>
          <p:nvPr/>
        </p:nvGrpSpPr>
        <p:grpSpPr bwMode="auto">
          <a:xfrm>
            <a:off x="5241789" y="711917"/>
            <a:ext cx="1916906" cy="681038"/>
            <a:chOff x="0" y="0"/>
            <a:chExt cx="2636520" cy="1447800"/>
          </a:xfrm>
        </p:grpSpPr>
        <p:sp>
          <p:nvSpPr>
            <p:cNvPr id="11" name="任意多边形 7"/>
            <p:cNvSpPr>
              <a:spLocks noChangeArrowheads="1"/>
            </p:cNvSpPr>
            <p:nvPr/>
          </p:nvSpPr>
          <p:spPr bwMode="auto">
            <a:xfrm>
              <a:off x="0" y="0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39999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26"/>
            <p:cNvSpPr>
              <a:spLocks noChangeArrowheads="1"/>
            </p:cNvSpPr>
            <p:nvPr/>
          </p:nvSpPr>
          <p:spPr bwMode="auto">
            <a:xfrm>
              <a:off x="311563" y="380399"/>
              <a:ext cx="2230360" cy="68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1500" dirty="0">
                  <a:solidFill>
                    <a:schemeClr val="bg1"/>
                  </a:solidFill>
                  <a:latin typeface="Arial" pitchFamily="34" charset="0"/>
                  <a:sym typeface="Arial" pitchFamily="34" charset="0"/>
                </a:rPr>
                <a:t>随机事件</a:t>
              </a:r>
              <a:endParaRPr lang="zh-CN" altLang="en-US" sz="1500" baseline="-3000" dirty="0">
                <a:solidFill>
                  <a:schemeClr val="bg1"/>
                </a:solidFill>
                <a:latin typeface="Arial" pitchFamily="34" charset="0"/>
                <a:sym typeface="Arial" pitchFamily="34" charset="0"/>
              </a:endParaRPr>
            </a:p>
          </p:txBody>
        </p:sp>
      </p:grpSp>
      <p:grpSp>
        <p:nvGrpSpPr>
          <p:cNvPr id="13" name="组合 22"/>
          <p:cNvGrpSpPr>
            <a:grpSpLocks/>
          </p:cNvGrpSpPr>
          <p:nvPr/>
        </p:nvGrpSpPr>
        <p:grpSpPr bwMode="auto">
          <a:xfrm>
            <a:off x="3638017" y="711917"/>
            <a:ext cx="1918097" cy="681038"/>
            <a:chOff x="0" y="0"/>
            <a:chExt cx="2636520" cy="1447800"/>
          </a:xfrm>
        </p:grpSpPr>
        <p:sp>
          <p:nvSpPr>
            <p:cNvPr id="14" name="任意多边形 6"/>
            <p:cNvSpPr>
              <a:spLocks noChangeArrowheads="1"/>
            </p:cNvSpPr>
            <p:nvPr/>
          </p:nvSpPr>
          <p:spPr bwMode="auto">
            <a:xfrm>
              <a:off x="0" y="0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39999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27"/>
            <p:cNvSpPr>
              <a:spLocks noChangeArrowheads="1"/>
            </p:cNvSpPr>
            <p:nvPr/>
          </p:nvSpPr>
          <p:spPr bwMode="auto">
            <a:xfrm>
              <a:off x="330619" y="358384"/>
              <a:ext cx="2205655" cy="73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1500" dirty="0">
                  <a:solidFill>
                    <a:schemeClr val="bg1"/>
                  </a:solidFill>
                  <a:latin typeface="Arial" pitchFamily="34" charset="0"/>
                  <a:sym typeface="Arial" pitchFamily="34" charset="0"/>
                </a:rPr>
                <a:t>样本空间</a:t>
              </a:r>
              <a:endParaRPr lang="zh-CN" altLang="en-US" sz="1500" baseline="-3000" dirty="0">
                <a:solidFill>
                  <a:schemeClr val="bg1"/>
                </a:solidFill>
                <a:latin typeface="Arial" pitchFamily="34" charset="0"/>
                <a:sym typeface="Arial" pitchFamily="34" charset="0"/>
              </a:endParaRPr>
            </a:p>
          </p:txBody>
        </p:sp>
      </p:grpSp>
      <p:sp>
        <p:nvSpPr>
          <p:cNvPr id="23" name="矩形 38"/>
          <p:cNvSpPr>
            <a:spLocks noChangeArrowheads="1"/>
          </p:cNvSpPr>
          <p:nvPr/>
        </p:nvSpPr>
        <p:spPr bwMode="auto">
          <a:xfrm>
            <a:off x="5788037" y="2139022"/>
            <a:ext cx="786099" cy="40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200" dirty="0">
                <a:sym typeface="方正兰亭黑_GBK" pitchFamily="2" charset="-122"/>
              </a:rPr>
              <a:t>概 率</a:t>
            </a:r>
            <a:endParaRPr lang="en-US" altLang="zh-CN" sz="2200" dirty="0">
              <a:sym typeface="方正兰亭黑_GBK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99209" y="530323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230832" y="16918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8" name="TextBox 93"/>
          <p:cNvSpPr txBox="1"/>
          <p:nvPr/>
        </p:nvSpPr>
        <p:spPr>
          <a:xfrm>
            <a:off x="492909" y="105612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pc="300" dirty="0">
                <a:latin typeface="方正兰亭细黑_GBK" pitchFamily="2" charset="-122"/>
                <a:ea typeface="方正兰亭细黑_GBK" pitchFamily="2" charset="-122"/>
              </a:rPr>
              <a:t>随机事件与概率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2675331" y="202274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23">
            <a:extLst>
              <a:ext uri="{FF2B5EF4-FFF2-40B4-BE49-F238E27FC236}">
                <a16:creationId xmlns:a16="http://schemas.microsoft.com/office/drawing/2014/main" id="{5AF3F75F-163E-42B6-BD44-805ED6B76745}"/>
              </a:ext>
            </a:extLst>
          </p:cNvPr>
          <p:cNvGrpSpPr>
            <a:grpSpLocks/>
          </p:cNvGrpSpPr>
          <p:nvPr/>
        </p:nvGrpSpPr>
        <p:grpSpPr bwMode="auto">
          <a:xfrm>
            <a:off x="6842537" y="710807"/>
            <a:ext cx="1916906" cy="681038"/>
            <a:chOff x="0" y="0"/>
            <a:chExt cx="2636520" cy="1447800"/>
          </a:xfrm>
        </p:grpSpPr>
        <p:sp>
          <p:nvSpPr>
            <p:cNvPr id="35" name="任意多边形 7">
              <a:extLst>
                <a:ext uri="{FF2B5EF4-FFF2-40B4-BE49-F238E27FC236}">
                  <a16:creationId xmlns:a16="http://schemas.microsoft.com/office/drawing/2014/main" id="{C749AE3D-99B1-46A6-A8C4-2225153A3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36520" cy="1447800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39999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26">
              <a:extLst>
                <a:ext uri="{FF2B5EF4-FFF2-40B4-BE49-F238E27FC236}">
                  <a16:creationId xmlns:a16="http://schemas.microsoft.com/office/drawing/2014/main" id="{5F8C8F35-14C9-4697-8543-68BC6B003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563" y="135040"/>
              <a:ext cx="2230360" cy="1177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1500" dirty="0">
                  <a:solidFill>
                    <a:schemeClr val="bg1"/>
                  </a:solidFill>
                  <a:latin typeface="Arial" pitchFamily="34" charset="0"/>
                  <a:sym typeface="Arial" pitchFamily="34" charset="0"/>
                </a:rPr>
                <a:t>事件间关系</a:t>
              </a:r>
              <a:endParaRPr lang="en-US" altLang="zh-CN" sz="1500" dirty="0">
                <a:solidFill>
                  <a:schemeClr val="bg1"/>
                </a:solidFill>
                <a:latin typeface="Arial" pitchFamily="34" charset="0"/>
                <a:sym typeface="Arial" pitchFamily="34" charset="0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1500" dirty="0">
                  <a:solidFill>
                    <a:schemeClr val="bg1"/>
                  </a:solidFill>
                  <a:latin typeface="Arial" pitchFamily="34" charset="0"/>
                  <a:sym typeface="Arial" pitchFamily="34" charset="0"/>
                </a:rPr>
                <a:t>与运算</a:t>
              </a:r>
              <a:endParaRPr lang="zh-CN" altLang="en-US" sz="1500" baseline="-3000" dirty="0">
                <a:solidFill>
                  <a:schemeClr val="bg1"/>
                </a:solidFill>
                <a:latin typeface="Arial" pitchFamily="34" charset="0"/>
                <a:sym typeface="Arial" pitchFamily="34" charset="0"/>
              </a:endParaRPr>
            </a:p>
          </p:txBody>
        </p:sp>
      </p:grpSp>
      <p:sp>
        <p:nvSpPr>
          <p:cNvPr id="2" name="箭头: 右 1">
            <a:extLst>
              <a:ext uri="{FF2B5EF4-FFF2-40B4-BE49-F238E27FC236}">
                <a16:creationId xmlns:a16="http://schemas.microsoft.com/office/drawing/2014/main" id="{2C87A143-0631-454C-AF2F-392E98421C11}"/>
              </a:ext>
            </a:extLst>
          </p:cNvPr>
          <p:cNvSpPr/>
          <p:nvPr/>
        </p:nvSpPr>
        <p:spPr>
          <a:xfrm rot="5400000">
            <a:off x="5895226" y="1658648"/>
            <a:ext cx="576000" cy="216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D5C45BC-6BDA-4A07-A2B6-DF7EA1B2D1AB}"/>
              </a:ext>
            </a:extLst>
          </p:cNvPr>
          <p:cNvSpPr>
            <a:spLocks noChangeAspect="1"/>
          </p:cNvSpPr>
          <p:nvPr/>
        </p:nvSpPr>
        <p:spPr>
          <a:xfrm>
            <a:off x="7166070" y="1626171"/>
            <a:ext cx="612000" cy="612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0F007053-B302-4494-9997-683BB1DBFE28}"/>
              </a:ext>
            </a:extLst>
          </p:cNvPr>
          <p:cNvSpPr>
            <a:spLocks noChangeAspect="1"/>
          </p:cNvSpPr>
          <p:nvPr/>
        </p:nvSpPr>
        <p:spPr>
          <a:xfrm>
            <a:off x="6904089" y="1932410"/>
            <a:ext cx="180000" cy="823753"/>
          </a:xfrm>
          <a:prstGeom prst="leftBrace">
            <a:avLst/>
          </a:prstGeom>
          <a:ln w="38100">
            <a:solidFill>
              <a:schemeClr val="tx1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76448510-69B3-47E6-866F-C3E9FC29BCB2}"/>
              </a:ext>
            </a:extLst>
          </p:cNvPr>
          <p:cNvSpPr>
            <a:spLocks noChangeAspect="1"/>
          </p:cNvSpPr>
          <p:nvPr/>
        </p:nvSpPr>
        <p:spPr>
          <a:xfrm>
            <a:off x="7154157" y="2445600"/>
            <a:ext cx="612000" cy="612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TextBox 2">
            <a:extLst>
              <a:ext uri="{FF2B5EF4-FFF2-40B4-BE49-F238E27FC236}">
                <a16:creationId xmlns:a16="http://schemas.microsoft.com/office/drawing/2014/main" id="{3A3C243C-80EF-40CB-B7E7-3BDC69545F85}"/>
              </a:ext>
            </a:extLst>
          </p:cNvPr>
          <p:cNvSpPr txBox="1"/>
          <p:nvPr/>
        </p:nvSpPr>
        <p:spPr>
          <a:xfrm>
            <a:off x="7182003" y="1764849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频率</a:t>
            </a:r>
          </a:p>
        </p:txBody>
      </p:sp>
      <p:sp>
        <p:nvSpPr>
          <p:cNvPr id="48" name="TextBox 44">
            <a:extLst>
              <a:ext uri="{FF2B5EF4-FFF2-40B4-BE49-F238E27FC236}">
                <a16:creationId xmlns:a16="http://schemas.microsoft.com/office/drawing/2014/main" id="{0EEA574F-CF2D-4317-B19A-6FC329FC056C}"/>
              </a:ext>
            </a:extLst>
          </p:cNvPr>
          <p:cNvSpPr txBox="1"/>
          <p:nvPr/>
        </p:nvSpPr>
        <p:spPr>
          <a:xfrm>
            <a:off x="7169840" y="2587947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概率</a:t>
            </a:r>
          </a:p>
        </p:txBody>
      </p:sp>
      <p:sp>
        <p:nvSpPr>
          <p:cNvPr id="58" name="矩形 71">
            <a:extLst>
              <a:ext uri="{FF2B5EF4-FFF2-40B4-BE49-F238E27FC236}">
                <a16:creationId xmlns:a16="http://schemas.microsoft.com/office/drawing/2014/main" id="{10DFED3C-3D35-4D08-8AC1-0D2AA8861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37" y="1786289"/>
            <a:ext cx="907927" cy="30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500" dirty="0">
                <a:sym typeface="方正兰亭黑_GBK" pitchFamily="2" charset="-122"/>
              </a:rPr>
              <a:t>统计定义</a:t>
            </a:r>
            <a:endParaRPr lang="en-US" altLang="zh-CN" sz="1500" dirty="0">
              <a:sym typeface="方正兰亭黑_GBK" pitchFamily="2" charset="-122"/>
            </a:endParaRPr>
          </a:p>
        </p:txBody>
      </p:sp>
      <p:sp>
        <p:nvSpPr>
          <p:cNvPr id="59" name="矩形 71">
            <a:extLst>
              <a:ext uri="{FF2B5EF4-FFF2-40B4-BE49-F238E27FC236}">
                <a16:creationId xmlns:a16="http://schemas.microsoft.com/office/drawing/2014/main" id="{23831D1A-FE37-4D4B-9B57-171049553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879" y="2617572"/>
            <a:ext cx="1100287" cy="30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500" dirty="0">
                <a:sym typeface="方正兰亭黑_GBK" pitchFamily="2" charset="-122"/>
              </a:rPr>
              <a:t>公理化定义</a:t>
            </a:r>
            <a:endParaRPr lang="en-US" altLang="zh-CN" sz="1500" dirty="0">
              <a:sym typeface="方正兰亭黑_GBK" pitchFamily="2" charset="-122"/>
            </a:endParaRPr>
          </a:p>
        </p:txBody>
      </p:sp>
      <p:sp>
        <p:nvSpPr>
          <p:cNvPr id="3" name="箭头: 圆角右 2">
            <a:extLst>
              <a:ext uri="{FF2B5EF4-FFF2-40B4-BE49-F238E27FC236}">
                <a16:creationId xmlns:a16="http://schemas.microsoft.com/office/drawing/2014/main" id="{632A78E5-F17D-4AEF-A96D-D24D5B724EB8}"/>
              </a:ext>
            </a:extLst>
          </p:cNvPr>
          <p:cNvSpPr/>
          <p:nvPr/>
        </p:nvSpPr>
        <p:spPr>
          <a:xfrm rot="10800000">
            <a:off x="6130862" y="2676465"/>
            <a:ext cx="432000" cy="1188000"/>
          </a:xfrm>
          <a:prstGeom prst="ben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左大括号 60">
            <a:extLst>
              <a:ext uri="{FF2B5EF4-FFF2-40B4-BE49-F238E27FC236}">
                <a16:creationId xmlns:a16="http://schemas.microsoft.com/office/drawing/2014/main" id="{058CA568-C5BC-421A-8905-B66BAB293078}"/>
              </a:ext>
            </a:extLst>
          </p:cNvPr>
          <p:cNvSpPr>
            <a:spLocks noChangeAspect="1"/>
          </p:cNvSpPr>
          <p:nvPr/>
        </p:nvSpPr>
        <p:spPr>
          <a:xfrm>
            <a:off x="6592369" y="3428695"/>
            <a:ext cx="144000" cy="659002"/>
          </a:xfrm>
          <a:prstGeom prst="leftBrace">
            <a:avLst/>
          </a:prstGeom>
          <a:ln w="38100">
            <a:solidFill>
              <a:schemeClr val="tx1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2393EB02-5C4C-4865-B8A9-2F342927EBC8}"/>
              </a:ext>
            </a:extLst>
          </p:cNvPr>
          <p:cNvGrpSpPr>
            <a:grpSpLocks noChangeAspect="1"/>
          </p:cNvGrpSpPr>
          <p:nvPr/>
        </p:nvGrpSpPr>
        <p:grpSpPr>
          <a:xfrm>
            <a:off x="6787560" y="3183567"/>
            <a:ext cx="1440000" cy="459197"/>
            <a:chOff x="5204626" y="2233575"/>
            <a:chExt cx="1721136" cy="548848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556158BD-F0E6-4C10-9444-3B56A170A5AE}"/>
                </a:ext>
              </a:extLst>
            </p:cNvPr>
            <p:cNvGrpSpPr/>
            <p:nvPr/>
          </p:nvGrpSpPr>
          <p:grpSpPr>
            <a:xfrm>
              <a:off x="5204626" y="2233575"/>
              <a:ext cx="1721136" cy="548848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圆角矩形 43">
                <a:extLst>
                  <a:ext uri="{FF2B5EF4-FFF2-40B4-BE49-F238E27FC236}">
                    <a16:creationId xmlns:a16="http://schemas.microsoft.com/office/drawing/2014/main" id="{18A73A7D-FA4A-40B3-BB31-1F089470A614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圆角矩形 44">
                <a:extLst>
                  <a:ext uri="{FF2B5EF4-FFF2-40B4-BE49-F238E27FC236}">
                    <a16:creationId xmlns:a16="http://schemas.microsoft.com/office/drawing/2014/main" id="{34C310C8-A73B-4AEE-B08A-E4F39BF6DD04}"/>
                  </a:ext>
                </a:extLst>
              </p:cNvPr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D492F7DA-905F-4BAB-8763-981279BEBC12}"/>
                </a:ext>
              </a:extLst>
            </p:cNvPr>
            <p:cNvSpPr/>
            <p:nvPr/>
          </p:nvSpPr>
          <p:spPr>
            <a:xfrm>
              <a:off x="5384889" y="2368267"/>
              <a:ext cx="279463" cy="27946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7" name="TextBox 40">
            <a:extLst>
              <a:ext uri="{FF2B5EF4-FFF2-40B4-BE49-F238E27FC236}">
                <a16:creationId xmlns:a16="http://schemas.microsoft.com/office/drawing/2014/main" id="{29DF80FC-53A6-4176-A182-F1F8FBA308E5}"/>
              </a:ext>
            </a:extLst>
          </p:cNvPr>
          <p:cNvSpPr txBox="1"/>
          <p:nvPr/>
        </p:nvSpPr>
        <p:spPr>
          <a:xfrm>
            <a:off x="7128395" y="3243280"/>
            <a:ext cx="100540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63A5A"/>
                </a:solidFill>
                <a:latin typeface="方正兰亭细黑_GBK" pitchFamily="2" charset="-122"/>
                <a:ea typeface="方正兰亭细黑_GBK" pitchFamily="2" charset="-122"/>
              </a:rPr>
              <a:t>古典概型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5DB09667-5343-40D0-9B76-04C28F1EEAFA}"/>
              </a:ext>
            </a:extLst>
          </p:cNvPr>
          <p:cNvGrpSpPr>
            <a:grpSpLocks noChangeAspect="1"/>
          </p:cNvGrpSpPr>
          <p:nvPr/>
        </p:nvGrpSpPr>
        <p:grpSpPr>
          <a:xfrm>
            <a:off x="6787558" y="3848585"/>
            <a:ext cx="1440000" cy="459197"/>
            <a:chOff x="5204626" y="2233575"/>
            <a:chExt cx="1721136" cy="548848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891F64DE-DED2-431F-9CD3-6F29A3E1F25D}"/>
                </a:ext>
              </a:extLst>
            </p:cNvPr>
            <p:cNvGrpSpPr/>
            <p:nvPr/>
          </p:nvGrpSpPr>
          <p:grpSpPr>
            <a:xfrm>
              <a:off x="5204626" y="2233575"/>
              <a:ext cx="1721136" cy="548848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71" name="圆角矩形 43">
                <a:extLst>
                  <a:ext uri="{FF2B5EF4-FFF2-40B4-BE49-F238E27FC236}">
                    <a16:creationId xmlns:a16="http://schemas.microsoft.com/office/drawing/2014/main" id="{F17697AD-2D2B-46B7-A281-30A3F588A5E1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圆角矩形 44">
                <a:extLst>
                  <a:ext uri="{FF2B5EF4-FFF2-40B4-BE49-F238E27FC236}">
                    <a16:creationId xmlns:a16="http://schemas.microsoft.com/office/drawing/2014/main" id="{63AAFFE9-12FA-46CE-99B5-2E6E0FC8F72B}"/>
                  </a:ext>
                </a:extLst>
              </p:cNvPr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19CEF110-C6CF-478E-A6C7-37348BEE53E6}"/>
                </a:ext>
              </a:extLst>
            </p:cNvPr>
            <p:cNvSpPr/>
            <p:nvPr/>
          </p:nvSpPr>
          <p:spPr>
            <a:xfrm>
              <a:off x="5384889" y="2368267"/>
              <a:ext cx="279463" cy="27946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3" name="TextBox 40">
            <a:extLst>
              <a:ext uri="{FF2B5EF4-FFF2-40B4-BE49-F238E27FC236}">
                <a16:creationId xmlns:a16="http://schemas.microsoft.com/office/drawing/2014/main" id="{6AF8BCC0-8290-420D-AFC2-CD1E66AEA076}"/>
              </a:ext>
            </a:extLst>
          </p:cNvPr>
          <p:cNvSpPr txBox="1"/>
          <p:nvPr/>
        </p:nvSpPr>
        <p:spPr>
          <a:xfrm>
            <a:off x="7128393" y="3908298"/>
            <a:ext cx="100540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63A5A"/>
                </a:solidFill>
                <a:latin typeface="方正兰亭细黑_GBK" pitchFamily="2" charset="-122"/>
                <a:ea typeface="方正兰亭细黑_GBK" pitchFamily="2" charset="-122"/>
              </a:rPr>
              <a:t>几何概型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AE1609B-C9CA-4D11-8DF6-2D493CC65D3D}"/>
              </a:ext>
            </a:extLst>
          </p:cNvPr>
          <p:cNvGrpSpPr>
            <a:grpSpLocks noChangeAspect="1"/>
          </p:cNvGrpSpPr>
          <p:nvPr/>
        </p:nvGrpSpPr>
        <p:grpSpPr>
          <a:xfrm>
            <a:off x="6787559" y="4499748"/>
            <a:ext cx="1440000" cy="459197"/>
            <a:chOff x="5204626" y="2233575"/>
            <a:chExt cx="1721136" cy="548848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D0904142-A358-446D-B695-81AF138F5424}"/>
                </a:ext>
              </a:extLst>
            </p:cNvPr>
            <p:cNvGrpSpPr/>
            <p:nvPr/>
          </p:nvGrpSpPr>
          <p:grpSpPr>
            <a:xfrm>
              <a:off x="5204626" y="2233575"/>
              <a:ext cx="1721136" cy="548848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77" name="圆角矩形 43">
                <a:extLst>
                  <a:ext uri="{FF2B5EF4-FFF2-40B4-BE49-F238E27FC236}">
                    <a16:creationId xmlns:a16="http://schemas.microsoft.com/office/drawing/2014/main" id="{6F0C83EA-FD79-4CDE-9CB1-40DC360D22CB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圆角矩形 44">
                <a:extLst>
                  <a:ext uri="{FF2B5EF4-FFF2-40B4-BE49-F238E27FC236}">
                    <a16:creationId xmlns:a16="http://schemas.microsoft.com/office/drawing/2014/main" id="{BE996A9A-EE83-4875-9832-502208150FD7}"/>
                  </a:ext>
                </a:extLst>
              </p:cNvPr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2937B111-937E-4387-B538-A8DBD0B5A9E7}"/>
                </a:ext>
              </a:extLst>
            </p:cNvPr>
            <p:cNvSpPr/>
            <p:nvPr/>
          </p:nvSpPr>
          <p:spPr>
            <a:xfrm>
              <a:off x="5384889" y="2368267"/>
              <a:ext cx="279463" cy="27946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9" name="TextBox 40">
            <a:extLst>
              <a:ext uri="{FF2B5EF4-FFF2-40B4-BE49-F238E27FC236}">
                <a16:creationId xmlns:a16="http://schemas.microsoft.com/office/drawing/2014/main" id="{579BF275-7121-4FF8-A740-66CAE089925E}"/>
              </a:ext>
            </a:extLst>
          </p:cNvPr>
          <p:cNvSpPr txBox="1"/>
          <p:nvPr/>
        </p:nvSpPr>
        <p:spPr>
          <a:xfrm>
            <a:off x="7079905" y="4559461"/>
            <a:ext cx="121058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63A5A"/>
                </a:solidFill>
                <a:latin typeface="方正兰亭细黑_GBK" pitchFamily="2" charset="-122"/>
                <a:ea typeface="方正兰亭细黑_GBK" pitchFamily="2" charset="-122"/>
              </a:rPr>
              <a:t>伯努利概型</a:t>
            </a:r>
          </a:p>
        </p:txBody>
      </p:sp>
      <p:sp>
        <p:nvSpPr>
          <p:cNvPr id="80" name="箭头: 右 79">
            <a:extLst>
              <a:ext uri="{FF2B5EF4-FFF2-40B4-BE49-F238E27FC236}">
                <a16:creationId xmlns:a16="http://schemas.microsoft.com/office/drawing/2014/main" id="{B3C44F50-6DC8-4252-A404-945BB379C143}"/>
              </a:ext>
            </a:extLst>
          </p:cNvPr>
          <p:cNvSpPr/>
          <p:nvPr/>
        </p:nvSpPr>
        <p:spPr>
          <a:xfrm rot="10800000">
            <a:off x="4863064" y="2254390"/>
            <a:ext cx="576000" cy="216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左大括号 80">
            <a:extLst>
              <a:ext uri="{FF2B5EF4-FFF2-40B4-BE49-F238E27FC236}">
                <a16:creationId xmlns:a16="http://schemas.microsoft.com/office/drawing/2014/main" id="{4F937177-1DFC-48E7-A26B-460792F4EE88}"/>
              </a:ext>
            </a:extLst>
          </p:cNvPr>
          <p:cNvSpPr>
            <a:spLocks noChangeAspect="1"/>
          </p:cNvSpPr>
          <p:nvPr/>
        </p:nvSpPr>
        <p:spPr>
          <a:xfrm>
            <a:off x="4618090" y="1994502"/>
            <a:ext cx="162000" cy="741378"/>
          </a:xfrm>
          <a:prstGeom prst="leftBrace">
            <a:avLst/>
          </a:prstGeom>
          <a:ln w="38100">
            <a:solidFill>
              <a:schemeClr val="tx1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2" name="圆角矩形 29">
            <a:extLst>
              <a:ext uri="{FF2B5EF4-FFF2-40B4-BE49-F238E27FC236}">
                <a16:creationId xmlns:a16="http://schemas.microsoft.com/office/drawing/2014/main" id="{E905A970-9104-4755-9E1D-42748D5A067B}"/>
              </a:ext>
            </a:extLst>
          </p:cNvPr>
          <p:cNvSpPr/>
          <p:nvPr/>
        </p:nvSpPr>
        <p:spPr>
          <a:xfrm>
            <a:off x="3444434" y="1786012"/>
            <a:ext cx="1106686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3" name="矩形 32">
            <a:extLst>
              <a:ext uri="{FF2B5EF4-FFF2-40B4-BE49-F238E27FC236}">
                <a16:creationId xmlns:a16="http://schemas.microsoft.com/office/drawing/2014/main" id="{D29351CB-B266-424F-A11A-5114D180F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923" y="1801945"/>
            <a:ext cx="1010519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条件概率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84" name="圆角矩形 29">
            <a:extLst>
              <a:ext uri="{FF2B5EF4-FFF2-40B4-BE49-F238E27FC236}">
                <a16:creationId xmlns:a16="http://schemas.microsoft.com/office/drawing/2014/main" id="{AFA4466F-22FA-4425-BCC8-7CC749251CB0}"/>
              </a:ext>
            </a:extLst>
          </p:cNvPr>
          <p:cNvSpPr/>
          <p:nvPr/>
        </p:nvSpPr>
        <p:spPr>
          <a:xfrm>
            <a:off x="3444432" y="2548016"/>
            <a:ext cx="1106686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5" name="矩形 32">
            <a:extLst>
              <a:ext uri="{FF2B5EF4-FFF2-40B4-BE49-F238E27FC236}">
                <a16:creationId xmlns:a16="http://schemas.microsoft.com/office/drawing/2014/main" id="{ED7BF4F5-8EC8-41C6-93BD-BC835ECFB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923" y="2563949"/>
            <a:ext cx="1010519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乘法公式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57" name="左大括号 56">
            <a:extLst>
              <a:ext uri="{FF2B5EF4-FFF2-40B4-BE49-F238E27FC236}">
                <a16:creationId xmlns:a16="http://schemas.microsoft.com/office/drawing/2014/main" id="{2A069B33-271E-4D58-88FC-C33A8A0A863A}"/>
              </a:ext>
            </a:extLst>
          </p:cNvPr>
          <p:cNvSpPr>
            <a:spLocks noChangeAspect="1"/>
          </p:cNvSpPr>
          <p:nvPr/>
        </p:nvSpPr>
        <p:spPr>
          <a:xfrm>
            <a:off x="2394383" y="1979540"/>
            <a:ext cx="162000" cy="741378"/>
          </a:xfrm>
          <a:prstGeom prst="leftBrace">
            <a:avLst/>
          </a:prstGeom>
          <a:ln w="38100">
            <a:solidFill>
              <a:schemeClr val="tx1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" name="圆角矩形 29">
            <a:extLst>
              <a:ext uri="{FF2B5EF4-FFF2-40B4-BE49-F238E27FC236}">
                <a16:creationId xmlns:a16="http://schemas.microsoft.com/office/drawing/2014/main" id="{02AB6BDC-A4B6-4195-B625-8FE98E885EE5}"/>
              </a:ext>
            </a:extLst>
          </p:cNvPr>
          <p:cNvSpPr/>
          <p:nvPr/>
        </p:nvSpPr>
        <p:spPr>
          <a:xfrm>
            <a:off x="1083197" y="1771050"/>
            <a:ext cx="1260000" cy="360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6" name="矩形 32">
            <a:extLst>
              <a:ext uri="{FF2B5EF4-FFF2-40B4-BE49-F238E27FC236}">
                <a16:creationId xmlns:a16="http://schemas.microsoft.com/office/drawing/2014/main" id="{115DCD86-1A18-4563-812F-226784D52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797" y="1786983"/>
            <a:ext cx="1228527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全概率公式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87" name="圆角矩形 29">
            <a:extLst>
              <a:ext uri="{FF2B5EF4-FFF2-40B4-BE49-F238E27FC236}">
                <a16:creationId xmlns:a16="http://schemas.microsoft.com/office/drawing/2014/main" id="{563069A0-0E0E-4981-8935-2562201BDC86}"/>
              </a:ext>
            </a:extLst>
          </p:cNvPr>
          <p:cNvSpPr/>
          <p:nvPr/>
        </p:nvSpPr>
        <p:spPr>
          <a:xfrm>
            <a:off x="1089112" y="2533054"/>
            <a:ext cx="1260000" cy="360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8" name="矩形 32">
            <a:extLst>
              <a:ext uri="{FF2B5EF4-FFF2-40B4-BE49-F238E27FC236}">
                <a16:creationId xmlns:a16="http://schemas.microsoft.com/office/drawing/2014/main" id="{EAD1CF0C-A025-4BF8-9FF8-C5228E9EC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799" y="2555914"/>
            <a:ext cx="1228527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贝叶斯公式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89" name="箭头: 右 88">
            <a:extLst>
              <a:ext uri="{FF2B5EF4-FFF2-40B4-BE49-F238E27FC236}">
                <a16:creationId xmlns:a16="http://schemas.microsoft.com/office/drawing/2014/main" id="{A377A868-9A89-442E-88AB-6C06958D4219}"/>
              </a:ext>
            </a:extLst>
          </p:cNvPr>
          <p:cNvSpPr/>
          <p:nvPr/>
        </p:nvSpPr>
        <p:spPr>
          <a:xfrm rot="10800000">
            <a:off x="2626012" y="2253288"/>
            <a:ext cx="576000" cy="216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E3DE9713-B830-46F7-B27B-BF16B427CE00}"/>
              </a:ext>
            </a:extLst>
          </p:cNvPr>
          <p:cNvGrpSpPr>
            <a:grpSpLocks noChangeAspect="1"/>
          </p:cNvGrpSpPr>
          <p:nvPr/>
        </p:nvGrpSpPr>
        <p:grpSpPr>
          <a:xfrm>
            <a:off x="3322092" y="3847912"/>
            <a:ext cx="1440000" cy="1080002"/>
            <a:chOff x="2756289" y="1388745"/>
            <a:chExt cx="1830766" cy="1373072"/>
          </a:xfrm>
        </p:grpSpPr>
        <p:sp>
          <p:nvSpPr>
            <p:cNvPr id="91" name="圆角矩形 42">
              <a:extLst>
                <a:ext uri="{FF2B5EF4-FFF2-40B4-BE49-F238E27FC236}">
                  <a16:creationId xmlns:a16="http://schemas.microsoft.com/office/drawing/2014/main" id="{BFF5EEAC-3662-4E6E-AF84-DFAEB7581A2A}"/>
                </a:ext>
              </a:extLst>
            </p:cNvPr>
            <p:cNvSpPr/>
            <p:nvPr/>
          </p:nvSpPr>
          <p:spPr>
            <a:xfrm>
              <a:off x="2843214" y="1388745"/>
              <a:ext cx="1645444" cy="1373072"/>
            </a:xfrm>
            <a:prstGeom prst="roundRect">
              <a:avLst>
                <a:gd name="adj" fmla="val 12535"/>
              </a:avLst>
            </a:prstGeom>
            <a:gradFill>
              <a:gsLst>
                <a:gs pos="92000">
                  <a:srgbClr val="FAFCFB"/>
                </a:gs>
                <a:gs pos="15000">
                  <a:srgbClr val="CDCED0"/>
                </a:gs>
              </a:gsLst>
              <a:lin ang="2700000" scaled="1"/>
            </a:gradFill>
            <a:ln w="22225">
              <a:gradFill>
                <a:gsLst>
                  <a:gs pos="36000">
                    <a:srgbClr val="FCFCFC"/>
                  </a:gs>
                  <a:gs pos="71000">
                    <a:srgbClr val="FAFCFB"/>
                  </a:gs>
                </a:gsLst>
                <a:lin ang="30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2" name="Freeform 151">
              <a:extLst>
                <a:ext uri="{FF2B5EF4-FFF2-40B4-BE49-F238E27FC236}">
                  <a16:creationId xmlns:a16="http://schemas.microsoft.com/office/drawing/2014/main" id="{F3DD8F09-587D-45BF-90F2-13F324EF40A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318708" y="1521094"/>
              <a:ext cx="694454" cy="700385"/>
            </a:xfrm>
            <a:custGeom>
              <a:avLst/>
              <a:gdLst>
                <a:gd name="T0" fmla="*/ 2147483647 w 123"/>
                <a:gd name="T1" fmla="*/ 2147483647 h 129"/>
                <a:gd name="T2" fmla="*/ 2147483647 w 123"/>
                <a:gd name="T3" fmla="*/ 2147483647 h 129"/>
                <a:gd name="T4" fmla="*/ 2147483647 w 123"/>
                <a:gd name="T5" fmla="*/ 2147483647 h 129"/>
                <a:gd name="T6" fmla="*/ 2147483647 w 123"/>
                <a:gd name="T7" fmla="*/ 2147483647 h 129"/>
                <a:gd name="T8" fmla="*/ 2147483647 w 123"/>
                <a:gd name="T9" fmla="*/ 2147483647 h 129"/>
                <a:gd name="T10" fmla="*/ 2147483647 w 123"/>
                <a:gd name="T11" fmla="*/ 2147483647 h 129"/>
                <a:gd name="T12" fmla="*/ 2147483647 w 123"/>
                <a:gd name="T13" fmla="*/ 2147483647 h 129"/>
                <a:gd name="T14" fmla="*/ 2147483647 w 123"/>
                <a:gd name="T15" fmla="*/ 2147483647 h 129"/>
                <a:gd name="T16" fmla="*/ 2147483647 w 123"/>
                <a:gd name="T17" fmla="*/ 2147483647 h 129"/>
                <a:gd name="T18" fmla="*/ 2147483647 w 123"/>
                <a:gd name="T19" fmla="*/ 2147483647 h 129"/>
                <a:gd name="T20" fmla="*/ 0 w 123"/>
                <a:gd name="T21" fmla="*/ 2147483647 h 129"/>
                <a:gd name="T22" fmla="*/ 1920369384 w 123"/>
                <a:gd name="T23" fmla="*/ 1703034146 h 129"/>
                <a:gd name="T24" fmla="*/ 2147483647 w 123"/>
                <a:gd name="T25" fmla="*/ 2147483647 h 129"/>
                <a:gd name="T26" fmla="*/ 1856355204 w 123"/>
                <a:gd name="T27" fmla="*/ 2147483647 h 129"/>
                <a:gd name="T28" fmla="*/ 2147483647 w 123"/>
                <a:gd name="T29" fmla="*/ 2147483647 h 129"/>
                <a:gd name="T30" fmla="*/ 2147483647 w 123"/>
                <a:gd name="T31" fmla="*/ 2147483647 h 129"/>
                <a:gd name="T32" fmla="*/ 2147483647 w 123"/>
                <a:gd name="T33" fmla="*/ 2147483647 h 129"/>
                <a:gd name="T34" fmla="*/ 2112403922 w 123"/>
                <a:gd name="T35" fmla="*/ 2147483647 h 129"/>
                <a:gd name="T36" fmla="*/ 704131974 w 123"/>
                <a:gd name="T37" fmla="*/ 2147483647 h 129"/>
                <a:gd name="T38" fmla="*/ 0 w 123"/>
                <a:gd name="T39" fmla="*/ 2147483647 h 129"/>
                <a:gd name="T40" fmla="*/ 2147483647 w 123"/>
                <a:gd name="T41" fmla="*/ 403351954 h 129"/>
                <a:gd name="T42" fmla="*/ 2147483647 w 123"/>
                <a:gd name="T43" fmla="*/ 717064190 h 129"/>
                <a:gd name="T44" fmla="*/ 2147483647 w 123"/>
                <a:gd name="T45" fmla="*/ 537798143 h 129"/>
                <a:gd name="T46" fmla="*/ 2147483647 w 123"/>
                <a:gd name="T47" fmla="*/ 1254869027 h 129"/>
                <a:gd name="T48" fmla="*/ 2147483647 w 123"/>
                <a:gd name="T49" fmla="*/ 1434135075 h 129"/>
                <a:gd name="T50" fmla="*/ 2147483647 w 123"/>
                <a:gd name="T51" fmla="*/ 1165236004 h 129"/>
                <a:gd name="T52" fmla="*/ 2147483647 w 123"/>
                <a:gd name="T53" fmla="*/ 1254869027 h 129"/>
                <a:gd name="T54" fmla="*/ 2147483647 w 123"/>
                <a:gd name="T55" fmla="*/ 1658220981 h 129"/>
                <a:gd name="T56" fmla="*/ 2147483647 w 123"/>
                <a:gd name="T57" fmla="*/ 2061566241 h 129"/>
                <a:gd name="T58" fmla="*/ 2147483647 w 123"/>
                <a:gd name="T59" fmla="*/ 403351954 h 12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3"/>
                <a:gd name="T91" fmla="*/ 0 h 129"/>
                <a:gd name="T92" fmla="*/ 123 w 123"/>
                <a:gd name="T93" fmla="*/ 129 h 129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3" h="129">
                  <a:moveTo>
                    <a:pt x="93" y="129"/>
                  </a:moveTo>
                  <a:cubicBezTo>
                    <a:pt x="62" y="111"/>
                    <a:pt x="62" y="111"/>
                    <a:pt x="62" y="111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91" y="98"/>
                    <a:pt x="91" y="98"/>
                    <a:pt x="91" y="98"/>
                  </a:cubicBezTo>
                  <a:cubicBezTo>
                    <a:pt x="103" y="95"/>
                    <a:pt x="112" y="83"/>
                    <a:pt x="111" y="70"/>
                  </a:cubicBezTo>
                  <a:cubicBezTo>
                    <a:pt x="110" y="67"/>
                    <a:pt x="110" y="64"/>
                    <a:pt x="109" y="62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8" y="65"/>
                    <a:pt x="121" y="71"/>
                    <a:pt x="122" y="79"/>
                  </a:cubicBezTo>
                  <a:cubicBezTo>
                    <a:pt x="123" y="98"/>
                    <a:pt x="111" y="114"/>
                    <a:pt x="92" y="118"/>
                  </a:cubicBezTo>
                  <a:cubicBezTo>
                    <a:pt x="93" y="129"/>
                    <a:pt x="93" y="129"/>
                    <a:pt x="93" y="129"/>
                  </a:cubicBezTo>
                  <a:close/>
                  <a:moveTo>
                    <a:pt x="0" y="58"/>
                  </a:moveTo>
                  <a:cubicBezTo>
                    <a:pt x="30" y="38"/>
                    <a:pt x="30" y="38"/>
                    <a:pt x="30" y="38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6" y="82"/>
                    <a:pt x="33" y="95"/>
                    <a:pt x="45" y="99"/>
                  </a:cubicBezTo>
                  <a:cubicBezTo>
                    <a:pt x="48" y="100"/>
                    <a:pt x="51" y="101"/>
                    <a:pt x="53" y="101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47" y="108"/>
                    <a:pt x="39" y="108"/>
                    <a:pt x="33" y="105"/>
                  </a:cubicBezTo>
                  <a:cubicBezTo>
                    <a:pt x="15" y="99"/>
                    <a:pt x="6" y="80"/>
                    <a:pt x="11" y="62"/>
                  </a:cubicBezTo>
                  <a:cubicBezTo>
                    <a:pt x="0" y="58"/>
                    <a:pt x="0" y="58"/>
                    <a:pt x="0" y="58"/>
                  </a:cubicBezTo>
                  <a:close/>
                  <a:moveTo>
                    <a:pt x="111" y="9"/>
                  </a:moveTo>
                  <a:cubicBezTo>
                    <a:pt x="102" y="16"/>
                    <a:pt x="102" y="16"/>
                    <a:pt x="102" y="16"/>
                  </a:cubicBezTo>
                  <a:cubicBezTo>
                    <a:pt x="90" y="3"/>
                    <a:pt x="69" y="0"/>
                    <a:pt x="54" y="12"/>
                  </a:cubicBezTo>
                  <a:cubicBezTo>
                    <a:pt x="48" y="16"/>
                    <a:pt x="44" y="22"/>
                    <a:pt x="41" y="2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8" y="29"/>
                    <a:pt x="49" y="27"/>
                    <a:pt x="52" y="26"/>
                  </a:cubicBezTo>
                  <a:cubicBezTo>
                    <a:pt x="62" y="18"/>
                    <a:pt x="77" y="19"/>
                    <a:pt x="86" y="28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112" y="46"/>
                    <a:pt x="112" y="46"/>
                    <a:pt x="112" y="46"/>
                  </a:cubicBezTo>
                  <a:lnTo>
                    <a:pt x="111" y="9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3" name="文本框 121">
              <a:extLst>
                <a:ext uri="{FF2B5EF4-FFF2-40B4-BE49-F238E27FC236}">
                  <a16:creationId xmlns:a16="http://schemas.microsoft.com/office/drawing/2014/main" id="{BC4EFC85-9371-49D9-9666-71C11128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289" y="2294620"/>
              <a:ext cx="1830766" cy="4304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aseline="-3000" dirty="0">
                  <a:solidFill>
                    <a:srgbClr val="163A5A"/>
                  </a:solidFill>
                  <a:latin typeface="Arial" pitchFamily="34" charset="0"/>
                  <a:sym typeface="Arial" pitchFamily="34" charset="0"/>
                </a:rPr>
                <a:t>事件的独立性</a:t>
              </a:r>
            </a:p>
          </p:txBody>
        </p:sp>
      </p:grpSp>
      <p:sp>
        <p:nvSpPr>
          <p:cNvPr id="94" name="箭头: 右 93">
            <a:extLst>
              <a:ext uri="{FF2B5EF4-FFF2-40B4-BE49-F238E27FC236}">
                <a16:creationId xmlns:a16="http://schemas.microsoft.com/office/drawing/2014/main" id="{F6CCCFDC-E81A-4966-A271-3E61D5DE8517}"/>
              </a:ext>
            </a:extLst>
          </p:cNvPr>
          <p:cNvSpPr/>
          <p:nvPr/>
        </p:nvSpPr>
        <p:spPr>
          <a:xfrm rot="10800000">
            <a:off x="4844406" y="4595808"/>
            <a:ext cx="1800000" cy="216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D2C0A9E-48D7-40EE-9AC4-57C381B42040}"/>
              </a:ext>
            </a:extLst>
          </p:cNvPr>
          <p:cNvSpPr/>
          <p:nvPr/>
        </p:nvSpPr>
        <p:spPr>
          <a:xfrm>
            <a:off x="5425210" y="1994502"/>
            <a:ext cx="1499312" cy="74137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699147A6-EF76-4905-875F-62750FCC4AED}"/>
              </a:ext>
            </a:extLst>
          </p:cNvPr>
          <p:cNvSpPr/>
          <p:nvPr/>
        </p:nvSpPr>
        <p:spPr>
          <a:xfrm>
            <a:off x="6702278" y="3109614"/>
            <a:ext cx="1622850" cy="128836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0CAD83BB-68A1-429E-B39A-4CD45C258429}"/>
              </a:ext>
            </a:extLst>
          </p:cNvPr>
          <p:cNvSpPr/>
          <p:nvPr/>
        </p:nvSpPr>
        <p:spPr>
          <a:xfrm>
            <a:off x="980332" y="1696447"/>
            <a:ext cx="3781759" cy="128836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3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20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26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10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32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10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45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0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7" presetID="53" presetClass="entr" presetSubtype="16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53" presetClass="entr" presetSubtype="16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1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2" fill="hold" nodeType="withEffect" p14:presetBounceEnd="44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99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00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1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10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04" dur="1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106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08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09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1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10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13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4" fill="hold">
                          <p:stCondLst>
                            <p:cond delay="indefinite"/>
                          </p:stCondLst>
                          <p:childTnLst>
                            <p:par>
                              <p:cTn id="1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6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18" dur="10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3" dur="7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75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8" fill="hold">
                          <p:stCondLst>
                            <p:cond delay="indefinite"/>
                          </p:stCondLst>
                          <p:childTnLst>
                            <p:par>
                              <p:cTn id="1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2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10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36" dur="10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7" fill="hold">
                          <p:stCondLst>
                            <p:cond delay="indefinite"/>
                          </p:stCondLst>
                          <p:childTnLst>
                            <p:par>
                              <p:cTn id="1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1" dur="10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10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45" dur="10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6" fill="hold">
                          <p:stCondLst>
                            <p:cond delay="indefinite"/>
                          </p:stCondLst>
                          <p:childTnLst>
                            <p:par>
                              <p:cTn id="1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8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0" dur="75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1" fill="hold">
                          <p:stCondLst>
                            <p:cond delay="indefinite"/>
                          </p:stCondLst>
                          <p:childTnLst>
                            <p:par>
                              <p:cTn id="1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75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5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9" dur="10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10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63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16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10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1000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71" dur="10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2" fill="hold">
                          <p:stCondLst>
                            <p:cond delay="indefinite"/>
                          </p:stCondLst>
                          <p:childTnLst>
                            <p:par>
                              <p:cTn id="1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4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76" dur="10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7" fill="hold">
                          <p:stCondLst>
                            <p:cond delay="indefinite"/>
                          </p:stCondLst>
                          <p:childTnLst>
                            <p:par>
                              <p:cTn id="1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9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10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5" fill="hold">
                          <p:stCondLst>
                            <p:cond delay="indefinite"/>
                          </p:stCondLst>
                          <p:childTnLst>
                            <p:par>
                              <p:cTn id="1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75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0" fill="hold">
                          <p:stCondLst>
                            <p:cond delay="indefinite"/>
                          </p:stCondLst>
                          <p:childTnLst>
                            <p:par>
                              <p:cTn id="1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2" presetID="2" presetClass="entr" presetSubtype="2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94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95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7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10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00" dur="10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23" grpId="0" bldLvl="0" autoUpdateAnimBg="0"/>
          <p:bldP spid="2" grpId="0" animBg="1"/>
          <p:bldP spid="40" grpId="0" animBg="1"/>
          <p:bldP spid="44" grpId="0" animBg="1"/>
          <p:bldP spid="45" grpId="0" animBg="1"/>
          <p:bldP spid="46" grpId="0"/>
          <p:bldP spid="48" grpId="0"/>
          <p:bldP spid="58" grpId="0"/>
          <p:bldP spid="59" grpId="0"/>
          <p:bldP spid="3" grpId="0" animBg="1"/>
          <p:bldP spid="61" grpId="0" animBg="1"/>
          <p:bldP spid="67" grpId="0"/>
          <p:bldP spid="73" grpId="0"/>
          <p:bldP spid="79" grpId="0"/>
          <p:bldP spid="80" grpId="0" animBg="1"/>
          <p:bldP spid="81" grpId="0" animBg="1"/>
          <p:bldP spid="82" grpId="0" animBg="1"/>
          <p:bldP spid="83" grpId="0" bldLvl="0" autoUpdateAnimBg="0"/>
          <p:bldP spid="84" grpId="0" animBg="1"/>
          <p:bldP spid="85" grpId="0" bldLvl="0" autoUpdateAnimBg="0"/>
          <p:bldP spid="57" grpId="0" animBg="1"/>
          <p:bldP spid="60" grpId="0" animBg="1"/>
          <p:bldP spid="86" grpId="0" bldLvl="0" autoUpdateAnimBg="0"/>
          <p:bldP spid="87" grpId="0" animBg="1"/>
          <p:bldP spid="88" grpId="0" bldLvl="0" autoUpdateAnimBg="0"/>
          <p:bldP spid="89" grpId="0" animBg="1"/>
          <p:bldP spid="94" grpId="0" animBg="1"/>
          <p:bldP spid="16" grpId="0" animBg="1"/>
          <p:bldP spid="95" grpId="0" animBg="1"/>
          <p:bldP spid="9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20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26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10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32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10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45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0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7" presetID="53" presetClass="entr" presetSubtype="16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53" presetClass="entr" presetSubtype="16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1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1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10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04" dur="1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10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1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10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13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4" fill="hold">
                          <p:stCondLst>
                            <p:cond delay="indefinite"/>
                          </p:stCondLst>
                          <p:childTnLst>
                            <p:par>
                              <p:cTn id="1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6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18" dur="10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3" dur="7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75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8" fill="hold">
                          <p:stCondLst>
                            <p:cond delay="indefinite"/>
                          </p:stCondLst>
                          <p:childTnLst>
                            <p:par>
                              <p:cTn id="1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2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10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36" dur="10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7" fill="hold">
                          <p:stCondLst>
                            <p:cond delay="indefinite"/>
                          </p:stCondLst>
                          <p:childTnLst>
                            <p:par>
                              <p:cTn id="1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1" dur="10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10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45" dur="10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6" fill="hold">
                          <p:stCondLst>
                            <p:cond delay="indefinite"/>
                          </p:stCondLst>
                          <p:childTnLst>
                            <p:par>
                              <p:cTn id="1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8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0" dur="75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1" fill="hold">
                          <p:stCondLst>
                            <p:cond delay="indefinite"/>
                          </p:stCondLst>
                          <p:childTnLst>
                            <p:par>
                              <p:cTn id="1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75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5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9" dur="10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10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63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16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10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1000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71" dur="10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2" fill="hold">
                          <p:stCondLst>
                            <p:cond delay="indefinite"/>
                          </p:stCondLst>
                          <p:childTnLst>
                            <p:par>
                              <p:cTn id="1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4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76" dur="10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7" fill="hold">
                          <p:stCondLst>
                            <p:cond delay="indefinite"/>
                          </p:stCondLst>
                          <p:childTnLst>
                            <p:par>
                              <p:cTn id="1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9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10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5" fill="hold">
                          <p:stCondLst>
                            <p:cond delay="indefinite"/>
                          </p:stCondLst>
                          <p:childTnLst>
                            <p:par>
                              <p:cTn id="1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75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0" fill="hold">
                          <p:stCondLst>
                            <p:cond delay="indefinite"/>
                          </p:stCondLst>
                          <p:childTnLst>
                            <p:par>
                              <p:cTn id="1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2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7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10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00" dur="10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23" grpId="0" bldLvl="0" autoUpdateAnimBg="0"/>
          <p:bldP spid="2" grpId="0" animBg="1"/>
          <p:bldP spid="40" grpId="0" animBg="1"/>
          <p:bldP spid="44" grpId="0" animBg="1"/>
          <p:bldP spid="45" grpId="0" animBg="1"/>
          <p:bldP spid="46" grpId="0"/>
          <p:bldP spid="48" grpId="0"/>
          <p:bldP spid="58" grpId="0"/>
          <p:bldP spid="59" grpId="0"/>
          <p:bldP spid="3" grpId="0" animBg="1"/>
          <p:bldP spid="61" grpId="0" animBg="1"/>
          <p:bldP spid="67" grpId="0"/>
          <p:bldP spid="73" grpId="0"/>
          <p:bldP spid="79" grpId="0"/>
          <p:bldP spid="80" grpId="0" animBg="1"/>
          <p:bldP spid="81" grpId="0" animBg="1"/>
          <p:bldP spid="82" grpId="0" animBg="1"/>
          <p:bldP spid="83" grpId="0" bldLvl="0" autoUpdateAnimBg="0"/>
          <p:bldP spid="84" grpId="0" animBg="1"/>
          <p:bldP spid="85" grpId="0" bldLvl="0" autoUpdateAnimBg="0"/>
          <p:bldP spid="57" grpId="0" animBg="1"/>
          <p:bldP spid="60" grpId="0" animBg="1"/>
          <p:bldP spid="86" grpId="0" bldLvl="0" autoUpdateAnimBg="0"/>
          <p:bldP spid="87" grpId="0" animBg="1"/>
          <p:bldP spid="88" grpId="0" bldLvl="0" autoUpdateAnimBg="0"/>
          <p:bldP spid="89" grpId="0" animBg="1"/>
          <p:bldP spid="94" grpId="0" animBg="1"/>
          <p:bldP spid="16" grpId="0" animBg="1"/>
          <p:bldP spid="95" grpId="0" animBg="1"/>
          <p:bldP spid="96" grpId="0" animBg="1"/>
        </p:bldLst>
      </p:timing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2D0F83D-020D-408B-9304-780354D3E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229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C29A63E-0864-4C9E-80AD-64FC2FBAE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76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1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627056-8F4F-49AA-9812-208CEFBC7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2" y="2307"/>
            <a:ext cx="8927640" cy="18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1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DB7F7D8-BD12-472A-961E-935D956FD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177"/>
          <a:stretch/>
        </p:blipFill>
        <p:spPr>
          <a:xfrm>
            <a:off x="0" y="0"/>
            <a:ext cx="9144000" cy="1868563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8CB58D3D-8D14-4D77-9419-59B858581C7A}"/>
              </a:ext>
            </a:extLst>
          </p:cNvPr>
          <p:cNvGrpSpPr/>
          <p:nvPr/>
        </p:nvGrpSpPr>
        <p:grpSpPr>
          <a:xfrm>
            <a:off x="2828157" y="614961"/>
            <a:ext cx="193320" cy="319320"/>
            <a:chOff x="2776154" y="679088"/>
            <a:chExt cx="193320" cy="3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7A74E27F-FFE0-4078-AF05-D061EED20844}"/>
                    </a:ext>
                  </a:extLst>
                </p14:cNvPr>
                <p14:cNvContentPartPr/>
                <p14:nvPr/>
              </p14:nvContentPartPr>
              <p14:xfrm>
                <a:off x="2819354" y="711128"/>
                <a:ext cx="6120" cy="25884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7A74E27F-FFE0-4078-AF05-D061EED208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10714" y="702128"/>
                  <a:ext cx="237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73D16DDF-C20E-45FC-A327-C64D1EAC6774}"/>
                    </a:ext>
                  </a:extLst>
                </p14:cNvPr>
                <p14:cNvContentPartPr/>
                <p14:nvPr/>
              </p14:nvContentPartPr>
              <p14:xfrm>
                <a:off x="2776154" y="679088"/>
                <a:ext cx="193320" cy="31932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73D16DDF-C20E-45FC-A327-C64D1EAC677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67514" y="670088"/>
                  <a:ext cx="210960" cy="336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8804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EDDC40C-C5D1-4159-9B05-35AAE157A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35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4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3487844" y="1964815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latin typeface="方正兰亭细黑_GBK" pitchFamily="2" charset="-122"/>
                <a:ea typeface="方正兰亭细黑_GBK" pitchFamily="2" charset="-122"/>
              </a:rPr>
              <a:t>参数估计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679964" y="1656229"/>
            <a:ext cx="1301106" cy="1301106"/>
            <a:chOff x="2683251" y="1980687"/>
            <a:chExt cx="1301106" cy="1301106"/>
          </a:xfrm>
          <a:solidFill>
            <a:schemeClr val="tx2">
              <a:lumMod val="50000"/>
            </a:schemeClr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89385" y="2185262"/>
              <a:ext cx="497252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7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3271533" y="1656229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9723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接连接符 25"/>
          <p:cNvCxnSpPr/>
          <p:nvPr/>
        </p:nvCxnSpPr>
        <p:spPr>
          <a:xfrm>
            <a:off x="99209" y="530323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230832" y="16918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8" name="TextBox 93"/>
          <p:cNvSpPr txBox="1"/>
          <p:nvPr/>
        </p:nvSpPr>
        <p:spPr>
          <a:xfrm>
            <a:off x="492909" y="105612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pc="300" dirty="0">
                <a:latin typeface="方正兰亭细黑_GBK" pitchFamily="2" charset="-122"/>
                <a:ea typeface="方正兰亭细黑_GBK" pitchFamily="2" charset="-122"/>
              </a:rPr>
              <a:t>参数估计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1814307" y="215621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29">
            <a:extLst>
              <a:ext uri="{FF2B5EF4-FFF2-40B4-BE49-F238E27FC236}">
                <a16:creationId xmlns:a16="http://schemas.microsoft.com/office/drawing/2014/main" id="{E905A970-9104-4755-9E1D-42748D5A067B}"/>
              </a:ext>
            </a:extLst>
          </p:cNvPr>
          <p:cNvSpPr/>
          <p:nvPr/>
        </p:nvSpPr>
        <p:spPr>
          <a:xfrm>
            <a:off x="2918889" y="1398923"/>
            <a:ext cx="1152525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3" name="矩形 32">
            <a:extLst>
              <a:ext uri="{FF2B5EF4-FFF2-40B4-BE49-F238E27FC236}">
                <a16:creationId xmlns:a16="http://schemas.microsoft.com/office/drawing/2014/main" id="{D29351CB-B266-424F-A11A-5114D180F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0798" y="1421530"/>
            <a:ext cx="792511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点估计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98" name="圆角矩形 32">
            <a:extLst>
              <a:ext uri="{FF2B5EF4-FFF2-40B4-BE49-F238E27FC236}">
                <a16:creationId xmlns:a16="http://schemas.microsoft.com/office/drawing/2014/main" id="{EBBE008A-EADD-4D52-A816-4F310E70A1A9}"/>
              </a:ext>
            </a:extLst>
          </p:cNvPr>
          <p:cNvSpPr>
            <a:spLocks noChangeAspect="1"/>
          </p:cNvSpPr>
          <p:nvPr/>
        </p:nvSpPr>
        <p:spPr>
          <a:xfrm>
            <a:off x="610880" y="2071179"/>
            <a:ext cx="1830801" cy="432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9" name="矩形 38">
            <a:extLst>
              <a:ext uri="{FF2B5EF4-FFF2-40B4-BE49-F238E27FC236}">
                <a16:creationId xmlns:a16="http://schemas.microsoft.com/office/drawing/2014/main" id="{75D68F45-0941-4584-BAC5-CFF26E1AA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604" y="2088902"/>
            <a:ext cx="1266999" cy="40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200" dirty="0">
                <a:sym typeface="方正兰亭黑_GBK" pitchFamily="2" charset="-122"/>
              </a:rPr>
              <a:t>参数估计</a:t>
            </a:r>
            <a:endParaRPr lang="en-US" altLang="zh-CN" sz="2200" dirty="0">
              <a:sym typeface="方正兰亭黑_GBK" pitchFamily="2" charset="-122"/>
            </a:endParaRPr>
          </a:p>
        </p:txBody>
      </p:sp>
      <p:sp>
        <p:nvSpPr>
          <p:cNvPr id="119" name="左大括号 118">
            <a:extLst>
              <a:ext uri="{FF2B5EF4-FFF2-40B4-BE49-F238E27FC236}">
                <a16:creationId xmlns:a16="http://schemas.microsoft.com/office/drawing/2014/main" id="{13E95CD2-B0CF-40EC-BDDB-6BFB1A9DC743}"/>
              </a:ext>
            </a:extLst>
          </p:cNvPr>
          <p:cNvSpPr>
            <a:spLocks noChangeAspect="1"/>
          </p:cNvSpPr>
          <p:nvPr/>
        </p:nvSpPr>
        <p:spPr>
          <a:xfrm rot="10800000">
            <a:off x="2539684" y="1596510"/>
            <a:ext cx="300024" cy="1381119"/>
          </a:xfrm>
          <a:prstGeom prst="leftBrace">
            <a:avLst/>
          </a:prstGeom>
          <a:ln w="38100">
            <a:solidFill>
              <a:schemeClr val="tx1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0" name="圆角矩形 29">
            <a:extLst>
              <a:ext uri="{FF2B5EF4-FFF2-40B4-BE49-F238E27FC236}">
                <a16:creationId xmlns:a16="http://schemas.microsoft.com/office/drawing/2014/main" id="{24B4B5D6-832D-4C06-B20B-06002AE9ACC8}"/>
              </a:ext>
            </a:extLst>
          </p:cNvPr>
          <p:cNvSpPr/>
          <p:nvPr/>
        </p:nvSpPr>
        <p:spPr>
          <a:xfrm>
            <a:off x="6270407" y="895286"/>
            <a:ext cx="1193622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1" name="矩形 32">
            <a:extLst>
              <a:ext uri="{FF2B5EF4-FFF2-40B4-BE49-F238E27FC236}">
                <a16:creationId xmlns:a16="http://schemas.microsoft.com/office/drawing/2014/main" id="{C0D741B6-00E2-44C4-B2E2-85EB9A20A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316" y="917893"/>
            <a:ext cx="792511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无偏性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34" name="圆角矩形 29">
            <a:extLst>
              <a:ext uri="{FF2B5EF4-FFF2-40B4-BE49-F238E27FC236}">
                <a16:creationId xmlns:a16="http://schemas.microsoft.com/office/drawing/2014/main" id="{B7A15126-BE64-4A35-856A-1FDD4E07ED0E}"/>
              </a:ext>
            </a:extLst>
          </p:cNvPr>
          <p:cNvSpPr/>
          <p:nvPr/>
        </p:nvSpPr>
        <p:spPr>
          <a:xfrm>
            <a:off x="6275974" y="1354708"/>
            <a:ext cx="1193622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5" name="矩形 32">
            <a:extLst>
              <a:ext uri="{FF2B5EF4-FFF2-40B4-BE49-F238E27FC236}">
                <a16:creationId xmlns:a16="http://schemas.microsoft.com/office/drawing/2014/main" id="{D4F70F8C-79CC-4762-A4CC-5690DA319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883" y="1377315"/>
            <a:ext cx="792511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有效性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36" name="圆角矩形 29">
            <a:extLst>
              <a:ext uri="{FF2B5EF4-FFF2-40B4-BE49-F238E27FC236}">
                <a16:creationId xmlns:a16="http://schemas.microsoft.com/office/drawing/2014/main" id="{85EB44A0-8C9C-44D0-87ED-30F51991ACC3}"/>
              </a:ext>
            </a:extLst>
          </p:cNvPr>
          <p:cNvSpPr/>
          <p:nvPr/>
        </p:nvSpPr>
        <p:spPr>
          <a:xfrm>
            <a:off x="6275973" y="1821930"/>
            <a:ext cx="1193622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7" name="矩形 32">
            <a:extLst>
              <a:ext uri="{FF2B5EF4-FFF2-40B4-BE49-F238E27FC236}">
                <a16:creationId xmlns:a16="http://schemas.microsoft.com/office/drawing/2014/main" id="{84B7E56E-65CA-4E04-824E-DC8E75A3F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882" y="1844537"/>
            <a:ext cx="792511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一致性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38" name="圆角矩形 29">
            <a:extLst>
              <a:ext uri="{FF2B5EF4-FFF2-40B4-BE49-F238E27FC236}">
                <a16:creationId xmlns:a16="http://schemas.microsoft.com/office/drawing/2014/main" id="{3C4B506E-1698-47C5-A87B-51FBC88C668B}"/>
              </a:ext>
            </a:extLst>
          </p:cNvPr>
          <p:cNvSpPr/>
          <p:nvPr/>
        </p:nvSpPr>
        <p:spPr>
          <a:xfrm>
            <a:off x="2918443" y="2793898"/>
            <a:ext cx="1145185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9" name="矩形 32">
            <a:extLst>
              <a:ext uri="{FF2B5EF4-FFF2-40B4-BE49-F238E27FC236}">
                <a16:creationId xmlns:a16="http://schemas.microsoft.com/office/drawing/2014/main" id="{7FD32B1A-1AA7-4416-B5F1-6DE99D997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0746" y="2815353"/>
            <a:ext cx="1010519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区间估计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F14C26DF-0440-4AC9-8F29-D0B24E04AC54}"/>
              </a:ext>
            </a:extLst>
          </p:cNvPr>
          <p:cNvSpPr/>
          <p:nvPr/>
        </p:nvSpPr>
        <p:spPr>
          <a:xfrm>
            <a:off x="4176186" y="2883009"/>
            <a:ext cx="576000" cy="216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圆角矩形 29">
            <a:extLst>
              <a:ext uri="{FF2B5EF4-FFF2-40B4-BE49-F238E27FC236}">
                <a16:creationId xmlns:a16="http://schemas.microsoft.com/office/drawing/2014/main" id="{C8BCE615-D781-4C52-8CE1-738E9EB5641E}"/>
              </a:ext>
            </a:extLst>
          </p:cNvPr>
          <p:cNvSpPr/>
          <p:nvPr/>
        </p:nvSpPr>
        <p:spPr>
          <a:xfrm>
            <a:off x="4845337" y="2821545"/>
            <a:ext cx="2696794" cy="360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2" name="矩形 32">
            <a:extLst>
              <a:ext uri="{FF2B5EF4-FFF2-40B4-BE49-F238E27FC236}">
                <a16:creationId xmlns:a16="http://schemas.microsoft.com/office/drawing/2014/main" id="{13EF4F6E-F292-4243-B567-F03CAB91C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0394" y="2844152"/>
            <a:ext cx="2536578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正态总体参数的区间估计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39DD011D-F805-4551-8642-1E64284CABF4}"/>
              </a:ext>
            </a:extLst>
          </p:cNvPr>
          <p:cNvSpPr>
            <a:spLocks noChangeAspect="1"/>
          </p:cNvSpPr>
          <p:nvPr/>
        </p:nvSpPr>
        <p:spPr>
          <a:xfrm>
            <a:off x="6026683" y="1073969"/>
            <a:ext cx="162000" cy="968928"/>
          </a:xfrm>
          <a:prstGeom prst="leftBrace">
            <a:avLst/>
          </a:prstGeom>
          <a:ln w="38100">
            <a:solidFill>
              <a:schemeClr val="tx1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9" name="圆角矩形 29">
            <a:extLst>
              <a:ext uri="{FF2B5EF4-FFF2-40B4-BE49-F238E27FC236}">
                <a16:creationId xmlns:a16="http://schemas.microsoft.com/office/drawing/2014/main" id="{FE52DAB9-4D86-4CB4-85D5-4592042F2F2F}"/>
              </a:ext>
            </a:extLst>
          </p:cNvPr>
          <p:cNvSpPr/>
          <p:nvPr/>
        </p:nvSpPr>
        <p:spPr>
          <a:xfrm>
            <a:off x="4504026" y="952849"/>
            <a:ext cx="1193622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" name="矩形 32">
            <a:extLst>
              <a:ext uri="{FF2B5EF4-FFF2-40B4-BE49-F238E27FC236}">
                <a16:creationId xmlns:a16="http://schemas.microsoft.com/office/drawing/2014/main" id="{207ABFE9-BE76-4DEE-9F88-E8881F8D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934" y="975456"/>
            <a:ext cx="792512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矩估计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61" name="左大括号 60">
            <a:extLst>
              <a:ext uri="{FF2B5EF4-FFF2-40B4-BE49-F238E27FC236}">
                <a16:creationId xmlns:a16="http://schemas.microsoft.com/office/drawing/2014/main" id="{AD097D24-E566-41EA-B142-A48C9705E538}"/>
              </a:ext>
            </a:extLst>
          </p:cNvPr>
          <p:cNvSpPr>
            <a:spLocks noChangeAspect="1"/>
          </p:cNvSpPr>
          <p:nvPr/>
        </p:nvSpPr>
        <p:spPr>
          <a:xfrm rot="10800000">
            <a:off x="4124821" y="1122627"/>
            <a:ext cx="300024" cy="921697"/>
          </a:xfrm>
          <a:prstGeom prst="leftBrace">
            <a:avLst/>
          </a:prstGeom>
          <a:ln w="38100">
            <a:solidFill>
              <a:schemeClr val="tx1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2" name="圆角矩形 29">
            <a:extLst>
              <a:ext uri="{FF2B5EF4-FFF2-40B4-BE49-F238E27FC236}">
                <a16:creationId xmlns:a16="http://schemas.microsoft.com/office/drawing/2014/main" id="{BB6BDACA-7FEE-48FD-9C86-6D0F72A19C9C}"/>
              </a:ext>
            </a:extLst>
          </p:cNvPr>
          <p:cNvSpPr/>
          <p:nvPr/>
        </p:nvSpPr>
        <p:spPr>
          <a:xfrm>
            <a:off x="4509592" y="1799384"/>
            <a:ext cx="1383949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3" name="矩形 32">
            <a:extLst>
              <a:ext uri="{FF2B5EF4-FFF2-40B4-BE49-F238E27FC236}">
                <a16:creationId xmlns:a16="http://schemas.microsoft.com/office/drawing/2014/main" id="{FEB33939-CDB7-4BA7-B3FB-8069B675E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602" y="1821991"/>
            <a:ext cx="1446537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最大似然估计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75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bldLvl="0" autoUpdateAnimBg="0"/>
      <p:bldP spid="98" grpId="0" animBg="1"/>
      <p:bldP spid="99" grpId="0" bldLvl="0" autoUpdateAnimBg="0"/>
      <p:bldP spid="119" grpId="0" animBg="1"/>
      <p:bldP spid="90" grpId="0" animBg="1"/>
      <p:bldP spid="91" grpId="0" bldLvl="0" autoUpdateAnimBg="0"/>
      <p:bldP spid="34" grpId="0" animBg="1"/>
      <p:bldP spid="35" grpId="0" bldLvl="0" autoUpdateAnimBg="0"/>
      <p:bldP spid="36" grpId="0" animBg="1"/>
      <p:bldP spid="37" grpId="0" bldLvl="0" autoUpdateAnimBg="0"/>
      <p:bldP spid="38" grpId="0" animBg="1"/>
      <p:bldP spid="39" grpId="0" bldLvl="0" autoUpdateAnimBg="0"/>
      <p:bldP spid="40" grpId="0" animBg="1"/>
      <p:bldP spid="41" grpId="0" animBg="1"/>
      <p:bldP spid="42" grpId="0" bldLvl="0" autoUpdateAnimBg="0"/>
      <p:bldP spid="43" grpId="0" animBg="1"/>
      <p:bldP spid="59" grpId="0" animBg="1"/>
      <p:bldP spid="60" grpId="0" bldLvl="0" autoUpdateAnimBg="0"/>
      <p:bldP spid="61" grpId="0" animBg="1"/>
      <p:bldP spid="62" grpId="0" animBg="1"/>
      <p:bldP spid="63" grpId="0" bldLvl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40817F5-6B4B-4CE0-A062-9F8898264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12" y="0"/>
            <a:ext cx="73997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4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27CCCD-B9C2-4173-A212-96A619EE7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075" y="0"/>
            <a:ext cx="68078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5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0804524-7ADF-4023-B6BE-FD777D269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205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7E33589-0F44-4D25-9470-FCAAB34F5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56" y="0"/>
            <a:ext cx="7619998" cy="12528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F4C4EE36-26CD-45B4-8BFB-5C5828DC4AE9}"/>
                  </a:ext>
                </a:extLst>
              </p14:cNvPr>
              <p14:cNvContentPartPr/>
              <p14:nvPr/>
            </p14:nvContentPartPr>
            <p14:xfrm>
              <a:off x="3885480" y="1875240"/>
              <a:ext cx="570240" cy="320400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F4C4EE36-26CD-45B4-8BFB-5C5828DC4A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76120" y="1865880"/>
                <a:ext cx="588960" cy="322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479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DDB8C18-DE8D-44CD-AFB7-D9D7207CB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83314" cy="196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1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489314F-CE81-47F5-9296-77988C11D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951"/>
            <a:ext cx="9144000" cy="307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0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F5AE100-5402-4DFB-88EF-24C201986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384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DB7F7D8-BD12-472A-961E-935D956FD4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842"/>
          <a:stretch/>
        </p:blipFill>
        <p:spPr>
          <a:xfrm>
            <a:off x="0" y="2006480"/>
            <a:ext cx="9144000" cy="23195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94053C26-67BE-4353-96F9-FFD5FDB669DA}"/>
                  </a:ext>
                </a:extLst>
              </p14:cNvPr>
              <p14:cNvContentPartPr/>
              <p14:nvPr/>
            </p14:nvContentPartPr>
            <p14:xfrm>
              <a:off x="2364314" y="2886216"/>
              <a:ext cx="302400" cy="30960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94053C26-67BE-4353-96F9-FFD5FDB669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55314" y="2877216"/>
                <a:ext cx="320040" cy="32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459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3487844" y="1964815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latin typeface="方正兰亭细黑_GBK" pitchFamily="2" charset="-122"/>
                <a:ea typeface="方正兰亭细黑_GBK" pitchFamily="2" charset="-122"/>
              </a:rPr>
              <a:t>假设检验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679964" y="1656229"/>
            <a:ext cx="1301106" cy="1301106"/>
            <a:chOff x="2683251" y="1980687"/>
            <a:chExt cx="1301106" cy="1301106"/>
          </a:xfrm>
          <a:solidFill>
            <a:schemeClr val="tx2">
              <a:lumMod val="50000"/>
            </a:schemeClr>
          </a:solidFill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89385" y="2185262"/>
              <a:ext cx="497252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8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3271533" y="1656229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3496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/>
          <p:cNvSpPr>
            <a:spLocks noChangeAspect="1"/>
          </p:cNvSpPr>
          <p:nvPr/>
        </p:nvSpPr>
        <p:spPr>
          <a:xfrm>
            <a:off x="138380" y="591434"/>
            <a:ext cx="2340920" cy="432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矩形 38"/>
          <p:cNvSpPr>
            <a:spLocks noChangeArrowheads="1"/>
          </p:cNvSpPr>
          <p:nvPr/>
        </p:nvSpPr>
        <p:spPr bwMode="auto">
          <a:xfrm>
            <a:off x="93647" y="609157"/>
            <a:ext cx="2395513" cy="40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200" dirty="0">
                <a:sym typeface="方正兰亭黑_GBK" pitchFamily="2" charset="-122"/>
              </a:rPr>
              <a:t>假设检验基本思想</a:t>
            </a:r>
            <a:endParaRPr lang="en-US" altLang="zh-CN" sz="2200" dirty="0">
              <a:sym typeface="方正兰亭黑_GBK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99209" y="530323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230832" y="169182"/>
            <a:ext cx="274777" cy="27477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8" name="TextBox 93"/>
          <p:cNvSpPr txBox="1"/>
          <p:nvPr/>
        </p:nvSpPr>
        <p:spPr>
          <a:xfrm>
            <a:off x="492909" y="105612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pc="300" dirty="0">
                <a:latin typeface="方正兰亭细黑_GBK" pitchFamily="2" charset="-122"/>
                <a:ea typeface="方正兰亭细黑_GBK" pitchFamily="2" charset="-122"/>
              </a:rPr>
              <a:t>假设检验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1827655" y="215621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29">
            <a:extLst>
              <a:ext uri="{FF2B5EF4-FFF2-40B4-BE49-F238E27FC236}">
                <a16:creationId xmlns:a16="http://schemas.microsoft.com/office/drawing/2014/main" id="{E905A970-9104-4755-9E1D-42748D5A067B}"/>
              </a:ext>
            </a:extLst>
          </p:cNvPr>
          <p:cNvSpPr/>
          <p:nvPr/>
        </p:nvSpPr>
        <p:spPr>
          <a:xfrm>
            <a:off x="2772053" y="1992944"/>
            <a:ext cx="1152525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3" name="矩形 32">
            <a:extLst>
              <a:ext uri="{FF2B5EF4-FFF2-40B4-BE49-F238E27FC236}">
                <a16:creationId xmlns:a16="http://schemas.microsoft.com/office/drawing/2014/main" id="{D29351CB-B266-424F-A11A-5114D180F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53" y="2015551"/>
            <a:ext cx="1228528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单正态总体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98" name="圆角矩形 32">
            <a:extLst>
              <a:ext uri="{FF2B5EF4-FFF2-40B4-BE49-F238E27FC236}">
                <a16:creationId xmlns:a16="http://schemas.microsoft.com/office/drawing/2014/main" id="{EBBE008A-EADD-4D52-A816-4F310E70A1A9}"/>
              </a:ext>
            </a:extLst>
          </p:cNvPr>
          <p:cNvSpPr>
            <a:spLocks noChangeAspect="1"/>
          </p:cNvSpPr>
          <p:nvPr/>
        </p:nvSpPr>
        <p:spPr>
          <a:xfrm>
            <a:off x="437349" y="2805368"/>
            <a:ext cx="1830801" cy="764075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9" name="矩形 38">
            <a:extLst>
              <a:ext uri="{FF2B5EF4-FFF2-40B4-BE49-F238E27FC236}">
                <a16:creationId xmlns:a16="http://schemas.microsoft.com/office/drawing/2014/main" id="{75D68F45-0941-4584-BAC5-CFF26E1AA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290" y="2823091"/>
            <a:ext cx="1949626" cy="746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200" dirty="0">
                <a:sym typeface="方正兰亭黑_GBK" pitchFamily="2" charset="-122"/>
              </a:rPr>
              <a:t>正态总体参数</a:t>
            </a:r>
            <a:endParaRPr lang="en-US" altLang="zh-CN" sz="2200" dirty="0">
              <a:sym typeface="方正兰亭黑_GBK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200" dirty="0">
                <a:sym typeface="方正兰亭黑_GBK" pitchFamily="2" charset="-122"/>
              </a:rPr>
              <a:t>假设检验</a:t>
            </a:r>
            <a:endParaRPr lang="en-US" altLang="zh-CN" sz="2200" dirty="0">
              <a:sym typeface="方正兰亭黑_GBK" pitchFamily="2" charset="-122"/>
            </a:endParaRPr>
          </a:p>
        </p:txBody>
      </p:sp>
      <p:sp>
        <p:nvSpPr>
          <p:cNvPr id="119" name="左大括号 118">
            <a:extLst>
              <a:ext uri="{FF2B5EF4-FFF2-40B4-BE49-F238E27FC236}">
                <a16:creationId xmlns:a16="http://schemas.microsoft.com/office/drawing/2014/main" id="{13E95CD2-B0CF-40EC-BDDB-6BFB1A9DC743}"/>
              </a:ext>
            </a:extLst>
          </p:cNvPr>
          <p:cNvSpPr>
            <a:spLocks noChangeAspect="1"/>
          </p:cNvSpPr>
          <p:nvPr/>
        </p:nvSpPr>
        <p:spPr>
          <a:xfrm rot="10800000">
            <a:off x="2392848" y="2149175"/>
            <a:ext cx="300024" cy="2083242"/>
          </a:xfrm>
          <a:prstGeom prst="leftBrace">
            <a:avLst/>
          </a:prstGeom>
          <a:ln w="38100">
            <a:solidFill>
              <a:schemeClr val="tx1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8" name="圆角矩形 29">
            <a:extLst>
              <a:ext uri="{FF2B5EF4-FFF2-40B4-BE49-F238E27FC236}">
                <a16:creationId xmlns:a16="http://schemas.microsoft.com/office/drawing/2014/main" id="{3C4B506E-1698-47C5-A87B-51FBC88C668B}"/>
              </a:ext>
            </a:extLst>
          </p:cNvPr>
          <p:cNvSpPr/>
          <p:nvPr/>
        </p:nvSpPr>
        <p:spPr>
          <a:xfrm>
            <a:off x="2771607" y="3975269"/>
            <a:ext cx="1145185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9" name="矩形 32">
            <a:extLst>
              <a:ext uri="{FF2B5EF4-FFF2-40B4-BE49-F238E27FC236}">
                <a16:creationId xmlns:a16="http://schemas.microsoft.com/office/drawing/2014/main" id="{7FD32B1A-1AA7-4416-B5F1-6DE99D997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906" y="3996724"/>
            <a:ext cx="1228527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双正态总体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A7D32559-C274-44BE-A081-366069266C07}"/>
              </a:ext>
            </a:extLst>
          </p:cNvPr>
          <p:cNvSpPr/>
          <p:nvPr/>
        </p:nvSpPr>
        <p:spPr>
          <a:xfrm>
            <a:off x="2603357" y="727598"/>
            <a:ext cx="576000" cy="216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圆角矩形 32">
            <a:extLst>
              <a:ext uri="{FF2B5EF4-FFF2-40B4-BE49-F238E27FC236}">
                <a16:creationId xmlns:a16="http://schemas.microsoft.com/office/drawing/2014/main" id="{06167C72-2E91-4211-AA4B-0A2FD1120E49}"/>
              </a:ext>
            </a:extLst>
          </p:cNvPr>
          <p:cNvSpPr>
            <a:spLocks noChangeAspect="1"/>
          </p:cNvSpPr>
          <p:nvPr/>
        </p:nvSpPr>
        <p:spPr>
          <a:xfrm>
            <a:off x="3286577" y="596388"/>
            <a:ext cx="2340920" cy="432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4" name="矩形 38">
            <a:extLst>
              <a:ext uri="{FF2B5EF4-FFF2-40B4-BE49-F238E27FC236}">
                <a16:creationId xmlns:a16="http://schemas.microsoft.com/office/drawing/2014/main" id="{4EAF300B-1A8C-4909-AC9D-84D9F77F8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844" y="614111"/>
            <a:ext cx="2395513" cy="40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200" dirty="0">
                <a:sym typeface="方正兰亭黑_GBK" pitchFamily="2" charset="-122"/>
              </a:rPr>
              <a:t>假设检验基本概念</a:t>
            </a:r>
            <a:endParaRPr lang="en-US" altLang="zh-CN" sz="2200" dirty="0">
              <a:sym typeface="方正兰亭黑_GBK" pitchFamily="2" charset="-122"/>
            </a:endParaRPr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978B41E9-74E7-4EF3-8F95-AD8F6E2BBEE3}"/>
              </a:ext>
            </a:extLst>
          </p:cNvPr>
          <p:cNvSpPr/>
          <p:nvPr/>
        </p:nvSpPr>
        <p:spPr>
          <a:xfrm>
            <a:off x="5751554" y="732552"/>
            <a:ext cx="576000" cy="216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圆角矩形 32">
            <a:extLst>
              <a:ext uri="{FF2B5EF4-FFF2-40B4-BE49-F238E27FC236}">
                <a16:creationId xmlns:a16="http://schemas.microsoft.com/office/drawing/2014/main" id="{A82219FC-2487-4F13-AFBA-6748D11AC82D}"/>
              </a:ext>
            </a:extLst>
          </p:cNvPr>
          <p:cNvSpPr>
            <a:spLocks noChangeAspect="1"/>
          </p:cNvSpPr>
          <p:nvPr/>
        </p:nvSpPr>
        <p:spPr>
          <a:xfrm>
            <a:off x="6409050" y="600949"/>
            <a:ext cx="2340920" cy="432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矩形 38">
            <a:extLst>
              <a:ext uri="{FF2B5EF4-FFF2-40B4-BE49-F238E27FC236}">
                <a16:creationId xmlns:a16="http://schemas.microsoft.com/office/drawing/2014/main" id="{545D3244-D852-48DD-BBF1-09D61138E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317" y="618672"/>
            <a:ext cx="2395513" cy="40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200" dirty="0">
                <a:sym typeface="方正兰亭黑_GBK" pitchFamily="2" charset="-122"/>
              </a:rPr>
              <a:t>假设检验基本步骤</a:t>
            </a:r>
            <a:endParaRPr lang="en-US" altLang="zh-CN" sz="2200" dirty="0">
              <a:sym typeface="方正兰亭黑_GBK" pitchFamily="2" charset="-122"/>
            </a:endParaRPr>
          </a:p>
        </p:txBody>
      </p:sp>
      <p:sp>
        <p:nvSpPr>
          <p:cNvPr id="59" name="圆角矩形 29">
            <a:extLst>
              <a:ext uri="{FF2B5EF4-FFF2-40B4-BE49-F238E27FC236}">
                <a16:creationId xmlns:a16="http://schemas.microsoft.com/office/drawing/2014/main" id="{F01C15E6-CF9C-4538-B532-FA7562021E11}"/>
              </a:ext>
            </a:extLst>
          </p:cNvPr>
          <p:cNvSpPr/>
          <p:nvPr/>
        </p:nvSpPr>
        <p:spPr>
          <a:xfrm>
            <a:off x="4399511" y="1504607"/>
            <a:ext cx="1152525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" name="矩形 32">
            <a:extLst>
              <a:ext uri="{FF2B5EF4-FFF2-40B4-BE49-F238E27FC236}">
                <a16:creationId xmlns:a16="http://schemas.microsoft.com/office/drawing/2014/main" id="{546276AB-60FF-4E3C-A643-85E99FFD2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414" y="1527214"/>
            <a:ext cx="1010519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关于均值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61" name="左大括号 60">
            <a:extLst>
              <a:ext uri="{FF2B5EF4-FFF2-40B4-BE49-F238E27FC236}">
                <a16:creationId xmlns:a16="http://schemas.microsoft.com/office/drawing/2014/main" id="{3D21313B-E61E-4584-A02A-0A9DAA226C41}"/>
              </a:ext>
            </a:extLst>
          </p:cNvPr>
          <p:cNvSpPr>
            <a:spLocks noChangeAspect="1"/>
          </p:cNvSpPr>
          <p:nvPr/>
        </p:nvSpPr>
        <p:spPr>
          <a:xfrm rot="10800000">
            <a:off x="3986936" y="1711512"/>
            <a:ext cx="300024" cy="931285"/>
          </a:xfrm>
          <a:prstGeom prst="leftBrace">
            <a:avLst/>
          </a:prstGeom>
          <a:ln w="38100">
            <a:solidFill>
              <a:schemeClr val="tx1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2" name="圆角矩形 29">
            <a:extLst>
              <a:ext uri="{FF2B5EF4-FFF2-40B4-BE49-F238E27FC236}">
                <a16:creationId xmlns:a16="http://schemas.microsoft.com/office/drawing/2014/main" id="{39D45E00-69D4-40A6-93EF-FE4CB35C1C77}"/>
              </a:ext>
            </a:extLst>
          </p:cNvPr>
          <p:cNvSpPr/>
          <p:nvPr/>
        </p:nvSpPr>
        <p:spPr>
          <a:xfrm>
            <a:off x="4405739" y="2479087"/>
            <a:ext cx="1145185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3" name="矩形 32">
            <a:extLst>
              <a:ext uri="{FF2B5EF4-FFF2-40B4-BE49-F238E27FC236}">
                <a16:creationId xmlns:a16="http://schemas.microsoft.com/office/drawing/2014/main" id="{4BEE338E-5541-418C-99FE-73967A683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041" y="2500542"/>
            <a:ext cx="1010519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关于方差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64" name="圆角矩形 29">
            <a:extLst>
              <a:ext uri="{FF2B5EF4-FFF2-40B4-BE49-F238E27FC236}">
                <a16:creationId xmlns:a16="http://schemas.microsoft.com/office/drawing/2014/main" id="{52E1D7B0-2AC7-4E96-911B-EBBE4A1C56DE}"/>
              </a:ext>
            </a:extLst>
          </p:cNvPr>
          <p:cNvSpPr/>
          <p:nvPr/>
        </p:nvSpPr>
        <p:spPr>
          <a:xfrm>
            <a:off x="6027172" y="1227465"/>
            <a:ext cx="1152525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5" name="矩形 32">
            <a:extLst>
              <a:ext uri="{FF2B5EF4-FFF2-40B4-BE49-F238E27FC236}">
                <a16:creationId xmlns:a16="http://schemas.microsoft.com/office/drawing/2014/main" id="{79537869-736B-4359-BE5D-21260DC86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0075" y="1250072"/>
            <a:ext cx="1010519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方差已知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66" name="左大括号 65">
            <a:extLst>
              <a:ext uri="{FF2B5EF4-FFF2-40B4-BE49-F238E27FC236}">
                <a16:creationId xmlns:a16="http://schemas.microsoft.com/office/drawing/2014/main" id="{510F7408-C317-45E8-90B8-D113C3B56ABD}"/>
              </a:ext>
            </a:extLst>
          </p:cNvPr>
          <p:cNvSpPr>
            <a:spLocks noChangeAspect="1"/>
          </p:cNvSpPr>
          <p:nvPr/>
        </p:nvSpPr>
        <p:spPr>
          <a:xfrm rot="10800000">
            <a:off x="5627945" y="1454082"/>
            <a:ext cx="300024" cy="477752"/>
          </a:xfrm>
          <a:prstGeom prst="leftBrace">
            <a:avLst/>
          </a:prstGeom>
          <a:ln w="38100">
            <a:solidFill>
              <a:schemeClr val="tx1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7" name="圆角矩形 29">
            <a:extLst>
              <a:ext uri="{FF2B5EF4-FFF2-40B4-BE49-F238E27FC236}">
                <a16:creationId xmlns:a16="http://schemas.microsoft.com/office/drawing/2014/main" id="{1B1AC848-C42A-4B2C-A6E3-1CCB705DB0C4}"/>
              </a:ext>
            </a:extLst>
          </p:cNvPr>
          <p:cNvSpPr/>
          <p:nvPr/>
        </p:nvSpPr>
        <p:spPr>
          <a:xfrm>
            <a:off x="6033400" y="1734748"/>
            <a:ext cx="1145185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8" name="矩形 32">
            <a:extLst>
              <a:ext uri="{FF2B5EF4-FFF2-40B4-BE49-F238E27FC236}">
                <a16:creationId xmlns:a16="http://schemas.microsoft.com/office/drawing/2014/main" id="{86ACFE0C-1895-46DA-AAA8-629AEEA02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702" y="1756203"/>
            <a:ext cx="1010519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方差未知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69" name="箭头: 右 68">
            <a:extLst>
              <a:ext uri="{FF2B5EF4-FFF2-40B4-BE49-F238E27FC236}">
                <a16:creationId xmlns:a16="http://schemas.microsoft.com/office/drawing/2014/main" id="{FE26A74B-EFCF-40EF-BA4A-68598F02BA53}"/>
              </a:ext>
            </a:extLst>
          </p:cNvPr>
          <p:cNvSpPr/>
          <p:nvPr/>
        </p:nvSpPr>
        <p:spPr>
          <a:xfrm>
            <a:off x="7254797" y="1335610"/>
            <a:ext cx="420826" cy="1861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圆角矩形 29">
            <a:extLst>
              <a:ext uri="{FF2B5EF4-FFF2-40B4-BE49-F238E27FC236}">
                <a16:creationId xmlns:a16="http://schemas.microsoft.com/office/drawing/2014/main" id="{A446093E-26A4-49F1-94B9-F121AEB7C7FE}"/>
              </a:ext>
            </a:extLst>
          </p:cNvPr>
          <p:cNvSpPr/>
          <p:nvPr/>
        </p:nvSpPr>
        <p:spPr>
          <a:xfrm>
            <a:off x="7743737" y="1240776"/>
            <a:ext cx="824664" cy="360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1" name="矩形 32">
            <a:extLst>
              <a:ext uri="{FF2B5EF4-FFF2-40B4-BE49-F238E27FC236}">
                <a16:creationId xmlns:a16="http://schemas.microsoft.com/office/drawing/2014/main" id="{6D2EDF8C-350C-4DA5-BED9-B86427E46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7045" y="1263383"/>
            <a:ext cx="738008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700" dirty="0">
                <a:solidFill>
                  <a:srgbClr val="163A5A"/>
                </a:solidFill>
                <a:sym typeface="方正兰亭黑_GBK" pitchFamily="2" charset="-122"/>
              </a:rPr>
              <a:t>U</a:t>
            </a: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检验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72" name="箭头: 右 71">
            <a:extLst>
              <a:ext uri="{FF2B5EF4-FFF2-40B4-BE49-F238E27FC236}">
                <a16:creationId xmlns:a16="http://schemas.microsoft.com/office/drawing/2014/main" id="{B288A12C-A8DE-4444-AD83-D5A4789D075F}"/>
              </a:ext>
            </a:extLst>
          </p:cNvPr>
          <p:cNvSpPr/>
          <p:nvPr/>
        </p:nvSpPr>
        <p:spPr>
          <a:xfrm>
            <a:off x="7253687" y="1835078"/>
            <a:ext cx="420826" cy="1861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圆角矩形 29">
            <a:extLst>
              <a:ext uri="{FF2B5EF4-FFF2-40B4-BE49-F238E27FC236}">
                <a16:creationId xmlns:a16="http://schemas.microsoft.com/office/drawing/2014/main" id="{7AAFF7D5-8895-4845-BEFA-8C4F914B9D1F}"/>
              </a:ext>
            </a:extLst>
          </p:cNvPr>
          <p:cNvSpPr/>
          <p:nvPr/>
        </p:nvSpPr>
        <p:spPr>
          <a:xfrm>
            <a:off x="7742627" y="1740244"/>
            <a:ext cx="824664" cy="360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4" name="矩形 32">
            <a:extLst>
              <a:ext uri="{FF2B5EF4-FFF2-40B4-BE49-F238E27FC236}">
                <a16:creationId xmlns:a16="http://schemas.microsoft.com/office/drawing/2014/main" id="{44C44953-4E89-4E8B-99D4-306D0D01A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811" y="1762851"/>
            <a:ext cx="656256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700" dirty="0">
                <a:solidFill>
                  <a:srgbClr val="163A5A"/>
                </a:solidFill>
                <a:sym typeface="方正兰亭黑_GBK" pitchFamily="2" charset="-122"/>
              </a:rPr>
              <a:t>t</a:t>
            </a: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检验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75" name="圆角矩形 29">
            <a:extLst>
              <a:ext uri="{FF2B5EF4-FFF2-40B4-BE49-F238E27FC236}">
                <a16:creationId xmlns:a16="http://schemas.microsoft.com/office/drawing/2014/main" id="{6F2D7ED0-5D6F-498D-8408-B8A3354A8A45}"/>
              </a:ext>
            </a:extLst>
          </p:cNvPr>
          <p:cNvSpPr/>
          <p:nvPr/>
        </p:nvSpPr>
        <p:spPr>
          <a:xfrm>
            <a:off x="6032739" y="2220842"/>
            <a:ext cx="1152525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6" name="矩形 32">
            <a:extLst>
              <a:ext uri="{FF2B5EF4-FFF2-40B4-BE49-F238E27FC236}">
                <a16:creationId xmlns:a16="http://schemas.microsoft.com/office/drawing/2014/main" id="{B2770256-B43C-4487-9E1D-1199710B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5642" y="2243449"/>
            <a:ext cx="1010519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均值已知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77" name="左大括号 76">
            <a:extLst>
              <a:ext uri="{FF2B5EF4-FFF2-40B4-BE49-F238E27FC236}">
                <a16:creationId xmlns:a16="http://schemas.microsoft.com/office/drawing/2014/main" id="{430F88E1-2659-4D6B-9946-7493D071A63F}"/>
              </a:ext>
            </a:extLst>
          </p:cNvPr>
          <p:cNvSpPr>
            <a:spLocks noChangeAspect="1"/>
          </p:cNvSpPr>
          <p:nvPr/>
        </p:nvSpPr>
        <p:spPr>
          <a:xfrm rot="10800000">
            <a:off x="5633512" y="2447459"/>
            <a:ext cx="300024" cy="477752"/>
          </a:xfrm>
          <a:prstGeom prst="leftBrace">
            <a:avLst/>
          </a:prstGeom>
          <a:ln w="38100">
            <a:solidFill>
              <a:schemeClr val="tx1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8" name="圆角矩形 29">
            <a:extLst>
              <a:ext uri="{FF2B5EF4-FFF2-40B4-BE49-F238E27FC236}">
                <a16:creationId xmlns:a16="http://schemas.microsoft.com/office/drawing/2014/main" id="{63EF0990-1617-40FF-A4E0-80B9A78081E8}"/>
              </a:ext>
            </a:extLst>
          </p:cNvPr>
          <p:cNvSpPr/>
          <p:nvPr/>
        </p:nvSpPr>
        <p:spPr>
          <a:xfrm>
            <a:off x="6038967" y="2728125"/>
            <a:ext cx="1145185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" name="矩形 32">
            <a:extLst>
              <a:ext uri="{FF2B5EF4-FFF2-40B4-BE49-F238E27FC236}">
                <a16:creationId xmlns:a16="http://schemas.microsoft.com/office/drawing/2014/main" id="{7CB20BD4-3EAB-4D44-826E-324A4C99A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1269" y="2749580"/>
            <a:ext cx="1010519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均值未知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80" name="箭头: 右 79">
            <a:extLst>
              <a:ext uri="{FF2B5EF4-FFF2-40B4-BE49-F238E27FC236}">
                <a16:creationId xmlns:a16="http://schemas.microsoft.com/office/drawing/2014/main" id="{10947510-6D3C-4EB3-9D6A-7BB0019C1904}"/>
              </a:ext>
            </a:extLst>
          </p:cNvPr>
          <p:cNvSpPr/>
          <p:nvPr/>
        </p:nvSpPr>
        <p:spPr>
          <a:xfrm>
            <a:off x="7260364" y="2328987"/>
            <a:ext cx="420826" cy="1861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圆角矩形 29">
            <a:extLst>
              <a:ext uri="{FF2B5EF4-FFF2-40B4-BE49-F238E27FC236}">
                <a16:creationId xmlns:a16="http://schemas.microsoft.com/office/drawing/2014/main" id="{DD733602-2C9E-4334-8C3D-B0C02C713FFE}"/>
              </a:ext>
            </a:extLst>
          </p:cNvPr>
          <p:cNvSpPr/>
          <p:nvPr/>
        </p:nvSpPr>
        <p:spPr>
          <a:xfrm>
            <a:off x="7749304" y="2234153"/>
            <a:ext cx="824664" cy="360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32">
                <a:extLst>
                  <a:ext uri="{FF2B5EF4-FFF2-40B4-BE49-F238E27FC236}">
                    <a16:creationId xmlns:a16="http://schemas.microsoft.com/office/drawing/2014/main" id="{F09F17AD-A53D-4C38-9EA2-88C7DF527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6320" y="2256760"/>
                <a:ext cx="810592" cy="3308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8573" tIns="34287" rIns="68573" bIns="34287"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700" i="1">
                            <a:solidFill>
                              <a:srgbClr val="163A5A"/>
                            </a:solidFill>
                            <a:latin typeface="Cambria Math" panose="02040503050406030204" pitchFamily="18" charset="0"/>
                            <a:sym typeface="方正兰亭黑_GBK" pitchFamily="2" charset="-122"/>
                          </a:rPr>
                        </m:ctrlPr>
                      </m:sSupPr>
                      <m:e>
                        <m:r>
                          <a:rPr lang="zh-CN" altLang="en-US" sz="1700" i="1">
                            <a:solidFill>
                              <a:srgbClr val="163A5A"/>
                            </a:solidFill>
                            <a:latin typeface="Cambria Math" panose="02040503050406030204" pitchFamily="18" charset="0"/>
                            <a:sym typeface="方正兰亭黑_GBK" pitchFamily="2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1700" i="1">
                            <a:solidFill>
                              <a:srgbClr val="163A5A"/>
                            </a:solidFill>
                            <a:latin typeface="Cambria Math" panose="02040503050406030204" pitchFamily="18" charset="0"/>
                            <a:sym typeface="方正兰亭黑_GBK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700" dirty="0">
                    <a:solidFill>
                      <a:srgbClr val="163A5A"/>
                    </a:solidFill>
                    <a:sym typeface="方正兰亭黑_GBK" pitchFamily="2" charset="-122"/>
                  </a:rPr>
                  <a:t>检验</a:t>
                </a:r>
                <a:endParaRPr lang="en-US" altLang="zh-CN" sz="1700" dirty="0">
                  <a:solidFill>
                    <a:srgbClr val="163A5A"/>
                  </a:solidFill>
                  <a:sym typeface="方正兰亭黑_GBK" pitchFamily="2" charset="-122"/>
                </a:endParaRPr>
              </a:p>
            </p:txBody>
          </p:sp>
        </mc:Choice>
        <mc:Fallback xmlns="">
          <p:sp>
            <p:nvSpPr>
              <p:cNvPr id="86" name="矩形 32">
                <a:extLst>
                  <a:ext uri="{FF2B5EF4-FFF2-40B4-BE49-F238E27FC236}">
                    <a16:creationId xmlns:a16="http://schemas.microsoft.com/office/drawing/2014/main" id="{F09F17AD-A53D-4C38-9EA2-88C7DF527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86320" y="2256760"/>
                <a:ext cx="810592" cy="330854"/>
              </a:xfrm>
              <a:prstGeom prst="rect">
                <a:avLst/>
              </a:prstGeom>
              <a:blipFill>
                <a:blip r:embed="rId3"/>
                <a:stretch>
                  <a:fillRect t="-9259" r="-6767" b="-277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箭头: 右 86">
            <a:extLst>
              <a:ext uri="{FF2B5EF4-FFF2-40B4-BE49-F238E27FC236}">
                <a16:creationId xmlns:a16="http://schemas.microsoft.com/office/drawing/2014/main" id="{E5572C9B-A62E-469D-9716-FD89A4D17CDA}"/>
              </a:ext>
            </a:extLst>
          </p:cNvPr>
          <p:cNvSpPr/>
          <p:nvPr/>
        </p:nvSpPr>
        <p:spPr>
          <a:xfrm>
            <a:off x="7259254" y="2828455"/>
            <a:ext cx="420826" cy="1861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圆角矩形 29">
            <a:extLst>
              <a:ext uri="{FF2B5EF4-FFF2-40B4-BE49-F238E27FC236}">
                <a16:creationId xmlns:a16="http://schemas.microsoft.com/office/drawing/2014/main" id="{6B9AC172-58DB-4193-9B20-60DC19E6EE8F}"/>
              </a:ext>
            </a:extLst>
          </p:cNvPr>
          <p:cNvSpPr/>
          <p:nvPr/>
        </p:nvSpPr>
        <p:spPr>
          <a:xfrm>
            <a:off x="7748194" y="2733621"/>
            <a:ext cx="824664" cy="360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32">
                <a:extLst>
                  <a:ext uri="{FF2B5EF4-FFF2-40B4-BE49-F238E27FC236}">
                    <a16:creationId xmlns:a16="http://schemas.microsoft.com/office/drawing/2014/main" id="{32713CCE-30AB-4B3D-BF33-D39FC80AC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5210" y="2756228"/>
                <a:ext cx="810592" cy="3308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8573" tIns="34287" rIns="68573" bIns="34287"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700" i="1">
                            <a:solidFill>
                              <a:srgbClr val="163A5A"/>
                            </a:solidFill>
                            <a:latin typeface="Cambria Math" panose="02040503050406030204" pitchFamily="18" charset="0"/>
                            <a:sym typeface="方正兰亭黑_GBK" pitchFamily="2" charset="-122"/>
                          </a:rPr>
                        </m:ctrlPr>
                      </m:sSupPr>
                      <m:e>
                        <m:r>
                          <a:rPr lang="zh-CN" altLang="en-US" sz="1700" i="1">
                            <a:solidFill>
                              <a:srgbClr val="163A5A"/>
                            </a:solidFill>
                            <a:latin typeface="Cambria Math" panose="02040503050406030204" pitchFamily="18" charset="0"/>
                            <a:sym typeface="方正兰亭黑_GBK" pitchFamily="2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1700" i="1">
                            <a:solidFill>
                              <a:srgbClr val="163A5A"/>
                            </a:solidFill>
                            <a:latin typeface="Cambria Math" panose="02040503050406030204" pitchFamily="18" charset="0"/>
                            <a:sym typeface="方正兰亭黑_GBK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700" dirty="0">
                    <a:solidFill>
                      <a:srgbClr val="163A5A"/>
                    </a:solidFill>
                    <a:sym typeface="方正兰亭黑_GBK" pitchFamily="2" charset="-122"/>
                  </a:rPr>
                  <a:t>检验</a:t>
                </a:r>
                <a:endParaRPr lang="en-US" altLang="zh-CN" sz="1700" dirty="0">
                  <a:solidFill>
                    <a:srgbClr val="163A5A"/>
                  </a:solidFill>
                  <a:sym typeface="方正兰亭黑_GBK" pitchFamily="2" charset="-122"/>
                </a:endParaRPr>
              </a:p>
            </p:txBody>
          </p:sp>
        </mc:Choice>
        <mc:Fallback xmlns="">
          <p:sp>
            <p:nvSpPr>
              <p:cNvPr id="89" name="矩形 32">
                <a:extLst>
                  <a:ext uri="{FF2B5EF4-FFF2-40B4-BE49-F238E27FC236}">
                    <a16:creationId xmlns:a16="http://schemas.microsoft.com/office/drawing/2014/main" id="{32713CCE-30AB-4B3D-BF33-D39FC80AC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85210" y="2756228"/>
                <a:ext cx="810592" cy="330854"/>
              </a:xfrm>
              <a:prstGeom prst="rect">
                <a:avLst/>
              </a:prstGeom>
              <a:blipFill>
                <a:blip r:embed="rId4"/>
                <a:stretch>
                  <a:fillRect t="-9259" r="-6767" b="-277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圆角矩形 29">
            <a:extLst>
              <a:ext uri="{FF2B5EF4-FFF2-40B4-BE49-F238E27FC236}">
                <a16:creationId xmlns:a16="http://schemas.microsoft.com/office/drawing/2014/main" id="{F6FDBC2F-50DE-4491-B7DD-EED54191BE0F}"/>
              </a:ext>
            </a:extLst>
          </p:cNvPr>
          <p:cNvSpPr/>
          <p:nvPr/>
        </p:nvSpPr>
        <p:spPr>
          <a:xfrm>
            <a:off x="4405073" y="3492481"/>
            <a:ext cx="1152525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3" name="矩形 32">
            <a:extLst>
              <a:ext uri="{FF2B5EF4-FFF2-40B4-BE49-F238E27FC236}">
                <a16:creationId xmlns:a16="http://schemas.microsoft.com/office/drawing/2014/main" id="{0AE62CC1-6390-4932-A065-BAAAB1DED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972" y="3515088"/>
            <a:ext cx="1228528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关于均值差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97" name="左大括号 96">
            <a:extLst>
              <a:ext uri="{FF2B5EF4-FFF2-40B4-BE49-F238E27FC236}">
                <a16:creationId xmlns:a16="http://schemas.microsoft.com/office/drawing/2014/main" id="{A6B8ADFB-5204-4DE9-B728-B353E5B7FD29}"/>
              </a:ext>
            </a:extLst>
          </p:cNvPr>
          <p:cNvSpPr>
            <a:spLocks noChangeAspect="1"/>
          </p:cNvSpPr>
          <p:nvPr/>
        </p:nvSpPr>
        <p:spPr>
          <a:xfrm rot="10800000">
            <a:off x="3992498" y="3699386"/>
            <a:ext cx="300024" cy="931285"/>
          </a:xfrm>
          <a:prstGeom prst="leftBrace">
            <a:avLst/>
          </a:prstGeom>
          <a:ln w="38100">
            <a:solidFill>
              <a:schemeClr val="tx1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0" name="圆角矩形 29">
            <a:extLst>
              <a:ext uri="{FF2B5EF4-FFF2-40B4-BE49-F238E27FC236}">
                <a16:creationId xmlns:a16="http://schemas.microsoft.com/office/drawing/2014/main" id="{DE94DCC3-ED7E-4CC3-A8C5-5215621942DF}"/>
              </a:ext>
            </a:extLst>
          </p:cNvPr>
          <p:cNvSpPr/>
          <p:nvPr/>
        </p:nvSpPr>
        <p:spPr>
          <a:xfrm>
            <a:off x="4411301" y="4466961"/>
            <a:ext cx="1145185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1" name="矩形 32">
            <a:extLst>
              <a:ext uri="{FF2B5EF4-FFF2-40B4-BE49-F238E27FC236}">
                <a16:creationId xmlns:a16="http://schemas.microsoft.com/office/drawing/2014/main" id="{6392BCF7-C7E4-40DB-8F9E-53FC3DA0F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599" y="4488416"/>
            <a:ext cx="1228528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关于方差比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102" name="圆角矩形 29">
            <a:extLst>
              <a:ext uri="{FF2B5EF4-FFF2-40B4-BE49-F238E27FC236}">
                <a16:creationId xmlns:a16="http://schemas.microsoft.com/office/drawing/2014/main" id="{93A0C4F2-B0A1-48DD-99E5-0F44A042243E}"/>
              </a:ext>
            </a:extLst>
          </p:cNvPr>
          <p:cNvSpPr/>
          <p:nvPr/>
        </p:nvSpPr>
        <p:spPr>
          <a:xfrm>
            <a:off x="6032734" y="3215339"/>
            <a:ext cx="1152525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3" name="矩形 32">
            <a:extLst>
              <a:ext uri="{FF2B5EF4-FFF2-40B4-BE49-F238E27FC236}">
                <a16:creationId xmlns:a16="http://schemas.microsoft.com/office/drawing/2014/main" id="{74856523-75B3-41DC-AC4F-98405FD7B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5637" y="3237946"/>
            <a:ext cx="1010519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方差已知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104" name="左大括号 103">
            <a:extLst>
              <a:ext uri="{FF2B5EF4-FFF2-40B4-BE49-F238E27FC236}">
                <a16:creationId xmlns:a16="http://schemas.microsoft.com/office/drawing/2014/main" id="{35B3993B-7B2E-4023-853F-2896FD214D5B}"/>
              </a:ext>
            </a:extLst>
          </p:cNvPr>
          <p:cNvSpPr>
            <a:spLocks noChangeAspect="1"/>
          </p:cNvSpPr>
          <p:nvPr/>
        </p:nvSpPr>
        <p:spPr>
          <a:xfrm rot="10800000">
            <a:off x="5633507" y="3441956"/>
            <a:ext cx="300024" cy="477752"/>
          </a:xfrm>
          <a:prstGeom prst="leftBrace">
            <a:avLst/>
          </a:prstGeom>
          <a:ln w="38100">
            <a:solidFill>
              <a:schemeClr val="tx1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5" name="圆角矩形 29">
            <a:extLst>
              <a:ext uri="{FF2B5EF4-FFF2-40B4-BE49-F238E27FC236}">
                <a16:creationId xmlns:a16="http://schemas.microsoft.com/office/drawing/2014/main" id="{32565297-6269-4ADC-8EF2-563D32A6F912}"/>
              </a:ext>
            </a:extLst>
          </p:cNvPr>
          <p:cNvSpPr/>
          <p:nvPr/>
        </p:nvSpPr>
        <p:spPr>
          <a:xfrm>
            <a:off x="6038962" y="3722622"/>
            <a:ext cx="1145185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6" name="矩形 32">
            <a:extLst>
              <a:ext uri="{FF2B5EF4-FFF2-40B4-BE49-F238E27FC236}">
                <a16:creationId xmlns:a16="http://schemas.microsoft.com/office/drawing/2014/main" id="{3A84D71D-0FCB-4086-9FDF-53E968E98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1264" y="3744077"/>
            <a:ext cx="1010519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方差未知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107" name="箭头: 右 106">
            <a:extLst>
              <a:ext uri="{FF2B5EF4-FFF2-40B4-BE49-F238E27FC236}">
                <a16:creationId xmlns:a16="http://schemas.microsoft.com/office/drawing/2014/main" id="{BA116721-A72F-4934-BFFF-9B61C8495271}"/>
              </a:ext>
            </a:extLst>
          </p:cNvPr>
          <p:cNvSpPr/>
          <p:nvPr/>
        </p:nvSpPr>
        <p:spPr>
          <a:xfrm>
            <a:off x="7260359" y="3323484"/>
            <a:ext cx="420826" cy="1861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1" name="圆角矩形 29">
            <a:extLst>
              <a:ext uri="{FF2B5EF4-FFF2-40B4-BE49-F238E27FC236}">
                <a16:creationId xmlns:a16="http://schemas.microsoft.com/office/drawing/2014/main" id="{14F8C900-2927-44BD-81DF-4EF050076FDF}"/>
              </a:ext>
            </a:extLst>
          </p:cNvPr>
          <p:cNvSpPr/>
          <p:nvPr/>
        </p:nvSpPr>
        <p:spPr>
          <a:xfrm>
            <a:off x="7749299" y="3228650"/>
            <a:ext cx="824664" cy="360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2" name="矩形 32">
            <a:extLst>
              <a:ext uri="{FF2B5EF4-FFF2-40B4-BE49-F238E27FC236}">
                <a16:creationId xmlns:a16="http://schemas.microsoft.com/office/drawing/2014/main" id="{0ADAEE0E-7F12-42F2-898D-DD5A773CF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607" y="3251257"/>
            <a:ext cx="738008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700" dirty="0">
                <a:solidFill>
                  <a:srgbClr val="163A5A"/>
                </a:solidFill>
                <a:sym typeface="方正兰亭黑_GBK" pitchFamily="2" charset="-122"/>
              </a:rPr>
              <a:t>U</a:t>
            </a: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检验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113" name="箭头: 右 112">
            <a:extLst>
              <a:ext uri="{FF2B5EF4-FFF2-40B4-BE49-F238E27FC236}">
                <a16:creationId xmlns:a16="http://schemas.microsoft.com/office/drawing/2014/main" id="{2A0F2D58-591D-45D3-856C-737DCECC6F36}"/>
              </a:ext>
            </a:extLst>
          </p:cNvPr>
          <p:cNvSpPr/>
          <p:nvPr/>
        </p:nvSpPr>
        <p:spPr>
          <a:xfrm>
            <a:off x="7259249" y="3822952"/>
            <a:ext cx="420826" cy="1861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圆角矩形 29">
            <a:extLst>
              <a:ext uri="{FF2B5EF4-FFF2-40B4-BE49-F238E27FC236}">
                <a16:creationId xmlns:a16="http://schemas.microsoft.com/office/drawing/2014/main" id="{21D46049-C24D-4969-A4EE-CD33A062BA6F}"/>
              </a:ext>
            </a:extLst>
          </p:cNvPr>
          <p:cNvSpPr/>
          <p:nvPr/>
        </p:nvSpPr>
        <p:spPr>
          <a:xfrm>
            <a:off x="7748189" y="3728118"/>
            <a:ext cx="824664" cy="360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5" name="矩形 32">
            <a:extLst>
              <a:ext uri="{FF2B5EF4-FFF2-40B4-BE49-F238E27FC236}">
                <a16:creationId xmlns:a16="http://schemas.microsoft.com/office/drawing/2014/main" id="{2BD60871-1DC9-4864-B04D-F3AE36007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373" y="3750725"/>
            <a:ext cx="656256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700" dirty="0">
                <a:solidFill>
                  <a:srgbClr val="163A5A"/>
                </a:solidFill>
                <a:sym typeface="方正兰亭黑_GBK" pitchFamily="2" charset="-122"/>
              </a:rPr>
              <a:t>t</a:t>
            </a: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检验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116" name="圆角矩形 29">
            <a:extLst>
              <a:ext uri="{FF2B5EF4-FFF2-40B4-BE49-F238E27FC236}">
                <a16:creationId xmlns:a16="http://schemas.microsoft.com/office/drawing/2014/main" id="{A2B6876A-AE2E-46B3-AF61-1B60C28220EB}"/>
              </a:ext>
            </a:extLst>
          </p:cNvPr>
          <p:cNvSpPr/>
          <p:nvPr/>
        </p:nvSpPr>
        <p:spPr>
          <a:xfrm>
            <a:off x="6038301" y="4208716"/>
            <a:ext cx="1152525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7" name="矩形 32">
            <a:extLst>
              <a:ext uri="{FF2B5EF4-FFF2-40B4-BE49-F238E27FC236}">
                <a16:creationId xmlns:a16="http://schemas.microsoft.com/office/drawing/2014/main" id="{385A4EB7-35D7-4FBD-9EC5-CBDB11409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1204" y="4231323"/>
            <a:ext cx="1010519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均值已知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118" name="左大括号 117">
            <a:extLst>
              <a:ext uri="{FF2B5EF4-FFF2-40B4-BE49-F238E27FC236}">
                <a16:creationId xmlns:a16="http://schemas.microsoft.com/office/drawing/2014/main" id="{C994BD9B-DED3-4388-B426-A26D461DBB1C}"/>
              </a:ext>
            </a:extLst>
          </p:cNvPr>
          <p:cNvSpPr>
            <a:spLocks noChangeAspect="1"/>
          </p:cNvSpPr>
          <p:nvPr/>
        </p:nvSpPr>
        <p:spPr>
          <a:xfrm rot="10800000">
            <a:off x="5639074" y="4435333"/>
            <a:ext cx="300024" cy="477752"/>
          </a:xfrm>
          <a:prstGeom prst="leftBrace">
            <a:avLst/>
          </a:prstGeom>
          <a:ln w="38100">
            <a:solidFill>
              <a:schemeClr val="tx1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0" name="圆角矩形 29">
            <a:extLst>
              <a:ext uri="{FF2B5EF4-FFF2-40B4-BE49-F238E27FC236}">
                <a16:creationId xmlns:a16="http://schemas.microsoft.com/office/drawing/2014/main" id="{F1A3A457-A894-4FFD-9D7D-88E6C87EF1C2}"/>
              </a:ext>
            </a:extLst>
          </p:cNvPr>
          <p:cNvSpPr/>
          <p:nvPr/>
        </p:nvSpPr>
        <p:spPr>
          <a:xfrm>
            <a:off x="6044529" y="4715999"/>
            <a:ext cx="1145185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矩形 32">
            <a:extLst>
              <a:ext uri="{FF2B5EF4-FFF2-40B4-BE49-F238E27FC236}">
                <a16:creationId xmlns:a16="http://schemas.microsoft.com/office/drawing/2014/main" id="{800F8917-4BEE-4FAD-82D1-E9EB86C79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831" y="4737454"/>
            <a:ext cx="1010519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均值未知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122" name="箭头: 右 121">
            <a:extLst>
              <a:ext uri="{FF2B5EF4-FFF2-40B4-BE49-F238E27FC236}">
                <a16:creationId xmlns:a16="http://schemas.microsoft.com/office/drawing/2014/main" id="{320DBF50-2425-440A-9E4D-138B45D74EEC}"/>
              </a:ext>
            </a:extLst>
          </p:cNvPr>
          <p:cNvSpPr/>
          <p:nvPr/>
        </p:nvSpPr>
        <p:spPr>
          <a:xfrm>
            <a:off x="7265926" y="4316861"/>
            <a:ext cx="420826" cy="1861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3" name="圆角矩形 29">
            <a:extLst>
              <a:ext uri="{FF2B5EF4-FFF2-40B4-BE49-F238E27FC236}">
                <a16:creationId xmlns:a16="http://schemas.microsoft.com/office/drawing/2014/main" id="{C778D31C-3B7B-4EEF-A0B4-AE4B4F9267C5}"/>
              </a:ext>
            </a:extLst>
          </p:cNvPr>
          <p:cNvSpPr/>
          <p:nvPr/>
        </p:nvSpPr>
        <p:spPr>
          <a:xfrm>
            <a:off x="7754866" y="4222027"/>
            <a:ext cx="824664" cy="360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矩形 32">
                <a:extLst>
                  <a:ext uri="{FF2B5EF4-FFF2-40B4-BE49-F238E27FC236}">
                    <a16:creationId xmlns:a16="http://schemas.microsoft.com/office/drawing/2014/main" id="{0BB7BC81-3668-49E4-B9D6-D8F22F42B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39138" y="4244634"/>
                <a:ext cx="716079" cy="3308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8573" tIns="34287" rIns="68573" bIns="34287"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zh-CN" sz="1700" i="1">
                        <a:solidFill>
                          <a:srgbClr val="163A5A"/>
                        </a:solidFill>
                        <a:latin typeface="Cambria Math" panose="02040503050406030204" pitchFamily="18" charset="0"/>
                        <a:sym typeface="方正兰亭黑_GBK" pitchFamily="2" charset="-122"/>
                      </a:rPr>
                      <m:t>𝐹</m:t>
                    </m:r>
                  </m:oMath>
                </a14:m>
                <a:r>
                  <a:rPr lang="zh-CN" altLang="en-US" sz="1700" dirty="0">
                    <a:solidFill>
                      <a:srgbClr val="163A5A"/>
                    </a:solidFill>
                    <a:sym typeface="方正兰亭黑_GBK" pitchFamily="2" charset="-122"/>
                  </a:rPr>
                  <a:t>检验</a:t>
                </a:r>
                <a:endParaRPr lang="en-US" altLang="zh-CN" sz="1700" dirty="0">
                  <a:solidFill>
                    <a:srgbClr val="163A5A"/>
                  </a:solidFill>
                  <a:sym typeface="方正兰亭黑_GBK" pitchFamily="2" charset="-122"/>
                </a:endParaRPr>
              </a:p>
            </p:txBody>
          </p:sp>
        </mc:Choice>
        <mc:Fallback xmlns="">
          <p:sp>
            <p:nvSpPr>
              <p:cNvPr id="124" name="矩形 32">
                <a:extLst>
                  <a:ext uri="{FF2B5EF4-FFF2-40B4-BE49-F238E27FC236}">
                    <a16:creationId xmlns:a16="http://schemas.microsoft.com/office/drawing/2014/main" id="{0BB7BC81-3668-49E4-B9D6-D8F22F42B5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9138" y="4244634"/>
                <a:ext cx="716079" cy="330854"/>
              </a:xfrm>
              <a:prstGeom prst="rect">
                <a:avLst/>
              </a:prstGeom>
              <a:blipFill>
                <a:blip r:embed="rId5"/>
                <a:stretch>
                  <a:fillRect t="-9091" r="-8547" b="-254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箭头: 右 124">
            <a:extLst>
              <a:ext uri="{FF2B5EF4-FFF2-40B4-BE49-F238E27FC236}">
                <a16:creationId xmlns:a16="http://schemas.microsoft.com/office/drawing/2014/main" id="{CF20F1BC-EDB8-46B8-8DD3-924F7E8EB632}"/>
              </a:ext>
            </a:extLst>
          </p:cNvPr>
          <p:cNvSpPr/>
          <p:nvPr/>
        </p:nvSpPr>
        <p:spPr>
          <a:xfrm>
            <a:off x="7264816" y="4816329"/>
            <a:ext cx="420826" cy="1861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6" name="圆角矩形 29">
            <a:extLst>
              <a:ext uri="{FF2B5EF4-FFF2-40B4-BE49-F238E27FC236}">
                <a16:creationId xmlns:a16="http://schemas.microsoft.com/office/drawing/2014/main" id="{C34DA806-F77B-4B70-B688-02F11C11FBFB}"/>
              </a:ext>
            </a:extLst>
          </p:cNvPr>
          <p:cNvSpPr/>
          <p:nvPr/>
        </p:nvSpPr>
        <p:spPr>
          <a:xfrm>
            <a:off x="7753756" y="4721495"/>
            <a:ext cx="824664" cy="36000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矩形 32">
                <a:extLst>
                  <a:ext uri="{FF2B5EF4-FFF2-40B4-BE49-F238E27FC236}">
                    <a16:creationId xmlns:a16="http://schemas.microsoft.com/office/drawing/2014/main" id="{A16DA96D-F072-49A0-B6AC-7A2346AD6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38028" y="4744102"/>
                <a:ext cx="716079" cy="3308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8573" tIns="34287" rIns="68573" bIns="34287"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itchFamily="2" charset="-122"/>
                    <a:ea typeface="方正兰亭黑_GBK" pitchFamily="2" charset="-122"/>
                    <a:sym typeface="Calibri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zh-CN" sz="1700" i="1">
                        <a:solidFill>
                          <a:srgbClr val="163A5A"/>
                        </a:solidFill>
                        <a:latin typeface="Cambria Math" panose="02040503050406030204" pitchFamily="18" charset="0"/>
                        <a:sym typeface="方正兰亭黑_GBK" pitchFamily="2" charset="-122"/>
                      </a:rPr>
                      <m:t>𝐹</m:t>
                    </m:r>
                  </m:oMath>
                </a14:m>
                <a:r>
                  <a:rPr lang="zh-CN" altLang="en-US" sz="1700" dirty="0">
                    <a:solidFill>
                      <a:srgbClr val="163A5A"/>
                    </a:solidFill>
                    <a:sym typeface="方正兰亭黑_GBK" pitchFamily="2" charset="-122"/>
                  </a:rPr>
                  <a:t>检验</a:t>
                </a:r>
                <a:endParaRPr lang="en-US" altLang="zh-CN" sz="1700" dirty="0">
                  <a:solidFill>
                    <a:srgbClr val="163A5A"/>
                  </a:solidFill>
                  <a:sym typeface="方正兰亭黑_GBK" pitchFamily="2" charset="-122"/>
                </a:endParaRPr>
              </a:p>
            </p:txBody>
          </p:sp>
        </mc:Choice>
        <mc:Fallback xmlns="">
          <p:sp>
            <p:nvSpPr>
              <p:cNvPr id="127" name="矩形 32">
                <a:extLst>
                  <a:ext uri="{FF2B5EF4-FFF2-40B4-BE49-F238E27FC236}">
                    <a16:creationId xmlns:a16="http://schemas.microsoft.com/office/drawing/2014/main" id="{A16DA96D-F072-49A0-B6AC-7A2346AD6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8028" y="4744102"/>
                <a:ext cx="716079" cy="330854"/>
              </a:xfrm>
              <a:prstGeom prst="rect">
                <a:avLst/>
              </a:prstGeom>
              <a:blipFill>
                <a:blip r:embed="rId6"/>
                <a:stretch>
                  <a:fillRect t="-9091" r="-8547" b="-254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圆角矩形 29">
            <a:extLst>
              <a:ext uri="{FF2B5EF4-FFF2-40B4-BE49-F238E27FC236}">
                <a16:creationId xmlns:a16="http://schemas.microsoft.com/office/drawing/2014/main" id="{B4593766-2BDC-4B00-BB55-DF5A574B90BB}"/>
              </a:ext>
            </a:extLst>
          </p:cNvPr>
          <p:cNvSpPr/>
          <p:nvPr/>
        </p:nvSpPr>
        <p:spPr>
          <a:xfrm>
            <a:off x="1230244" y="1171995"/>
            <a:ext cx="1152525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9" name="矩形 32">
            <a:extLst>
              <a:ext uri="{FF2B5EF4-FFF2-40B4-BE49-F238E27FC236}">
                <a16:creationId xmlns:a16="http://schemas.microsoft.com/office/drawing/2014/main" id="{1888AE7B-1AC2-4CCC-B31A-7954B4A6A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157" y="1194602"/>
            <a:ext cx="574502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假设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130" name="圆角矩形 29">
            <a:extLst>
              <a:ext uri="{FF2B5EF4-FFF2-40B4-BE49-F238E27FC236}">
                <a16:creationId xmlns:a16="http://schemas.microsoft.com/office/drawing/2014/main" id="{0C390738-EC68-4B00-A7BB-B4FC8B786F2B}"/>
              </a:ext>
            </a:extLst>
          </p:cNvPr>
          <p:cNvSpPr/>
          <p:nvPr/>
        </p:nvSpPr>
        <p:spPr>
          <a:xfrm>
            <a:off x="1237584" y="1693739"/>
            <a:ext cx="1145185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1" name="矩形 32">
            <a:extLst>
              <a:ext uri="{FF2B5EF4-FFF2-40B4-BE49-F238E27FC236}">
                <a16:creationId xmlns:a16="http://schemas.microsoft.com/office/drawing/2014/main" id="{B3BFFD83-297E-4D00-9D69-7563CA807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882" y="1715194"/>
            <a:ext cx="1228527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检验统计量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132" name="左大括号 131">
            <a:extLst>
              <a:ext uri="{FF2B5EF4-FFF2-40B4-BE49-F238E27FC236}">
                <a16:creationId xmlns:a16="http://schemas.microsoft.com/office/drawing/2014/main" id="{F7D5BB2C-063C-4F5A-9CDC-41FABC4F7930}"/>
              </a:ext>
            </a:extLst>
          </p:cNvPr>
          <p:cNvSpPr>
            <a:spLocks noChangeAspect="1"/>
          </p:cNvSpPr>
          <p:nvPr/>
        </p:nvSpPr>
        <p:spPr>
          <a:xfrm rot="10800000">
            <a:off x="964657" y="1355120"/>
            <a:ext cx="213101" cy="921697"/>
          </a:xfrm>
          <a:prstGeom prst="leftBrace">
            <a:avLst/>
          </a:prstGeom>
          <a:ln w="38100">
            <a:solidFill>
              <a:schemeClr val="tx1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3" name="圆角矩形 29">
            <a:extLst>
              <a:ext uri="{FF2B5EF4-FFF2-40B4-BE49-F238E27FC236}">
                <a16:creationId xmlns:a16="http://schemas.microsoft.com/office/drawing/2014/main" id="{704F94DC-90D2-46F9-B09E-AD7302D6767C}"/>
              </a:ext>
            </a:extLst>
          </p:cNvPr>
          <p:cNvSpPr/>
          <p:nvPr/>
        </p:nvSpPr>
        <p:spPr>
          <a:xfrm>
            <a:off x="1236472" y="2186528"/>
            <a:ext cx="1145185" cy="353188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4" name="矩形 32">
            <a:extLst>
              <a:ext uri="{FF2B5EF4-FFF2-40B4-BE49-F238E27FC236}">
                <a16:creationId xmlns:a16="http://schemas.microsoft.com/office/drawing/2014/main" id="{498E0C69-2C2D-4EEF-BE4E-A699E62B7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779" y="2207983"/>
            <a:ext cx="792511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rgbClr val="163A5A"/>
                </a:solidFill>
                <a:sym typeface="方正兰亭黑_GBK" pitchFamily="2" charset="-122"/>
              </a:rPr>
              <a:t>拒绝域</a:t>
            </a:r>
            <a:endParaRPr lang="en-US" altLang="zh-CN" sz="1700" dirty="0">
              <a:solidFill>
                <a:srgbClr val="163A5A"/>
              </a:solidFill>
              <a:sym typeface="方正兰亭黑_GBK" pitchFamily="2" charset="-122"/>
            </a:endParaRPr>
          </a:p>
        </p:txBody>
      </p:sp>
      <p:sp>
        <p:nvSpPr>
          <p:cNvPr id="2" name="箭头: 圆角右 1">
            <a:extLst>
              <a:ext uri="{FF2B5EF4-FFF2-40B4-BE49-F238E27FC236}">
                <a16:creationId xmlns:a16="http://schemas.microsoft.com/office/drawing/2014/main" id="{6515FA8A-916E-47D9-AA8A-15D97C7A83CD}"/>
              </a:ext>
            </a:extLst>
          </p:cNvPr>
          <p:cNvSpPr/>
          <p:nvPr/>
        </p:nvSpPr>
        <p:spPr>
          <a:xfrm>
            <a:off x="572737" y="1729052"/>
            <a:ext cx="333208" cy="999073"/>
          </a:xfrm>
          <a:prstGeom prst="ben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6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7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4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7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00"/>
                            </p:stCondLst>
                            <p:childTnLst>
                              <p:par>
                                <p:cTn id="3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0"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3" grpId="0" bldLvl="0" autoUpdateAnimBg="0"/>
      <p:bldP spid="82" grpId="0" animBg="1"/>
      <p:bldP spid="83" grpId="0" bldLvl="0" autoUpdateAnimBg="0"/>
      <p:bldP spid="98" grpId="0" animBg="1"/>
      <p:bldP spid="99" grpId="0" bldLvl="0" autoUpdateAnimBg="0"/>
      <p:bldP spid="119" grpId="0" animBg="1"/>
      <p:bldP spid="38" grpId="0" animBg="1"/>
      <p:bldP spid="39" grpId="0" bldLvl="0" autoUpdateAnimBg="0"/>
      <p:bldP spid="52" grpId="0" animBg="1"/>
      <p:bldP spid="53" grpId="0" animBg="1"/>
      <p:bldP spid="54" grpId="0" bldLvl="0" autoUpdateAnimBg="0"/>
      <p:bldP spid="55" grpId="0" animBg="1"/>
      <p:bldP spid="56" grpId="0" animBg="1"/>
      <p:bldP spid="57" grpId="0" bldLvl="0" autoUpdateAnimBg="0"/>
      <p:bldP spid="59" grpId="0" animBg="1"/>
      <p:bldP spid="60" grpId="0" bldLvl="0" autoUpdateAnimBg="0"/>
      <p:bldP spid="61" grpId="0" animBg="1"/>
      <p:bldP spid="62" grpId="0" animBg="1"/>
      <p:bldP spid="63" grpId="0" bldLvl="0" autoUpdateAnimBg="0"/>
      <p:bldP spid="64" grpId="0" animBg="1"/>
      <p:bldP spid="65" grpId="0" bldLvl="0" autoUpdateAnimBg="0"/>
      <p:bldP spid="66" grpId="0" animBg="1"/>
      <p:bldP spid="67" grpId="0" animBg="1"/>
      <p:bldP spid="68" grpId="0" bldLvl="0" autoUpdateAnimBg="0"/>
      <p:bldP spid="69" grpId="0" animBg="1"/>
      <p:bldP spid="70" grpId="0" animBg="1"/>
      <p:bldP spid="71" grpId="0" bldLvl="0" autoUpdateAnimBg="0"/>
      <p:bldP spid="72" grpId="0" animBg="1"/>
      <p:bldP spid="73" grpId="0" animBg="1"/>
      <p:bldP spid="74" grpId="0" bldLvl="0" autoUpdateAnimBg="0"/>
      <p:bldP spid="75" grpId="0" animBg="1"/>
      <p:bldP spid="76" grpId="0" bldLvl="0" autoUpdateAnimBg="0"/>
      <p:bldP spid="77" grpId="0" animBg="1"/>
      <p:bldP spid="78" grpId="0" animBg="1"/>
      <p:bldP spid="79" grpId="0" bldLvl="0" autoUpdateAnimBg="0"/>
      <p:bldP spid="80" grpId="0" animBg="1"/>
      <p:bldP spid="81" grpId="0" animBg="1"/>
      <p:bldP spid="86" grpId="0" bldLvl="0" autoUpdateAnimBg="0"/>
      <p:bldP spid="87" grpId="0" animBg="1"/>
      <p:bldP spid="88" grpId="0" animBg="1"/>
      <p:bldP spid="89" grpId="0" bldLvl="0" autoUpdateAnimBg="0"/>
      <p:bldP spid="92" grpId="0" animBg="1"/>
      <p:bldP spid="93" grpId="0" bldLvl="0" autoUpdateAnimBg="0"/>
      <p:bldP spid="97" grpId="0" animBg="1"/>
      <p:bldP spid="100" grpId="0" animBg="1"/>
      <p:bldP spid="101" grpId="0" bldLvl="0" autoUpdateAnimBg="0"/>
      <p:bldP spid="102" grpId="0" animBg="1"/>
      <p:bldP spid="103" grpId="0" bldLvl="0" autoUpdateAnimBg="0"/>
      <p:bldP spid="104" grpId="0" animBg="1"/>
      <p:bldP spid="105" grpId="0" animBg="1"/>
      <p:bldP spid="106" grpId="0" bldLvl="0" autoUpdateAnimBg="0"/>
      <p:bldP spid="107" grpId="0" animBg="1"/>
      <p:bldP spid="111" grpId="0" animBg="1"/>
      <p:bldP spid="112" grpId="0" bldLvl="0" autoUpdateAnimBg="0"/>
      <p:bldP spid="113" grpId="0" animBg="1"/>
      <p:bldP spid="114" grpId="0" animBg="1"/>
      <p:bldP spid="115" grpId="0" bldLvl="0" autoUpdateAnimBg="0"/>
      <p:bldP spid="116" grpId="0" animBg="1"/>
      <p:bldP spid="117" grpId="0" bldLvl="0" autoUpdateAnimBg="0"/>
      <p:bldP spid="118" grpId="0" animBg="1"/>
      <p:bldP spid="120" grpId="0" animBg="1"/>
      <p:bldP spid="121" grpId="0" bldLvl="0" autoUpdateAnimBg="0"/>
      <p:bldP spid="122" grpId="0" animBg="1"/>
      <p:bldP spid="123" grpId="0" animBg="1"/>
      <p:bldP spid="124" grpId="0" bldLvl="0" autoUpdateAnimBg="0"/>
      <p:bldP spid="125" grpId="0" animBg="1"/>
      <p:bldP spid="126" grpId="0" animBg="1"/>
      <p:bldP spid="127" grpId="0" bldLvl="0" autoUpdateAnimBg="0"/>
      <p:bldP spid="128" grpId="0" animBg="1"/>
      <p:bldP spid="129" grpId="0" bldLvl="0" autoUpdateAnimBg="0"/>
      <p:bldP spid="130" grpId="0" animBg="1"/>
      <p:bldP spid="131" grpId="0" bldLvl="0" autoUpdateAnimBg="0"/>
      <p:bldP spid="132" grpId="0" animBg="1"/>
      <p:bldP spid="133" grpId="0" animBg="1"/>
      <p:bldP spid="134" grpId="0" bldLvl="0" autoUpdateAnimBg="0"/>
      <p:bldP spid="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D9EEAC5-5B8B-4E2F-BD58-892399DF1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80"/>
            <a:ext cx="9144000" cy="23093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9EB3507-8EA5-472B-A278-41995A5EA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0502"/>
            <a:ext cx="9144000" cy="2389721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85721D0A-5AFB-4E00-8888-3B582B012EBB}"/>
              </a:ext>
            </a:extLst>
          </p:cNvPr>
          <p:cNvGrpSpPr/>
          <p:nvPr/>
        </p:nvGrpSpPr>
        <p:grpSpPr>
          <a:xfrm>
            <a:off x="5545634" y="822368"/>
            <a:ext cx="167400" cy="343080"/>
            <a:chOff x="5545634" y="822368"/>
            <a:chExt cx="167400" cy="34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C8AD924F-217F-48BC-85DD-3C779BA7AAA1}"/>
                    </a:ext>
                  </a:extLst>
                </p14:cNvPr>
                <p14:cNvContentPartPr/>
                <p14:nvPr/>
              </p14:nvContentPartPr>
              <p14:xfrm>
                <a:off x="5545634" y="822368"/>
                <a:ext cx="106560" cy="34308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C8AD924F-217F-48BC-85DD-3C779BA7AA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36994" y="813728"/>
                  <a:ext cx="1242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370C825C-F634-4253-8969-49180FD3A305}"/>
                    </a:ext>
                  </a:extLst>
                </p14:cNvPr>
                <p14:cNvContentPartPr/>
                <p14:nvPr/>
              </p14:nvContentPartPr>
              <p14:xfrm>
                <a:off x="5658314" y="824528"/>
                <a:ext cx="54720" cy="29088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370C825C-F634-4253-8969-49180FD3A30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49314" y="815528"/>
                  <a:ext cx="723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720CC82E-2185-406A-B256-179F50957FC4}"/>
                    </a:ext>
                  </a:extLst>
                </p14:cNvPr>
                <p14:cNvContentPartPr/>
                <p14:nvPr/>
              </p14:nvContentPartPr>
              <p14:xfrm>
                <a:off x="5567594" y="985808"/>
                <a:ext cx="140760" cy="4032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720CC82E-2185-406A-B256-179F50957FC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58954" y="977168"/>
                  <a:ext cx="15840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D9F4ADF-823C-46A1-AA2A-9907D54D5A7D}"/>
              </a:ext>
            </a:extLst>
          </p:cNvPr>
          <p:cNvGrpSpPr/>
          <p:nvPr/>
        </p:nvGrpSpPr>
        <p:grpSpPr>
          <a:xfrm>
            <a:off x="5696114" y="3467648"/>
            <a:ext cx="196920" cy="344880"/>
            <a:chOff x="5696114" y="3467648"/>
            <a:chExt cx="19692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2BE56127-548B-4BE1-8F2C-1CC8305D509F}"/>
                    </a:ext>
                  </a:extLst>
                </p14:cNvPr>
                <p14:cNvContentPartPr/>
                <p14:nvPr/>
              </p14:nvContentPartPr>
              <p14:xfrm>
                <a:off x="5696114" y="3532808"/>
                <a:ext cx="91080" cy="27900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2BE56127-548B-4BE1-8F2C-1CC8305D50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87114" y="3524168"/>
                  <a:ext cx="1087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ED450890-0199-4E98-8B6A-7D54873A7317}"/>
                    </a:ext>
                  </a:extLst>
                </p14:cNvPr>
                <p14:cNvContentPartPr/>
                <p14:nvPr/>
              </p14:nvContentPartPr>
              <p14:xfrm>
                <a:off x="5792954" y="3467648"/>
                <a:ext cx="100080" cy="34488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ED450890-0199-4E98-8B6A-7D54873A731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83954" y="3458648"/>
                  <a:ext cx="1177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FA31CA90-37F2-4E6E-B4F0-827B786CB170}"/>
                    </a:ext>
                  </a:extLst>
                </p14:cNvPr>
                <p14:cNvContentPartPr/>
                <p14:nvPr/>
              </p14:nvContentPartPr>
              <p14:xfrm>
                <a:off x="5720234" y="3627848"/>
                <a:ext cx="162000" cy="7632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FA31CA90-37F2-4E6E-B4F0-827B786CB17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11594" y="3618848"/>
                  <a:ext cx="179640" cy="9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4194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A77A688-AF3C-4FE2-8CD0-F221ED829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47587" cy="233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9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FB08F26-431E-446B-A59D-F67B614D7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87960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4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3A85110-327B-4720-9671-27670384B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6521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5C55E957-E5D4-4862-9544-7FF563586455}"/>
              </a:ext>
            </a:extLst>
          </p:cNvPr>
          <p:cNvGrpSpPr/>
          <p:nvPr/>
        </p:nvGrpSpPr>
        <p:grpSpPr>
          <a:xfrm>
            <a:off x="7265354" y="105248"/>
            <a:ext cx="407160" cy="566280"/>
            <a:chOff x="7265354" y="105248"/>
            <a:chExt cx="407160" cy="56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0724A932-D1BC-4E3B-B715-9CD78CAB2E1B}"/>
                    </a:ext>
                  </a:extLst>
                </p14:cNvPr>
                <p14:cNvContentPartPr/>
                <p14:nvPr/>
              </p14:nvContentPartPr>
              <p14:xfrm>
                <a:off x="7265354" y="383168"/>
                <a:ext cx="397440" cy="6768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0724A932-D1BC-4E3B-B715-9CD78CAB2E1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56354" y="374528"/>
                  <a:ext cx="4150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DA7AAB6F-63EE-4C4B-9D45-D0CE34FBDDB9}"/>
                    </a:ext>
                  </a:extLst>
                </p14:cNvPr>
                <p14:cNvContentPartPr/>
                <p14:nvPr/>
              </p14:nvContentPartPr>
              <p14:xfrm>
                <a:off x="7383434" y="472808"/>
                <a:ext cx="184680" cy="18864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DA7AAB6F-63EE-4C4B-9D45-D0CE34FBDDB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74794" y="463808"/>
                  <a:ext cx="2023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61B36DAE-AC71-4E7D-BC7E-2CA76D9B168B}"/>
                    </a:ext>
                  </a:extLst>
                </p14:cNvPr>
                <p14:cNvContentPartPr/>
                <p14:nvPr/>
              </p14:nvContentPartPr>
              <p14:xfrm>
                <a:off x="7583234" y="458408"/>
                <a:ext cx="72720" cy="21312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61B36DAE-AC71-4E7D-BC7E-2CA76D9B168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74594" y="449768"/>
                  <a:ext cx="903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DB787100-9FC4-4799-B837-2D9555E58C4D}"/>
                    </a:ext>
                  </a:extLst>
                </p14:cNvPr>
                <p14:cNvContentPartPr/>
                <p14:nvPr/>
              </p14:nvContentPartPr>
              <p14:xfrm>
                <a:off x="7543274" y="500168"/>
                <a:ext cx="129240" cy="4428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DB787100-9FC4-4799-B837-2D9555E58C4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34634" y="491528"/>
                  <a:ext cx="1468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97562B43-603B-4AE8-896C-A7358FB9EDC8}"/>
                    </a:ext>
                  </a:extLst>
                </p14:cNvPr>
                <p14:cNvContentPartPr/>
                <p14:nvPr/>
              </p14:nvContentPartPr>
              <p14:xfrm>
                <a:off x="7377314" y="105248"/>
                <a:ext cx="52200" cy="21888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97562B43-603B-4AE8-896C-A7358FB9EDC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68314" y="96608"/>
                  <a:ext cx="698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99CF820E-230F-4FEB-AF62-B11D6CE45C22}"/>
                    </a:ext>
                  </a:extLst>
                </p14:cNvPr>
                <p14:cNvContentPartPr/>
                <p14:nvPr/>
              </p14:nvContentPartPr>
              <p14:xfrm>
                <a:off x="7451834" y="117128"/>
                <a:ext cx="167040" cy="29844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99CF820E-230F-4FEB-AF62-B11D6CE45C2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43194" y="108488"/>
                  <a:ext cx="184680" cy="31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667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536079-E880-45F1-8E08-47CAF1DDF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27923" cy="2030483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1B594B8D-F7BA-41BC-8E8A-1B9D1E49D919}"/>
              </a:ext>
            </a:extLst>
          </p:cNvPr>
          <p:cNvGrpSpPr/>
          <p:nvPr/>
        </p:nvGrpSpPr>
        <p:grpSpPr>
          <a:xfrm>
            <a:off x="515005" y="502328"/>
            <a:ext cx="151560" cy="390960"/>
            <a:chOff x="515005" y="502328"/>
            <a:chExt cx="151560" cy="39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379752CC-6C9E-42F5-9141-77D4A3018D19}"/>
                    </a:ext>
                  </a:extLst>
                </p14:cNvPr>
                <p14:cNvContentPartPr/>
                <p14:nvPr/>
              </p14:nvContentPartPr>
              <p14:xfrm>
                <a:off x="530125" y="557408"/>
                <a:ext cx="87480" cy="33588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379752CC-6C9E-42F5-9141-77D4A3018D1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1125" y="548768"/>
                  <a:ext cx="1051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8A7F3C6E-8E7F-4ABA-9F61-5FD6519A4F8C}"/>
                    </a:ext>
                  </a:extLst>
                </p14:cNvPr>
                <p14:cNvContentPartPr/>
                <p14:nvPr/>
              </p14:nvContentPartPr>
              <p14:xfrm>
                <a:off x="597805" y="502328"/>
                <a:ext cx="68760" cy="36864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8A7F3C6E-8E7F-4ABA-9F61-5FD6519A4F8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88805" y="493688"/>
                  <a:ext cx="864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8E2D90D5-00E0-4613-BDF4-B54DC714939B}"/>
                    </a:ext>
                  </a:extLst>
                </p14:cNvPr>
                <p14:cNvContentPartPr/>
                <p14:nvPr/>
              </p14:nvContentPartPr>
              <p14:xfrm>
                <a:off x="515005" y="716528"/>
                <a:ext cx="124200" cy="4608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8E2D90D5-00E0-4613-BDF4-B54DC714939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6005" y="707528"/>
                  <a:ext cx="141840" cy="637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F9247744-B5BC-436F-A2CA-2CCEAA5D80E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2084694"/>
            <a:ext cx="8954750" cy="1086002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28DF9908-1659-4967-A0AF-0F6E2B63947F}"/>
              </a:ext>
            </a:extLst>
          </p:cNvPr>
          <p:cNvGrpSpPr/>
          <p:nvPr/>
        </p:nvGrpSpPr>
        <p:grpSpPr>
          <a:xfrm>
            <a:off x="8135323" y="2199510"/>
            <a:ext cx="192600" cy="372240"/>
            <a:chOff x="8118925" y="2328968"/>
            <a:chExt cx="19260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F46050AE-2866-4753-B748-5A9B775F866C}"/>
                    </a:ext>
                  </a:extLst>
                </p14:cNvPr>
                <p14:cNvContentPartPr/>
                <p14:nvPr/>
              </p14:nvContentPartPr>
              <p14:xfrm>
                <a:off x="8134765" y="2328968"/>
                <a:ext cx="41040" cy="37224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F46050AE-2866-4753-B748-5A9B775F866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26125" y="2320328"/>
                  <a:ext cx="5868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008E43C8-20FC-4DFF-8D28-228F1992BD8F}"/>
                    </a:ext>
                  </a:extLst>
                </p14:cNvPr>
                <p14:cNvContentPartPr/>
                <p14:nvPr/>
              </p14:nvContentPartPr>
              <p14:xfrm>
                <a:off x="8118925" y="2337968"/>
                <a:ext cx="192600" cy="32256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008E43C8-20FC-4DFF-8D28-228F1992BD8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09925" y="2328968"/>
                  <a:ext cx="210240" cy="340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82B9ACCB-3E14-4B6B-913E-C74107306E2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11326" y="3244209"/>
            <a:ext cx="9051995" cy="19647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721074DF-39F3-4E5E-85AB-0DE7C3ED9C9C}"/>
                  </a:ext>
                </a:extLst>
              </p14:cNvPr>
              <p14:cNvContentPartPr/>
              <p14:nvPr/>
            </p14:nvContentPartPr>
            <p14:xfrm>
              <a:off x="535649" y="3885608"/>
              <a:ext cx="283680" cy="34200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721074DF-39F3-4E5E-85AB-0DE7C3ED9C9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27009" y="3876608"/>
                <a:ext cx="301320" cy="35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259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0"/>
  <p:tag name="ISPRING_RESOURCE_PATHS_HASH_PRESENTER" val="7a41f02afcbcb3fa40171976989b9a9938761b6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435</Words>
  <Application>Microsoft Office PowerPoint</Application>
  <PresentationFormat>全屏显示(16:9)</PresentationFormat>
  <Paragraphs>183</Paragraphs>
  <Slides>55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6" baseType="lpstr">
      <vt:lpstr>Watford DB</vt:lpstr>
      <vt:lpstr>方正大黑简体</vt:lpstr>
      <vt:lpstr>方正兰亭粗黑简体</vt:lpstr>
      <vt:lpstr>方正兰亭黑_GBK</vt:lpstr>
      <vt:lpstr>方正兰亭细黑_GBK</vt:lpstr>
      <vt:lpstr>黑体</vt:lpstr>
      <vt:lpstr>华文隶书</vt:lpstr>
      <vt:lpstr>Arial</vt:lpstr>
      <vt:lpstr>Calibri</vt:lpstr>
      <vt:lpstr>Cambria Math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蓝色微立体工作总结</dc:title>
  <dc:creator>第一PPT</dc:creator>
  <cp:keywords>www.1ppt.com</cp:keywords>
  <cp:lastModifiedBy>user</cp:lastModifiedBy>
  <cp:revision>176</cp:revision>
  <cp:lastPrinted>2023-06-07T08:37:36Z</cp:lastPrinted>
  <dcterms:created xsi:type="dcterms:W3CDTF">2015-01-22T11:01:02Z</dcterms:created>
  <dcterms:modified xsi:type="dcterms:W3CDTF">2023-06-07T08:54:20Z</dcterms:modified>
</cp:coreProperties>
</file>