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sldIdLst>
    <p:sldId id="256" r:id="rId2"/>
    <p:sldId id="338" r:id="rId3"/>
    <p:sldId id="258" r:id="rId4"/>
    <p:sldId id="306" r:id="rId5"/>
    <p:sldId id="336" r:id="rId6"/>
    <p:sldId id="327" r:id="rId7"/>
    <p:sldId id="328" r:id="rId8"/>
    <p:sldId id="261" r:id="rId9"/>
    <p:sldId id="286" r:id="rId10"/>
    <p:sldId id="330" r:id="rId11"/>
    <p:sldId id="287" r:id="rId12"/>
    <p:sldId id="317" r:id="rId13"/>
    <p:sldId id="318" r:id="rId14"/>
    <p:sldId id="308" r:id="rId15"/>
    <p:sldId id="337" r:id="rId16"/>
    <p:sldId id="313" r:id="rId17"/>
    <p:sldId id="293" r:id="rId18"/>
    <p:sldId id="263" r:id="rId19"/>
    <p:sldId id="314" r:id="rId20"/>
    <p:sldId id="264" r:id="rId21"/>
    <p:sldId id="265" r:id="rId22"/>
    <p:sldId id="312" r:id="rId23"/>
    <p:sldId id="319" r:id="rId24"/>
    <p:sldId id="320" r:id="rId25"/>
    <p:sldId id="331" r:id="rId26"/>
    <p:sldId id="321" r:id="rId27"/>
    <p:sldId id="322" r:id="rId28"/>
    <p:sldId id="323" r:id="rId29"/>
    <p:sldId id="324" r:id="rId30"/>
    <p:sldId id="325" r:id="rId31"/>
    <p:sldId id="326" r:id="rId32"/>
    <p:sldId id="279" r:id="rId33"/>
    <p:sldId id="329" r:id="rId34"/>
    <p:sldId id="333" r:id="rId35"/>
  </p:sldIdLst>
  <p:sldSz cx="9144000" cy="6858000" type="screen4x3"/>
  <p:notesSz cx="6858000" cy="9144000"/>
  <p:custShowLst>
    <p:custShow name="贝叶斯" id="0">
      <p:sldLst>
        <p:sld r:id="rId35"/>
      </p:sldLst>
    </p:custShow>
  </p:custShow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0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CC00"/>
    <a:srgbClr val="CCCCFF"/>
    <a:srgbClr val="FFCC00"/>
    <a:srgbClr val="B39C6F"/>
    <a:srgbClr val="FF0000"/>
    <a:srgbClr val="9966FF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480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0F1BE7EA-16D5-4832-BEF1-F60286C6DC5E}"/>
              </a:ext>
            </a:extLst>
          </p:cNvPr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15CF5A9B-566D-4E77-8E08-F4483F765B1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7FFA62A6-28AF-4121-843E-D2FE5C5269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50848900-B0D4-4195-A77E-87416642151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E3F95238-BEE7-4A3E-9BC8-09DE29A24A5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712FBA32-44D1-4570-BEA0-E8895D4790A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0">
              <a:extLst>
                <a:ext uri="{FF2B5EF4-FFF2-40B4-BE49-F238E27FC236}">
                  <a16:creationId xmlns:a16="http://schemas.microsoft.com/office/drawing/2014/main" id="{093594E8-CF90-43B5-95EE-4891C82A010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53964B2E-099B-4EDF-A758-9A3E47AF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0F896-BE1C-4B52-8834-559BCB3A73B0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6ABCE7E-8F13-4B4A-9479-2699A93A0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F57C358-73C8-4DF4-90E3-CCD3CE50B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AD6C7EA-19B6-4709-B1BB-A746812426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163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FC6C-82D2-42A0-81BD-E61523B7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AA6AC9-302E-4DCB-9CE7-A2E87AFB41B1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565BE-E9CA-448C-9DF5-0DEDA5D06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8F82-DDA3-464D-8A35-EBDD227B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E1B35-A439-4019-BFBD-C425E5F4AD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19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0">
            <a:extLst>
              <a:ext uri="{FF2B5EF4-FFF2-40B4-BE49-F238E27FC236}">
                <a16:creationId xmlns:a16="http://schemas.microsoft.com/office/drawing/2014/main" id="{3F177635-7DB9-42EF-8550-73A50A95C557}"/>
              </a:ext>
            </a:extLst>
          </p:cNvPr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4">
            <a:extLst>
              <a:ext uri="{FF2B5EF4-FFF2-40B4-BE49-F238E27FC236}">
                <a16:creationId xmlns:a16="http://schemas.microsoft.com/office/drawing/2014/main" id="{46EB2E65-D341-4402-B898-29AB5CF2097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>
              <a:extLst>
                <a:ext uri="{FF2B5EF4-FFF2-40B4-BE49-F238E27FC236}">
                  <a16:creationId xmlns:a16="http://schemas.microsoft.com/office/drawing/2014/main" id="{A21E8E49-3867-4972-909C-A109CD89BAF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9D074BCD-9DED-43BF-87FE-CEEF688A9C3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22">
              <a:extLst>
                <a:ext uri="{FF2B5EF4-FFF2-40B4-BE49-F238E27FC236}">
                  <a16:creationId xmlns:a16="http://schemas.microsoft.com/office/drawing/2014/main" id="{2165D592-19C1-407D-BA79-A23655E9818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6">
              <a:extLst>
                <a:ext uri="{FF2B5EF4-FFF2-40B4-BE49-F238E27FC236}">
                  <a16:creationId xmlns:a16="http://schemas.microsoft.com/office/drawing/2014/main" id="{9C4F389D-0895-4923-BE1E-A819D45D2B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" name="Freeform 19">
              <a:extLst>
                <a:ext uri="{FF2B5EF4-FFF2-40B4-BE49-F238E27FC236}">
                  <a16:creationId xmlns:a16="http://schemas.microsoft.com/office/drawing/2014/main" id="{586C7558-4AA9-4C35-A243-28695740BE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6528BF3-4B41-4991-A1CF-D47C478B4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3EDE1E-FEC3-4F15-B670-997D33A8F72F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1DC8532-D558-4B33-9F41-C6CB6E91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56CF27DC-A9E4-47A7-B9F5-7E09D6A3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D63E973-B580-482F-A631-699DFD6C93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3638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EECF9-AD7F-44C3-A820-52F817554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99DA5-D282-4B69-A689-6E546A884236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1331-22D5-4191-9355-35CB29AD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FE5F-9A34-4F92-AA74-75FE8E513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BC5A14-68FD-4802-832E-AE53D827BB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323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3">
            <a:extLst>
              <a:ext uri="{FF2B5EF4-FFF2-40B4-BE49-F238E27FC236}">
                <a16:creationId xmlns:a16="http://schemas.microsoft.com/office/drawing/2014/main" id="{B055D686-DCD2-4706-B256-1E6F43664863}"/>
              </a:ext>
            </a:extLst>
          </p:cNvPr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B3ACACEA-43F6-449C-BE2E-7DE7153C07B7}"/>
              </a:ext>
            </a:extLst>
          </p:cNvPr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6 w 2706"/>
              <a:gd name="T1" fmla="*/ 0 h 640"/>
              <a:gd name="T2" fmla="*/ 2147483646 w 2706"/>
              <a:gd name="T3" fmla="*/ 0 h 640"/>
              <a:gd name="T4" fmla="*/ 2147483646 w 2706"/>
              <a:gd name="T5" fmla="*/ 2147483646 h 640"/>
              <a:gd name="T6" fmla="*/ 2147483646 w 2706"/>
              <a:gd name="T7" fmla="*/ 2147483646 h 640"/>
              <a:gd name="T8" fmla="*/ 2147483646 w 2706"/>
              <a:gd name="T9" fmla="*/ 2147483646 h 640"/>
              <a:gd name="T10" fmla="*/ 2147483646 w 2706"/>
              <a:gd name="T11" fmla="*/ 2147483646 h 640"/>
              <a:gd name="T12" fmla="*/ 2147483646 w 2706"/>
              <a:gd name="T13" fmla="*/ 2147483646 h 640"/>
              <a:gd name="T14" fmla="*/ 2147483646 w 2706"/>
              <a:gd name="T15" fmla="*/ 2147483646 h 640"/>
              <a:gd name="T16" fmla="*/ 2147483646 w 2706"/>
              <a:gd name="T17" fmla="*/ 2147483646 h 640"/>
              <a:gd name="T18" fmla="*/ 2147483646 w 2706"/>
              <a:gd name="T19" fmla="*/ 2147483646 h 640"/>
              <a:gd name="T20" fmla="*/ 2147483646 w 2706"/>
              <a:gd name="T21" fmla="*/ 2147483646 h 640"/>
              <a:gd name="T22" fmla="*/ 2147483646 w 2706"/>
              <a:gd name="T23" fmla="*/ 2147483646 h 640"/>
              <a:gd name="T24" fmla="*/ 2147483646 w 2706"/>
              <a:gd name="T25" fmla="*/ 2147483646 h 640"/>
              <a:gd name="T26" fmla="*/ 2147483646 w 2706"/>
              <a:gd name="T27" fmla="*/ 2147483646 h 640"/>
              <a:gd name="T28" fmla="*/ 2147483646 w 2706"/>
              <a:gd name="T29" fmla="*/ 2147483646 h 640"/>
              <a:gd name="T30" fmla="*/ 2147483646 w 2706"/>
              <a:gd name="T31" fmla="*/ 2147483646 h 640"/>
              <a:gd name="T32" fmla="*/ 2147483646 w 2706"/>
              <a:gd name="T33" fmla="*/ 2147483646 h 640"/>
              <a:gd name="T34" fmla="*/ 2147483646 w 2706"/>
              <a:gd name="T35" fmla="*/ 2147483646 h 640"/>
              <a:gd name="T36" fmla="*/ 0 w 2706"/>
              <a:gd name="T37" fmla="*/ 2147483646 h 640"/>
              <a:gd name="T38" fmla="*/ 0 w 2706"/>
              <a:gd name="T39" fmla="*/ 2147483646 h 640"/>
              <a:gd name="T40" fmla="*/ 2147483646 w 2706"/>
              <a:gd name="T41" fmla="*/ 2147483646 h 640"/>
              <a:gd name="T42" fmla="*/ 2147483646 w 2706"/>
              <a:gd name="T43" fmla="*/ 2147483646 h 640"/>
              <a:gd name="T44" fmla="*/ 2147483646 w 2706"/>
              <a:gd name="T45" fmla="*/ 2147483646 h 640"/>
              <a:gd name="T46" fmla="*/ 2147483646 w 2706"/>
              <a:gd name="T47" fmla="*/ 2147483646 h 640"/>
              <a:gd name="T48" fmla="*/ 2147483646 w 2706"/>
              <a:gd name="T49" fmla="*/ 2147483646 h 640"/>
              <a:gd name="T50" fmla="*/ 2147483646 w 2706"/>
              <a:gd name="T51" fmla="*/ 2147483646 h 640"/>
              <a:gd name="T52" fmla="*/ 2147483646 w 2706"/>
              <a:gd name="T53" fmla="*/ 2147483646 h 640"/>
              <a:gd name="T54" fmla="*/ 2147483646 w 2706"/>
              <a:gd name="T55" fmla="*/ 2147483646 h 640"/>
              <a:gd name="T56" fmla="*/ 2147483646 w 2706"/>
              <a:gd name="T57" fmla="*/ 2147483646 h 640"/>
              <a:gd name="T58" fmla="*/ 2147483646 w 2706"/>
              <a:gd name="T59" fmla="*/ 2147483646 h 640"/>
              <a:gd name="T60" fmla="*/ 2147483646 w 2706"/>
              <a:gd name="T61" fmla="*/ 2147483646 h 640"/>
              <a:gd name="T62" fmla="*/ 2147483646 w 2706"/>
              <a:gd name="T63" fmla="*/ 2147483646 h 640"/>
              <a:gd name="T64" fmla="*/ 2147483646 w 2706"/>
              <a:gd name="T65" fmla="*/ 2147483646 h 640"/>
              <a:gd name="T66" fmla="*/ 2147483646 w 2706"/>
              <a:gd name="T67" fmla="*/ 2147483646 h 640"/>
              <a:gd name="T68" fmla="*/ 2147483646 w 2706"/>
              <a:gd name="T69" fmla="*/ 2147483646 h 640"/>
              <a:gd name="T70" fmla="*/ 2147483646 w 2706"/>
              <a:gd name="T71" fmla="*/ 2147483646 h 640"/>
              <a:gd name="T72" fmla="*/ 2147483646 w 2706"/>
              <a:gd name="T73" fmla="*/ 2147483646 h 640"/>
              <a:gd name="T74" fmla="*/ 2147483646 w 2706"/>
              <a:gd name="T75" fmla="*/ 2147483646 h 640"/>
              <a:gd name="T76" fmla="*/ 2147483646 w 2706"/>
              <a:gd name="T77" fmla="*/ 2147483646 h 640"/>
              <a:gd name="T78" fmla="*/ 2147483646 w 2706"/>
              <a:gd name="T79" fmla="*/ 2147483646 h 640"/>
              <a:gd name="T80" fmla="*/ 2147483646 w 2706"/>
              <a:gd name="T81" fmla="*/ 2147483646 h 640"/>
              <a:gd name="T82" fmla="*/ 2147483646 w 2706"/>
              <a:gd name="T83" fmla="*/ 2147483646 h 640"/>
              <a:gd name="T84" fmla="*/ 2147483646 w 2706"/>
              <a:gd name="T85" fmla="*/ 2147483646 h 640"/>
              <a:gd name="T86" fmla="*/ 2147483646 w 2706"/>
              <a:gd name="T87" fmla="*/ 2147483646 h 640"/>
              <a:gd name="T88" fmla="*/ 2147483646 w 2706"/>
              <a:gd name="T89" fmla="*/ 2147483646 h 640"/>
              <a:gd name="T90" fmla="*/ 2147483646 w 2706"/>
              <a:gd name="T91" fmla="*/ 2147483646 h 640"/>
              <a:gd name="T92" fmla="*/ 2147483646 w 2706"/>
              <a:gd name="T93" fmla="*/ 2147483646 h 640"/>
              <a:gd name="T94" fmla="*/ 2147483646 w 2706"/>
              <a:gd name="T95" fmla="*/ 2147483646 h 640"/>
              <a:gd name="T96" fmla="*/ 2147483646 w 2706"/>
              <a:gd name="T97" fmla="*/ 2147483646 h 640"/>
              <a:gd name="T98" fmla="*/ 2147483646 w 2706"/>
              <a:gd name="T99" fmla="*/ 2147483646 h 640"/>
              <a:gd name="T100" fmla="*/ 2147483646 w 2706"/>
              <a:gd name="T101" fmla="*/ 2147483646 h 640"/>
              <a:gd name="T102" fmla="*/ 2147483646 w 2706"/>
              <a:gd name="T103" fmla="*/ 2147483646 h 640"/>
              <a:gd name="T104" fmla="*/ 2147483646 w 2706"/>
              <a:gd name="T105" fmla="*/ 2147483646 h 640"/>
              <a:gd name="T106" fmla="*/ 2147483646 w 2706"/>
              <a:gd name="T107" fmla="*/ 0 h 640"/>
              <a:gd name="T108" fmla="*/ 2147483646 w 2706"/>
              <a:gd name="T109" fmla="*/ 0 h 640"/>
              <a:gd name="T110" fmla="*/ 2147483646 w 2706"/>
              <a:gd name="T111" fmla="*/ 0 h 640"/>
              <a:gd name="T112" fmla="*/ 2147483646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8">
            <a:extLst>
              <a:ext uri="{FF2B5EF4-FFF2-40B4-BE49-F238E27FC236}">
                <a16:creationId xmlns:a16="http://schemas.microsoft.com/office/drawing/2014/main" id="{09F9CA19-7566-41FF-B692-D51081645356}"/>
              </a:ext>
            </a:extLst>
          </p:cNvPr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6 w 5216"/>
              <a:gd name="T1" fmla="*/ 2147483646 h 762"/>
              <a:gd name="T2" fmla="*/ 2147483646 w 5216"/>
              <a:gd name="T3" fmla="*/ 2147483646 h 762"/>
              <a:gd name="T4" fmla="*/ 2147483646 w 5216"/>
              <a:gd name="T5" fmla="*/ 2147483646 h 762"/>
              <a:gd name="T6" fmla="*/ 2147483646 w 5216"/>
              <a:gd name="T7" fmla="*/ 2147483646 h 762"/>
              <a:gd name="T8" fmla="*/ 2147483646 w 5216"/>
              <a:gd name="T9" fmla="*/ 2147483646 h 762"/>
              <a:gd name="T10" fmla="*/ 2147483646 w 5216"/>
              <a:gd name="T11" fmla="*/ 2147483646 h 762"/>
              <a:gd name="T12" fmla="*/ 2147483646 w 5216"/>
              <a:gd name="T13" fmla="*/ 2147483646 h 762"/>
              <a:gd name="T14" fmla="*/ 2147483646 w 5216"/>
              <a:gd name="T15" fmla="*/ 2147483646 h 762"/>
              <a:gd name="T16" fmla="*/ 2147483646 w 5216"/>
              <a:gd name="T17" fmla="*/ 2147483646 h 762"/>
              <a:gd name="T18" fmla="*/ 2147483646 w 5216"/>
              <a:gd name="T19" fmla="*/ 2147483646 h 762"/>
              <a:gd name="T20" fmla="*/ 2147483646 w 5216"/>
              <a:gd name="T21" fmla="*/ 2147483646 h 762"/>
              <a:gd name="T22" fmla="*/ 2147483646 w 5216"/>
              <a:gd name="T23" fmla="*/ 2147483646 h 762"/>
              <a:gd name="T24" fmla="*/ 2147483646 w 5216"/>
              <a:gd name="T25" fmla="*/ 2147483646 h 762"/>
              <a:gd name="T26" fmla="*/ 2147483646 w 5216"/>
              <a:gd name="T27" fmla="*/ 0 h 762"/>
              <a:gd name="T28" fmla="*/ 2147483646 w 5216"/>
              <a:gd name="T29" fmla="*/ 2147483646 h 762"/>
              <a:gd name="T30" fmla="*/ 2147483646 w 5216"/>
              <a:gd name="T31" fmla="*/ 2147483646 h 762"/>
              <a:gd name="T32" fmla="*/ 0 w 5216"/>
              <a:gd name="T33" fmla="*/ 2147483646 h 762"/>
              <a:gd name="T34" fmla="*/ 2147483646 w 5216"/>
              <a:gd name="T35" fmla="*/ 2147483646 h 762"/>
              <a:gd name="T36" fmla="*/ 2147483646 w 5216"/>
              <a:gd name="T37" fmla="*/ 2147483646 h 762"/>
              <a:gd name="T38" fmla="*/ 2147483646 w 5216"/>
              <a:gd name="T39" fmla="*/ 2147483646 h 762"/>
              <a:gd name="T40" fmla="*/ 2147483646 w 5216"/>
              <a:gd name="T41" fmla="*/ 2147483646 h 762"/>
              <a:gd name="T42" fmla="*/ 2147483646 w 5216"/>
              <a:gd name="T43" fmla="*/ 2147483646 h 762"/>
              <a:gd name="T44" fmla="*/ 2147483646 w 5216"/>
              <a:gd name="T45" fmla="*/ 2147483646 h 762"/>
              <a:gd name="T46" fmla="*/ 2147483646 w 5216"/>
              <a:gd name="T47" fmla="*/ 2147483646 h 762"/>
              <a:gd name="T48" fmla="*/ 2147483646 w 5216"/>
              <a:gd name="T49" fmla="*/ 2147483646 h 762"/>
              <a:gd name="T50" fmla="*/ 2147483646 w 5216"/>
              <a:gd name="T51" fmla="*/ 2147483646 h 762"/>
              <a:gd name="T52" fmla="*/ 2147483646 w 5216"/>
              <a:gd name="T53" fmla="*/ 2147483646 h 762"/>
              <a:gd name="T54" fmla="*/ 2147483646 w 5216"/>
              <a:gd name="T55" fmla="*/ 2147483646 h 762"/>
              <a:gd name="T56" fmla="*/ 2147483646 w 5216"/>
              <a:gd name="T57" fmla="*/ 2147483646 h 762"/>
              <a:gd name="T58" fmla="*/ 2147483646 w 5216"/>
              <a:gd name="T59" fmla="*/ 2147483646 h 762"/>
              <a:gd name="T60" fmla="*/ 2147483646 w 5216"/>
              <a:gd name="T61" fmla="*/ 2147483646 h 762"/>
              <a:gd name="T62" fmla="*/ 2147483646 w 5216"/>
              <a:gd name="T63" fmla="*/ 2147483646 h 762"/>
              <a:gd name="T64" fmla="*/ 2147483646 w 5216"/>
              <a:gd name="T65" fmla="*/ 2147483646 h 762"/>
              <a:gd name="T66" fmla="*/ 2147483646 w 5216"/>
              <a:gd name="T67" fmla="*/ 2147483646 h 762"/>
              <a:gd name="T68" fmla="*/ 2147483646 w 5216"/>
              <a:gd name="T69" fmla="*/ 2147483646 h 762"/>
              <a:gd name="T70" fmla="*/ 2147483646 w 5216"/>
              <a:gd name="T71" fmla="*/ 2147483646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E375FCD8-E5B4-45D0-8942-22B24A79BA3E}"/>
              </a:ext>
            </a:extLst>
          </p:cNvPr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6 h 694"/>
              <a:gd name="T2" fmla="*/ 0 w 5144"/>
              <a:gd name="T3" fmla="*/ 2147483646 h 694"/>
              <a:gd name="T4" fmla="*/ 2147483646 w 5144"/>
              <a:gd name="T5" fmla="*/ 2147483646 h 694"/>
              <a:gd name="T6" fmla="*/ 2147483646 w 5144"/>
              <a:gd name="T7" fmla="*/ 2147483646 h 694"/>
              <a:gd name="T8" fmla="*/ 2147483646 w 5144"/>
              <a:gd name="T9" fmla="*/ 2147483646 h 694"/>
              <a:gd name="T10" fmla="*/ 2147483646 w 5144"/>
              <a:gd name="T11" fmla="*/ 2147483646 h 694"/>
              <a:gd name="T12" fmla="*/ 2147483646 w 5144"/>
              <a:gd name="T13" fmla="*/ 2147483646 h 694"/>
              <a:gd name="T14" fmla="*/ 2147483646 w 5144"/>
              <a:gd name="T15" fmla="*/ 2147483646 h 694"/>
              <a:gd name="T16" fmla="*/ 2147483646 w 5144"/>
              <a:gd name="T17" fmla="*/ 2147483646 h 694"/>
              <a:gd name="T18" fmla="*/ 2147483646 w 5144"/>
              <a:gd name="T19" fmla="*/ 2147483646 h 694"/>
              <a:gd name="T20" fmla="*/ 2147483646 w 5144"/>
              <a:gd name="T21" fmla="*/ 2147483646 h 694"/>
              <a:gd name="T22" fmla="*/ 2147483646 w 5144"/>
              <a:gd name="T23" fmla="*/ 2147483646 h 694"/>
              <a:gd name="T24" fmla="*/ 2147483646 w 5144"/>
              <a:gd name="T25" fmla="*/ 0 h 694"/>
              <a:gd name="T26" fmla="*/ 2147483646 w 5144"/>
              <a:gd name="T27" fmla="*/ 2147483646 h 694"/>
              <a:gd name="T28" fmla="*/ 2147483646 w 5144"/>
              <a:gd name="T29" fmla="*/ 2147483646 h 694"/>
              <a:gd name="T30" fmla="*/ 2147483646 w 5144"/>
              <a:gd name="T31" fmla="*/ 2147483646 h 694"/>
              <a:gd name="T32" fmla="*/ 2147483646 w 5144"/>
              <a:gd name="T33" fmla="*/ 2147483646 h 694"/>
              <a:gd name="T34" fmla="*/ 2147483646 w 5144"/>
              <a:gd name="T35" fmla="*/ 2147483646 h 694"/>
              <a:gd name="T36" fmla="*/ 2147483646 w 5144"/>
              <a:gd name="T37" fmla="*/ 2147483646 h 694"/>
              <a:gd name="T38" fmla="*/ 2147483646 w 5144"/>
              <a:gd name="T39" fmla="*/ 2147483646 h 694"/>
              <a:gd name="T40" fmla="*/ 2147483646 w 5144"/>
              <a:gd name="T41" fmla="*/ 2147483646 h 694"/>
              <a:gd name="T42" fmla="*/ 2147483646 w 5144"/>
              <a:gd name="T43" fmla="*/ 2147483646 h 694"/>
              <a:gd name="T44" fmla="*/ 2147483646 w 5144"/>
              <a:gd name="T45" fmla="*/ 2147483646 h 694"/>
              <a:gd name="T46" fmla="*/ 2147483646 w 5144"/>
              <a:gd name="T47" fmla="*/ 2147483646 h 694"/>
              <a:gd name="T48" fmla="*/ 2147483646 w 5144"/>
              <a:gd name="T49" fmla="*/ 2147483646 h 694"/>
              <a:gd name="T50" fmla="*/ 2147483646 w 5144"/>
              <a:gd name="T51" fmla="*/ 2147483646 h 694"/>
              <a:gd name="T52" fmla="*/ 2147483646 w 5144"/>
              <a:gd name="T53" fmla="*/ 2147483646 h 694"/>
              <a:gd name="T54" fmla="*/ 2147483646 w 5144"/>
              <a:gd name="T55" fmla="*/ 2147483646 h 694"/>
              <a:gd name="T56" fmla="*/ 2147483646 w 5144"/>
              <a:gd name="T57" fmla="*/ 2147483646 h 694"/>
              <a:gd name="T58" fmla="*/ 2147483646 w 5144"/>
              <a:gd name="T59" fmla="*/ 2147483646 h 694"/>
              <a:gd name="T60" fmla="*/ 2147483646 w 5144"/>
              <a:gd name="T61" fmla="*/ 2147483646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26">
            <a:extLst>
              <a:ext uri="{FF2B5EF4-FFF2-40B4-BE49-F238E27FC236}">
                <a16:creationId xmlns:a16="http://schemas.microsoft.com/office/drawing/2014/main" id="{6566442A-05FC-4CB4-853A-7E944C8888E6}"/>
              </a:ext>
            </a:extLst>
          </p:cNvPr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6 h 584"/>
              <a:gd name="T2" fmla="*/ 0 w 3112"/>
              <a:gd name="T3" fmla="*/ 2147483646 h 584"/>
              <a:gd name="T4" fmla="*/ 2147483646 w 3112"/>
              <a:gd name="T5" fmla="*/ 2147483646 h 584"/>
              <a:gd name="T6" fmla="*/ 2147483646 w 3112"/>
              <a:gd name="T7" fmla="*/ 2147483646 h 584"/>
              <a:gd name="T8" fmla="*/ 2147483646 w 3112"/>
              <a:gd name="T9" fmla="*/ 2147483646 h 584"/>
              <a:gd name="T10" fmla="*/ 2147483646 w 3112"/>
              <a:gd name="T11" fmla="*/ 2147483646 h 584"/>
              <a:gd name="T12" fmla="*/ 2147483646 w 3112"/>
              <a:gd name="T13" fmla="*/ 2147483646 h 584"/>
              <a:gd name="T14" fmla="*/ 2147483646 w 3112"/>
              <a:gd name="T15" fmla="*/ 2147483646 h 584"/>
              <a:gd name="T16" fmla="*/ 2147483646 w 3112"/>
              <a:gd name="T17" fmla="*/ 2147483646 h 584"/>
              <a:gd name="T18" fmla="*/ 2147483646 w 3112"/>
              <a:gd name="T19" fmla="*/ 2147483646 h 584"/>
              <a:gd name="T20" fmla="*/ 2147483646 w 3112"/>
              <a:gd name="T21" fmla="*/ 2147483646 h 584"/>
              <a:gd name="T22" fmla="*/ 2147483646 w 3112"/>
              <a:gd name="T23" fmla="*/ 2147483646 h 584"/>
              <a:gd name="T24" fmla="*/ 2147483646 w 3112"/>
              <a:gd name="T25" fmla="*/ 2147483646 h 584"/>
              <a:gd name="T26" fmla="*/ 2147483646 w 3112"/>
              <a:gd name="T27" fmla="*/ 2147483646 h 584"/>
              <a:gd name="T28" fmla="*/ 2147483646 w 3112"/>
              <a:gd name="T29" fmla="*/ 2147483646 h 584"/>
              <a:gd name="T30" fmla="*/ 2147483646 w 3112"/>
              <a:gd name="T31" fmla="*/ 2147483646 h 584"/>
              <a:gd name="T32" fmla="*/ 2147483646 w 3112"/>
              <a:gd name="T33" fmla="*/ 2147483646 h 584"/>
              <a:gd name="T34" fmla="*/ 2147483646 w 3112"/>
              <a:gd name="T35" fmla="*/ 2147483646 h 584"/>
              <a:gd name="T36" fmla="*/ 2147483646 w 3112"/>
              <a:gd name="T37" fmla="*/ 2147483646 h 584"/>
              <a:gd name="T38" fmla="*/ 2147483646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 useBgFill="1">
        <p:nvSpPr>
          <p:cNvPr id="9" name="Freeform 10">
            <a:extLst>
              <a:ext uri="{FF2B5EF4-FFF2-40B4-BE49-F238E27FC236}">
                <a16:creationId xmlns:a16="http://schemas.microsoft.com/office/drawing/2014/main" id="{A918CD7B-A6F4-45A0-A827-1755B49492F4}"/>
              </a:ext>
            </a:extLst>
          </p:cNvPr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6 w 8196"/>
              <a:gd name="T1" fmla="*/ 2147483646 h 1192"/>
              <a:gd name="T2" fmla="*/ 2147483646 w 8196"/>
              <a:gd name="T3" fmla="*/ 2147483646 h 1192"/>
              <a:gd name="T4" fmla="*/ 2147483646 w 8196"/>
              <a:gd name="T5" fmla="*/ 2147483646 h 1192"/>
              <a:gd name="T6" fmla="*/ 2147483646 w 8196"/>
              <a:gd name="T7" fmla="*/ 2147483646 h 1192"/>
              <a:gd name="T8" fmla="*/ 2147483646 w 8196"/>
              <a:gd name="T9" fmla="*/ 2147483646 h 1192"/>
              <a:gd name="T10" fmla="*/ 2147483646 w 8196"/>
              <a:gd name="T11" fmla="*/ 2147483646 h 1192"/>
              <a:gd name="T12" fmla="*/ 2147483646 w 8196"/>
              <a:gd name="T13" fmla="*/ 2147483646 h 1192"/>
              <a:gd name="T14" fmla="*/ 2147483646 w 8196"/>
              <a:gd name="T15" fmla="*/ 2147483646 h 1192"/>
              <a:gd name="T16" fmla="*/ 2147483646 w 8196"/>
              <a:gd name="T17" fmla="*/ 2147483646 h 1192"/>
              <a:gd name="T18" fmla="*/ 2147483646 w 8196"/>
              <a:gd name="T19" fmla="*/ 2147483646 h 1192"/>
              <a:gd name="T20" fmla="*/ 2147483646 w 8196"/>
              <a:gd name="T21" fmla="*/ 2147483646 h 1192"/>
              <a:gd name="T22" fmla="*/ 2147483646 w 8196"/>
              <a:gd name="T23" fmla="*/ 2147483646 h 1192"/>
              <a:gd name="T24" fmla="*/ 2147483646 w 8196"/>
              <a:gd name="T25" fmla="*/ 2147483646 h 1192"/>
              <a:gd name="T26" fmla="*/ 2147483646 w 8196"/>
              <a:gd name="T27" fmla="*/ 2147483646 h 1192"/>
              <a:gd name="T28" fmla="*/ 2147483646 w 8196"/>
              <a:gd name="T29" fmla="*/ 2147483646 h 1192"/>
              <a:gd name="T30" fmla="*/ 2147483646 w 8196"/>
              <a:gd name="T31" fmla="*/ 2147483646 h 1192"/>
              <a:gd name="T32" fmla="*/ 2147483646 w 8196"/>
              <a:gd name="T33" fmla="*/ 2147483646 h 1192"/>
              <a:gd name="T34" fmla="*/ 2147483646 w 8196"/>
              <a:gd name="T35" fmla="*/ 2147483646 h 1192"/>
              <a:gd name="T36" fmla="*/ 2147483646 w 8196"/>
              <a:gd name="T37" fmla="*/ 2147483646 h 1192"/>
              <a:gd name="T38" fmla="*/ 2147483646 w 8196"/>
              <a:gd name="T39" fmla="*/ 2147483646 h 1192"/>
              <a:gd name="T40" fmla="*/ 2147483646 w 8196"/>
              <a:gd name="T41" fmla="*/ 2147483646 h 1192"/>
              <a:gd name="T42" fmla="*/ 2147483646 w 8196"/>
              <a:gd name="T43" fmla="*/ 2147483646 h 1192"/>
              <a:gd name="T44" fmla="*/ 2147483646 w 8196"/>
              <a:gd name="T45" fmla="*/ 0 h 1192"/>
              <a:gd name="T46" fmla="*/ 2147483646 w 8196"/>
              <a:gd name="T47" fmla="*/ 2147483646 h 1192"/>
              <a:gd name="T48" fmla="*/ 2147483646 w 8196"/>
              <a:gd name="T49" fmla="*/ 2147483646 h 1192"/>
              <a:gd name="T50" fmla="*/ 2147483646 w 8196"/>
              <a:gd name="T51" fmla="*/ 2147483646 h 1192"/>
              <a:gd name="T52" fmla="*/ 2147483646 w 8196"/>
              <a:gd name="T53" fmla="*/ 2147483646 h 1192"/>
              <a:gd name="T54" fmla="*/ 2147483646 w 8196"/>
              <a:gd name="T55" fmla="*/ 2147483646 h 1192"/>
              <a:gd name="T56" fmla="*/ 2147483646 w 8196"/>
              <a:gd name="T57" fmla="*/ 2147483646 h 1192"/>
              <a:gd name="T58" fmla="*/ 2147483646 w 8196"/>
              <a:gd name="T59" fmla="*/ 2147483646 h 1192"/>
              <a:gd name="T60" fmla="*/ 2147483646 w 8196"/>
              <a:gd name="T61" fmla="*/ 2147483646 h 1192"/>
              <a:gd name="T62" fmla="*/ 0 w 8196"/>
              <a:gd name="T63" fmla="*/ 2147483646 h 1192"/>
              <a:gd name="T64" fmla="*/ 2147483646 w 8196"/>
              <a:gd name="T65" fmla="*/ 2147483646 h 1192"/>
              <a:gd name="T66" fmla="*/ 2147483646 w 8196"/>
              <a:gd name="T67" fmla="*/ 2147483646 h 1192"/>
              <a:gd name="T68" fmla="*/ 2147483646 w 8196"/>
              <a:gd name="T69" fmla="*/ 2147483646 h 1192"/>
              <a:gd name="T70" fmla="*/ 2147483646 w 8196"/>
              <a:gd name="T71" fmla="*/ 2147483646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8AE6659-A39A-45C9-B6F6-8198534F4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33D508-9569-4CC7-9614-E703587B3E32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29615FF-CDB6-440C-9CC3-1E3F54CB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73B6484-461B-40CC-9731-92D95388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F2E2CD4-F472-4FEB-A2A0-04C43F1FF5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60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AEB5EE-DB16-45E2-8B7C-F5F27253D4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F717E-2D32-475B-9710-9EDB29688ACE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0967E4D-9533-4D16-BF79-47ADEBEDFED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D2B0FC-8606-4F2B-936A-77DE1776707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462C72-C690-48A8-A2B0-08C4D6F50B2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786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6AFF054-8DB2-4423-B2E5-3E8F5958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F4463-7A3D-4EBC-95E2-31B66C96AB3B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0D1A179-C106-4BC3-85AB-A0D84381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483DEED-B0DD-4B17-AAB1-4B48C870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4E003-6A5F-4CD2-8A73-9C3E75B79D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371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247E269-7D91-443F-A379-CFCAFA7D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7AA0C-8EB6-4AF3-B54A-E92F77A0D155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2887B02-F24D-4781-AFAB-C0C1D6BD5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C926475-C950-4F32-ACC1-EEE65B17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ED9DE-1567-4AB8-B375-54CA27DF6D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2049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1">
            <a:extLst>
              <a:ext uri="{FF2B5EF4-FFF2-40B4-BE49-F238E27FC236}">
                <a16:creationId xmlns:a16="http://schemas.microsoft.com/office/drawing/2014/main" id="{C0E7087B-A82B-44B6-AFD3-384AAB3494D4}"/>
              </a:ext>
            </a:extLst>
          </p:cNvPr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E5026075-6DD8-4514-B717-B1C581D1A8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>
              <a:extLst>
                <a:ext uri="{FF2B5EF4-FFF2-40B4-BE49-F238E27FC236}">
                  <a16:creationId xmlns:a16="http://schemas.microsoft.com/office/drawing/2014/main" id="{1ED9ECF2-0C67-40F2-A7A0-CEEB5172FF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0F857B3E-F2BA-4F1B-BC3B-C44B3485354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7BF76D28-6C58-4DD5-B39B-171B4D61375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26">
              <a:extLst>
                <a:ext uri="{FF2B5EF4-FFF2-40B4-BE49-F238E27FC236}">
                  <a16:creationId xmlns:a16="http://schemas.microsoft.com/office/drawing/2014/main" id="{1D6CADCB-925D-4486-A74C-E1EEFE9AC52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" name="Freeform 10">
              <a:extLst>
                <a:ext uri="{FF2B5EF4-FFF2-40B4-BE49-F238E27FC236}">
                  <a16:creationId xmlns:a16="http://schemas.microsoft.com/office/drawing/2014/main" id="{1A2E9E00-6236-427A-9C57-4A0BE16EB26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7FF74D7C-D270-4CE4-B470-91A07230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C3031A-A89D-4827-A657-70186A6456F5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A86432CF-4763-403B-940A-FC37A2EAC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86F3D81-7920-4468-8D74-31D94AC8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2FEB11D-EF04-4530-8818-FDA28307DD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400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D4794012-A6EB-42A2-BE5E-CC849FF7710B}"/>
              </a:ext>
            </a:extLst>
          </p:cNvPr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6" name="Group 23">
            <a:extLst>
              <a:ext uri="{FF2B5EF4-FFF2-40B4-BE49-F238E27FC236}">
                <a16:creationId xmlns:a16="http://schemas.microsoft.com/office/drawing/2014/main" id="{3A748FFA-CBEC-4679-83C8-36C36287E7A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E8FC0605-0E47-4013-82EF-E1F6135AC5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05A0F69B-F1E5-470D-A8E4-E60B6F6653E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4DAC39B3-FB77-47E9-9E63-702151DF709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6085CDD3-E885-4700-8120-4397542DBD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28">
              <a:extLst>
                <a:ext uri="{FF2B5EF4-FFF2-40B4-BE49-F238E27FC236}">
                  <a16:creationId xmlns:a16="http://schemas.microsoft.com/office/drawing/2014/main" id="{869AF5AD-52BA-40D8-B5AA-00C32F7ECF0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FC1C5B45-3A72-4D21-A1E9-72D2E085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6AAAF-D80E-480B-A9AC-B47FDCB59D0A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86ABF43-1C05-4659-A285-0C696103B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254B9EB-DF5C-46D7-8CCC-EAA72E3C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11D6928-1E45-4AB7-B94A-041B48EBAE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9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14">
            <a:extLst>
              <a:ext uri="{FF2B5EF4-FFF2-40B4-BE49-F238E27FC236}">
                <a16:creationId xmlns:a16="http://schemas.microsoft.com/office/drawing/2014/main" id="{5777A54A-DA5D-4311-9694-186C70F20178}"/>
              </a:ext>
            </a:extLst>
          </p:cNvPr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89C44DD7-4326-4CD1-B789-7BF5BAEDBA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>
              <a:extLst>
                <a:ext uri="{FF2B5EF4-FFF2-40B4-BE49-F238E27FC236}">
                  <a16:creationId xmlns:a16="http://schemas.microsoft.com/office/drawing/2014/main" id="{F350098D-2C42-431C-966A-EC766E9FCAB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18">
              <a:extLst>
                <a:ext uri="{FF2B5EF4-FFF2-40B4-BE49-F238E27FC236}">
                  <a16:creationId xmlns:a16="http://schemas.microsoft.com/office/drawing/2014/main" id="{8AF784DC-550B-48EF-8642-5531860460B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75382B88-F7C9-4AA5-B6C7-E1DF2B92AD3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AF0BE357-0E66-494D-9F26-9155B8594B1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" name="Freeform 10">
              <a:extLst>
                <a:ext uri="{FF2B5EF4-FFF2-40B4-BE49-F238E27FC236}">
                  <a16:creationId xmlns:a16="http://schemas.microsoft.com/office/drawing/2014/main" id="{43DD98C6-61E0-4295-A6F6-51289E1AD8E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AFAB3A25-C360-4E07-9A11-C0D679636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B95601-DC32-4B68-8648-1522D44F2FF6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E750C54-724E-434F-B5D1-855B5AE0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33FDA5C9-8CBF-4471-900F-C0841F967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C751C77-EFB7-46BF-BBC3-079EAF09FFF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414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86642D5-3E08-4AF6-B23B-4B7E7174EEEB}"/>
              </a:ext>
            </a:extLst>
          </p:cNvPr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1027" name="Group 15">
            <a:extLst>
              <a:ext uri="{FF2B5EF4-FFF2-40B4-BE49-F238E27FC236}">
                <a16:creationId xmlns:a16="http://schemas.microsoft.com/office/drawing/2014/main" id="{C6C48A41-D350-49C8-9F2B-212BDDD87AE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>
              <a:extLst>
                <a:ext uri="{FF2B5EF4-FFF2-40B4-BE49-F238E27FC236}">
                  <a16:creationId xmlns:a16="http://schemas.microsoft.com/office/drawing/2014/main" id="{D4D896FF-A316-4587-8891-C70876E020D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6 w 2706"/>
                <a:gd name="T1" fmla="*/ 0 h 640"/>
                <a:gd name="T2" fmla="*/ 2147483646 w 2706"/>
                <a:gd name="T3" fmla="*/ 0 h 640"/>
                <a:gd name="T4" fmla="*/ 2147483646 w 2706"/>
                <a:gd name="T5" fmla="*/ 2147483646 h 640"/>
                <a:gd name="T6" fmla="*/ 2147483646 w 2706"/>
                <a:gd name="T7" fmla="*/ 2147483646 h 640"/>
                <a:gd name="T8" fmla="*/ 2147483646 w 2706"/>
                <a:gd name="T9" fmla="*/ 2147483646 h 640"/>
                <a:gd name="T10" fmla="*/ 2147483646 w 2706"/>
                <a:gd name="T11" fmla="*/ 2147483646 h 640"/>
                <a:gd name="T12" fmla="*/ 2147483646 w 2706"/>
                <a:gd name="T13" fmla="*/ 2147483646 h 640"/>
                <a:gd name="T14" fmla="*/ 2147483646 w 2706"/>
                <a:gd name="T15" fmla="*/ 2147483646 h 640"/>
                <a:gd name="T16" fmla="*/ 2147483646 w 2706"/>
                <a:gd name="T17" fmla="*/ 2147483646 h 640"/>
                <a:gd name="T18" fmla="*/ 2147483646 w 2706"/>
                <a:gd name="T19" fmla="*/ 2147483646 h 640"/>
                <a:gd name="T20" fmla="*/ 2147483646 w 2706"/>
                <a:gd name="T21" fmla="*/ 2147483646 h 640"/>
                <a:gd name="T22" fmla="*/ 2147483646 w 2706"/>
                <a:gd name="T23" fmla="*/ 2147483646 h 640"/>
                <a:gd name="T24" fmla="*/ 2147483646 w 2706"/>
                <a:gd name="T25" fmla="*/ 2147483646 h 640"/>
                <a:gd name="T26" fmla="*/ 2147483646 w 2706"/>
                <a:gd name="T27" fmla="*/ 2147483646 h 640"/>
                <a:gd name="T28" fmla="*/ 2147483646 w 2706"/>
                <a:gd name="T29" fmla="*/ 2147483646 h 640"/>
                <a:gd name="T30" fmla="*/ 2147483646 w 2706"/>
                <a:gd name="T31" fmla="*/ 2147483646 h 640"/>
                <a:gd name="T32" fmla="*/ 2147483646 w 2706"/>
                <a:gd name="T33" fmla="*/ 2147483646 h 640"/>
                <a:gd name="T34" fmla="*/ 2147483646 w 2706"/>
                <a:gd name="T35" fmla="*/ 2147483646 h 640"/>
                <a:gd name="T36" fmla="*/ 0 w 2706"/>
                <a:gd name="T37" fmla="*/ 2147483646 h 640"/>
                <a:gd name="T38" fmla="*/ 0 w 2706"/>
                <a:gd name="T39" fmla="*/ 2147483646 h 640"/>
                <a:gd name="T40" fmla="*/ 2147483646 w 2706"/>
                <a:gd name="T41" fmla="*/ 2147483646 h 640"/>
                <a:gd name="T42" fmla="*/ 2147483646 w 2706"/>
                <a:gd name="T43" fmla="*/ 2147483646 h 640"/>
                <a:gd name="T44" fmla="*/ 2147483646 w 2706"/>
                <a:gd name="T45" fmla="*/ 2147483646 h 640"/>
                <a:gd name="T46" fmla="*/ 2147483646 w 2706"/>
                <a:gd name="T47" fmla="*/ 2147483646 h 640"/>
                <a:gd name="T48" fmla="*/ 2147483646 w 2706"/>
                <a:gd name="T49" fmla="*/ 2147483646 h 640"/>
                <a:gd name="T50" fmla="*/ 2147483646 w 2706"/>
                <a:gd name="T51" fmla="*/ 2147483646 h 640"/>
                <a:gd name="T52" fmla="*/ 2147483646 w 2706"/>
                <a:gd name="T53" fmla="*/ 2147483646 h 640"/>
                <a:gd name="T54" fmla="*/ 2147483646 w 2706"/>
                <a:gd name="T55" fmla="*/ 2147483646 h 640"/>
                <a:gd name="T56" fmla="*/ 2147483646 w 2706"/>
                <a:gd name="T57" fmla="*/ 2147483646 h 640"/>
                <a:gd name="T58" fmla="*/ 2147483646 w 2706"/>
                <a:gd name="T59" fmla="*/ 2147483646 h 640"/>
                <a:gd name="T60" fmla="*/ 2147483646 w 2706"/>
                <a:gd name="T61" fmla="*/ 2147483646 h 640"/>
                <a:gd name="T62" fmla="*/ 2147483646 w 2706"/>
                <a:gd name="T63" fmla="*/ 2147483646 h 640"/>
                <a:gd name="T64" fmla="*/ 2147483646 w 2706"/>
                <a:gd name="T65" fmla="*/ 2147483646 h 640"/>
                <a:gd name="T66" fmla="*/ 2147483646 w 2706"/>
                <a:gd name="T67" fmla="*/ 2147483646 h 640"/>
                <a:gd name="T68" fmla="*/ 2147483646 w 2706"/>
                <a:gd name="T69" fmla="*/ 2147483646 h 640"/>
                <a:gd name="T70" fmla="*/ 2147483646 w 2706"/>
                <a:gd name="T71" fmla="*/ 2147483646 h 640"/>
                <a:gd name="T72" fmla="*/ 2147483646 w 2706"/>
                <a:gd name="T73" fmla="*/ 2147483646 h 640"/>
                <a:gd name="T74" fmla="*/ 2147483646 w 2706"/>
                <a:gd name="T75" fmla="*/ 2147483646 h 640"/>
                <a:gd name="T76" fmla="*/ 2147483646 w 2706"/>
                <a:gd name="T77" fmla="*/ 2147483646 h 640"/>
                <a:gd name="T78" fmla="*/ 2147483646 w 2706"/>
                <a:gd name="T79" fmla="*/ 2147483646 h 640"/>
                <a:gd name="T80" fmla="*/ 2147483646 w 2706"/>
                <a:gd name="T81" fmla="*/ 2147483646 h 640"/>
                <a:gd name="T82" fmla="*/ 2147483646 w 2706"/>
                <a:gd name="T83" fmla="*/ 2147483646 h 640"/>
                <a:gd name="T84" fmla="*/ 2147483646 w 2706"/>
                <a:gd name="T85" fmla="*/ 2147483646 h 640"/>
                <a:gd name="T86" fmla="*/ 2147483646 w 2706"/>
                <a:gd name="T87" fmla="*/ 2147483646 h 640"/>
                <a:gd name="T88" fmla="*/ 2147483646 w 2706"/>
                <a:gd name="T89" fmla="*/ 2147483646 h 640"/>
                <a:gd name="T90" fmla="*/ 2147483646 w 2706"/>
                <a:gd name="T91" fmla="*/ 2147483646 h 640"/>
                <a:gd name="T92" fmla="*/ 2147483646 w 2706"/>
                <a:gd name="T93" fmla="*/ 2147483646 h 640"/>
                <a:gd name="T94" fmla="*/ 2147483646 w 2706"/>
                <a:gd name="T95" fmla="*/ 2147483646 h 640"/>
                <a:gd name="T96" fmla="*/ 2147483646 w 2706"/>
                <a:gd name="T97" fmla="*/ 2147483646 h 640"/>
                <a:gd name="T98" fmla="*/ 2147483646 w 2706"/>
                <a:gd name="T99" fmla="*/ 2147483646 h 640"/>
                <a:gd name="T100" fmla="*/ 2147483646 w 2706"/>
                <a:gd name="T101" fmla="*/ 2147483646 h 640"/>
                <a:gd name="T102" fmla="*/ 2147483646 w 2706"/>
                <a:gd name="T103" fmla="*/ 2147483646 h 640"/>
                <a:gd name="T104" fmla="*/ 2147483646 w 2706"/>
                <a:gd name="T105" fmla="*/ 2147483646 h 640"/>
                <a:gd name="T106" fmla="*/ 2147483646 w 2706"/>
                <a:gd name="T107" fmla="*/ 0 h 640"/>
                <a:gd name="T108" fmla="*/ 2147483646 w 2706"/>
                <a:gd name="T109" fmla="*/ 0 h 640"/>
                <a:gd name="T110" fmla="*/ 2147483646 w 2706"/>
                <a:gd name="T111" fmla="*/ 0 h 640"/>
                <a:gd name="T112" fmla="*/ 2147483646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" name="Freeform 18">
              <a:extLst>
                <a:ext uri="{FF2B5EF4-FFF2-40B4-BE49-F238E27FC236}">
                  <a16:creationId xmlns:a16="http://schemas.microsoft.com/office/drawing/2014/main" id="{C4CEADF2-728B-4BDA-996F-87B43E3A24F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6 w 5216"/>
                <a:gd name="T1" fmla="*/ 2147483646 h 762"/>
                <a:gd name="T2" fmla="*/ 2147483646 w 5216"/>
                <a:gd name="T3" fmla="*/ 2147483646 h 762"/>
                <a:gd name="T4" fmla="*/ 2147483646 w 5216"/>
                <a:gd name="T5" fmla="*/ 2147483646 h 762"/>
                <a:gd name="T6" fmla="*/ 2147483646 w 5216"/>
                <a:gd name="T7" fmla="*/ 2147483646 h 762"/>
                <a:gd name="T8" fmla="*/ 2147483646 w 5216"/>
                <a:gd name="T9" fmla="*/ 2147483646 h 762"/>
                <a:gd name="T10" fmla="*/ 2147483646 w 5216"/>
                <a:gd name="T11" fmla="*/ 2147483646 h 762"/>
                <a:gd name="T12" fmla="*/ 2147483646 w 5216"/>
                <a:gd name="T13" fmla="*/ 2147483646 h 762"/>
                <a:gd name="T14" fmla="*/ 2147483646 w 5216"/>
                <a:gd name="T15" fmla="*/ 2147483646 h 762"/>
                <a:gd name="T16" fmla="*/ 2147483646 w 5216"/>
                <a:gd name="T17" fmla="*/ 2147483646 h 762"/>
                <a:gd name="T18" fmla="*/ 2147483646 w 5216"/>
                <a:gd name="T19" fmla="*/ 2147483646 h 762"/>
                <a:gd name="T20" fmla="*/ 2147483646 w 5216"/>
                <a:gd name="T21" fmla="*/ 2147483646 h 762"/>
                <a:gd name="T22" fmla="*/ 2147483646 w 5216"/>
                <a:gd name="T23" fmla="*/ 2147483646 h 762"/>
                <a:gd name="T24" fmla="*/ 2147483646 w 5216"/>
                <a:gd name="T25" fmla="*/ 2147483646 h 762"/>
                <a:gd name="T26" fmla="*/ 2147483646 w 5216"/>
                <a:gd name="T27" fmla="*/ 0 h 762"/>
                <a:gd name="T28" fmla="*/ 2147483646 w 5216"/>
                <a:gd name="T29" fmla="*/ 2147483646 h 762"/>
                <a:gd name="T30" fmla="*/ 2147483646 w 5216"/>
                <a:gd name="T31" fmla="*/ 2147483646 h 762"/>
                <a:gd name="T32" fmla="*/ 0 w 5216"/>
                <a:gd name="T33" fmla="*/ 2147483646 h 762"/>
                <a:gd name="T34" fmla="*/ 2147483646 w 5216"/>
                <a:gd name="T35" fmla="*/ 2147483646 h 762"/>
                <a:gd name="T36" fmla="*/ 2147483646 w 5216"/>
                <a:gd name="T37" fmla="*/ 2147483646 h 762"/>
                <a:gd name="T38" fmla="*/ 2147483646 w 5216"/>
                <a:gd name="T39" fmla="*/ 2147483646 h 762"/>
                <a:gd name="T40" fmla="*/ 2147483646 w 5216"/>
                <a:gd name="T41" fmla="*/ 2147483646 h 762"/>
                <a:gd name="T42" fmla="*/ 2147483646 w 5216"/>
                <a:gd name="T43" fmla="*/ 2147483646 h 762"/>
                <a:gd name="T44" fmla="*/ 2147483646 w 5216"/>
                <a:gd name="T45" fmla="*/ 2147483646 h 762"/>
                <a:gd name="T46" fmla="*/ 2147483646 w 5216"/>
                <a:gd name="T47" fmla="*/ 2147483646 h 762"/>
                <a:gd name="T48" fmla="*/ 2147483646 w 5216"/>
                <a:gd name="T49" fmla="*/ 2147483646 h 762"/>
                <a:gd name="T50" fmla="*/ 2147483646 w 5216"/>
                <a:gd name="T51" fmla="*/ 2147483646 h 762"/>
                <a:gd name="T52" fmla="*/ 2147483646 w 5216"/>
                <a:gd name="T53" fmla="*/ 2147483646 h 762"/>
                <a:gd name="T54" fmla="*/ 2147483646 w 5216"/>
                <a:gd name="T55" fmla="*/ 2147483646 h 762"/>
                <a:gd name="T56" fmla="*/ 2147483646 w 5216"/>
                <a:gd name="T57" fmla="*/ 2147483646 h 762"/>
                <a:gd name="T58" fmla="*/ 2147483646 w 5216"/>
                <a:gd name="T59" fmla="*/ 2147483646 h 762"/>
                <a:gd name="T60" fmla="*/ 2147483646 w 5216"/>
                <a:gd name="T61" fmla="*/ 2147483646 h 762"/>
                <a:gd name="T62" fmla="*/ 2147483646 w 5216"/>
                <a:gd name="T63" fmla="*/ 2147483646 h 762"/>
                <a:gd name="T64" fmla="*/ 2147483646 w 5216"/>
                <a:gd name="T65" fmla="*/ 2147483646 h 762"/>
                <a:gd name="T66" fmla="*/ 2147483646 w 5216"/>
                <a:gd name="T67" fmla="*/ 2147483646 h 762"/>
                <a:gd name="T68" fmla="*/ 2147483646 w 5216"/>
                <a:gd name="T69" fmla="*/ 2147483646 h 762"/>
                <a:gd name="T70" fmla="*/ 2147483646 w 5216"/>
                <a:gd name="T71" fmla="*/ 2147483646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" name="Freeform 22">
              <a:extLst>
                <a:ext uri="{FF2B5EF4-FFF2-40B4-BE49-F238E27FC236}">
                  <a16:creationId xmlns:a16="http://schemas.microsoft.com/office/drawing/2014/main" id="{E79E69D0-8A75-4971-B605-250A7F6CC7F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6 h 694"/>
                <a:gd name="T2" fmla="*/ 0 w 5144"/>
                <a:gd name="T3" fmla="*/ 2147483646 h 694"/>
                <a:gd name="T4" fmla="*/ 2147483646 w 5144"/>
                <a:gd name="T5" fmla="*/ 2147483646 h 694"/>
                <a:gd name="T6" fmla="*/ 2147483646 w 5144"/>
                <a:gd name="T7" fmla="*/ 2147483646 h 694"/>
                <a:gd name="T8" fmla="*/ 2147483646 w 5144"/>
                <a:gd name="T9" fmla="*/ 2147483646 h 694"/>
                <a:gd name="T10" fmla="*/ 2147483646 w 5144"/>
                <a:gd name="T11" fmla="*/ 2147483646 h 694"/>
                <a:gd name="T12" fmla="*/ 2147483646 w 5144"/>
                <a:gd name="T13" fmla="*/ 2147483646 h 694"/>
                <a:gd name="T14" fmla="*/ 2147483646 w 5144"/>
                <a:gd name="T15" fmla="*/ 2147483646 h 694"/>
                <a:gd name="T16" fmla="*/ 2147483646 w 5144"/>
                <a:gd name="T17" fmla="*/ 2147483646 h 694"/>
                <a:gd name="T18" fmla="*/ 2147483646 w 5144"/>
                <a:gd name="T19" fmla="*/ 2147483646 h 694"/>
                <a:gd name="T20" fmla="*/ 2147483646 w 5144"/>
                <a:gd name="T21" fmla="*/ 2147483646 h 694"/>
                <a:gd name="T22" fmla="*/ 2147483646 w 5144"/>
                <a:gd name="T23" fmla="*/ 2147483646 h 694"/>
                <a:gd name="T24" fmla="*/ 2147483646 w 5144"/>
                <a:gd name="T25" fmla="*/ 0 h 694"/>
                <a:gd name="T26" fmla="*/ 2147483646 w 5144"/>
                <a:gd name="T27" fmla="*/ 2147483646 h 694"/>
                <a:gd name="T28" fmla="*/ 2147483646 w 5144"/>
                <a:gd name="T29" fmla="*/ 2147483646 h 694"/>
                <a:gd name="T30" fmla="*/ 2147483646 w 5144"/>
                <a:gd name="T31" fmla="*/ 2147483646 h 694"/>
                <a:gd name="T32" fmla="*/ 2147483646 w 5144"/>
                <a:gd name="T33" fmla="*/ 2147483646 h 694"/>
                <a:gd name="T34" fmla="*/ 2147483646 w 5144"/>
                <a:gd name="T35" fmla="*/ 2147483646 h 694"/>
                <a:gd name="T36" fmla="*/ 2147483646 w 5144"/>
                <a:gd name="T37" fmla="*/ 2147483646 h 694"/>
                <a:gd name="T38" fmla="*/ 2147483646 w 5144"/>
                <a:gd name="T39" fmla="*/ 2147483646 h 694"/>
                <a:gd name="T40" fmla="*/ 2147483646 w 5144"/>
                <a:gd name="T41" fmla="*/ 2147483646 h 694"/>
                <a:gd name="T42" fmla="*/ 2147483646 w 5144"/>
                <a:gd name="T43" fmla="*/ 2147483646 h 694"/>
                <a:gd name="T44" fmla="*/ 2147483646 w 5144"/>
                <a:gd name="T45" fmla="*/ 2147483646 h 694"/>
                <a:gd name="T46" fmla="*/ 2147483646 w 5144"/>
                <a:gd name="T47" fmla="*/ 2147483646 h 694"/>
                <a:gd name="T48" fmla="*/ 2147483646 w 5144"/>
                <a:gd name="T49" fmla="*/ 2147483646 h 694"/>
                <a:gd name="T50" fmla="*/ 2147483646 w 5144"/>
                <a:gd name="T51" fmla="*/ 2147483646 h 694"/>
                <a:gd name="T52" fmla="*/ 2147483646 w 5144"/>
                <a:gd name="T53" fmla="*/ 2147483646 h 694"/>
                <a:gd name="T54" fmla="*/ 2147483646 w 5144"/>
                <a:gd name="T55" fmla="*/ 2147483646 h 694"/>
                <a:gd name="T56" fmla="*/ 2147483646 w 5144"/>
                <a:gd name="T57" fmla="*/ 2147483646 h 694"/>
                <a:gd name="T58" fmla="*/ 2147483646 w 5144"/>
                <a:gd name="T59" fmla="*/ 2147483646 h 694"/>
                <a:gd name="T60" fmla="*/ 2147483646 w 5144"/>
                <a:gd name="T61" fmla="*/ 2147483646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6" name="Freeform 26">
              <a:extLst>
                <a:ext uri="{FF2B5EF4-FFF2-40B4-BE49-F238E27FC236}">
                  <a16:creationId xmlns:a16="http://schemas.microsoft.com/office/drawing/2014/main" id="{AFA57069-F130-4412-9633-07B41967999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6 h 584"/>
                <a:gd name="T2" fmla="*/ 0 w 3112"/>
                <a:gd name="T3" fmla="*/ 2147483646 h 584"/>
                <a:gd name="T4" fmla="*/ 2147483646 w 3112"/>
                <a:gd name="T5" fmla="*/ 2147483646 h 584"/>
                <a:gd name="T6" fmla="*/ 2147483646 w 3112"/>
                <a:gd name="T7" fmla="*/ 2147483646 h 584"/>
                <a:gd name="T8" fmla="*/ 2147483646 w 3112"/>
                <a:gd name="T9" fmla="*/ 2147483646 h 584"/>
                <a:gd name="T10" fmla="*/ 2147483646 w 3112"/>
                <a:gd name="T11" fmla="*/ 2147483646 h 584"/>
                <a:gd name="T12" fmla="*/ 2147483646 w 3112"/>
                <a:gd name="T13" fmla="*/ 2147483646 h 584"/>
                <a:gd name="T14" fmla="*/ 2147483646 w 3112"/>
                <a:gd name="T15" fmla="*/ 2147483646 h 584"/>
                <a:gd name="T16" fmla="*/ 2147483646 w 3112"/>
                <a:gd name="T17" fmla="*/ 2147483646 h 584"/>
                <a:gd name="T18" fmla="*/ 2147483646 w 3112"/>
                <a:gd name="T19" fmla="*/ 2147483646 h 584"/>
                <a:gd name="T20" fmla="*/ 2147483646 w 3112"/>
                <a:gd name="T21" fmla="*/ 2147483646 h 584"/>
                <a:gd name="T22" fmla="*/ 2147483646 w 3112"/>
                <a:gd name="T23" fmla="*/ 2147483646 h 584"/>
                <a:gd name="T24" fmla="*/ 2147483646 w 3112"/>
                <a:gd name="T25" fmla="*/ 2147483646 h 584"/>
                <a:gd name="T26" fmla="*/ 2147483646 w 3112"/>
                <a:gd name="T27" fmla="*/ 2147483646 h 584"/>
                <a:gd name="T28" fmla="*/ 2147483646 w 3112"/>
                <a:gd name="T29" fmla="*/ 2147483646 h 584"/>
                <a:gd name="T30" fmla="*/ 2147483646 w 3112"/>
                <a:gd name="T31" fmla="*/ 2147483646 h 584"/>
                <a:gd name="T32" fmla="*/ 2147483646 w 3112"/>
                <a:gd name="T33" fmla="*/ 2147483646 h 584"/>
                <a:gd name="T34" fmla="*/ 2147483646 w 3112"/>
                <a:gd name="T35" fmla="*/ 2147483646 h 584"/>
                <a:gd name="T36" fmla="*/ 2147483646 w 3112"/>
                <a:gd name="T37" fmla="*/ 2147483646 h 584"/>
                <a:gd name="T38" fmla="*/ 2147483646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037" name="Freeform 10">
              <a:extLst>
                <a:ext uri="{FF2B5EF4-FFF2-40B4-BE49-F238E27FC236}">
                  <a16:creationId xmlns:a16="http://schemas.microsoft.com/office/drawing/2014/main" id="{50EDF5C3-76F7-475E-8404-F7FE5F68598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6 w 8196"/>
                <a:gd name="T1" fmla="*/ 2147483646 h 1192"/>
                <a:gd name="T2" fmla="*/ 2147483646 w 8196"/>
                <a:gd name="T3" fmla="*/ 2147483646 h 1192"/>
                <a:gd name="T4" fmla="*/ 2147483646 w 8196"/>
                <a:gd name="T5" fmla="*/ 2147483646 h 1192"/>
                <a:gd name="T6" fmla="*/ 2147483646 w 8196"/>
                <a:gd name="T7" fmla="*/ 2147483646 h 1192"/>
                <a:gd name="T8" fmla="*/ 2147483646 w 8196"/>
                <a:gd name="T9" fmla="*/ 2147483646 h 1192"/>
                <a:gd name="T10" fmla="*/ 2147483646 w 8196"/>
                <a:gd name="T11" fmla="*/ 2147483646 h 1192"/>
                <a:gd name="T12" fmla="*/ 2147483646 w 8196"/>
                <a:gd name="T13" fmla="*/ 2147483646 h 1192"/>
                <a:gd name="T14" fmla="*/ 2147483646 w 8196"/>
                <a:gd name="T15" fmla="*/ 2147483646 h 1192"/>
                <a:gd name="T16" fmla="*/ 2147483646 w 8196"/>
                <a:gd name="T17" fmla="*/ 2147483646 h 1192"/>
                <a:gd name="T18" fmla="*/ 2147483646 w 8196"/>
                <a:gd name="T19" fmla="*/ 2147483646 h 1192"/>
                <a:gd name="T20" fmla="*/ 2147483646 w 8196"/>
                <a:gd name="T21" fmla="*/ 2147483646 h 1192"/>
                <a:gd name="T22" fmla="*/ 2147483646 w 8196"/>
                <a:gd name="T23" fmla="*/ 2147483646 h 1192"/>
                <a:gd name="T24" fmla="*/ 2147483646 w 8196"/>
                <a:gd name="T25" fmla="*/ 2147483646 h 1192"/>
                <a:gd name="T26" fmla="*/ 2147483646 w 8196"/>
                <a:gd name="T27" fmla="*/ 2147483646 h 1192"/>
                <a:gd name="T28" fmla="*/ 2147483646 w 8196"/>
                <a:gd name="T29" fmla="*/ 2147483646 h 1192"/>
                <a:gd name="T30" fmla="*/ 2147483646 w 8196"/>
                <a:gd name="T31" fmla="*/ 2147483646 h 1192"/>
                <a:gd name="T32" fmla="*/ 2147483646 w 8196"/>
                <a:gd name="T33" fmla="*/ 2147483646 h 1192"/>
                <a:gd name="T34" fmla="*/ 2147483646 w 8196"/>
                <a:gd name="T35" fmla="*/ 2147483646 h 1192"/>
                <a:gd name="T36" fmla="*/ 2147483646 w 8196"/>
                <a:gd name="T37" fmla="*/ 2147483646 h 1192"/>
                <a:gd name="T38" fmla="*/ 2147483646 w 8196"/>
                <a:gd name="T39" fmla="*/ 2147483646 h 1192"/>
                <a:gd name="T40" fmla="*/ 2147483646 w 8196"/>
                <a:gd name="T41" fmla="*/ 2147483646 h 1192"/>
                <a:gd name="T42" fmla="*/ 2147483646 w 8196"/>
                <a:gd name="T43" fmla="*/ 2147483646 h 1192"/>
                <a:gd name="T44" fmla="*/ 2147483646 w 8196"/>
                <a:gd name="T45" fmla="*/ 0 h 1192"/>
                <a:gd name="T46" fmla="*/ 2147483646 w 8196"/>
                <a:gd name="T47" fmla="*/ 2147483646 h 1192"/>
                <a:gd name="T48" fmla="*/ 2147483646 w 8196"/>
                <a:gd name="T49" fmla="*/ 2147483646 h 1192"/>
                <a:gd name="T50" fmla="*/ 2147483646 w 8196"/>
                <a:gd name="T51" fmla="*/ 2147483646 h 1192"/>
                <a:gd name="T52" fmla="*/ 2147483646 w 8196"/>
                <a:gd name="T53" fmla="*/ 2147483646 h 1192"/>
                <a:gd name="T54" fmla="*/ 2147483646 w 8196"/>
                <a:gd name="T55" fmla="*/ 2147483646 h 1192"/>
                <a:gd name="T56" fmla="*/ 2147483646 w 8196"/>
                <a:gd name="T57" fmla="*/ 2147483646 h 1192"/>
                <a:gd name="T58" fmla="*/ 2147483646 w 8196"/>
                <a:gd name="T59" fmla="*/ 2147483646 h 1192"/>
                <a:gd name="T60" fmla="*/ 2147483646 w 8196"/>
                <a:gd name="T61" fmla="*/ 2147483646 h 1192"/>
                <a:gd name="T62" fmla="*/ 0 w 8196"/>
                <a:gd name="T63" fmla="*/ 2147483646 h 1192"/>
                <a:gd name="T64" fmla="*/ 2147483646 w 8196"/>
                <a:gd name="T65" fmla="*/ 2147483646 h 1192"/>
                <a:gd name="T66" fmla="*/ 2147483646 w 8196"/>
                <a:gd name="T67" fmla="*/ 2147483646 h 1192"/>
                <a:gd name="T68" fmla="*/ 2147483646 w 8196"/>
                <a:gd name="T69" fmla="*/ 2147483646 h 1192"/>
                <a:gd name="T70" fmla="*/ 2147483646 w 8196"/>
                <a:gd name="T71" fmla="*/ 2147483646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8" name="Title Placeholder 1">
            <a:extLst>
              <a:ext uri="{FF2B5EF4-FFF2-40B4-BE49-F238E27FC236}">
                <a16:creationId xmlns:a16="http://schemas.microsoft.com/office/drawing/2014/main" id="{B231299F-E241-4CE3-95BD-06D2A2818AF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3EA1F-4751-4874-99A3-CC9B57BE5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F9844A6-D89B-421A-85A3-E2DA7666B295}" type="datetime1">
              <a:rPr lang="en-US"/>
              <a:pPr>
                <a:defRPr/>
              </a:pPr>
              <a:t>2/22/2023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2B671-687D-4569-A1B7-38D5427CF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0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67938-C0F9-4589-8979-B28264AF4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9A9EBDCC-8FB3-41FF-8C93-039CA9DA93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Text Placeholder 2">
            <a:extLst>
              <a:ext uri="{FF2B5EF4-FFF2-40B4-BE49-F238E27FC236}">
                <a16:creationId xmlns:a16="http://schemas.microsoft.com/office/drawing/2014/main" id="{26CF3313-557B-4768-9BA6-E94D1B6EFDD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04" r:id="rId2"/>
    <p:sldLayoutId id="2147483810" r:id="rId3"/>
    <p:sldLayoutId id="2147483805" r:id="rId4"/>
    <p:sldLayoutId id="2147483806" r:id="rId5"/>
    <p:sldLayoutId id="2147483807" r:id="rId6"/>
    <p:sldLayoutId id="2147483811" r:id="rId7"/>
    <p:sldLayoutId id="2147483812" r:id="rId8"/>
    <p:sldLayoutId id="2147483813" r:id="rId9"/>
    <p:sldLayoutId id="2147483808" r:id="rId10"/>
    <p:sldLayoutId id="214748381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FFFF"/>
          </a:solidFill>
          <a:latin typeface="Candara" pitchFamily="34" charset="0"/>
          <a:ea typeface="华文新魏" pitchFamily="2" charset="-122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3.bin"/><Relationship Id="rId3" Type="http://schemas.openxmlformats.org/officeDocument/2006/relationships/image" Target="../media/image36.wmf"/><Relationship Id="rId21" Type="http://schemas.openxmlformats.org/officeDocument/2006/relationships/image" Target="../media/image45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3.wmf"/><Relationship Id="rId2" Type="http://schemas.openxmlformats.org/officeDocument/2006/relationships/oleObject" Target="../embeddings/oleObject35.bin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5" Type="http://schemas.openxmlformats.org/officeDocument/2006/relationships/image" Target="../media/image42.wmf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4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50.bin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3.wmf"/><Relationship Id="rId4" Type="http://schemas.openxmlformats.org/officeDocument/2006/relationships/oleObject" Target="../embeddings/oleObject52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6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5.bin"/><Relationship Id="rId9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3.bin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62.bin"/><Relationship Id="rId4" Type="http://schemas.openxmlformats.org/officeDocument/2006/relationships/oleObject" Target="../embeddings/oleObject59.bin"/><Relationship Id="rId9" Type="http://schemas.openxmlformats.org/officeDocument/2006/relationships/image" Target="../media/image62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70.wmf"/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12" Type="http://schemas.openxmlformats.org/officeDocument/2006/relationships/oleObject" Target="../embeddings/oleObject69.bin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77.wmf"/><Relationship Id="rId18" Type="http://schemas.openxmlformats.org/officeDocument/2006/relationships/oleObject" Target="../embeddings/oleObject79.bin"/><Relationship Id="rId26" Type="http://schemas.openxmlformats.org/officeDocument/2006/relationships/image" Target="../media/image83.png"/><Relationship Id="rId3" Type="http://schemas.openxmlformats.org/officeDocument/2006/relationships/image" Target="../media/image72.wmf"/><Relationship Id="rId21" Type="http://schemas.openxmlformats.org/officeDocument/2006/relationships/image" Target="../media/image80.wmf"/><Relationship Id="rId7" Type="http://schemas.openxmlformats.org/officeDocument/2006/relationships/image" Target="../media/image74.wmf"/><Relationship Id="rId12" Type="http://schemas.openxmlformats.org/officeDocument/2006/relationships/oleObject" Target="../embeddings/oleObject76.bin"/><Relationship Id="rId17" Type="http://schemas.openxmlformats.org/officeDocument/2006/relationships/image" Target="../media/image79.wmf"/><Relationship Id="rId25" Type="http://schemas.openxmlformats.org/officeDocument/2006/relationships/image" Target="../media/image82.wmf"/><Relationship Id="rId2" Type="http://schemas.openxmlformats.org/officeDocument/2006/relationships/oleObject" Target="../embeddings/oleObject71.bin"/><Relationship Id="rId16" Type="http://schemas.openxmlformats.org/officeDocument/2006/relationships/oleObject" Target="../embeddings/oleObject78.bin"/><Relationship Id="rId20" Type="http://schemas.openxmlformats.org/officeDocument/2006/relationships/oleObject" Target="../embeddings/oleObject8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76.wmf"/><Relationship Id="rId24" Type="http://schemas.openxmlformats.org/officeDocument/2006/relationships/oleObject" Target="../embeddings/oleObject82.bin"/><Relationship Id="rId5" Type="http://schemas.openxmlformats.org/officeDocument/2006/relationships/image" Target="../media/image73.wmf"/><Relationship Id="rId15" Type="http://schemas.openxmlformats.org/officeDocument/2006/relationships/image" Target="../media/image78.wmf"/><Relationship Id="rId23" Type="http://schemas.openxmlformats.org/officeDocument/2006/relationships/image" Target="../media/image81.wmf"/><Relationship Id="rId10" Type="http://schemas.openxmlformats.org/officeDocument/2006/relationships/oleObject" Target="../embeddings/oleObject75.bin"/><Relationship Id="rId19" Type="http://schemas.openxmlformats.org/officeDocument/2006/relationships/image" Target="../media/image70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75.wmf"/><Relationship Id="rId14" Type="http://schemas.openxmlformats.org/officeDocument/2006/relationships/oleObject" Target="../embeddings/oleObject77.bin"/><Relationship Id="rId22" Type="http://schemas.openxmlformats.org/officeDocument/2006/relationships/oleObject" Target="../embeddings/oleObject81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70.wmf"/><Relationship Id="rId3" Type="http://schemas.openxmlformats.org/officeDocument/2006/relationships/image" Target="../media/image75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8.bin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79.wmf"/><Relationship Id="rId5" Type="http://schemas.openxmlformats.org/officeDocument/2006/relationships/image" Target="../media/image76.w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78.wmf"/><Relationship Id="rId14" Type="http://schemas.openxmlformats.org/officeDocument/2006/relationships/image" Target="../media/image8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9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2.wmf"/><Relationship Id="rId7" Type="http://schemas.openxmlformats.org/officeDocument/2006/relationships/image" Target="../media/image4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12" Type="http://schemas.openxmlformats.org/officeDocument/2006/relationships/oleObject" Target="../embeddings/oleObject97.bin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91.wmf"/><Relationship Id="rId5" Type="http://schemas.openxmlformats.org/officeDocument/2006/relationships/image" Target="../media/image88.wmf"/><Relationship Id="rId10" Type="http://schemas.openxmlformats.org/officeDocument/2006/relationships/oleObject" Target="../embeddings/oleObject96.bin"/><Relationship Id="rId4" Type="http://schemas.openxmlformats.org/officeDocument/2006/relationships/oleObject" Target="../embeddings/oleObject93.bin"/><Relationship Id="rId9" Type="http://schemas.openxmlformats.org/officeDocument/2006/relationships/image" Target="../media/image90.wmf"/><Relationship Id="rId14" Type="http://schemas.openxmlformats.org/officeDocument/2006/relationships/image" Target="../media/image8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4.wmf"/><Relationship Id="rId7" Type="http://schemas.openxmlformats.org/officeDocument/2006/relationships/image" Target="../media/image96.wmf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95.wmf"/><Relationship Id="rId4" Type="http://schemas.openxmlformats.org/officeDocument/2006/relationships/oleObject" Target="../embeddings/oleObject100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0.wmf"/><Relationship Id="rId12" Type="http://schemas.openxmlformats.org/officeDocument/2006/relationships/oleObject" Target="../embeddings/oleObject107.bin"/><Relationship Id="rId2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2.wmf"/><Relationship Id="rId5" Type="http://schemas.openxmlformats.org/officeDocument/2006/relationships/image" Target="../media/image99.w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1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image" Target="../media/image104.wmf"/><Relationship Id="rId7" Type="http://schemas.openxmlformats.org/officeDocument/2006/relationships/image" Target="../media/image106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08.wmf"/><Relationship Id="rId5" Type="http://schemas.openxmlformats.org/officeDocument/2006/relationships/image" Target="../media/image105.wmf"/><Relationship Id="rId10" Type="http://schemas.openxmlformats.org/officeDocument/2006/relationships/oleObject" Target="../embeddings/oleObject112.bin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07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1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5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1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17.wmf"/><Relationship Id="rId3" Type="http://schemas.openxmlformats.org/officeDocument/2006/relationships/image" Target="../media/image112.wmf"/><Relationship Id="rId7" Type="http://schemas.openxmlformats.org/officeDocument/2006/relationships/image" Target="../media/image114.wmf"/><Relationship Id="rId12" Type="http://schemas.openxmlformats.org/officeDocument/2006/relationships/oleObject" Target="../embeddings/oleObject121.bin"/><Relationship Id="rId2" Type="http://schemas.openxmlformats.org/officeDocument/2006/relationships/oleObject" Target="../embeddings/oleObject1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15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5.bin"/><Relationship Id="rId3" Type="http://schemas.openxmlformats.org/officeDocument/2006/relationships/image" Target="../media/image118.wmf"/><Relationship Id="rId7" Type="http://schemas.openxmlformats.org/officeDocument/2006/relationships/image" Target="../media/image120.wmf"/><Relationship Id="rId2" Type="http://schemas.openxmlformats.org/officeDocument/2006/relationships/oleObject" Target="../embeddings/oleObject1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4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23.bin"/><Relationship Id="rId9" Type="http://schemas.openxmlformats.org/officeDocument/2006/relationships/image" Target="../media/image121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2" Type="http://schemas.openxmlformats.org/officeDocument/2006/relationships/oleObject" Target="../embeddings/oleObject12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25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7.wmf"/><Relationship Id="rId4" Type="http://schemas.openxmlformats.org/officeDocument/2006/relationships/oleObject" Target="../embeddings/oleObject13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5.bin"/><Relationship Id="rId3" Type="http://schemas.openxmlformats.org/officeDocument/2006/relationships/image" Target="../media/image128.emf"/><Relationship Id="rId7" Type="http://schemas.openxmlformats.org/officeDocument/2006/relationships/image" Target="../media/image130.emf"/><Relationship Id="rId2" Type="http://schemas.openxmlformats.org/officeDocument/2006/relationships/oleObject" Target="../embeddings/oleObject13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34.bin"/><Relationship Id="rId5" Type="http://schemas.openxmlformats.org/officeDocument/2006/relationships/image" Target="../media/image129.emf"/><Relationship Id="rId4" Type="http://schemas.openxmlformats.org/officeDocument/2006/relationships/oleObject" Target="../embeddings/oleObject133.bin"/><Relationship Id="rId9" Type="http://schemas.openxmlformats.org/officeDocument/2006/relationships/image" Target="../media/image13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3.wmf"/><Relationship Id="rId4" Type="http://schemas.openxmlformats.org/officeDocument/2006/relationships/oleObject" Target="../embeddings/oleObject13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image" Target="../media/image25.wmf"/><Relationship Id="rId3" Type="http://schemas.openxmlformats.org/officeDocument/2006/relationships/image" Target="../media/image20.e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4.bin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emf"/><Relationship Id="rId5" Type="http://schemas.openxmlformats.org/officeDocument/2006/relationships/image" Target="../media/image21.wmf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20.bin"/><Relationship Id="rId9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9">
            <a:extLst>
              <a:ext uri="{FF2B5EF4-FFF2-40B4-BE49-F238E27FC236}">
                <a16:creationId xmlns:a16="http://schemas.microsoft.com/office/drawing/2014/main" id="{438D4DF7-3D0C-4B07-9B78-B8173ECAA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320925"/>
            <a:ext cx="4286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一、条件概率</a:t>
            </a:r>
          </a:p>
        </p:txBody>
      </p:sp>
      <p:sp>
        <p:nvSpPr>
          <p:cNvPr id="8195" name="Rectangle 10">
            <a:extLst>
              <a:ext uri="{FF2B5EF4-FFF2-40B4-BE49-F238E27FC236}">
                <a16:creationId xmlns:a16="http://schemas.microsoft.com/office/drawing/2014/main" id="{FB09F639-0266-4924-91DC-B281BA8A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025775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二、乘法定理</a:t>
            </a:r>
          </a:p>
        </p:txBody>
      </p:sp>
      <p:sp>
        <p:nvSpPr>
          <p:cNvPr id="8196" name="Rectangle 11">
            <a:extLst>
              <a:ext uri="{FF2B5EF4-FFF2-40B4-BE49-F238E27FC236}">
                <a16:creationId xmlns:a16="http://schemas.microsoft.com/office/drawing/2014/main" id="{04D0DD82-FF77-49CB-A9FF-87A857193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711575"/>
            <a:ext cx="678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三、全概率公式</a:t>
            </a:r>
          </a:p>
        </p:txBody>
      </p:sp>
      <p:sp>
        <p:nvSpPr>
          <p:cNvPr id="8197" name="Rectangle 14">
            <a:extLst>
              <a:ext uri="{FF2B5EF4-FFF2-40B4-BE49-F238E27FC236}">
                <a16:creationId xmlns:a16="http://schemas.microsoft.com/office/drawing/2014/main" id="{36C8B794-C767-4432-B2D5-455EAB494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4424363"/>
            <a:ext cx="3890963" cy="1163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3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四、贝叶斯公式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zh-CN" sz="32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8198" name="Rectangle 16">
            <a:extLst>
              <a:ext uri="{FF2B5EF4-FFF2-40B4-BE49-F238E27FC236}">
                <a16:creationId xmlns:a16="http://schemas.microsoft.com/office/drawing/2014/main" id="{ED26B5ED-DB99-49BC-BBCA-7AF0056C9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22375"/>
            <a:ext cx="8229600" cy="831850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 sz="4800">
                <a:solidFill>
                  <a:schemeClr val="tx1"/>
                </a:solidFill>
                <a:latin typeface="黑体" panose="02010609060101010101" pitchFamily="49" charset="-122"/>
              </a:rPr>
              <a:t>第三节　条件概率</a:t>
            </a:r>
          </a:p>
        </p:txBody>
      </p:sp>
      <p:sp>
        <p:nvSpPr>
          <p:cNvPr id="8199" name="AutoShape 17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938FC1E1-ED96-426F-87B7-F304F1C231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172200"/>
            <a:ext cx="381000" cy="3810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34" name="Object 1026">
            <a:extLst>
              <a:ext uri="{FF2B5EF4-FFF2-40B4-BE49-F238E27FC236}">
                <a16:creationId xmlns:a16="http://schemas.microsoft.com/office/drawing/2014/main" id="{A7CA188D-5164-4E07-9CAE-C7A4C44252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650509"/>
              </p:ext>
            </p:extLst>
          </p:nvPr>
        </p:nvGraphicFramePr>
        <p:xfrm>
          <a:off x="914400" y="5263282"/>
          <a:ext cx="683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32600" imgH="469900" progId="Equation.3">
                  <p:embed/>
                </p:oleObj>
              </mc:Choice>
              <mc:Fallback>
                <p:oleObj name="Equation" r:id="rId2" imgW="6832600" imgH="4699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263282"/>
                        <a:ext cx="683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5" name="Object 1027">
            <a:extLst>
              <a:ext uri="{FF2B5EF4-FFF2-40B4-BE49-F238E27FC236}">
                <a16:creationId xmlns:a16="http://schemas.microsoft.com/office/drawing/2014/main" id="{CBF965C2-FCE5-4146-82ED-7F34113616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796281"/>
              </p:ext>
            </p:extLst>
          </p:nvPr>
        </p:nvGraphicFramePr>
        <p:xfrm>
          <a:off x="914400" y="6055444"/>
          <a:ext cx="585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54700" imgH="469900" progId="Equation.3">
                  <p:embed/>
                </p:oleObj>
              </mc:Choice>
              <mc:Fallback>
                <p:oleObj name="Equation" r:id="rId4" imgW="5854700" imgH="4699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55444"/>
                        <a:ext cx="585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6" name="Object 1028">
            <a:extLst>
              <a:ext uri="{FF2B5EF4-FFF2-40B4-BE49-F238E27FC236}">
                <a16:creationId xmlns:a16="http://schemas.microsoft.com/office/drawing/2014/main" id="{A24CC34F-A398-4C7D-9BA4-DACA13F62C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961482"/>
              </p:ext>
            </p:extLst>
          </p:nvPr>
        </p:nvGraphicFramePr>
        <p:xfrm>
          <a:off x="914400" y="3966294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44700" imgH="838200" progId="Equation.3">
                  <p:embed/>
                </p:oleObj>
              </mc:Choice>
              <mc:Fallback>
                <p:oleObj name="Equation" r:id="rId6" imgW="2044700" imgH="8382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966294"/>
                        <a:ext cx="204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1029">
            <a:extLst>
              <a:ext uri="{FF2B5EF4-FFF2-40B4-BE49-F238E27FC236}">
                <a16:creationId xmlns:a16="http://schemas.microsoft.com/office/drawing/2014/main" id="{BBDCFBF4-8AAD-4C97-902E-29C05A7075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930970"/>
              </p:ext>
            </p:extLst>
          </p:nvPr>
        </p:nvGraphicFramePr>
        <p:xfrm>
          <a:off x="3048000" y="3966294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47700" imgH="838200" progId="Equation.3">
                  <p:embed/>
                </p:oleObj>
              </mc:Choice>
              <mc:Fallback>
                <p:oleObj name="Equation" r:id="rId8" imgW="647700" imgH="838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966294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1030">
            <a:extLst>
              <a:ext uri="{FF2B5EF4-FFF2-40B4-BE49-F238E27FC236}">
                <a16:creationId xmlns:a16="http://schemas.microsoft.com/office/drawing/2014/main" id="{C22C82F8-7071-4EF4-BC9E-673BB113C0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756375"/>
              </p:ext>
            </p:extLst>
          </p:nvPr>
        </p:nvGraphicFramePr>
        <p:xfrm>
          <a:off x="914400" y="3315419"/>
          <a:ext cx="4978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78400" imgH="469900" progId="Equation.3">
                  <p:embed/>
                </p:oleObj>
              </mc:Choice>
              <mc:Fallback>
                <p:oleObj name="Equation" r:id="rId10" imgW="4978400" imgH="4699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15419"/>
                        <a:ext cx="4978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1031">
            <a:extLst>
              <a:ext uri="{FF2B5EF4-FFF2-40B4-BE49-F238E27FC236}">
                <a16:creationId xmlns:a16="http://schemas.microsoft.com/office/drawing/2014/main" id="{01280FF2-77B7-4DA5-82FC-E60A165CA5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991734"/>
              </p:ext>
            </p:extLst>
          </p:nvPr>
        </p:nvGraphicFramePr>
        <p:xfrm>
          <a:off x="914400" y="2574057"/>
          <a:ext cx="22812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03500" imgH="457200" progId="Equation.3">
                  <p:embed/>
                </p:oleObj>
              </mc:Choice>
              <mc:Fallback>
                <p:oleObj name="Equation" r:id="rId12" imgW="2603500" imgH="45720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74057"/>
                        <a:ext cx="22812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1032">
            <a:extLst>
              <a:ext uri="{FF2B5EF4-FFF2-40B4-BE49-F238E27FC236}">
                <a16:creationId xmlns:a16="http://schemas.microsoft.com/office/drawing/2014/main" id="{946CBBAF-F1F8-44FD-936F-16DC8230B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616197"/>
              </p:ext>
            </p:extLst>
          </p:nvPr>
        </p:nvGraphicFramePr>
        <p:xfrm>
          <a:off x="3200400" y="2574057"/>
          <a:ext cx="309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98800" imgH="457200" progId="Equation.3">
                  <p:embed/>
                </p:oleObj>
              </mc:Choice>
              <mc:Fallback>
                <p:oleObj name="Equation" r:id="rId14" imgW="3098800" imgH="45720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74057"/>
                        <a:ext cx="3098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FA41AEBB-E446-429D-B273-468E650F2C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1850394"/>
              </p:ext>
            </p:extLst>
          </p:nvPr>
        </p:nvGraphicFramePr>
        <p:xfrm>
          <a:off x="914400" y="705718"/>
          <a:ext cx="1587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500" imgH="838200" progId="Equation.3">
                  <p:embed/>
                </p:oleObj>
              </mc:Choice>
              <mc:Fallback>
                <p:oleObj name="Equation" r:id="rId16" imgW="1587500" imgH="838200" progId="Equation.3">
                  <p:embed/>
                  <p:pic>
                    <p:nvPicPr>
                      <p:cNvPr id="43019" name="Object 11">
                        <a:extLst>
                          <a:ext uri="{FF2B5EF4-FFF2-40B4-BE49-F238E27FC236}">
                            <a16:creationId xmlns:a16="http://schemas.microsoft.com/office/drawing/2014/main" id="{FF3F9094-C1B2-484D-A5C4-D766A4FF11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05718"/>
                        <a:ext cx="1587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0E8B21FD-050F-4CCC-9DDC-5F31108D9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3966"/>
              </p:ext>
            </p:extLst>
          </p:nvPr>
        </p:nvGraphicFramePr>
        <p:xfrm>
          <a:off x="848345" y="1857772"/>
          <a:ext cx="21193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400300" imgH="419100" progId="Equation.3">
                  <p:embed/>
                </p:oleObj>
              </mc:Choice>
              <mc:Fallback>
                <p:oleObj name="Equation" r:id="rId18" imgW="2400300" imgH="419100" progId="Equation.3">
                  <p:embed/>
                  <p:pic>
                    <p:nvPicPr>
                      <p:cNvPr id="43020" name="Object 12">
                        <a:extLst>
                          <a:ext uri="{FF2B5EF4-FFF2-40B4-BE49-F238E27FC236}">
                            <a16:creationId xmlns:a16="http://schemas.microsoft.com/office/drawing/2014/main" id="{F29439EC-E565-4F69-B037-A379911E9C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345" y="1857772"/>
                        <a:ext cx="211931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5FBCC6B2-8724-45AD-948C-EE5EB21455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980267"/>
              </p:ext>
            </p:extLst>
          </p:nvPr>
        </p:nvGraphicFramePr>
        <p:xfrm>
          <a:off x="3058145" y="1781572"/>
          <a:ext cx="2593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857500" imgH="457200" progId="Equation.3">
                  <p:embed/>
                </p:oleObj>
              </mc:Choice>
              <mc:Fallback>
                <p:oleObj name="Equation" r:id="rId20" imgW="2857500" imgH="457200" progId="Equation.3">
                  <p:embed/>
                  <p:pic>
                    <p:nvPicPr>
                      <p:cNvPr id="43021" name="Object 13">
                        <a:extLst>
                          <a:ext uri="{FF2B5EF4-FFF2-40B4-BE49-F238E27FC236}">
                            <a16:creationId xmlns:a16="http://schemas.microsoft.com/office/drawing/2014/main" id="{7B4F728F-4CD4-453E-9A92-FF8634AD7B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8145" y="1781572"/>
                        <a:ext cx="25939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EACE599B-D995-4963-9EEE-29EF851D0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395413"/>
          <a:ext cx="37226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52900" imgH="520700" progId="Equation.3">
                  <p:embed/>
                </p:oleObj>
              </mc:Choice>
              <mc:Fallback>
                <p:oleObj name="Equation" r:id="rId2" imgW="4152900" imgH="520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95413"/>
                        <a:ext cx="3722688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5">
            <a:extLst>
              <a:ext uri="{FF2B5EF4-FFF2-40B4-BE49-F238E27FC236}">
                <a16:creationId xmlns:a16="http://schemas.microsoft.com/office/drawing/2014/main" id="{7BE2F10F-449A-42B8-B680-05D700E27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1423988"/>
          <a:ext cx="381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14800" imgH="482600" progId="Equation.3">
                  <p:embed/>
                </p:oleObj>
              </mc:Choice>
              <mc:Fallback>
                <p:oleObj name="Equation" r:id="rId4" imgW="41148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423988"/>
                        <a:ext cx="3810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41FAF4E7-0C08-4E1A-8D95-BDA563B93B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2187575"/>
          <a:ext cx="4292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92600" imgH="520700" progId="Equation.3">
                  <p:embed/>
                </p:oleObj>
              </mc:Choice>
              <mc:Fallback>
                <p:oleObj name="Equation" r:id="rId6" imgW="42926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187575"/>
                        <a:ext cx="42926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Object 7">
            <a:extLst>
              <a:ext uri="{FF2B5EF4-FFF2-40B4-BE49-F238E27FC236}">
                <a16:creationId xmlns:a16="http://schemas.microsoft.com/office/drawing/2014/main" id="{55D57007-852F-402E-993B-6BE05FAE7B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971800"/>
          <a:ext cx="4635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35500" imgH="838200" progId="Equation.3">
                  <p:embed/>
                </p:oleObj>
              </mc:Choice>
              <mc:Fallback>
                <p:oleObj name="Equation" r:id="rId8" imgW="46355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971800"/>
                        <a:ext cx="4635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DE92D8FD-5E58-47A3-A4E9-40E47EE44A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29718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838200" progId="Equation.3">
                  <p:embed/>
                </p:oleObj>
              </mc:Choice>
              <mc:Fallback>
                <p:oleObj name="Equation" r:id="rId10" imgW="6477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971800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Text Box 9">
            <a:extLst>
              <a:ext uri="{FF2B5EF4-FFF2-40B4-BE49-F238E27FC236}">
                <a16:creationId xmlns:a16="http://schemas.microsoft.com/office/drawing/2014/main" id="{3BA686DF-BFBC-4BD0-A049-076773920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34340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依此类推</a:t>
            </a:r>
          </a:p>
        </p:txBody>
      </p:sp>
      <p:graphicFrame>
        <p:nvGraphicFramePr>
          <p:cNvPr id="44042" name="Object 10">
            <a:extLst>
              <a:ext uri="{FF2B5EF4-FFF2-40B4-BE49-F238E27FC236}">
                <a16:creationId xmlns:a16="http://schemas.microsoft.com/office/drawing/2014/main" id="{E2BBDB47-DFA3-47AA-B213-685EC89CA9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191000"/>
          <a:ext cx="2844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44800" imgH="838200" progId="Equation.3">
                  <p:embed/>
                </p:oleObj>
              </mc:Choice>
              <mc:Fallback>
                <p:oleObj name="Equation" r:id="rId12" imgW="28448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191000"/>
                        <a:ext cx="2844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5" name="Rectangle 13">
            <a:extLst>
              <a:ext uri="{FF2B5EF4-FFF2-40B4-BE49-F238E27FC236}">
                <a16:creationId xmlns:a16="http://schemas.microsoft.com/office/drawing/2014/main" id="{91D1E6DE-F3D4-429F-BE75-BAC55D336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81600"/>
            <a:ext cx="313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故抓阄与次序无关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4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1" grpId="0" autoUpdateAnimBg="0"/>
      <p:bldP spid="4404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E0B4A46-5587-4090-A493-A04653C3D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2071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摸球试验</a:t>
            </a:r>
          </a:p>
        </p:txBody>
      </p:sp>
      <p:graphicFrame>
        <p:nvGraphicFramePr>
          <p:cNvPr id="78851" name="Object 3">
            <a:extLst>
              <a:ext uri="{FF2B5EF4-FFF2-40B4-BE49-F238E27FC236}">
                <a16:creationId xmlns:a16="http://schemas.microsoft.com/office/drawing/2014/main" id="{518B969C-E02F-4995-9DC4-BFA741AF02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4550" y="1303338"/>
          <a:ext cx="7556500" cy="262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556500" imgH="2628900" progId="Equation.3">
                  <p:embed/>
                </p:oleObj>
              </mc:Choice>
              <mc:Fallback>
                <p:oleObj name="Equation" r:id="rId2" imgW="7556500" imgH="2628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1303338"/>
                        <a:ext cx="7556500" cy="262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Rectangle 4">
            <a:extLst>
              <a:ext uri="{FF2B5EF4-FFF2-40B4-BE49-F238E27FC236}">
                <a16:creationId xmlns:a16="http://schemas.microsoft.com/office/drawing/2014/main" id="{0BF0AB54-43F7-4693-B9EE-BAE9E8A0E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005263"/>
            <a:ext cx="717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8853" name="Object 5">
            <a:extLst>
              <a:ext uri="{FF2B5EF4-FFF2-40B4-BE49-F238E27FC236}">
                <a16:creationId xmlns:a16="http://schemas.microsoft.com/office/drawing/2014/main" id="{9F68EF8B-53DF-4804-B1AD-0B2B8A8B2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825857"/>
              </p:ext>
            </p:extLst>
          </p:nvPr>
        </p:nvGraphicFramePr>
        <p:xfrm>
          <a:off x="1568449" y="4068763"/>
          <a:ext cx="6662500" cy="45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69100" imgH="457200" progId="Equation.DSMT4">
                  <p:embed/>
                </p:oleObj>
              </mc:Choice>
              <mc:Fallback>
                <p:oleObj name="Equation" r:id="rId4" imgW="6769100" imgH="457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49" y="4068763"/>
                        <a:ext cx="6662500" cy="45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Object 6">
            <a:extLst>
              <a:ext uri="{FF2B5EF4-FFF2-40B4-BE49-F238E27FC236}">
                <a16:creationId xmlns:a16="http://schemas.microsoft.com/office/drawing/2014/main" id="{47F73ABB-03EF-407C-BA8F-25DA53BD07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05814"/>
              </p:ext>
            </p:extLst>
          </p:nvPr>
        </p:nvGraphicFramePr>
        <p:xfrm>
          <a:off x="1619672" y="4725144"/>
          <a:ext cx="6108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08700" imgH="469900" progId="Equation.3">
                  <p:embed/>
                </p:oleObj>
              </mc:Choice>
              <mc:Fallback>
                <p:oleObj name="Equation" r:id="rId6" imgW="61087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4725144"/>
                        <a:ext cx="6108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5" name="Rectangle 7">
            <a:extLst>
              <a:ext uri="{FF2B5EF4-FFF2-40B4-BE49-F238E27FC236}">
                <a16:creationId xmlns:a16="http://schemas.microsoft.com/office/drawing/2014/main" id="{8F97E839-E09D-46B5-AC81-CC4C1EA04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68413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 autoUpdateAnimBg="0"/>
      <p:bldP spid="7885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1026">
            <a:extLst>
              <a:ext uri="{FF2B5EF4-FFF2-40B4-BE49-F238E27FC236}">
                <a16:creationId xmlns:a16="http://schemas.microsoft.com/office/drawing/2014/main" id="{F48E95B6-6FCB-459C-ACBA-B8B6CFE497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914400"/>
          <a:ext cx="250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393700" progId="Equation.3">
                  <p:embed/>
                </p:oleObj>
              </mc:Choice>
              <mc:Fallback>
                <p:oleObj name="Equation" r:id="rId2" imgW="2501900" imgH="3937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914400"/>
                        <a:ext cx="250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5" name="Object 1027">
            <a:extLst>
              <a:ext uri="{FF2B5EF4-FFF2-40B4-BE49-F238E27FC236}">
                <a16:creationId xmlns:a16="http://schemas.microsoft.com/office/drawing/2014/main" id="{FFE30813-F82A-4C90-9ED0-14666463EF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752600"/>
          <a:ext cx="2044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44700" imgH="469900" progId="Equation.3">
                  <p:embed/>
                </p:oleObj>
              </mc:Choice>
              <mc:Fallback>
                <p:oleObj name="Equation" r:id="rId4" imgW="2044700" imgH="4699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2044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1028">
            <a:extLst>
              <a:ext uri="{FF2B5EF4-FFF2-40B4-BE49-F238E27FC236}">
                <a16:creationId xmlns:a16="http://schemas.microsoft.com/office/drawing/2014/main" id="{D8E5FC85-EA2C-445C-AAFC-0124FFF5CB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743200"/>
          <a:ext cx="6146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46800" imgH="520700" progId="Equation.3">
                  <p:embed/>
                </p:oleObj>
              </mc:Choice>
              <mc:Fallback>
                <p:oleObj name="Equation" r:id="rId6" imgW="6146800" imgH="5207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743200"/>
                        <a:ext cx="6146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1029">
            <a:extLst>
              <a:ext uri="{FF2B5EF4-FFF2-40B4-BE49-F238E27FC236}">
                <a16:creationId xmlns:a16="http://schemas.microsoft.com/office/drawing/2014/main" id="{70D0555E-995E-4F85-AFE1-11A7B67CE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810000"/>
          <a:ext cx="566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64200" imgH="838200" progId="Equation.3">
                  <p:embed/>
                </p:oleObj>
              </mc:Choice>
              <mc:Fallback>
                <p:oleObj name="Equation" r:id="rId8" imgW="5664200" imgH="8382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10000"/>
                        <a:ext cx="5664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1031">
            <a:extLst>
              <a:ext uri="{FF2B5EF4-FFF2-40B4-BE49-F238E27FC236}">
                <a16:creationId xmlns:a16="http://schemas.microsoft.com/office/drawing/2014/main" id="{C2CBED89-E85A-402D-B186-4DA896024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029200"/>
            <a:ext cx="81264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此模型被波利亚用来作为描述传染病的数学模型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2D5B7CB2-451D-44C5-99A9-C7683F376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96913"/>
            <a:ext cx="78486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0" lang="en-US" altLang="zh-CN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kumimoji="0"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设某光学仪器厂制造的透镜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第一次落下时打破的概率为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1/2,</a:t>
            </a:r>
            <a:r>
              <a:rPr kumimoji="0"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若第一次落下未打破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第二次落下打破的概率为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7/10 , </a:t>
            </a:r>
            <a:r>
              <a:rPr kumimoji="0"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若前两次落下未打破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0"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第三次落下打破的概率为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9/10.</a:t>
            </a:r>
            <a:r>
              <a:rPr kumimoji="0"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试求透镜落下三次而未打破的概率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D1AE17C6-93EC-4F9F-ADB6-E1D9DDD4A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64438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0"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6569" name="Rectangle 9">
            <a:extLst>
              <a:ext uri="{FF2B5EF4-FFF2-40B4-BE49-F238E27FC236}">
                <a16:creationId xmlns:a16="http://schemas.microsoft.com/office/drawing/2014/main" id="{209132B1-D5A0-457F-A3DF-ED52CFE03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74038"/>
            <a:ext cx="6311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0"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kumimoji="0"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kumimoji="0"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表示事件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kumimoji="0" lang="zh-CN" altLang="en-US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透镜落下三次而未打破</a:t>
            </a:r>
            <a:r>
              <a:rPr kumimoji="0"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kumimoji="0"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66573" name="Object 13">
            <a:extLst>
              <a:ext uri="{FF2B5EF4-FFF2-40B4-BE49-F238E27FC236}">
                <a16:creationId xmlns:a16="http://schemas.microsoft.com/office/drawing/2014/main" id="{7FEEA944-4E6F-4A3B-9B97-DB4E0AF741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42521"/>
              </p:ext>
            </p:extLst>
          </p:nvPr>
        </p:nvGraphicFramePr>
        <p:xfrm>
          <a:off x="988193" y="4221088"/>
          <a:ext cx="2819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19400" imgH="469900" progId="Equation.3">
                  <p:embed/>
                </p:oleObj>
              </mc:Choice>
              <mc:Fallback>
                <p:oleObj name="Equation" r:id="rId2" imgW="2819400" imgH="469900" progId="Equation.3">
                  <p:embed/>
                  <p:pic>
                    <p:nvPicPr>
                      <p:cNvPr id="66573" name="Object 13">
                        <a:extLst>
                          <a:ext uri="{FF2B5EF4-FFF2-40B4-BE49-F238E27FC236}">
                            <a16:creationId xmlns:a16="http://schemas.microsoft.com/office/drawing/2014/main" id="{7FEEA944-4E6F-4A3B-9B97-DB4E0AF741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8193" y="4221088"/>
                        <a:ext cx="2819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4" name="Object 14">
            <a:extLst>
              <a:ext uri="{FF2B5EF4-FFF2-40B4-BE49-F238E27FC236}">
                <a16:creationId xmlns:a16="http://schemas.microsoft.com/office/drawing/2014/main" id="{BD7AB79C-934C-4685-BE2A-67E515DA9A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531587"/>
              </p:ext>
            </p:extLst>
          </p:nvPr>
        </p:nvGraphicFramePr>
        <p:xfrm>
          <a:off x="950093" y="4865712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1900" imgH="469900" progId="Equation.3">
                  <p:embed/>
                </p:oleObj>
              </mc:Choice>
              <mc:Fallback>
                <p:oleObj name="Equation" r:id="rId4" imgW="3771900" imgH="469900" progId="Equation.3">
                  <p:embed/>
                  <p:pic>
                    <p:nvPicPr>
                      <p:cNvPr id="66574" name="Object 14">
                        <a:extLst>
                          <a:ext uri="{FF2B5EF4-FFF2-40B4-BE49-F238E27FC236}">
                            <a16:creationId xmlns:a16="http://schemas.microsoft.com/office/drawing/2014/main" id="{BD7AB79C-934C-4685-BE2A-67E515DA9A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093" y="4865712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5" name="Object 15">
            <a:extLst>
              <a:ext uri="{FF2B5EF4-FFF2-40B4-BE49-F238E27FC236}">
                <a16:creationId xmlns:a16="http://schemas.microsoft.com/office/drawing/2014/main" id="{859C897D-2252-4E29-ABA8-D1556695E8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0332417"/>
              </p:ext>
            </p:extLst>
          </p:nvPr>
        </p:nvGraphicFramePr>
        <p:xfrm>
          <a:off x="4691831" y="4865712"/>
          <a:ext cx="39846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16400" imgH="520700" progId="Equation.3">
                  <p:embed/>
                </p:oleObj>
              </mc:Choice>
              <mc:Fallback>
                <p:oleObj name="Equation" r:id="rId6" imgW="4216400" imgH="520700" progId="Equation.3">
                  <p:embed/>
                  <p:pic>
                    <p:nvPicPr>
                      <p:cNvPr id="66575" name="Object 15">
                        <a:extLst>
                          <a:ext uri="{FF2B5EF4-FFF2-40B4-BE49-F238E27FC236}">
                            <a16:creationId xmlns:a16="http://schemas.microsoft.com/office/drawing/2014/main" id="{859C897D-2252-4E29-ABA8-D1556695E8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1831" y="4865712"/>
                        <a:ext cx="39846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6" name="Object 16">
            <a:extLst>
              <a:ext uri="{FF2B5EF4-FFF2-40B4-BE49-F238E27FC236}">
                <a16:creationId xmlns:a16="http://schemas.microsoft.com/office/drawing/2014/main" id="{79D1B8DD-E6FF-4E76-81BA-9675F1596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271660"/>
              </p:ext>
            </p:extLst>
          </p:nvPr>
        </p:nvGraphicFramePr>
        <p:xfrm>
          <a:off x="2601093" y="5399112"/>
          <a:ext cx="341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6300" imgH="838200" progId="Equation.3">
                  <p:embed/>
                </p:oleObj>
              </mc:Choice>
              <mc:Fallback>
                <p:oleObj name="Equation" r:id="rId8" imgW="3416300" imgH="838200" progId="Equation.3">
                  <p:embed/>
                  <p:pic>
                    <p:nvPicPr>
                      <p:cNvPr id="66576" name="Object 16">
                        <a:extLst>
                          <a:ext uri="{FF2B5EF4-FFF2-40B4-BE49-F238E27FC236}">
                            <a16:creationId xmlns:a16="http://schemas.microsoft.com/office/drawing/2014/main" id="{79D1B8DD-E6FF-4E76-81BA-9675F1596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1093" y="5399112"/>
                        <a:ext cx="3416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7" name="Object 17">
            <a:extLst>
              <a:ext uri="{FF2B5EF4-FFF2-40B4-BE49-F238E27FC236}">
                <a16:creationId xmlns:a16="http://schemas.microsoft.com/office/drawing/2014/main" id="{4FDCE41A-1170-4A90-8E85-86D77C2A1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966100"/>
              </p:ext>
            </p:extLst>
          </p:nvPr>
        </p:nvGraphicFramePr>
        <p:xfrm>
          <a:off x="6093593" y="5399112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90600" imgH="838200" progId="Equation.3">
                  <p:embed/>
                </p:oleObj>
              </mc:Choice>
              <mc:Fallback>
                <p:oleObj name="Equation" r:id="rId10" imgW="990600" imgH="838200" progId="Equation.3">
                  <p:embed/>
                  <p:pic>
                    <p:nvPicPr>
                      <p:cNvPr id="66577" name="Object 17">
                        <a:extLst>
                          <a:ext uri="{FF2B5EF4-FFF2-40B4-BE49-F238E27FC236}">
                            <a16:creationId xmlns:a16="http://schemas.microsoft.com/office/drawing/2014/main" id="{4FDCE41A-1170-4A90-8E85-86D77C2A1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3593" y="5399112"/>
                        <a:ext cx="99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9" name="Object 19">
            <a:extLst>
              <a:ext uri="{FF2B5EF4-FFF2-40B4-BE49-F238E27FC236}">
                <a16:creationId xmlns:a16="http://schemas.microsoft.com/office/drawing/2014/main" id="{59E624DF-B3A8-4861-A874-3CC32616D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105254"/>
              </p:ext>
            </p:extLst>
          </p:nvPr>
        </p:nvGraphicFramePr>
        <p:xfrm>
          <a:off x="1436688" y="2940638"/>
          <a:ext cx="71104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88200" imgH="457200" progId="Equation.3">
                  <p:embed/>
                </p:oleObj>
              </mc:Choice>
              <mc:Fallback>
                <p:oleObj name="Equation" r:id="rId12" imgW="7188200" imgH="457200" progId="Equation.3">
                  <p:embed/>
                  <p:pic>
                    <p:nvPicPr>
                      <p:cNvPr id="66579" name="Object 19">
                        <a:extLst>
                          <a:ext uri="{FF2B5EF4-FFF2-40B4-BE49-F238E27FC236}">
                            <a16:creationId xmlns:a16="http://schemas.microsoft.com/office/drawing/2014/main" id="{59E624DF-B3A8-4861-A874-3CC32616D0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688" y="2940638"/>
                        <a:ext cx="711041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autoUpdateAnimBg="0"/>
      <p:bldP spid="66569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1">
            <a:extLst>
              <a:ext uri="{FF2B5EF4-FFF2-40B4-BE49-F238E27FC236}">
                <a16:creationId xmlns:a16="http://schemas.microsoft.com/office/drawing/2014/main" id="{A1F43A79-01F4-4610-B521-9D8555DE57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997075"/>
          <a:ext cx="7100887" cy="2655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25600" imgH="1206360" progId="Equation.DSMT4">
                  <p:embed/>
                </p:oleObj>
              </mc:Choice>
              <mc:Fallback>
                <p:oleObj name="Equation" r:id="rId2" imgW="3225600" imgH="120636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997075"/>
                        <a:ext cx="7100887" cy="2655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22">
            <a:extLst>
              <a:ext uri="{FF2B5EF4-FFF2-40B4-BE49-F238E27FC236}">
                <a16:creationId xmlns:a16="http://schemas.microsoft.com/office/drawing/2014/main" id="{B25A08F0-30CA-4FFE-921D-A24DF8EAA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346200"/>
            <a:ext cx="76327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2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样本空间的划分（分割、完全事件组）</a:t>
            </a:r>
          </a:p>
        </p:txBody>
      </p:sp>
      <p:sp>
        <p:nvSpPr>
          <p:cNvPr id="4" name="Rectangle 23">
            <a:extLst>
              <a:ext uri="{FF2B5EF4-FFF2-40B4-BE49-F238E27FC236}">
                <a16:creationId xmlns:a16="http://schemas.microsoft.com/office/drawing/2014/main" id="{AA6CFD66-9914-4841-BFA2-7392097E1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5" y="4797425"/>
            <a:ext cx="3733800" cy="1219200"/>
          </a:xfrm>
          <a:prstGeom prst="rect">
            <a:avLst/>
          </a:prstGeom>
          <a:solidFill>
            <a:srgbClr val="66FFFF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Freeform 25">
            <a:extLst>
              <a:ext uri="{FF2B5EF4-FFF2-40B4-BE49-F238E27FC236}">
                <a16:creationId xmlns:a16="http://schemas.microsoft.com/office/drawing/2014/main" id="{85B1CC13-AE61-4F97-8724-274565DCF7ED}"/>
              </a:ext>
            </a:extLst>
          </p:cNvPr>
          <p:cNvSpPr>
            <a:spLocks/>
          </p:cNvSpPr>
          <p:nvPr/>
        </p:nvSpPr>
        <p:spPr bwMode="auto">
          <a:xfrm>
            <a:off x="4767263" y="4797425"/>
            <a:ext cx="1604962" cy="609600"/>
          </a:xfrm>
          <a:custGeom>
            <a:avLst/>
            <a:gdLst>
              <a:gd name="T0" fmla="*/ 2147483646 w 1032"/>
              <a:gd name="T1" fmla="*/ 0 h 576"/>
              <a:gd name="T2" fmla="*/ 2147483646 w 1032"/>
              <a:gd name="T3" fmla="*/ 2147483646 h 576"/>
              <a:gd name="T4" fmla="*/ 2147483646 w 1032"/>
              <a:gd name="T5" fmla="*/ 2147483646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2" h="576">
                <a:moveTo>
                  <a:pt x="24" y="0"/>
                </a:moveTo>
                <a:cubicBezTo>
                  <a:pt x="12" y="192"/>
                  <a:pt x="0" y="384"/>
                  <a:pt x="168" y="480"/>
                </a:cubicBezTo>
                <a:cubicBezTo>
                  <a:pt x="336" y="576"/>
                  <a:pt x="888" y="560"/>
                  <a:pt x="1032" y="576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84896F29-8E86-46BE-867E-05713C8900B7}"/>
              </a:ext>
            </a:extLst>
          </p:cNvPr>
          <p:cNvSpPr>
            <a:spLocks/>
          </p:cNvSpPr>
          <p:nvPr/>
        </p:nvSpPr>
        <p:spPr bwMode="auto">
          <a:xfrm>
            <a:off x="2638425" y="5051425"/>
            <a:ext cx="2314575" cy="601663"/>
          </a:xfrm>
          <a:custGeom>
            <a:avLst/>
            <a:gdLst>
              <a:gd name="T0" fmla="*/ 2147483646 w 1488"/>
              <a:gd name="T1" fmla="*/ 2147483646 h 568"/>
              <a:gd name="T2" fmla="*/ 2147483646 w 1488"/>
              <a:gd name="T3" fmla="*/ 2147483646 h 568"/>
              <a:gd name="T4" fmla="*/ 0 w 1488"/>
              <a:gd name="T5" fmla="*/ 0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8" h="568">
                <a:moveTo>
                  <a:pt x="1488" y="240"/>
                </a:moveTo>
                <a:cubicBezTo>
                  <a:pt x="1324" y="404"/>
                  <a:pt x="1160" y="568"/>
                  <a:pt x="912" y="528"/>
                </a:cubicBezTo>
                <a:cubicBezTo>
                  <a:pt x="664" y="488"/>
                  <a:pt x="152" y="88"/>
                  <a:pt x="0" y="0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FF7B6649-700A-4B1F-8233-5F2E35CA48FA}"/>
              </a:ext>
            </a:extLst>
          </p:cNvPr>
          <p:cNvSpPr>
            <a:spLocks/>
          </p:cNvSpPr>
          <p:nvPr/>
        </p:nvSpPr>
        <p:spPr bwMode="auto">
          <a:xfrm>
            <a:off x="4281488" y="5610225"/>
            <a:ext cx="161925" cy="406400"/>
          </a:xfrm>
          <a:custGeom>
            <a:avLst/>
            <a:gdLst>
              <a:gd name="T0" fmla="*/ 0 w 104"/>
              <a:gd name="T1" fmla="*/ 0 h 384"/>
              <a:gd name="T2" fmla="*/ 2147483646 w 104"/>
              <a:gd name="T3" fmla="*/ 2147483646 h 384"/>
              <a:gd name="T4" fmla="*/ 2147483646 w 104"/>
              <a:gd name="T5" fmla="*/ 2147483646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384">
                <a:moveTo>
                  <a:pt x="0" y="0"/>
                </a:moveTo>
                <a:cubicBezTo>
                  <a:pt x="44" y="64"/>
                  <a:pt x="88" y="128"/>
                  <a:pt x="96" y="192"/>
                </a:cubicBezTo>
                <a:cubicBezTo>
                  <a:pt x="104" y="256"/>
                  <a:pt x="56" y="352"/>
                  <a:pt x="48" y="38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Freeform 28">
            <a:extLst>
              <a:ext uri="{FF2B5EF4-FFF2-40B4-BE49-F238E27FC236}">
                <a16:creationId xmlns:a16="http://schemas.microsoft.com/office/drawing/2014/main" id="{8E40F370-2A43-48C4-A3FB-4BBCF8D74DF0}"/>
              </a:ext>
            </a:extLst>
          </p:cNvPr>
          <p:cNvSpPr>
            <a:spLocks/>
          </p:cNvSpPr>
          <p:nvPr/>
        </p:nvSpPr>
        <p:spPr bwMode="auto">
          <a:xfrm>
            <a:off x="5534025" y="5407025"/>
            <a:ext cx="260350" cy="609600"/>
          </a:xfrm>
          <a:custGeom>
            <a:avLst/>
            <a:gdLst>
              <a:gd name="T0" fmla="*/ 2147483646 w 168"/>
              <a:gd name="T1" fmla="*/ 0 h 624"/>
              <a:gd name="T2" fmla="*/ 2147483646 w 168"/>
              <a:gd name="T3" fmla="*/ 2147483646 h 624"/>
              <a:gd name="T4" fmla="*/ 2147483646 w 168"/>
              <a:gd name="T5" fmla="*/ 2147483646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9" name="Object 30">
            <a:extLst>
              <a:ext uri="{FF2B5EF4-FFF2-40B4-BE49-F238E27FC236}">
                <a16:creationId xmlns:a16="http://schemas.microsoft.com/office/drawing/2014/main" id="{E194DEA7-04FE-4C25-91C5-EEE19BB13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34025" y="4949825"/>
          <a:ext cx="5334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300" imgH="419100" progId="Equation.3">
                  <p:embed/>
                </p:oleObj>
              </mc:Choice>
              <mc:Fallback>
                <p:oleObj name="Equation" r:id="rId4" imgW="368300" imgH="4191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4025" y="4949825"/>
                        <a:ext cx="5334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1">
            <a:extLst>
              <a:ext uri="{FF2B5EF4-FFF2-40B4-BE49-F238E27FC236}">
                <a16:creationId xmlns:a16="http://schemas.microsoft.com/office/drawing/2014/main" id="{C1DF8E9F-22B9-45E8-B585-DFE3F8FAF0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25" y="4949825"/>
          <a:ext cx="5334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35" imgH="418918" progId="Equation.3">
                  <p:embed/>
                </p:oleObj>
              </mc:Choice>
              <mc:Fallback>
                <p:oleObj name="Equation" r:id="rId6" imgW="380835" imgH="418918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25" y="4949825"/>
                        <a:ext cx="5334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32">
            <a:extLst>
              <a:ext uri="{FF2B5EF4-FFF2-40B4-BE49-F238E27FC236}">
                <a16:creationId xmlns:a16="http://schemas.microsoft.com/office/drawing/2014/main" id="{20AED540-75F3-4963-80F5-61B65FD990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36888" y="5530850"/>
          <a:ext cx="5159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35" imgH="431613" progId="Equation.3">
                  <p:embed/>
                </p:oleObj>
              </mc:Choice>
              <mc:Fallback>
                <p:oleObj name="Equation" r:id="rId8" imgW="380835" imgH="431613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5530850"/>
                        <a:ext cx="5159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3">
            <a:extLst>
              <a:ext uri="{FF2B5EF4-FFF2-40B4-BE49-F238E27FC236}">
                <a16:creationId xmlns:a16="http://schemas.microsoft.com/office/drawing/2014/main" id="{0EF52C25-DA17-440B-B6DD-15B0923499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641975"/>
          <a:ext cx="1143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65200" imgH="431800" progId="Equation.3">
                  <p:embed/>
                </p:oleObj>
              </mc:Choice>
              <mc:Fallback>
                <p:oleObj name="Equation" r:id="rId10" imgW="965200" imgH="431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641975"/>
                        <a:ext cx="11430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4">
            <a:extLst>
              <a:ext uri="{FF2B5EF4-FFF2-40B4-BE49-F238E27FC236}">
                <a16:creationId xmlns:a16="http://schemas.microsoft.com/office/drawing/2014/main" id="{10EBD988-F9C1-4531-A7A1-6C1B4A381B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2625" y="5641975"/>
          <a:ext cx="50165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529" imgH="431613" progId="Equation.3">
                  <p:embed/>
                </p:oleObj>
              </mc:Choice>
              <mc:Fallback>
                <p:oleObj name="Equation" r:id="rId12" imgW="393529" imgH="431613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25" y="5641975"/>
                        <a:ext cx="50165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8" name="Text Box 38">
            <a:extLst>
              <a:ext uri="{FF2B5EF4-FFF2-40B4-BE49-F238E27FC236}">
                <a16:creationId xmlns:a16="http://schemas.microsoft.com/office/drawing/2014/main" id="{AD6697AB-6DBE-4A5E-8AE0-4D6215C7B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9275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chemeClr val="tx1"/>
                </a:solidFill>
                <a:ea typeface="华文新魏" panose="02010800040101010101" pitchFamily="2" charset="-122"/>
              </a:rPr>
              <a:t>三、全概率公式</a:t>
            </a:r>
          </a:p>
        </p:txBody>
      </p:sp>
      <p:sp>
        <p:nvSpPr>
          <p:cNvPr id="15" name="Freeform 39">
            <a:extLst>
              <a:ext uri="{FF2B5EF4-FFF2-40B4-BE49-F238E27FC236}">
                <a16:creationId xmlns:a16="http://schemas.microsoft.com/office/drawing/2014/main" id="{C5C3E44D-CBAE-44BA-ADF3-57F5B8F52A52}"/>
              </a:ext>
            </a:extLst>
          </p:cNvPr>
          <p:cNvSpPr>
            <a:spLocks/>
          </p:cNvSpPr>
          <p:nvPr/>
        </p:nvSpPr>
        <p:spPr bwMode="auto">
          <a:xfrm rot="2996249">
            <a:off x="5033963" y="5334000"/>
            <a:ext cx="234950" cy="711200"/>
          </a:xfrm>
          <a:custGeom>
            <a:avLst/>
            <a:gdLst>
              <a:gd name="T0" fmla="*/ 2147483646 w 168"/>
              <a:gd name="T1" fmla="*/ 0 h 624"/>
              <a:gd name="T2" fmla="*/ 2147483646 w 168"/>
              <a:gd name="T3" fmla="*/ 2147483646 h 624"/>
              <a:gd name="T4" fmla="*/ 2147483646 w 168"/>
              <a:gd name="T5" fmla="*/ 2147483646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>
            <a:extLst>
              <a:ext uri="{FF2B5EF4-FFF2-40B4-BE49-F238E27FC236}">
                <a16:creationId xmlns:a16="http://schemas.microsoft.com/office/drawing/2014/main" id="{A9DB9056-3B8C-4A12-94AD-9B8BB9F24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836613"/>
            <a:ext cx="28670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全概率公式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F0535407-6DB8-4F8C-B6CF-07867BF20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086350"/>
            <a:ext cx="2511425" cy="646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黑体" panose="02010609060101010101" pitchFamily="49" charset="-122"/>
              </a:rPr>
              <a:t>全概率公式</a:t>
            </a:r>
          </a:p>
        </p:txBody>
      </p:sp>
      <p:grpSp>
        <p:nvGrpSpPr>
          <p:cNvPr id="71692" name="Group 12">
            <a:extLst>
              <a:ext uri="{FF2B5EF4-FFF2-40B4-BE49-F238E27FC236}">
                <a16:creationId xmlns:a16="http://schemas.microsoft.com/office/drawing/2014/main" id="{ACF6F30E-180A-46E2-93C8-7812CE3F89E7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3284538"/>
            <a:ext cx="7620000" cy="1657350"/>
            <a:chOff x="576" y="2160"/>
            <a:chExt cx="4800" cy="997"/>
          </a:xfrm>
        </p:grpSpPr>
        <p:sp>
          <p:nvSpPr>
            <p:cNvPr id="22534" name="AutoShape 5">
              <a:extLst>
                <a:ext uri="{FF2B5EF4-FFF2-40B4-BE49-F238E27FC236}">
                  <a16:creationId xmlns:a16="http://schemas.microsoft.com/office/drawing/2014/main" id="{9960071B-15B1-4588-898B-24C9948FB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928"/>
              <a:ext cx="333" cy="229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66FFFF"/>
            </a:solidFill>
            <a:ln w="76200" cmpd="tri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535" name="Rectangle 8">
              <a:extLst>
                <a:ext uri="{FF2B5EF4-FFF2-40B4-BE49-F238E27FC236}">
                  <a16:creationId xmlns:a16="http://schemas.microsoft.com/office/drawing/2014/main" id="{542FDCF0-2E10-4F80-BF8B-14715CB76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2160"/>
              <a:ext cx="4800" cy="768"/>
            </a:xfrm>
            <a:prstGeom prst="rect">
              <a:avLst/>
            </a:prstGeom>
            <a:solidFill>
              <a:srgbClr val="66FFFF"/>
            </a:solidFill>
            <a:ln w="123825" cmpd="tri">
              <a:solidFill>
                <a:srgbClr val="000080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4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2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20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100000"/>
                <a:buFont typeface="Symbol" panose="05050102010706020507" pitchFamily="18" charset="2"/>
                <a:buChar char=""/>
                <a:defRPr sz="1600">
                  <a:solidFill>
                    <a:schemeClr val="tx2"/>
                  </a:solidFill>
                  <a:latin typeface="Candara" panose="020E0502030303020204" pitchFamily="34" charset="0"/>
                  <a:ea typeface="华文楷体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1689" name="Object 9">
            <a:extLst>
              <a:ext uri="{FF2B5EF4-FFF2-40B4-BE49-F238E27FC236}">
                <a16:creationId xmlns:a16="http://schemas.microsoft.com/office/drawing/2014/main" id="{25CFE64B-E740-46C6-98F4-E2BCEC14F9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700" y="1582738"/>
          <a:ext cx="7431088" cy="293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62240" imgH="1218960" progId="Equation.DSMT4">
                  <p:embed/>
                </p:oleObj>
              </mc:Choice>
              <mc:Fallback>
                <p:oleObj name="Equation" r:id="rId2" imgW="3162240" imgH="1218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1582738"/>
                        <a:ext cx="7431088" cy="293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90389719-4785-454E-A5C9-63D0248131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538" y="2568575"/>
          <a:ext cx="1778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77229" imgH="482391" progId="Equation.3">
                  <p:embed/>
                </p:oleObj>
              </mc:Choice>
              <mc:Fallback>
                <p:oleObj name="Equation" r:id="rId2" imgW="1777229" imgH="48239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538" y="2568575"/>
                        <a:ext cx="1778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A5E02196-FC43-4D53-BA7D-B376FEC60F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8388" y="2568575"/>
          <a:ext cx="289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895600" imgH="469900" progId="Equation.3">
                  <p:embed/>
                </p:oleObj>
              </mc:Choice>
              <mc:Fallback>
                <p:oleObj name="Equation" r:id="rId4" imgW="28956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2568575"/>
                        <a:ext cx="2895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06ADFF79-87A1-4D5D-A5BE-BB847293F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254375"/>
          <a:ext cx="640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00800" imgH="431800" progId="Equation.3">
                  <p:embed/>
                </p:oleObj>
              </mc:Choice>
              <mc:Fallback>
                <p:oleObj name="Equation" r:id="rId6" imgW="6400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254375"/>
                        <a:ext cx="640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>
            <a:extLst>
              <a:ext uri="{FF2B5EF4-FFF2-40B4-BE49-F238E27FC236}">
                <a16:creationId xmlns:a16="http://schemas.microsoft.com/office/drawing/2014/main" id="{3BEFB40B-D508-4FD2-B999-EB2EB76FF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5159375"/>
            <a:ext cx="1209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图示</a:t>
            </a: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FAFAA905-593A-4A62-929D-C868AE0E7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388" y="4702175"/>
            <a:ext cx="38100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50184" name="Oval 8">
            <a:extLst>
              <a:ext uri="{FF2B5EF4-FFF2-40B4-BE49-F238E27FC236}">
                <a16:creationId xmlns:a16="http://schemas.microsoft.com/office/drawing/2014/main" id="{D7F1F45B-DD3E-4C6F-9383-DDAC3731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8738" y="4930775"/>
            <a:ext cx="1828800" cy="1219200"/>
          </a:xfrm>
          <a:prstGeom prst="ellipse">
            <a:avLst/>
          </a:prstGeom>
          <a:solidFill>
            <a:srgbClr val="CCCCFF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5" name="Freeform 9">
            <a:extLst>
              <a:ext uri="{FF2B5EF4-FFF2-40B4-BE49-F238E27FC236}">
                <a16:creationId xmlns:a16="http://schemas.microsoft.com/office/drawing/2014/main" id="{0D346902-22E8-4E16-8E61-F5DC47EE43C0}"/>
              </a:ext>
            </a:extLst>
          </p:cNvPr>
          <p:cNvSpPr>
            <a:spLocks/>
          </p:cNvSpPr>
          <p:nvPr/>
        </p:nvSpPr>
        <p:spPr bwMode="auto">
          <a:xfrm>
            <a:off x="3748088" y="4702175"/>
            <a:ext cx="1638300" cy="914400"/>
          </a:xfrm>
          <a:custGeom>
            <a:avLst/>
            <a:gdLst>
              <a:gd name="T0" fmla="*/ 2147483646 w 1032"/>
              <a:gd name="T1" fmla="*/ 0 h 576"/>
              <a:gd name="T2" fmla="*/ 2147483646 w 1032"/>
              <a:gd name="T3" fmla="*/ 2147483646 h 576"/>
              <a:gd name="T4" fmla="*/ 2147483646 w 1032"/>
              <a:gd name="T5" fmla="*/ 2147483646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2" h="576">
                <a:moveTo>
                  <a:pt x="24" y="0"/>
                </a:moveTo>
                <a:cubicBezTo>
                  <a:pt x="12" y="192"/>
                  <a:pt x="0" y="384"/>
                  <a:pt x="168" y="480"/>
                </a:cubicBezTo>
                <a:cubicBezTo>
                  <a:pt x="336" y="576"/>
                  <a:pt x="888" y="560"/>
                  <a:pt x="1032" y="576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6" name="Freeform 10">
            <a:extLst>
              <a:ext uri="{FF2B5EF4-FFF2-40B4-BE49-F238E27FC236}">
                <a16:creationId xmlns:a16="http://schemas.microsoft.com/office/drawing/2014/main" id="{37E8DFBC-2918-4352-A48D-BD22FC563BB0}"/>
              </a:ext>
            </a:extLst>
          </p:cNvPr>
          <p:cNvSpPr>
            <a:spLocks/>
          </p:cNvSpPr>
          <p:nvPr/>
        </p:nvSpPr>
        <p:spPr bwMode="auto">
          <a:xfrm>
            <a:off x="1576388" y="5083175"/>
            <a:ext cx="2362200" cy="901700"/>
          </a:xfrm>
          <a:custGeom>
            <a:avLst/>
            <a:gdLst>
              <a:gd name="T0" fmla="*/ 2147483646 w 1488"/>
              <a:gd name="T1" fmla="*/ 2147483646 h 568"/>
              <a:gd name="T2" fmla="*/ 2147483646 w 1488"/>
              <a:gd name="T3" fmla="*/ 2147483646 h 568"/>
              <a:gd name="T4" fmla="*/ 0 w 1488"/>
              <a:gd name="T5" fmla="*/ 0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8" h="568">
                <a:moveTo>
                  <a:pt x="1488" y="240"/>
                </a:moveTo>
                <a:cubicBezTo>
                  <a:pt x="1324" y="404"/>
                  <a:pt x="1160" y="568"/>
                  <a:pt x="912" y="528"/>
                </a:cubicBezTo>
                <a:cubicBezTo>
                  <a:pt x="664" y="488"/>
                  <a:pt x="152" y="88"/>
                  <a:pt x="0" y="0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7" name="Freeform 11">
            <a:extLst>
              <a:ext uri="{FF2B5EF4-FFF2-40B4-BE49-F238E27FC236}">
                <a16:creationId xmlns:a16="http://schemas.microsoft.com/office/drawing/2014/main" id="{C5ACD6EA-4EE1-4DE1-A05A-2268C1CCCB5A}"/>
              </a:ext>
            </a:extLst>
          </p:cNvPr>
          <p:cNvSpPr>
            <a:spLocks/>
          </p:cNvSpPr>
          <p:nvPr/>
        </p:nvSpPr>
        <p:spPr bwMode="auto">
          <a:xfrm>
            <a:off x="3252788" y="5921375"/>
            <a:ext cx="165100" cy="609600"/>
          </a:xfrm>
          <a:custGeom>
            <a:avLst/>
            <a:gdLst>
              <a:gd name="T0" fmla="*/ 0 w 104"/>
              <a:gd name="T1" fmla="*/ 0 h 384"/>
              <a:gd name="T2" fmla="*/ 2147483646 w 104"/>
              <a:gd name="T3" fmla="*/ 2147483646 h 384"/>
              <a:gd name="T4" fmla="*/ 2147483646 w 104"/>
              <a:gd name="T5" fmla="*/ 2147483646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384">
                <a:moveTo>
                  <a:pt x="0" y="0"/>
                </a:moveTo>
                <a:cubicBezTo>
                  <a:pt x="44" y="64"/>
                  <a:pt x="88" y="128"/>
                  <a:pt x="96" y="192"/>
                </a:cubicBezTo>
                <a:cubicBezTo>
                  <a:pt x="104" y="256"/>
                  <a:pt x="56" y="352"/>
                  <a:pt x="48" y="38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8" name="Freeform 12">
            <a:extLst>
              <a:ext uri="{FF2B5EF4-FFF2-40B4-BE49-F238E27FC236}">
                <a16:creationId xmlns:a16="http://schemas.microsoft.com/office/drawing/2014/main" id="{1BF7D5D0-9C04-46D5-B370-AEA8B7B7B354}"/>
              </a:ext>
            </a:extLst>
          </p:cNvPr>
          <p:cNvSpPr>
            <a:spLocks/>
          </p:cNvSpPr>
          <p:nvPr/>
        </p:nvSpPr>
        <p:spPr bwMode="auto">
          <a:xfrm>
            <a:off x="4281488" y="5540375"/>
            <a:ext cx="419100" cy="990600"/>
          </a:xfrm>
          <a:custGeom>
            <a:avLst/>
            <a:gdLst>
              <a:gd name="T0" fmla="*/ 2147483646 w 168"/>
              <a:gd name="T1" fmla="*/ 0 h 624"/>
              <a:gd name="T2" fmla="*/ 2147483646 w 168"/>
              <a:gd name="T3" fmla="*/ 2147483646 h 624"/>
              <a:gd name="T4" fmla="*/ 2147483646 w 168"/>
              <a:gd name="T5" fmla="*/ 2147483646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0189" name="Object 13">
            <a:extLst>
              <a:ext uri="{FF2B5EF4-FFF2-40B4-BE49-F238E27FC236}">
                <a16:creationId xmlns:a16="http://schemas.microsoft.com/office/drawing/2014/main" id="{72D67D27-FB3A-4DEE-A9E4-24BA9BDE3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2788" y="5387975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7225" imgH="317225" progId="Equation.3">
                  <p:embed/>
                </p:oleObj>
              </mc:Choice>
              <mc:Fallback>
                <p:oleObj name="Equation" r:id="rId8" imgW="317225" imgH="3172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2788" y="5387975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>
            <a:extLst>
              <a:ext uri="{FF2B5EF4-FFF2-40B4-BE49-F238E27FC236}">
                <a16:creationId xmlns:a16="http://schemas.microsoft.com/office/drawing/2014/main" id="{903E1A6E-46CB-4EFC-AACF-63ABD3C91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8188" y="4778375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" imgH="457200" progId="Equation.3">
                  <p:embed/>
                </p:oleObj>
              </mc:Choice>
              <mc:Fallback>
                <p:oleObj name="Equation" r:id="rId10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4778375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1" name="Object 15">
            <a:extLst>
              <a:ext uri="{FF2B5EF4-FFF2-40B4-BE49-F238E27FC236}">
                <a16:creationId xmlns:a16="http://schemas.microsoft.com/office/drawing/2014/main" id="{32C9AAA2-34D7-400E-B87B-43D5FAB2A4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3588" y="485457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224" imgH="457002" progId="Equation.3">
                  <p:embed/>
                </p:oleObj>
              </mc:Choice>
              <mc:Fallback>
                <p:oleObj name="Equation" r:id="rId12" imgW="406224" imgH="45700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3588" y="4854575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Object 16">
            <a:extLst>
              <a:ext uri="{FF2B5EF4-FFF2-40B4-BE49-F238E27FC236}">
                <a16:creationId xmlns:a16="http://schemas.microsoft.com/office/drawing/2014/main" id="{E49A7EFE-C35F-4273-B41E-885E9B69BB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09788" y="5921375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6224" imgH="457002" progId="Equation.3">
                  <p:embed/>
                </p:oleObj>
              </mc:Choice>
              <mc:Fallback>
                <p:oleObj name="Equation" r:id="rId14" imgW="406224" imgH="45700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5921375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3" name="Object 17">
            <a:extLst>
              <a:ext uri="{FF2B5EF4-FFF2-40B4-BE49-F238E27FC236}">
                <a16:creationId xmlns:a16="http://schemas.microsoft.com/office/drawing/2014/main" id="{B59B5BD9-8F23-4125-927B-0BA73459D1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5038" y="6073775"/>
          <a:ext cx="1025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17600" imgH="431800" progId="Equation.3">
                  <p:embed/>
                </p:oleObj>
              </mc:Choice>
              <mc:Fallback>
                <p:oleObj name="Equation" r:id="rId16" imgW="11176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5038" y="6073775"/>
                        <a:ext cx="10255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18">
            <a:extLst>
              <a:ext uri="{FF2B5EF4-FFF2-40B4-BE49-F238E27FC236}">
                <a16:creationId xmlns:a16="http://schemas.microsoft.com/office/drawing/2014/main" id="{30A8D365-BF94-4B82-A66E-8F5A385D32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6788" y="5845175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93529" imgH="431613" progId="Equation.3">
                  <p:embed/>
                </p:oleObj>
              </mc:Choice>
              <mc:Fallback>
                <p:oleObj name="Equation" r:id="rId18" imgW="393529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5845175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0" name="Text Box 19">
            <a:extLst>
              <a:ext uri="{FF2B5EF4-FFF2-40B4-BE49-F238E27FC236}">
                <a16:creationId xmlns:a16="http://schemas.microsoft.com/office/drawing/2014/main" id="{FEC2665B-B18A-453F-AFAB-5BC5D03B8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388" y="11969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50196" name="Object 20">
            <a:extLst>
              <a:ext uri="{FF2B5EF4-FFF2-40B4-BE49-F238E27FC236}">
                <a16:creationId xmlns:a16="http://schemas.microsoft.com/office/drawing/2014/main" id="{8AF15CAC-2835-4FB7-9438-5F78137941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75" y="1196975"/>
          <a:ext cx="5037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120760" imgH="228600" progId="Equation.DSMT4">
                  <p:embed/>
                </p:oleObj>
              </mc:Choice>
              <mc:Fallback>
                <p:oleObj name="Equation" r:id="rId20" imgW="2120760" imgH="228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1196975"/>
                        <a:ext cx="50371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7" name="Object 21">
            <a:extLst>
              <a:ext uri="{FF2B5EF4-FFF2-40B4-BE49-F238E27FC236}">
                <a16:creationId xmlns:a16="http://schemas.microsoft.com/office/drawing/2014/main" id="{BF99DB6E-89B7-4499-BF4C-25471A82E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71788" y="1958975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708400" imgH="431800" progId="Equation.3">
                  <p:embed/>
                </p:oleObj>
              </mc:Choice>
              <mc:Fallback>
                <p:oleObj name="Equation" r:id="rId22" imgW="3708400" imgH="4318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1788" y="1958975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8" name="Object 22">
            <a:extLst>
              <a:ext uri="{FF2B5EF4-FFF2-40B4-BE49-F238E27FC236}">
                <a16:creationId xmlns:a16="http://schemas.microsoft.com/office/drawing/2014/main" id="{E7D13219-89A3-4BE8-AD99-2F00C379D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875" y="3940175"/>
          <a:ext cx="6754813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051800" imgH="444500" progId="Equation.3">
                  <p:embed/>
                </p:oleObj>
              </mc:Choice>
              <mc:Fallback>
                <p:oleObj name="Equation" r:id="rId24" imgW="8051800" imgH="4445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875" y="3940175"/>
                        <a:ext cx="6754813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9" name="AutoShape 23">
            <a:extLst>
              <a:ext uri="{FF2B5EF4-FFF2-40B4-BE49-F238E27FC236}">
                <a16:creationId xmlns:a16="http://schemas.microsoft.com/office/drawing/2014/main" id="{2632AE72-FE41-4EA5-8555-85A6567CC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4778375"/>
            <a:ext cx="2362200" cy="1143000"/>
          </a:xfrm>
          <a:prstGeom prst="wedgeRoundRectCallout">
            <a:avLst>
              <a:gd name="adj1" fmla="val -55579"/>
              <a:gd name="adj2" fmla="val 66667"/>
              <a:gd name="adj3" fmla="val 16667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化整为零</a:t>
            </a:r>
          </a:p>
          <a:p>
            <a:pPr algn="ctr"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各个击破</a:t>
            </a:r>
          </a:p>
        </p:txBody>
      </p:sp>
      <p:sp>
        <p:nvSpPr>
          <p:cNvPr id="50200" name="Freeform 24">
            <a:extLst>
              <a:ext uri="{FF2B5EF4-FFF2-40B4-BE49-F238E27FC236}">
                <a16:creationId xmlns:a16="http://schemas.microsoft.com/office/drawing/2014/main" id="{D4F2B79E-D49A-4968-9E4E-DCE654490E24}"/>
              </a:ext>
            </a:extLst>
          </p:cNvPr>
          <p:cNvSpPr>
            <a:spLocks/>
          </p:cNvSpPr>
          <p:nvPr/>
        </p:nvSpPr>
        <p:spPr bwMode="auto">
          <a:xfrm rot="2363306">
            <a:off x="3862388" y="5540375"/>
            <a:ext cx="419100" cy="990600"/>
          </a:xfrm>
          <a:custGeom>
            <a:avLst/>
            <a:gdLst>
              <a:gd name="T0" fmla="*/ 2147483646 w 168"/>
              <a:gd name="T1" fmla="*/ 0 h 624"/>
              <a:gd name="T2" fmla="*/ 2147483646 w 168"/>
              <a:gd name="T3" fmla="*/ 2147483646 h 624"/>
              <a:gd name="T4" fmla="*/ 2147483646 w 168"/>
              <a:gd name="T5" fmla="*/ 2147483646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BAE271-FA04-449F-89B5-A49EE10AE61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28586" y="44624"/>
            <a:ext cx="3679918" cy="1100558"/>
          </a:xfrm>
          <a:prstGeom prst="rect">
            <a:avLst/>
          </a:prstGeom>
          <a:blipFill rotWithShape="1">
            <a:blip r:embed="rId26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0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utoUpdateAnimBg="0"/>
      <p:bldP spid="50183" grpId="0" animBg="1"/>
      <p:bldP spid="50184" grpId="0" animBg="1"/>
      <p:bldP spid="5019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7">
            <a:extLst>
              <a:ext uri="{FF2B5EF4-FFF2-40B4-BE49-F238E27FC236}">
                <a16:creationId xmlns:a16="http://schemas.microsoft.com/office/drawing/2014/main" id="{D395E9A3-725F-4CA9-BAFD-C0D5460E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41438"/>
            <a:ext cx="7837488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全概率公式的主要用处在于它可以将一个复杂事件的概率计算问题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分解为若干个简单事件的概率计算问题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最后应用概率的可加性求出最终结果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A186423D-CF01-48A0-8A6C-108E324E0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6688" y="3379788"/>
            <a:ext cx="3810000" cy="18288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4580" name="Oval 8">
            <a:extLst>
              <a:ext uri="{FF2B5EF4-FFF2-40B4-BE49-F238E27FC236}">
                <a16:creationId xmlns:a16="http://schemas.microsoft.com/office/drawing/2014/main" id="{B5FF021A-FB68-47F6-AB91-B8CC2E429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3488" y="3608388"/>
            <a:ext cx="1828800" cy="1219200"/>
          </a:xfrm>
          <a:prstGeom prst="ellipse">
            <a:avLst/>
          </a:prstGeom>
          <a:solidFill>
            <a:srgbClr val="CCCCFF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81" name="Freeform 9">
            <a:extLst>
              <a:ext uri="{FF2B5EF4-FFF2-40B4-BE49-F238E27FC236}">
                <a16:creationId xmlns:a16="http://schemas.microsoft.com/office/drawing/2014/main" id="{B0433E57-3613-4495-9C98-3AC115E80967}"/>
              </a:ext>
            </a:extLst>
          </p:cNvPr>
          <p:cNvSpPr>
            <a:spLocks/>
          </p:cNvSpPr>
          <p:nvPr/>
        </p:nvSpPr>
        <p:spPr bwMode="auto">
          <a:xfrm>
            <a:off x="4878388" y="3379788"/>
            <a:ext cx="1638300" cy="914400"/>
          </a:xfrm>
          <a:custGeom>
            <a:avLst/>
            <a:gdLst>
              <a:gd name="T0" fmla="*/ 2147483646 w 1032"/>
              <a:gd name="T1" fmla="*/ 0 h 576"/>
              <a:gd name="T2" fmla="*/ 2147483646 w 1032"/>
              <a:gd name="T3" fmla="*/ 2147483646 h 576"/>
              <a:gd name="T4" fmla="*/ 2147483646 w 1032"/>
              <a:gd name="T5" fmla="*/ 2147483646 h 5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2" h="576">
                <a:moveTo>
                  <a:pt x="24" y="0"/>
                </a:moveTo>
                <a:cubicBezTo>
                  <a:pt x="12" y="192"/>
                  <a:pt x="0" y="384"/>
                  <a:pt x="168" y="480"/>
                </a:cubicBezTo>
                <a:cubicBezTo>
                  <a:pt x="336" y="576"/>
                  <a:pt x="888" y="560"/>
                  <a:pt x="1032" y="576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2" name="Freeform 10">
            <a:extLst>
              <a:ext uri="{FF2B5EF4-FFF2-40B4-BE49-F238E27FC236}">
                <a16:creationId xmlns:a16="http://schemas.microsoft.com/office/drawing/2014/main" id="{A8785E25-F2CF-43A4-AC83-1365FD89EFFC}"/>
              </a:ext>
            </a:extLst>
          </p:cNvPr>
          <p:cNvSpPr>
            <a:spLocks/>
          </p:cNvSpPr>
          <p:nvPr/>
        </p:nvSpPr>
        <p:spPr bwMode="auto">
          <a:xfrm>
            <a:off x="2706688" y="3760788"/>
            <a:ext cx="2362200" cy="901700"/>
          </a:xfrm>
          <a:custGeom>
            <a:avLst/>
            <a:gdLst>
              <a:gd name="T0" fmla="*/ 2147483646 w 1488"/>
              <a:gd name="T1" fmla="*/ 2147483646 h 568"/>
              <a:gd name="T2" fmla="*/ 2147483646 w 1488"/>
              <a:gd name="T3" fmla="*/ 2147483646 h 568"/>
              <a:gd name="T4" fmla="*/ 0 w 1488"/>
              <a:gd name="T5" fmla="*/ 0 h 56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488" h="568">
                <a:moveTo>
                  <a:pt x="1488" y="240"/>
                </a:moveTo>
                <a:cubicBezTo>
                  <a:pt x="1324" y="404"/>
                  <a:pt x="1160" y="568"/>
                  <a:pt x="912" y="528"/>
                </a:cubicBezTo>
                <a:cubicBezTo>
                  <a:pt x="664" y="488"/>
                  <a:pt x="152" y="88"/>
                  <a:pt x="0" y="0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3" name="Freeform 11">
            <a:extLst>
              <a:ext uri="{FF2B5EF4-FFF2-40B4-BE49-F238E27FC236}">
                <a16:creationId xmlns:a16="http://schemas.microsoft.com/office/drawing/2014/main" id="{54D24BC4-B887-4077-8F3A-7419B2894EB9}"/>
              </a:ext>
            </a:extLst>
          </p:cNvPr>
          <p:cNvSpPr>
            <a:spLocks/>
          </p:cNvSpPr>
          <p:nvPr/>
        </p:nvSpPr>
        <p:spPr bwMode="auto">
          <a:xfrm>
            <a:off x="4383088" y="4598988"/>
            <a:ext cx="165100" cy="609600"/>
          </a:xfrm>
          <a:custGeom>
            <a:avLst/>
            <a:gdLst>
              <a:gd name="T0" fmla="*/ 0 w 104"/>
              <a:gd name="T1" fmla="*/ 0 h 384"/>
              <a:gd name="T2" fmla="*/ 2147483646 w 104"/>
              <a:gd name="T3" fmla="*/ 2147483646 h 384"/>
              <a:gd name="T4" fmla="*/ 2147483646 w 104"/>
              <a:gd name="T5" fmla="*/ 2147483646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4" h="384">
                <a:moveTo>
                  <a:pt x="0" y="0"/>
                </a:moveTo>
                <a:cubicBezTo>
                  <a:pt x="44" y="64"/>
                  <a:pt x="88" y="128"/>
                  <a:pt x="96" y="192"/>
                </a:cubicBezTo>
                <a:cubicBezTo>
                  <a:pt x="104" y="256"/>
                  <a:pt x="56" y="352"/>
                  <a:pt x="48" y="38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584" name="Freeform 12">
            <a:extLst>
              <a:ext uri="{FF2B5EF4-FFF2-40B4-BE49-F238E27FC236}">
                <a16:creationId xmlns:a16="http://schemas.microsoft.com/office/drawing/2014/main" id="{36F90B28-4A84-4778-94E4-1A6CA2A76AED}"/>
              </a:ext>
            </a:extLst>
          </p:cNvPr>
          <p:cNvSpPr>
            <a:spLocks/>
          </p:cNvSpPr>
          <p:nvPr/>
        </p:nvSpPr>
        <p:spPr bwMode="auto">
          <a:xfrm>
            <a:off x="5411788" y="4217988"/>
            <a:ext cx="419100" cy="990600"/>
          </a:xfrm>
          <a:custGeom>
            <a:avLst/>
            <a:gdLst>
              <a:gd name="T0" fmla="*/ 2147483646 w 168"/>
              <a:gd name="T1" fmla="*/ 0 h 624"/>
              <a:gd name="T2" fmla="*/ 2147483646 w 168"/>
              <a:gd name="T3" fmla="*/ 2147483646 h 624"/>
              <a:gd name="T4" fmla="*/ 2147483646 w 168"/>
              <a:gd name="T5" fmla="*/ 2147483646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4585" name="Object 13">
            <a:extLst>
              <a:ext uri="{FF2B5EF4-FFF2-40B4-BE49-F238E27FC236}">
                <a16:creationId xmlns:a16="http://schemas.microsoft.com/office/drawing/2014/main" id="{FF0553FC-9E8C-44B6-8ACB-78CF743DAE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3088" y="4065588"/>
          <a:ext cx="317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7225" imgH="317225" progId="Equation.3">
                  <p:embed/>
                </p:oleObj>
              </mc:Choice>
              <mc:Fallback>
                <p:oleObj name="Equation" r:id="rId2" imgW="317225" imgH="317225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4065588"/>
                        <a:ext cx="317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14">
            <a:extLst>
              <a:ext uri="{FF2B5EF4-FFF2-40B4-BE49-F238E27FC236}">
                <a16:creationId xmlns:a16="http://schemas.microsoft.com/office/drawing/2014/main" id="{7F89CB34-EFC1-4E86-BD30-1EAEE34E4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78488" y="3455988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1000" imgH="457200" progId="Equation.3">
                  <p:embed/>
                </p:oleObj>
              </mc:Choice>
              <mc:Fallback>
                <p:oleObj name="Equation" r:id="rId4" imgW="38100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8488" y="3455988"/>
                        <a:ext cx="38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5">
            <a:extLst>
              <a:ext uri="{FF2B5EF4-FFF2-40B4-BE49-F238E27FC236}">
                <a16:creationId xmlns:a16="http://schemas.microsoft.com/office/drawing/2014/main" id="{0372A6FA-A558-4688-AA05-1A23FF1D1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3888" y="3532188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224" imgH="457002" progId="Equation.3">
                  <p:embed/>
                </p:oleObj>
              </mc:Choice>
              <mc:Fallback>
                <p:oleObj name="Equation" r:id="rId6" imgW="406224" imgH="457002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3532188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6">
            <a:extLst>
              <a:ext uri="{FF2B5EF4-FFF2-40B4-BE49-F238E27FC236}">
                <a16:creationId xmlns:a16="http://schemas.microsoft.com/office/drawing/2014/main" id="{261518CB-AEF1-4B1E-94F1-641D757809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0088" y="4598988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224" imgH="457002" progId="Equation.3">
                  <p:embed/>
                </p:oleObj>
              </mc:Choice>
              <mc:Fallback>
                <p:oleObj name="Equation" r:id="rId8" imgW="406224" imgH="457002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0088" y="4598988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7">
            <a:extLst>
              <a:ext uri="{FF2B5EF4-FFF2-40B4-BE49-F238E27FC236}">
                <a16:creationId xmlns:a16="http://schemas.microsoft.com/office/drawing/2014/main" id="{C25C3870-545E-40F7-A05A-E1245C3230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5338" y="4751388"/>
          <a:ext cx="10255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17600" imgH="431800" progId="Equation.3">
                  <p:embed/>
                </p:oleObj>
              </mc:Choice>
              <mc:Fallback>
                <p:oleObj name="Equation" r:id="rId10" imgW="11176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4751388"/>
                        <a:ext cx="10255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18">
            <a:extLst>
              <a:ext uri="{FF2B5EF4-FFF2-40B4-BE49-F238E27FC236}">
                <a16:creationId xmlns:a16="http://schemas.microsoft.com/office/drawing/2014/main" id="{B3F87A47-1FB7-4FD9-865C-B09BE037A3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7088" y="4522788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3529" imgH="431613" progId="Equation.3">
                  <p:embed/>
                </p:oleObj>
              </mc:Choice>
              <mc:Fallback>
                <p:oleObj name="Equation" r:id="rId12" imgW="393529" imgH="431613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4522788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1" name="Freeform 24">
            <a:extLst>
              <a:ext uri="{FF2B5EF4-FFF2-40B4-BE49-F238E27FC236}">
                <a16:creationId xmlns:a16="http://schemas.microsoft.com/office/drawing/2014/main" id="{1CE899D0-AC97-45DA-8817-3E220545D928}"/>
              </a:ext>
            </a:extLst>
          </p:cNvPr>
          <p:cNvSpPr>
            <a:spLocks/>
          </p:cNvSpPr>
          <p:nvPr/>
        </p:nvSpPr>
        <p:spPr bwMode="auto">
          <a:xfrm rot="2363306">
            <a:off x="4992688" y="4217988"/>
            <a:ext cx="419100" cy="990600"/>
          </a:xfrm>
          <a:custGeom>
            <a:avLst/>
            <a:gdLst>
              <a:gd name="T0" fmla="*/ 2147483646 w 168"/>
              <a:gd name="T1" fmla="*/ 0 h 624"/>
              <a:gd name="T2" fmla="*/ 2147483646 w 168"/>
              <a:gd name="T3" fmla="*/ 2147483646 h 624"/>
              <a:gd name="T4" fmla="*/ 2147483646 w 168"/>
              <a:gd name="T5" fmla="*/ 2147483646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5ED081-58DE-473D-8041-453E16BF1F7B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28586" y="44624"/>
            <a:ext cx="3679918" cy="1100558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7A0927FC-7E0F-4A00-AF06-123F3C066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196975"/>
            <a:ext cx="8569325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有一批同一型号的产品，已知其中由一厂生产的占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30%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，二厂生产的占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50%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，三厂生产的占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，又知这三个厂的产品次品率分别为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2%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，问从这批产品中任取一件是次品的概率是多少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endParaRPr lang="en-US" altLang="zh-CN" sz="28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79" name="Text Box 3">
            <a:extLst>
              <a:ext uri="{FF2B5EF4-FFF2-40B4-BE49-F238E27FC236}">
                <a16:creationId xmlns:a16="http://schemas.microsoft.com/office/drawing/2014/main" id="{75CAFF0F-94CD-408A-B756-8FB972AC3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825" y="3652838"/>
            <a:ext cx="4972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设事件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为“任取一件为次品”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id="{CFD7BCEA-247E-4620-AC06-ED483B6A7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5438" y="4292600"/>
          <a:ext cx="71643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97700" imgH="444500" progId="Equation.3">
                  <p:embed/>
                </p:oleObj>
              </mc:Choice>
              <mc:Fallback>
                <p:oleObj name="Equation" r:id="rId2" imgW="69977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4292600"/>
                        <a:ext cx="716438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3215DD7F-A4D5-4BC0-8972-298CFCD70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3350" y="4957763"/>
          <a:ext cx="28225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228600" progId="Equation.DSMT4">
                  <p:embed/>
                </p:oleObj>
              </mc:Choice>
              <mc:Fallback>
                <p:oleObj name="Equation" r:id="rId4" imgW="11430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957763"/>
                        <a:ext cx="28225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2" name="Rectangle 6">
            <a:extLst>
              <a:ext uri="{FF2B5EF4-FFF2-40B4-BE49-F238E27FC236}">
                <a16:creationId xmlns:a16="http://schemas.microsoft.com/office/drawing/2014/main" id="{472C6CE6-F893-4B6A-9DBB-836FEAC6A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648075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5783" name="Object 7">
            <a:extLst>
              <a:ext uri="{FF2B5EF4-FFF2-40B4-BE49-F238E27FC236}">
                <a16:creationId xmlns:a16="http://schemas.microsoft.com/office/drawing/2014/main" id="{C4B5D256-A39E-43B5-B054-FD7B8A092E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5850" y="5719763"/>
          <a:ext cx="3429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29000" imgH="469900" progId="Equation.3">
                  <p:embed/>
                </p:oleObj>
              </mc:Choice>
              <mc:Fallback>
                <p:oleObj name="Equation" r:id="rId6" imgW="34290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5719763"/>
                        <a:ext cx="3429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F27888-4599-4805-8303-41A8B2C3D43A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28586" y="44624"/>
            <a:ext cx="3679918" cy="1100558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autoUpdateAnimBg="0"/>
      <p:bldP spid="7578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EF5F4958-3BDE-4850-84B9-F09199853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447800"/>
            <a:ext cx="768985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     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将一枚硬币抛掷两次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观察其出现正反两面的情况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设事件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 “至少有一次为正面”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事件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为“两次掷出同一面”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现在来求已知事件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已经发生的条件下事件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发生的概率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60AAF9F-A635-4A79-B593-6B99C0E8F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3352800"/>
            <a:ext cx="152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分析</a:t>
            </a:r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A7B751F-7641-4D9F-AED0-E592426F4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7288" y="3429000"/>
          <a:ext cx="3746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46500" imgH="381000" progId="Equation.3">
                  <p:embed/>
                </p:oleObj>
              </mc:Choice>
              <mc:Fallback>
                <p:oleObj name="Equation" r:id="rId2" imgW="3746500" imgH="38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3429000"/>
                        <a:ext cx="3746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2FE81A10-9C4B-4867-9BD1-0638AA9B3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3810000"/>
          <a:ext cx="208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800" imgH="825500" progId="Equation.3">
                  <p:embed/>
                </p:oleObj>
              </mc:Choice>
              <mc:Fallback>
                <p:oleObj name="Equation" r:id="rId4" imgW="2082800" imgH="825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810000"/>
                        <a:ext cx="2082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>
            <a:extLst>
              <a:ext uri="{FF2B5EF4-FFF2-40B4-BE49-F238E27FC236}">
                <a16:creationId xmlns:a16="http://schemas.microsoft.com/office/drawing/2014/main" id="{044BFF73-2034-405B-B6B7-EA0FEB44E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6482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事件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已经发生的条件下事件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发生的概率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记为</a:t>
            </a:r>
          </a:p>
        </p:txBody>
      </p:sp>
      <p:graphicFrame>
        <p:nvGraphicFramePr>
          <p:cNvPr id="7" name="Object 9">
            <a:extLst>
              <a:ext uri="{FF2B5EF4-FFF2-40B4-BE49-F238E27FC236}">
                <a16:creationId xmlns:a16="http://schemas.microsoft.com/office/drawing/2014/main" id="{13B11A6D-C70F-40BD-BDC5-5643293E29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6300" y="5486400"/>
          <a:ext cx="10509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43179" imgH="381013" progId="Equation.3">
                  <p:embed/>
                </p:oleObj>
              </mc:Choice>
              <mc:Fallback>
                <p:oleObj name="Equation" r:id="rId6" imgW="1143179" imgH="3810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5486400"/>
                        <a:ext cx="10509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>
            <a:extLst>
              <a:ext uri="{FF2B5EF4-FFF2-40B4-BE49-F238E27FC236}">
                <a16:creationId xmlns:a16="http://schemas.microsoft.com/office/drawing/2014/main" id="{C3DF52AB-1809-45E3-A4E6-CB1FC18E4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257800"/>
          <a:ext cx="21764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97100" imgH="838200" progId="Equation.3">
                  <p:embed/>
                </p:oleObj>
              </mc:Choice>
              <mc:Fallback>
                <p:oleObj name="Equation" r:id="rId8" imgW="2197100" imgH="838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257800"/>
                        <a:ext cx="21764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>
            <a:extLst>
              <a:ext uri="{FF2B5EF4-FFF2-40B4-BE49-F238E27FC236}">
                <a16:creationId xmlns:a16="http://schemas.microsoft.com/office/drawing/2014/main" id="{9CA255F6-EC7E-4848-AA83-F053C9F975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5486400"/>
          <a:ext cx="11699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0588" imgH="393529" progId="Equation.3">
                  <p:embed/>
                </p:oleObj>
              </mc:Choice>
              <mc:Fallback>
                <p:oleObj name="Equation" r:id="rId10" imgW="1180588" imgH="39352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486400"/>
                        <a:ext cx="11699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D6D0ED62-742D-4F9A-9FFC-3CDB6834F6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5257800"/>
          <a:ext cx="81756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25500" imgH="914400" progId="Equation.3">
                  <p:embed/>
                </p:oleObj>
              </mc:Choice>
              <mc:Fallback>
                <p:oleObj name="Equation" r:id="rId12" imgW="825500" imgH="9144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257800"/>
                        <a:ext cx="817563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3">
            <a:extLst>
              <a:ext uri="{FF2B5EF4-FFF2-40B4-BE49-F238E27FC236}">
                <a16:creationId xmlns:a16="http://schemas.microsoft.com/office/drawing/2014/main" id="{D59558E9-2DC3-4F5C-8ACF-64CFD66646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0200" y="5257800"/>
          <a:ext cx="137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300" imgH="914400" progId="Equation.3">
                  <p:embed/>
                </p:oleObj>
              </mc:Choice>
              <mc:Fallback>
                <p:oleObj name="Equation" r:id="rId14" imgW="1384300" imgH="9144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5257800"/>
                        <a:ext cx="137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65E07AFC-BF02-46BE-A0FE-AA983F181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4688" y="3429000"/>
          <a:ext cx="3644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81579" imgH="362016" progId="Equation.3">
                  <p:embed/>
                </p:oleObj>
              </mc:Choice>
              <mc:Fallback>
                <p:oleObj name="Equation" r:id="rId16" imgW="3581579" imgH="36201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3429000"/>
                        <a:ext cx="3644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6">
            <a:extLst>
              <a:ext uri="{FF2B5EF4-FFF2-40B4-BE49-F238E27FC236}">
                <a16:creationId xmlns:a16="http://schemas.microsoft.com/office/drawing/2014/main" id="{FEBBB773-6093-4A02-AFCE-890527004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427163"/>
            <a:ext cx="1676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引例</a:t>
            </a:r>
          </a:p>
        </p:txBody>
      </p:sp>
      <p:sp>
        <p:nvSpPr>
          <p:cNvPr id="9230" name="Rectangle 18">
            <a:extLst>
              <a:ext uri="{FF2B5EF4-FFF2-40B4-BE49-F238E27FC236}">
                <a16:creationId xmlns:a16="http://schemas.microsoft.com/office/drawing/2014/main" id="{561EBA21-5A23-4289-9404-A60638090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611188"/>
            <a:ext cx="7772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chemeClr val="tx1"/>
                </a:solidFill>
                <a:ea typeface="华文新魏" panose="02010800040101010101" pitchFamily="2" charset="-122"/>
              </a:rPr>
              <a:t>一、条件概率</a:t>
            </a:r>
          </a:p>
        </p:txBody>
      </p:sp>
      <p:sp>
        <p:nvSpPr>
          <p:cNvPr id="15" name="Rectangle 19">
            <a:extLst>
              <a:ext uri="{FF2B5EF4-FFF2-40B4-BE49-F238E27FC236}">
                <a16:creationId xmlns:a16="http://schemas.microsoft.com/office/drawing/2014/main" id="{F554777F-CB0A-4907-A0CA-13524A3D8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38600"/>
            <a:ext cx="2133600" cy="3810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21">
            <a:extLst>
              <a:ext uri="{FF2B5EF4-FFF2-40B4-BE49-F238E27FC236}">
                <a16:creationId xmlns:a16="http://schemas.microsoft.com/office/drawing/2014/main" id="{4640799F-B6DC-437D-9996-7BA46F75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038600"/>
            <a:ext cx="762000" cy="3810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Rectangle 22">
            <a:extLst>
              <a:ext uri="{FF2B5EF4-FFF2-40B4-BE49-F238E27FC236}">
                <a16:creationId xmlns:a16="http://schemas.microsoft.com/office/drawing/2014/main" id="{429C3F7A-F98C-46AD-ABC0-28874F5F2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038600"/>
            <a:ext cx="762000" cy="381000"/>
          </a:xfrm>
          <a:prstGeom prst="rect">
            <a:avLst/>
          </a:prstGeom>
          <a:solidFill>
            <a:srgbClr val="FF00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" name="Object 23">
            <a:extLst>
              <a:ext uri="{FF2B5EF4-FFF2-40B4-BE49-F238E27FC236}">
                <a16:creationId xmlns:a16="http://schemas.microsoft.com/office/drawing/2014/main" id="{B4AF969E-3E64-428B-A751-1C39BBFB46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038600"/>
          <a:ext cx="549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499100" imgH="393700" progId="Equation.3">
                  <p:embed/>
                </p:oleObj>
              </mc:Choice>
              <mc:Fallback>
                <p:oleObj name="Equation" r:id="rId18" imgW="5499100" imgH="3937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549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6" grpId="0" autoUpdateAnimBg="0"/>
      <p:bldP spid="13" grpId="0" autoUpdateAnimBg="0"/>
      <p:bldP spid="15" grpId="0" animBg="1"/>
      <p:bldP spid="16" grpId="0" animBg="1"/>
      <p:bldP spid="1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6" name="Rectangle 24">
            <a:extLst>
              <a:ext uri="{FF2B5EF4-FFF2-40B4-BE49-F238E27FC236}">
                <a16:creationId xmlns:a16="http://schemas.microsoft.com/office/drawing/2014/main" id="{B796BD77-F4D4-47B6-994A-6A3D48EDB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736850"/>
            <a:ext cx="268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由全概率公式得</a:t>
            </a:r>
          </a:p>
        </p:txBody>
      </p:sp>
      <p:graphicFrame>
        <p:nvGraphicFramePr>
          <p:cNvPr id="18458" name="Object 26">
            <a:extLst>
              <a:ext uri="{FF2B5EF4-FFF2-40B4-BE49-F238E27FC236}">
                <a16:creationId xmlns:a16="http://schemas.microsoft.com/office/drawing/2014/main" id="{3EB056E6-D093-43B2-A281-E367B7D88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4054475"/>
          <a:ext cx="579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91200" imgH="431800" progId="Equation.3">
                  <p:embed/>
                </p:oleObj>
              </mc:Choice>
              <mc:Fallback>
                <p:oleObj name="Equation" r:id="rId2" imgW="5791200" imgH="4318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054475"/>
                        <a:ext cx="579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27">
            <a:extLst>
              <a:ext uri="{FF2B5EF4-FFF2-40B4-BE49-F238E27FC236}">
                <a16:creationId xmlns:a16="http://schemas.microsoft.com/office/drawing/2014/main" id="{37E55BA9-04FE-4EAA-87AF-07D93B7FD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749300"/>
            <a:ext cx="4191000" cy="1600200"/>
          </a:xfrm>
          <a:prstGeom prst="rect">
            <a:avLst/>
          </a:prstGeom>
          <a:solidFill>
            <a:srgbClr val="66FFFF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zh-CN" altLang="zh-CN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60" name="Object 28">
            <a:extLst>
              <a:ext uri="{FF2B5EF4-FFF2-40B4-BE49-F238E27FC236}">
                <a16:creationId xmlns:a16="http://schemas.microsoft.com/office/drawing/2014/main" id="{F1192A04-B57E-4A37-AD64-E1D2A191A4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0563" y="1881188"/>
          <a:ext cx="395287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64885" imgH="164885" progId="Equation.3">
                  <p:embed/>
                </p:oleObj>
              </mc:Choice>
              <mc:Fallback>
                <p:oleObj name="公式" r:id="rId4" imgW="164885" imgH="16488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881188"/>
                        <a:ext cx="395287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1" name="Freeform 29">
            <a:extLst>
              <a:ext uri="{FF2B5EF4-FFF2-40B4-BE49-F238E27FC236}">
                <a16:creationId xmlns:a16="http://schemas.microsoft.com/office/drawing/2014/main" id="{C3A771C2-E187-47BA-96AD-482A85322604}"/>
              </a:ext>
            </a:extLst>
          </p:cNvPr>
          <p:cNvSpPr>
            <a:spLocks/>
          </p:cNvSpPr>
          <p:nvPr/>
        </p:nvSpPr>
        <p:spPr bwMode="auto">
          <a:xfrm>
            <a:off x="900113" y="749300"/>
            <a:ext cx="2133600" cy="1600200"/>
          </a:xfrm>
          <a:custGeom>
            <a:avLst/>
            <a:gdLst>
              <a:gd name="T0" fmla="*/ 2147483646 w 960"/>
              <a:gd name="T1" fmla="*/ 0 h 960"/>
              <a:gd name="T2" fmla="*/ 2147483646 w 960"/>
              <a:gd name="T3" fmla="*/ 2147483646 h 960"/>
              <a:gd name="T4" fmla="*/ 0 w 960"/>
              <a:gd name="T5" fmla="*/ 2147483646 h 9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960">
                <a:moveTo>
                  <a:pt x="864" y="0"/>
                </a:moveTo>
                <a:cubicBezTo>
                  <a:pt x="912" y="112"/>
                  <a:pt x="960" y="224"/>
                  <a:pt x="816" y="384"/>
                </a:cubicBezTo>
                <a:cubicBezTo>
                  <a:pt x="672" y="544"/>
                  <a:pt x="136" y="864"/>
                  <a:pt x="0" y="96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2" name="Text Box 30">
            <a:extLst>
              <a:ext uri="{FF2B5EF4-FFF2-40B4-BE49-F238E27FC236}">
                <a16:creationId xmlns:a16="http://schemas.microsoft.com/office/drawing/2014/main" id="{6A64C2FA-2320-4C71-9A8C-DA0667208E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10890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30%</a:t>
            </a:r>
          </a:p>
        </p:txBody>
      </p:sp>
      <p:sp>
        <p:nvSpPr>
          <p:cNvPr id="18463" name="Freeform 31">
            <a:extLst>
              <a:ext uri="{FF2B5EF4-FFF2-40B4-BE49-F238E27FC236}">
                <a16:creationId xmlns:a16="http://schemas.microsoft.com/office/drawing/2014/main" id="{3793FF0E-7E94-431A-9EA1-38F44CCAB656}"/>
              </a:ext>
            </a:extLst>
          </p:cNvPr>
          <p:cNvSpPr>
            <a:spLocks/>
          </p:cNvSpPr>
          <p:nvPr/>
        </p:nvSpPr>
        <p:spPr bwMode="auto">
          <a:xfrm>
            <a:off x="2728913" y="1358900"/>
            <a:ext cx="685800" cy="990600"/>
          </a:xfrm>
          <a:custGeom>
            <a:avLst/>
            <a:gdLst>
              <a:gd name="T0" fmla="*/ 0 w 480"/>
              <a:gd name="T1" fmla="*/ 0 h 480"/>
              <a:gd name="T2" fmla="*/ 2147483646 w 480"/>
              <a:gd name="T3" fmla="*/ 2147483646 h 480"/>
              <a:gd name="T4" fmla="*/ 2147483646 w 480"/>
              <a:gd name="T5" fmla="*/ 2147483646 h 48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80" h="480">
                <a:moveTo>
                  <a:pt x="0" y="0"/>
                </a:moveTo>
                <a:cubicBezTo>
                  <a:pt x="128" y="56"/>
                  <a:pt x="256" y="112"/>
                  <a:pt x="336" y="192"/>
                </a:cubicBezTo>
                <a:cubicBezTo>
                  <a:pt x="416" y="272"/>
                  <a:pt x="456" y="432"/>
                  <a:pt x="480" y="480"/>
                </a:cubicBezTo>
              </a:path>
            </a:pathLst>
          </a:cu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64" name="Rectangle 32">
            <a:extLst>
              <a:ext uri="{FF2B5EF4-FFF2-40B4-BE49-F238E27FC236}">
                <a16:creationId xmlns:a16="http://schemas.microsoft.com/office/drawing/2014/main" id="{114418D3-3390-4B05-A250-27454D5DB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3113" y="1816100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20%</a:t>
            </a:r>
          </a:p>
        </p:txBody>
      </p:sp>
      <p:sp>
        <p:nvSpPr>
          <p:cNvPr id="18465" name="Text Box 33">
            <a:extLst>
              <a:ext uri="{FF2B5EF4-FFF2-40B4-BE49-F238E27FC236}">
                <a16:creationId xmlns:a16="http://schemas.microsoft.com/office/drawing/2014/main" id="{F7D2780E-5F1E-46B8-BE9E-FF04A323C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113" y="12414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50%</a:t>
            </a:r>
          </a:p>
        </p:txBody>
      </p:sp>
      <p:sp>
        <p:nvSpPr>
          <p:cNvPr id="18466" name="Oval 34">
            <a:extLst>
              <a:ext uri="{FF2B5EF4-FFF2-40B4-BE49-F238E27FC236}">
                <a16:creationId xmlns:a16="http://schemas.microsoft.com/office/drawing/2014/main" id="{C27F0E1E-B501-486F-9811-1F72D917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0713" y="825500"/>
            <a:ext cx="1600200" cy="990600"/>
          </a:xfrm>
          <a:prstGeom prst="ellipse">
            <a:avLst/>
          </a:prstGeom>
          <a:noFill/>
          <a:ln w="38100">
            <a:solidFill>
              <a:srgbClr val="9966FF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zh-CN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67" name="Text Box 35">
            <a:extLst>
              <a:ext uri="{FF2B5EF4-FFF2-40B4-BE49-F238E27FC236}">
                <a16:creationId xmlns:a16="http://schemas.microsoft.com/office/drawing/2014/main" id="{5DA75B24-A1FE-4216-9ECB-8D45060F6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10541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2%</a:t>
            </a:r>
          </a:p>
        </p:txBody>
      </p:sp>
      <p:sp>
        <p:nvSpPr>
          <p:cNvPr id="18468" name="Text Box 36">
            <a:extLst>
              <a:ext uri="{FF2B5EF4-FFF2-40B4-BE49-F238E27FC236}">
                <a16:creationId xmlns:a16="http://schemas.microsoft.com/office/drawing/2014/main" id="{A7F72D94-5C19-47D2-88D6-5EB8D4023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144145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1%</a:t>
            </a:r>
          </a:p>
        </p:txBody>
      </p:sp>
      <p:sp>
        <p:nvSpPr>
          <p:cNvPr id="18469" name="Text Box 37">
            <a:extLst>
              <a:ext uri="{FF2B5EF4-FFF2-40B4-BE49-F238E27FC236}">
                <a16:creationId xmlns:a16="http://schemas.microsoft.com/office/drawing/2014/main" id="{C086CE8A-F005-49CA-B865-C20B0C51A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438" y="977900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1%</a:t>
            </a:r>
          </a:p>
        </p:txBody>
      </p:sp>
      <p:graphicFrame>
        <p:nvGraphicFramePr>
          <p:cNvPr id="18472" name="Object 40">
            <a:extLst>
              <a:ext uri="{FF2B5EF4-FFF2-40B4-BE49-F238E27FC236}">
                <a16:creationId xmlns:a16="http://schemas.microsoft.com/office/drawing/2014/main" id="{18520D55-29AE-4798-ABEF-7ED6FE0C6E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763" y="3368675"/>
          <a:ext cx="69040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229600" imgH="444500" progId="Equation.3">
                  <p:embed/>
                </p:oleObj>
              </mc:Choice>
              <mc:Fallback>
                <p:oleObj name="Equation" r:id="rId6" imgW="8229600" imgH="4445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3368675"/>
                        <a:ext cx="6904037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3" name="Object 41">
            <a:extLst>
              <a:ext uri="{FF2B5EF4-FFF2-40B4-BE49-F238E27FC236}">
                <a16:creationId xmlns:a16="http://schemas.microsoft.com/office/drawing/2014/main" id="{61126690-27E4-47A3-989B-644D0DE41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5978525"/>
          <a:ext cx="685006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311900" imgH="317500" progId="Equation.3">
                  <p:embed/>
                </p:oleObj>
              </mc:Choice>
              <mc:Fallback>
                <p:oleObj name="Equation" r:id="rId8" imgW="6311900" imgH="3175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5978525"/>
                        <a:ext cx="685006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4" name="Object 42">
            <a:extLst>
              <a:ext uri="{FF2B5EF4-FFF2-40B4-BE49-F238E27FC236}">
                <a16:creationId xmlns:a16="http://schemas.microsoft.com/office/drawing/2014/main" id="{C246B954-071B-4537-B9C0-A4E161F816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763" y="4664075"/>
          <a:ext cx="701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010400" imgH="444500" progId="Equation.3">
                  <p:embed/>
                </p:oleObj>
              </mc:Choice>
              <mc:Fallback>
                <p:oleObj name="Equation" r:id="rId10" imgW="7010400" imgH="4445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3" y="4664075"/>
                        <a:ext cx="701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6" name="Object 44">
            <a:extLst>
              <a:ext uri="{FF2B5EF4-FFF2-40B4-BE49-F238E27FC236}">
                <a16:creationId xmlns:a16="http://schemas.microsoft.com/office/drawing/2014/main" id="{738CF894-2A79-4D2F-BA25-7342F7348F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4513" y="5349875"/>
          <a:ext cx="73707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788400" imgH="444500" progId="Equation.3">
                  <p:embed/>
                </p:oleObj>
              </mc:Choice>
              <mc:Fallback>
                <p:oleObj name="Equation" r:id="rId12" imgW="8788400" imgH="4445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5349875"/>
                        <a:ext cx="73707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F789A292-38F6-49C4-93E4-436557B8B121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5428586" y="44624"/>
            <a:ext cx="3679918" cy="1100558"/>
          </a:xfrm>
          <a:prstGeom prst="rect">
            <a:avLst/>
          </a:prstGeom>
          <a:blipFill rotWithShape="1">
            <a:blip r:embed="rId14"/>
            <a:stretch>
              <a:fillRect/>
            </a:stretch>
          </a:blipFill>
        </p:spPr>
        <p:txBody>
          <a:bodyPr/>
          <a:lstStyle/>
          <a:p>
            <a:pPr eaLnBrk="1" hangingPunct="1"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22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725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75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6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C33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8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6" grpId="0" autoUpdateAnimBg="0"/>
      <p:bldP spid="18462" grpId="0" autoUpdateAnimBg="0"/>
      <p:bldP spid="18464" grpId="0" autoUpdateAnimBg="0"/>
      <p:bldP spid="18465" grpId="0" autoUpdateAnimBg="0"/>
      <p:bldP spid="18466" grpId="0" animBg="1" autoUpdateAnimBg="0"/>
      <p:bldP spid="18467" grpId="0" autoUpdateAnimBg="0"/>
      <p:bldP spid="18468" grpId="0" autoUpdateAnimBg="0"/>
      <p:bldP spid="18469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5" name="Rectangle 9">
            <a:extLst>
              <a:ext uri="{FF2B5EF4-FFF2-40B4-BE49-F238E27FC236}">
                <a16:creationId xmlns:a16="http://schemas.microsoft.com/office/drawing/2014/main" id="{85D18F1D-08EB-46F0-9ECA-47087D2E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450" y="5272088"/>
            <a:ext cx="294798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称此为</a:t>
            </a:r>
            <a:r>
              <a:rPr lang="zh-CN" altLang="en-US" sz="2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贝叶斯公式</a:t>
            </a:r>
            <a:r>
              <a:rPr lang="en-US" altLang="zh-CN" sz="26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19473" name="Rectangle 17">
            <a:extLst>
              <a:ext uri="{FF2B5EF4-FFF2-40B4-BE49-F238E27FC236}">
                <a16:creationId xmlns:a16="http://schemas.microsoft.com/office/drawing/2014/main" id="{C88328A4-FE28-4106-9109-29820217F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813" y="3381375"/>
            <a:ext cx="6553200" cy="1524000"/>
          </a:xfrm>
          <a:prstGeom prst="rect">
            <a:avLst/>
          </a:prstGeom>
          <a:solidFill>
            <a:srgbClr val="66FFFF"/>
          </a:solidFill>
          <a:ln w="127000" cmpd="tri">
            <a:solidFill>
              <a:srgbClr val="008000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74" name="Object 18">
            <a:extLst>
              <a:ext uri="{FF2B5EF4-FFF2-40B4-BE49-F238E27FC236}">
                <a16:creationId xmlns:a16="http://schemas.microsoft.com/office/drawing/2014/main" id="{192F1080-C056-4168-B71A-E12BAF0772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1484313"/>
          <a:ext cx="7100887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88960" imgH="1625400" progId="Equation.DSMT4">
                  <p:embed/>
                </p:oleObj>
              </mc:Choice>
              <mc:Fallback>
                <p:oleObj name="Equation" r:id="rId2" imgW="3288960" imgH="1625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484313"/>
                        <a:ext cx="7100887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3" name="Text Box 21">
            <a:extLst>
              <a:ext uri="{FF2B5EF4-FFF2-40B4-BE49-F238E27FC236}">
                <a16:creationId xmlns:a16="http://schemas.microsoft.com/office/drawing/2014/main" id="{832511B6-9C3C-41FC-99B9-76B7F03DF4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457200"/>
            <a:ext cx="7772400" cy="1143000"/>
          </a:xfrm>
          <a:noFill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b"/>
          <a:lstStyle/>
          <a:p>
            <a:pPr eaLnBrk="1" hangingPunct="1"/>
            <a:r>
              <a:rPr lang="en-US" altLang="zh-CN" sz="360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479" name="AutoShape 23">
            <a:hlinkClick r:id="" action="ppaction://customshow?id=0&amp;return=true" highlightClick="1"/>
            <a:extLst>
              <a:ext uri="{FF2B5EF4-FFF2-40B4-BE49-F238E27FC236}">
                <a16:creationId xmlns:a16="http://schemas.microsoft.com/office/drawing/2014/main" id="{18B026C8-C2E6-4230-A303-6E83E91A1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1688" y="450850"/>
            <a:ext cx="1524000" cy="457200"/>
          </a:xfrm>
          <a:prstGeom prst="actionButtonBlank">
            <a:avLst/>
          </a:prstGeom>
          <a:solidFill>
            <a:srgbClr val="339966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80" name="Rectangle 24">
            <a:hlinkClick r:id="" action="ppaction://customshow?id=0&amp;return=true"/>
            <a:extLst>
              <a:ext uri="{FF2B5EF4-FFF2-40B4-BE49-F238E27FC236}">
                <a16:creationId xmlns:a16="http://schemas.microsoft.com/office/drawing/2014/main" id="{AD56D4E0-1DE5-4FCB-85E8-0AE30ABA9E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9163" y="460375"/>
            <a:ext cx="1393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贝叶斯资料</a:t>
            </a:r>
          </a:p>
        </p:txBody>
      </p:sp>
      <p:sp>
        <p:nvSpPr>
          <p:cNvPr id="27656" name="Rectangle 25">
            <a:extLst>
              <a:ext uri="{FF2B5EF4-FFF2-40B4-BE49-F238E27FC236}">
                <a16:creationId xmlns:a16="http://schemas.microsoft.com/office/drawing/2014/main" id="{6370861E-B409-45C5-AD4A-9DB6B074B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82638"/>
            <a:ext cx="4176712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四、贝叶斯公式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175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utoUpdateAnimBg="0"/>
      <p:bldP spid="19473" grpId="0" animBg="1"/>
      <p:bldP spid="19479" grpId="0" animBg="1"/>
      <p:bldP spid="19480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>
            <a:extLst>
              <a:ext uri="{FF2B5EF4-FFF2-40B4-BE49-F238E27FC236}">
                <a16:creationId xmlns:a16="http://schemas.microsoft.com/office/drawing/2014/main" id="{BE2A2EAD-C5A8-4164-87CD-485118D1C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038225"/>
            <a:ext cx="1412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0659" name="Object 3">
            <a:extLst>
              <a:ext uri="{FF2B5EF4-FFF2-40B4-BE49-F238E27FC236}">
                <a16:creationId xmlns:a16="http://schemas.microsoft.com/office/drawing/2014/main" id="{15AB6831-36E2-4086-BABF-3DB4B9CCFD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8500" y="1828800"/>
          <a:ext cx="2705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05100" imgH="914400" progId="Equation.3">
                  <p:embed/>
                </p:oleObj>
              </mc:Choice>
              <mc:Fallback>
                <p:oleObj name="Equation" r:id="rId2" imgW="2705100" imgH="91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0" y="1828800"/>
                        <a:ext cx="2705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0" name="Object 4">
            <a:extLst>
              <a:ext uri="{FF2B5EF4-FFF2-40B4-BE49-F238E27FC236}">
                <a16:creationId xmlns:a16="http://schemas.microsoft.com/office/drawing/2014/main" id="{AA9EF60E-8898-48F8-B5D0-AE036693A2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6750" y="3024188"/>
          <a:ext cx="29972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97200" imgH="1447800" progId="Equation.3">
                  <p:embed/>
                </p:oleObj>
              </mc:Choice>
              <mc:Fallback>
                <p:oleObj name="Equation" r:id="rId4" imgW="2997200" imgH="1447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0" y="3024188"/>
                        <a:ext cx="299720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94B90B77-CC43-4152-9A18-4E2B6A132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77000" y="3352800"/>
          <a:ext cx="1803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03400" imgH="368300" progId="Equation.3">
                  <p:embed/>
                </p:oleObj>
              </mc:Choice>
              <mc:Fallback>
                <p:oleObj name="Equation" r:id="rId6" imgW="18034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352800"/>
                        <a:ext cx="18034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78" name="Picture 3">
            <a:extLst>
              <a:ext uri="{FF2B5EF4-FFF2-40B4-BE49-F238E27FC236}">
                <a16:creationId xmlns:a16="http://schemas.microsoft.com/office/drawing/2014/main" id="{8A432BDF-4ED4-4755-A200-0D75A09EA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4450"/>
            <a:ext cx="3441700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>
            <a:extLst>
              <a:ext uri="{FF2B5EF4-FFF2-40B4-BE49-F238E27FC236}">
                <a16:creationId xmlns:a16="http://schemas.microsoft.com/office/drawing/2014/main" id="{6B6DEE64-EA6B-4FF8-858F-5B98C29B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32656"/>
            <a:ext cx="720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4565AE7-F07A-4883-9BDB-69CEEA2F5AA2}"/>
              </a:ext>
            </a:extLst>
          </p:cNvPr>
          <p:cNvSpPr txBox="1"/>
          <p:nvPr/>
        </p:nvSpPr>
        <p:spPr>
          <a:xfrm>
            <a:off x="539552" y="299626"/>
            <a:ext cx="8280920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/>
              <a:t>          某电子设备制造厂所用的元件是由三家元件制造厂提供的。根据以往的记录有以下的数据：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A72439-61E0-482A-B6F1-6A5085421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424479"/>
              </p:ext>
            </p:extLst>
          </p:nvPr>
        </p:nvGraphicFramePr>
        <p:xfrm>
          <a:off x="827584" y="1456184"/>
          <a:ext cx="7560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0280">
                  <a:extLst>
                    <a:ext uri="{9D8B030D-6E8A-4147-A177-3AD203B41FA5}">
                      <a16:colId xmlns:a16="http://schemas.microsoft.com/office/drawing/2014/main" val="223100471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539572434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775361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元件制造厂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次品率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/>
                        <a:t>提供元件的份额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06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0.02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0.15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843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2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0.01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0.80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467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3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0.03</a:t>
                      </a:r>
                      <a:endParaRPr lang="zh-CN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/>
                        <a:t>0.05</a:t>
                      </a:r>
                      <a:endParaRPr lang="zh-CN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3173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8072540-BAA1-4B2F-866A-971968CE1737}"/>
              </a:ext>
            </a:extLst>
          </p:cNvPr>
          <p:cNvSpPr txBox="1"/>
          <p:nvPr/>
        </p:nvSpPr>
        <p:spPr>
          <a:xfrm>
            <a:off x="395536" y="3356992"/>
            <a:ext cx="8424936" cy="106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zh-CN" altLang="en-US" sz="2800" b="1" dirty="0"/>
              <a:t>        设这三家工厂的产品在仓库中是均匀混合的，且无区别的标志。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5FF2E4-725B-4059-A2BA-214820B6AE8C}"/>
              </a:ext>
            </a:extLst>
          </p:cNvPr>
          <p:cNvSpPr txBox="1"/>
          <p:nvPr/>
        </p:nvSpPr>
        <p:spPr>
          <a:xfrm>
            <a:off x="395536" y="4437112"/>
            <a:ext cx="8568952" cy="556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/>
              <a:t>(1) </a:t>
            </a:r>
            <a:r>
              <a:rPr lang="zh-CN" altLang="en-US" sz="2800" b="1" dirty="0"/>
              <a:t>在仓库中随机地取一只元件，求它是次品的概率；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60DFF84-D747-4DB9-BA35-DDDDFB3FCBCE}"/>
              </a:ext>
            </a:extLst>
          </p:cNvPr>
          <p:cNvSpPr txBox="1"/>
          <p:nvPr/>
        </p:nvSpPr>
        <p:spPr>
          <a:xfrm>
            <a:off x="395536" y="5014611"/>
            <a:ext cx="9001000" cy="1582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en-US" altLang="zh-CN" sz="2800" b="1" dirty="0"/>
              <a:t>(2) </a:t>
            </a:r>
            <a:r>
              <a:rPr lang="zh-CN" altLang="en-US" sz="2800" b="1" dirty="0"/>
              <a:t>在仓库中随机地取一只元件，若已知取到的是次品，为分析此次品出自何厂，需求出此次品由三家工厂生产的概率分别是多少。试求这些概率。</a:t>
            </a:r>
          </a:p>
        </p:txBody>
      </p:sp>
    </p:spTree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>
            <a:extLst>
              <a:ext uri="{FF2B5EF4-FFF2-40B4-BE49-F238E27FC236}">
                <a16:creationId xmlns:a16="http://schemas.microsoft.com/office/drawing/2014/main" id="{AE09F1EB-3F73-4566-BAF7-2AC84B57A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692696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1924" name="Object 4">
            <a:extLst>
              <a:ext uri="{FF2B5EF4-FFF2-40B4-BE49-F238E27FC236}">
                <a16:creationId xmlns:a16="http://schemas.microsoft.com/office/drawing/2014/main" id="{FC5E9EF0-F72D-4EA7-86A9-DC677EDDF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06667"/>
              </p:ext>
            </p:extLst>
          </p:nvPr>
        </p:nvGraphicFramePr>
        <p:xfrm>
          <a:off x="1644650" y="759371"/>
          <a:ext cx="500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03800" imgH="431800" progId="Equation.3">
                  <p:embed/>
                </p:oleObj>
              </mc:Choice>
              <mc:Fallback>
                <p:oleObj name="Equation" r:id="rId2" imgW="5003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759371"/>
                        <a:ext cx="5003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47A38023-ADC5-4D69-ABD6-C21BAEBE0E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634217"/>
              </p:ext>
            </p:extLst>
          </p:nvPr>
        </p:nvGraphicFramePr>
        <p:xfrm>
          <a:off x="901700" y="1516609"/>
          <a:ext cx="7023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023100" imgH="444500" progId="Equation.3">
                  <p:embed/>
                </p:oleObj>
              </mc:Choice>
              <mc:Fallback>
                <p:oleObj name="Equation" r:id="rId4" imgW="70231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1516609"/>
                        <a:ext cx="7023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6">
            <a:extLst>
              <a:ext uri="{FF2B5EF4-FFF2-40B4-BE49-F238E27FC236}">
                <a16:creationId xmlns:a16="http://schemas.microsoft.com/office/drawing/2014/main" id="{68A279F2-8C4C-4E61-8135-0B2B099EA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13423"/>
              </p:ext>
            </p:extLst>
          </p:nvPr>
        </p:nvGraphicFramePr>
        <p:xfrm>
          <a:off x="6794500" y="759371"/>
          <a:ext cx="189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92300" imgH="431800" progId="Equation.3">
                  <p:embed/>
                </p:oleObj>
              </mc:Choice>
              <mc:Fallback>
                <p:oleObj name="Equation" r:id="rId6" imgW="18923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0" y="759371"/>
                        <a:ext cx="189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>
            <a:extLst>
              <a:ext uri="{FF2B5EF4-FFF2-40B4-BE49-F238E27FC236}">
                <a16:creationId xmlns:a16="http://schemas.microsoft.com/office/drawing/2014/main" id="{E27A1847-B0D5-452B-BE53-24DF91E2D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084975"/>
              </p:ext>
            </p:extLst>
          </p:nvPr>
        </p:nvGraphicFramePr>
        <p:xfrm>
          <a:off x="900113" y="2237334"/>
          <a:ext cx="6370637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17640" imgH="228600" progId="Equation.DSMT4">
                  <p:embed/>
                </p:oleObj>
              </mc:Choice>
              <mc:Fallback>
                <p:oleObj name="Equation" r:id="rId8" imgW="271764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37334"/>
                        <a:ext cx="6370637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9">
            <a:extLst>
              <a:ext uri="{FF2B5EF4-FFF2-40B4-BE49-F238E27FC236}">
                <a16:creationId xmlns:a16="http://schemas.microsoft.com/office/drawing/2014/main" id="{84B5B609-B0D7-4F35-9084-608E536036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2369491"/>
              </p:ext>
            </p:extLst>
          </p:nvPr>
        </p:nvGraphicFramePr>
        <p:xfrm>
          <a:off x="914400" y="3029496"/>
          <a:ext cx="749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493000" imgH="431800" progId="Equation.3">
                  <p:embed/>
                </p:oleObj>
              </mc:Choice>
              <mc:Fallback>
                <p:oleObj name="Equation" r:id="rId10" imgW="74930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029496"/>
                        <a:ext cx="749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F21CBD86-6F4F-4973-9551-5CFE64BE5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429041"/>
              </p:ext>
            </p:extLst>
          </p:nvPr>
        </p:nvGraphicFramePr>
        <p:xfrm>
          <a:off x="914400" y="3679180"/>
          <a:ext cx="755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556500" imgH="469900" progId="Equation.3">
                  <p:embed/>
                </p:oleObj>
              </mc:Choice>
              <mc:Fallback>
                <p:oleObj name="Equation" r:id="rId12" imgW="7556500" imgH="469900" progId="Equation.3">
                  <p:embed/>
                  <p:pic>
                    <p:nvPicPr>
                      <p:cNvPr id="31746" name="Object 2">
                        <a:extLst>
                          <a:ext uri="{FF2B5EF4-FFF2-40B4-BE49-F238E27FC236}">
                            <a16:creationId xmlns:a16="http://schemas.microsoft.com/office/drawing/2014/main" id="{7C60D577-7F03-49FB-BB30-0F1EFED07A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79180"/>
                        <a:ext cx="7556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>
            <a:extLst>
              <a:ext uri="{FF2B5EF4-FFF2-40B4-BE49-F238E27FC236}">
                <a16:creationId xmlns:a16="http://schemas.microsoft.com/office/drawing/2014/main" id="{F740D09C-23EF-47FB-9AA1-11C510338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105892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(1)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全概率公式得</a:t>
            </a:r>
          </a:p>
        </p:txBody>
      </p:sp>
      <p:graphicFrame>
        <p:nvGraphicFramePr>
          <p:cNvPr id="96260" name="Object 4">
            <a:extLst>
              <a:ext uri="{FF2B5EF4-FFF2-40B4-BE49-F238E27FC236}">
                <a16:creationId xmlns:a16="http://schemas.microsoft.com/office/drawing/2014/main" id="{55111BA4-F244-4DD9-988D-62B1947C8F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777886"/>
              </p:ext>
            </p:extLst>
          </p:nvPr>
        </p:nvGraphicFramePr>
        <p:xfrm>
          <a:off x="914400" y="2020292"/>
          <a:ext cx="7772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089900" imgH="469900" progId="Equation.3">
                  <p:embed/>
                </p:oleObj>
              </mc:Choice>
              <mc:Fallback>
                <p:oleObj name="Equation" r:id="rId2" imgW="80899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20292"/>
                        <a:ext cx="7772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>
            <a:extLst>
              <a:ext uri="{FF2B5EF4-FFF2-40B4-BE49-F238E27FC236}">
                <a16:creationId xmlns:a16="http://schemas.microsoft.com/office/drawing/2014/main" id="{24FD255A-1556-4AE2-BA98-FDE0A58887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513314"/>
              </p:ext>
            </p:extLst>
          </p:nvPr>
        </p:nvGraphicFramePr>
        <p:xfrm>
          <a:off x="1752600" y="2782292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83699" imgH="317362" progId="Equation.3">
                  <p:embed/>
                </p:oleObj>
              </mc:Choice>
              <mc:Fallback>
                <p:oleObj name="Equation" r:id="rId4" imgW="1383699" imgH="317362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782292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2" name="Rectangle 6">
            <a:extLst>
              <a:ext uri="{FF2B5EF4-FFF2-40B4-BE49-F238E27FC236}">
                <a16:creationId xmlns:a16="http://schemas.microsoft.com/office/drawing/2014/main" id="{ED2B04D0-66BE-4BB8-834E-CB22EA7C6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468092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(2)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贝叶斯公式得</a:t>
            </a:r>
          </a:p>
        </p:txBody>
      </p:sp>
      <p:graphicFrame>
        <p:nvGraphicFramePr>
          <p:cNvPr id="96263" name="Object 7">
            <a:extLst>
              <a:ext uri="{FF2B5EF4-FFF2-40B4-BE49-F238E27FC236}">
                <a16:creationId xmlns:a16="http://schemas.microsoft.com/office/drawing/2014/main" id="{401F95B2-6EC3-4853-9686-DEA183E58D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740857"/>
              </p:ext>
            </p:extLst>
          </p:nvPr>
        </p:nvGraphicFramePr>
        <p:xfrm>
          <a:off x="914400" y="4230092"/>
          <a:ext cx="36576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57600" imgH="927100" progId="Equation.3">
                  <p:embed/>
                </p:oleObj>
              </mc:Choice>
              <mc:Fallback>
                <p:oleObj name="Equation" r:id="rId6" imgW="3657600" imgH="927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230092"/>
                        <a:ext cx="36576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4" name="Object 8">
            <a:extLst>
              <a:ext uri="{FF2B5EF4-FFF2-40B4-BE49-F238E27FC236}">
                <a16:creationId xmlns:a16="http://schemas.microsoft.com/office/drawing/2014/main" id="{29EEF8B0-8A5A-4F1C-9341-4E4B02191A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245145"/>
              </p:ext>
            </p:extLst>
          </p:nvPr>
        </p:nvGraphicFramePr>
        <p:xfrm>
          <a:off x="4648200" y="4230092"/>
          <a:ext cx="189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300" imgH="838200" progId="Equation.3">
                  <p:embed/>
                </p:oleObj>
              </mc:Choice>
              <mc:Fallback>
                <p:oleObj name="Equation" r:id="rId8" imgW="18923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230092"/>
                        <a:ext cx="1892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5" name="Object 9">
            <a:extLst>
              <a:ext uri="{FF2B5EF4-FFF2-40B4-BE49-F238E27FC236}">
                <a16:creationId xmlns:a16="http://schemas.microsoft.com/office/drawing/2014/main" id="{D830404C-3806-41BD-8D4A-235C500DAA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8351775"/>
              </p:ext>
            </p:extLst>
          </p:nvPr>
        </p:nvGraphicFramePr>
        <p:xfrm>
          <a:off x="6705600" y="4458692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28254" imgH="317362" progId="Equation.3">
                  <p:embed/>
                </p:oleObj>
              </mc:Choice>
              <mc:Fallback>
                <p:oleObj name="Equation" r:id="rId10" imgW="1028254" imgH="31736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458692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2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8">
            <a:extLst>
              <a:ext uri="{FF2B5EF4-FFF2-40B4-BE49-F238E27FC236}">
                <a16:creationId xmlns:a16="http://schemas.microsoft.com/office/drawing/2014/main" id="{8BBB8AA1-844D-4012-B8E1-174BAD1F11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47800"/>
          <a:ext cx="478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87900" imgH="927100" progId="Equation.3">
                  <p:embed/>
                </p:oleObj>
              </mc:Choice>
              <mc:Fallback>
                <p:oleObj name="Equation" r:id="rId2" imgW="4787900" imgH="927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478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>
            <a:extLst>
              <a:ext uri="{FF2B5EF4-FFF2-40B4-BE49-F238E27FC236}">
                <a16:creationId xmlns:a16="http://schemas.microsoft.com/office/drawing/2014/main" id="{91DFFF09-9FB0-45F5-994C-DCA50C48A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895600"/>
          <a:ext cx="47879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787900" imgH="927100" progId="Equation.3">
                  <p:embed/>
                </p:oleObj>
              </mc:Choice>
              <mc:Fallback>
                <p:oleObj name="Equation" r:id="rId4" imgW="4787900" imgH="927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47879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215B9E21-5007-4C10-B00F-A46DA9680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419600"/>
          <a:ext cx="6999288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565900" imgH="444500" progId="Equation.3">
                  <p:embed/>
                </p:oleObj>
              </mc:Choice>
              <mc:Fallback>
                <p:oleObj name="Equation" r:id="rId6" imgW="6565900" imgH="444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419600"/>
                        <a:ext cx="6999288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050">
            <a:extLst>
              <a:ext uri="{FF2B5EF4-FFF2-40B4-BE49-F238E27FC236}">
                <a16:creationId xmlns:a16="http://schemas.microsoft.com/office/drawing/2014/main" id="{35877020-275B-4E0F-892D-F59A9A8C8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812800"/>
          <a:ext cx="7681912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67600" imgH="3136900" progId="Equation.3">
                  <p:embed/>
                </p:oleObj>
              </mc:Choice>
              <mc:Fallback>
                <p:oleObj name="Equation" r:id="rId2" imgW="7467600" imgH="3136900" progId="Equation.3">
                  <p:embed/>
                  <p:pic>
                    <p:nvPicPr>
                      <p:cNvPr id="0" name="Object 2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812800"/>
                        <a:ext cx="7681912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Rectangle 2051">
            <a:extLst>
              <a:ext uri="{FF2B5EF4-FFF2-40B4-BE49-F238E27FC236}">
                <a16:creationId xmlns:a16="http://schemas.microsoft.com/office/drawing/2014/main" id="{89075BE7-B5A9-4C47-91C9-36A09A75C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3972" name="Object 2052">
            <a:extLst>
              <a:ext uri="{FF2B5EF4-FFF2-40B4-BE49-F238E27FC236}">
                <a16:creationId xmlns:a16="http://schemas.microsoft.com/office/drawing/2014/main" id="{613292F9-1A75-4F72-8565-8F00A0C485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4800" y="4191000"/>
          <a:ext cx="4140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40200" imgH="431800" progId="Equation.3">
                  <p:embed/>
                </p:oleObj>
              </mc:Choice>
              <mc:Fallback>
                <p:oleObj name="Equation" r:id="rId4" imgW="4140200" imgH="431800" progId="Equation.3">
                  <p:embed/>
                  <p:pic>
                    <p:nvPicPr>
                      <p:cNvPr id="0" name="Object 2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4191000"/>
                        <a:ext cx="4140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2053">
            <a:extLst>
              <a:ext uri="{FF2B5EF4-FFF2-40B4-BE49-F238E27FC236}">
                <a16:creationId xmlns:a16="http://schemas.microsoft.com/office/drawing/2014/main" id="{C316BA10-7A1A-445C-9802-756BBDDD9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1638" y="4800600"/>
          <a:ext cx="419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1000" imgH="444500" progId="Equation.3">
                  <p:embed/>
                </p:oleObj>
              </mc:Choice>
              <mc:Fallback>
                <p:oleObj name="Equation" r:id="rId6" imgW="4191000" imgH="444500" progId="Equation.3">
                  <p:embed/>
                  <p:pic>
                    <p:nvPicPr>
                      <p:cNvPr id="0" name="Object 2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4800600"/>
                        <a:ext cx="419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2054">
            <a:extLst>
              <a:ext uri="{FF2B5EF4-FFF2-40B4-BE49-F238E27FC236}">
                <a16:creationId xmlns:a16="http://schemas.microsoft.com/office/drawing/2014/main" id="{D255DC5E-81AD-4C72-BD99-553BC76430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4813" y="5424488"/>
          <a:ext cx="73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600" imgH="381000" progId="Equation.3">
                  <p:embed/>
                </p:oleObj>
              </mc:Choice>
              <mc:Fallback>
                <p:oleObj name="Equation" r:id="rId8" imgW="736600" imgH="381000" progId="Equation.3">
                  <p:embed/>
                  <p:pic>
                    <p:nvPicPr>
                      <p:cNvPr id="0" name="Object 20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5424488"/>
                        <a:ext cx="73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2056">
            <a:extLst>
              <a:ext uri="{FF2B5EF4-FFF2-40B4-BE49-F238E27FC236}">
                <a16:creationId xmlns:a16="http://schemas.microsoft.com/office/drawing/2014/main" id="{53EFFE54-99A1-4459-9772-2A4650213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5399088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00600" imgH="469900" progId="Equation.3">
                  <p:embed/>
                </p:oleObj>
              </mc:Choice>
              <mc:Fallback>
                <p:oleObj name="Equation" r:id="rId10" imgW="4800600" imgH="469900" progId="Equation.3">
                  <p:embed/>
                  <p:pic>
                    <p:nvPicPr>
                      <p:cNvPr id="0" name="Object 2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5399088"/>
                        <a:ext cx="4800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Rectangle 2060">
            <a:extLst>
              <a:ext uri="{FF2B5EF4-FFF2-40B4-BE49-F238E27FC236}">
                <a16:creationId xmlns:a16="http://schemas.microsoft.com/office/drawing/2014/main" id="{ED42E817-7863-4E8C-BE95-5A8F0C200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765175"/>
            <a:ext cx="727075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B8892065-B4BE-41F2-82F3-43DCC58BB2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080885"/>
              </p:ext>
            </p:extLst>
          </p:nvPr>
        </p:nvGraphicFramePr>
        <p:xfrm>
          <a:off x="2613248" y="5996136"/>
          <a:ext cx="419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1000" imgH="457200" progId="Equation.3">
                  <p:embed/>
                </p:oleObj>
              </mc:Choice>
              <mc:Fallback>
                <p:oleObj name="Equation" r:id="rId12" imgW="4191000" imgH="457200" progId="Equation.3">
                  <p:embed/>
                  <p:pic>
                    <p:nvPicPr>
                      <p:cNvPr id="34818" name="Object 2">
                        <a:extLst>
                          <a:ext uri="{FF2B5EF4-FFF2-40B4-BE49-F238E27FC236}">
                            <a16:creationId xmlns:a16="http://schemas.microsoft.com/office/drawing/2014/main" id="{09C321BC-C42C-4EAE-B91E-86E2A9F3D2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248" y="5996136"/>
                        <a:ext cx="4191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6CE27889-2FB1-4E77-9210-ED25388C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524000"/>
            <a:ext cx="455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贝叶斯公式得所求概率为</a:t>
            </a:r>
          </a:p>
        </p:txBody>
      </p:sp>
      <p:graphicFrame>
        <p:nvGraphicFramePr>
          <p:cNvPr id="84996" name="Object 4">
            <a:extLst>
              <a:ext uri="{FF2B5EF4-FFF2-40B4-BE49-F238E27FC236}">
                <a16:creationId xmlns:a16="http://schemas.microsoft.com/office/drawing/2014/main" id="{DA9D66F6-852F-4911-AF78-F36E6B3538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286000"/>
          <a:ext cx="557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75300" imgH="939800" progId="Equation.3">
                  <p:embed/>
                </p:oleObj>
              </mc:Choice>
              <mc:Fallback>
                <p:oleObj name="Equation" r:id="rId2" imgW="5575300" imgH="93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5575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id="{8340EC0A-3F7D-4252-89C3-B28679C7AC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581400"/>
          <a:ext cx="3759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59200" imgH="838200" progId="Equation.3">
                  <p:embed/>
                </p:oleObj>
              </mc:Choice>
              <mc:Fallback>
                <p:oleObj name="Equation" r:id="rId4" imgW="37592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581400"/>
                        <a:ext cx="3759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>
            <a:extLst>
              <a:ext uri="{FF2B5EF4-FFF2-40B4-BE49-F238E27FC236}">
                <a16:creationId xmlns:a16="http://schemas.microsoft.com/office/drawing/2014/main" id="{B3275A89-D4C8-4F78-B850-D4EE79D49B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810000"/>
          <a:ext cx="1028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317362" progId="Equation.3">
                  <p:embed/>
                </p:oleObj>
              </mc:Choice>
              <mc:Fallback>
                <p:oleObj name="Equation" r:id="rId6" imgW="1028254" imgH="31736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10000"/>
                        <a:ext cx="1028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>
            <a:extLst>
              <a:ext uri="{FF2B5EF4-FFF2-40B4-BE49-F238E27FC236}">
                <a16:creationId xmlns:a16="http://schemas.microsoft.com/office/drawing/2014/main" id="{BEB48B39-50A4-4EC4-B834-02E5FDA13F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800600"/>
          <a:ext cx="7315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15200" imgH="977900" progId="Equation.3">
                  <p:embed/>
                </p:oleObj>
              </mc:Choice>
              <mc:Fallback>
                <p:oleObj name="Equation" r:id="rId8" imgW="73152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800600"/>
                        <a:ext cx="7315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3">
            <a:extLst>
              <a:ext uri="{FF2B5EF4-FFF2-40B4-BE49-F238E27FC236}">
                <a16:creationId xmlns:a16="http://schemas.microsoft.com/office/drawing/2014/main" id="{0BCD3BC7-AE16-4BCC-AFC8-43EB1F6F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36750"/>
            <a:ext cx="759142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上题中概率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0.95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是由以往的数据分析得到的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叫</a:t>
            </a:r>
          </a:p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做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先验概率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ED1BB371-0B08-4C3E-BF3D-0D518D670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505200"/>
            <a:ext cx="7324725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而在得到信息之后再重新加以修正的概率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0.97</a:t>
            </a:r>
          </a:p>
          <a:p>
            <a:pPr eaLnBrk="1" hangingPunct="1">
              <a:lnSpc>
                <a:spcPct val="135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叫做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后验概率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4" name="Text Box 5">
            <a:extLst>
              <a:ext uri="{FF2B5EF4-FFF2-40B4-BE49-F238E27FC236}">
                <a16:creationId xmlns:a16="http://schemas.microsoft.com/office/drawing/2014/main" id="{8DCDB994-88DE-4E10-B818-F3036116C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219200"/>
            <a:ext cx="387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先验概率与后验概率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autoUpdateAnimBg="0"/>
      <p:bldP spid="86020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6">
            <a:extLst>
              <a:ext uri="{FF2B5EF4-FFF2-40B4-BE49-F238E27FC236}">
                <a16:creationId xmlns:a16="http://schemas.microsoft.com/office/drawing/2014/main" id="{DDE801E1-827C-41B6-8C4B-2A82F1699D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75200" y="3786188"/>
          <a:ext cx="20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444307" progId="Equation.3">
                  <p:embed/>
                </p:oleObj>
              </mc:Choice>
              <mc:Fallback>
                <p:oleObj name="Equation" r:id="rId2" imgW="203112" imgH="44430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3786188"/>
                        <a:ext cx="20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99257AC8-F4C8-474E-95D0-7C44CBE924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3703638"/>
          <a:ext cx="2528888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40000" imgH="914400" progId="Equation.3">
                  <p:embed/>
                </p:oleObj>
              </mc:Choice>
              <mc:Fallback>
                <p:oleObj name="Equation" r:id="rId4" imgW="2540000" imgH="91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703638"/>
                        <a:ext cx="2528888" cy="909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Text Box 9">
            <a:extLst>
              <a:ext uri="{FF2B5EF4-FFF2-40B4-BE49-F238E27FC236}">
                <a16:creationId xmlns:a16="http://schemas.microsoft.com/office/drawing/2014/main" id="{B6AE31FC-D6EF-4DBD-8B01-B597E3F526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68738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同理可得</a:t>
            </a:r>
          </a:p>
        </p:txBody>
      </p:sp>
      <p:sp>
        <p:nvSpPr>
          <p:cNvPr id="8209" name="Rectangle 17">
            <a:extLst>
              <a:ext uri="{FF2B5EF4-FFF2-40B4-BE49-F238E27FC236}">
                <a16:creationId xmlns:a16="http://schemas.microsoft.com/office/drawing/2014/main" id="{E9710922-4F99-4431-B869-8AA0F9BE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999038"/>
            <a:ext cx="7502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为事件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发生的条件下事件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发生的条件概率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  <p:graphicFrame>
        <p:nvGraphicFramePr>
          <p:cNvPr id="8217" name="Object 25">
            <a:extLst>
              <a:ext uri="{FF2B5EF4-FFF2-40B4-BE49-F238E27FC236}">
                <a16:creationId xmlns:a16="http://schemas.microsoft.com/office/drawing/2014/main" id="{3F6A4A18-DDF3-4EE7-A51E-7D8680B02D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341438"/>
          <a:ext cx="76708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70800" imgH="2006600" progId="Equation.3">
                  <p:embed/>
                </p:oleObj>
              </mc:Choice>
              <mc:Fallback>
                <p:oleObj name="Equation" r:id="rId6" imgW="7670800" imgH="20066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41438"/>
                        <a:ext cx="76708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26">
            <a:extLst>
              <a:ext uri="{FF2B5EF4-FFF2-40B4-BE49-F238E27FC236}">
                <a16:creationId xmlns:a16="http://schemas.microsoft.com/office/drawing/2014/main" id="{A626AF94-87B6-44F4-93DC-C9593B625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963" y="620713"/>
            <a:ext cx="1403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 autoUpdateAnimBg="0"/>
      <p:bldP spid="8209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F658A95C-8F50-4CBC-A483-CE2EC86B13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0900" y="762000"/>
          <a:ext cx="76454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45400" imgH="3276600" progId="Equation.3">
                  <p:embed/>
                </p:oleObj>
              </mc:Choice>
              <mc:Fallback>
                <p:oleObj name="Equation" r:id="rId2" imgW="7645400" imgH="3276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762000"/>
                        <a:ext cx="76454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3" name="Rectangle 3">
            <a:extLst>
              <a:ext uri="{FF2B5EF4-FFF2-40B4-BE49-F238E27FC236}">
                <a16:creationId xmlns:a16="http://schemas.microsoft.com/office/drawing/2014/main" id="{DD1A1813-4D13-443D-AD1E-13CC70C1E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1148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97F6C5DC-F809-47C5-86B1-58916E0FCB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191000"/>
          <a:ext cx="330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2000" imgH="444500" progId="Equation.3">
                  <p:embed/>
                </p:oleObj>
              </mc:Choice>
              <mc:Fallback>
                <p:oleObj name="Equation" r:id="rId4" imgW="33020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191000"/>
                        <a:ext cx="3302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4942A9B5-BF9C-4E75-965F-F0776D0F30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5562600"/>
          <a:ext cx="4445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5000" imgH="457200" progId="Equation.3">
                  <p:embed/>
                </p:oleObj>
              </mc:Choice>
              <mc:Fallback>
                <p:oleObj name="Equation" r:id="rId6" imgW="44450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562600"/>
                        <a:ext cx="4445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11">
            <a:extLst>
              <a:ext uri="{FF2B5EF4-FFF2-40B4-BE49-F238E27FC236}">
                <a16:creationId xmlns:a16="http://schemas.microsoft.com/office/drawing/2014/main" id="{C1551DF1-0684-4C7B-9303-913AF0BEF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708025"/>
            <a:ext cx="85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87052" name="Object 12">
            <a:extLst>
              <a:ext uri="{FF2B5EF4-FFF2-40B4-BE49-F238E27FC236}">
                <a16:creationId xmlns:a16="http://schemas.microsoft.com/office/drawing/2014/main" id="{FC34B5C6-30F9-4122-8C6A-17E95F5CD3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851400"/>
          <a:ext cx="4127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27500" imgH="482600" progId="Equation.3">
                  <p:embed/>
                </p:oleObj>
              </mc:Choice>
              <mc:Fallback>
                <p:oleObj name="Equation" r:id="rId8" imgW="41275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851400"/>
                        <a:ext cx="4127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6464218C-AEEB-46BD-8F75-D914E2D01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382713"/>
            <a:ext cx="447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宋体" panose="02010600030101010101" pitchFamily="2" charset="-122"/>
              </a:rPr>
              <a:t>贝叶斯公式得所求概率为</a:t>
            </a:r>
          </a:p>
        </p:txBody>
      </p:sp>
      <p:graphicFrame>
        <p:nvGraphicFramePr>
          <p:cNvPr id="88067" name="Object 3">
            <a:extLst>
              <a:ext uri="{FF2B5EF4-FFF2-40B4-BE49-F238E27FC236}">
                <a16:creationId xmlns:a16="http://schemas.microsoft.com/office/drawing/2014/main" id="{21B84987-F0C3-413C-BDB8-1FD6D914E7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2297113"/>
          <a:ext cx="5575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75300" imgH="939800" progId="Equation.3">
                  <p:embed/>
                </p:oleObj>
              </mc:Choice>
              <mc:Fallback>
                <p:oleObj name="Equation" r:id="rId2" imgW="5575300" imgH="939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97113"/>
                        <a:ext cx="5575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8" name="Object 4">
            <a:extLst>
              <a:ext uri="{FF2B5EF4-FFF2-40B4-BE49-F238E27FC236}">
                <a16:creationId xmlns:a16="http://schemas.microsoft.com/office/drawing/2014/main" id="{BB1705E5-71CE-4C80-8C7A-68780D0EF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668713"/>
          <a:ext cx="1206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5977" imgH="317362" progId="Equation.3">
                  <p:embed/>
                </p:oleObj>
              </mc:Choice>
              <mc:Fallback>
                <p:oleObj name="Equation" r:id="rId4" imgW="1205977" imgH="31736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68713"/>
                        <a:ext cx="12065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69" name="Text Box 5">
            <a:extLst>
              <a:ext uri="{FF2B5EF4-FFF2-40B4-BE49-F238E27FC236}">
                <a16:creationId xmlns:a16="http://schemas.microsoft.com/office/drawing/2014/main" id="{9763E21D-364E-499D-9A72-AB3064AB8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268788"/>
            <a:ext cx="7680325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即平均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1000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个具有阳性反应的人中大约只有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87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人</a:t>
            </a:r>
          </a:p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患有癌症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>
            <a:extLst>
              <a:ext uri="{FF2B5EF4-FFF2-40B4-BE49-F238E27FC236}">
                <a16:creationId xmlns:a16="http://schemas.microsoft.com/office/drawing/2014/main" id="{87A16DC4-12D8-439E-A488-FD770A972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736600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zh-CN" altLang="zh-CN" sz="40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F23DA0C6-6C46-489F-A4B3-1779594D7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773238"/>
            <a:ext cx="220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条件概率</a:t>
            </a:r>
          </a:p>
        </p:txBody>
      </p:sp>
      <p:graphicFrame>
        <p:nvGraphicFramePr>
          <p:cNvPr id="35844" name="Object 4">
            <a:extLst>
              <a:ext uri="{FF2B5EF4-FFF2-40B4-BE49-F238E27FC236}">
                <a16:creationId xmlns:a16="http://schemas.microsoft.com/office/drawing/2014/main" id="{FDD805DB-169E-4B43-9042-7C11407823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628775"/>
          <a:ext cx="2438400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7087" imgH="838373" progId="Equation.3">
                  <p:embed/>
                </p:oleObj>
              </mc:Choice>
              <mc:Fallback>
                <p:oleObj name="Equation" r:id="rId2" imgW="2467087" imgH="83837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628775"/>
                        <a:ext cx="2438400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Line 5">
            <a:extLst>
              <a:ext uri="{FF2B5EF4-FFF2-40B4-BE49-F238E27FC236}">
                <a16:creationId xmlns:a16="http://schemas.microsoft.com/office/drawing/2014/main" id="{B43A39FC-E0B1-4640-8929-D901128929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270125"/>
            <a:ext cx="0" cy="4953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6" name="Rectangle 6">
            <a:extLst>
              <a:ext uri="{FF2B5EF4-FFF2-40B4-BE49-F238E27FC236}">
                <a16:creationId xmlns:a16="http://schemas.microsoft.com/office/drawing/2014/main" id="{EAAC80C6-A64D-4862-8728-4E0DC5F42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714625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全概率公式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99E7C24E-38CA-4DE7-A1E3-6F456F1435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810000"/>
            <a:ext cx="0" cy="4826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49" name="Rectangle 9">
            <a:extLst>
              <a:ext uri="{FF2B5EF4-FFF2-40B4-BE49-F238E27FC236}">
                <a16:creationId xmlns:a16="http://schemas.microsoft.com/office/drawing/2014/main" id="{4A5A7A4E-B4E1-45E4-A5EE-1DA715390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91000"/>
            <a:ext cx="2362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贝叶斯公式</a:t>
            </a:r>
          </a:p>
        </p:txBody>
      </p:sp>
      <p:sp>
        <p:nvSpPr>
          <p:cNvPr id="38921" name="Rectangle 13">
            <a:extLst>
              <a:ext uri="{FF2B5EF4-FFF2-40B4-BE49-F238E27FC236}">
                <a16:creationId xmlns:a16="http://schemas.microsoft.com/office/drawing/2014/main" id="{092FDAD1-AC7A-447D-A9B9-9C964142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476250"/>
            <a:ext cx="7772400" cy="701675"/>
          </a:xfrm>
          <a:noFill/>
        </p:spPr>
        <p:txBody>
          <a:bodyPr>
            <a:spAutoFit/>
          </a:bodyPr>
          <a:lstStyle/>
          <a:p>
            <a:pPr eaLnBrk="1" hangingPunct="1"/>
            <a:r>
              <a:rPr lang="zh-CN" altLang="en-US">
                <a:solidFill>
                  <a:schemeClr val="tx1"/>
                </a:solidFill>
              </a:rPr>
              <a:t>小结</a:t>
            </a:r>
          </a:p>
        </p:txBody>
      </p:sp>
      <p:graphicFrame>
        <p:nvGraphicFramePr>
          <p:cNvPr id="35854" name="Object 14">
            <a:extLst>
              <a:ext uri="{FF2B5EF4-FFF2-40B4-BE49-F238E27FC236}">
                <a16:creationId xmlns:a16="http://schemas.microsoft.com/office/drawing/2014/main" id="{9106C6CA-7310-4B20-AAF8-3C75047643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352800"/>
          <a:ext cx="7340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77118" imgH="371336" progId="Equation.3">
                  <p:embed/>
                </p:oleObj>
              </mc:Choice>
              <mc:Fallback>
                <p:oleObj name="Equation" r:id="rId4" imgW="8677118" imgH="37133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7340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>
            <a:extLst>
              <a:ext uri="{FF2B5EF4-FFF2-40B4-BE49-F238E27FC236}">
                <a16:creationId xmlns:a16="http://schemas.microsoft.com/office/drawing/2014/main" id="{84497643-514C-4263-B201-80A479AF90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62050" y="4700588"/>
          <a:ext cx="6413500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34103" imgH="1371719" progId="Equation.3">
                  <p:embed/>
                </p:oleObj>
              </mc:Choice>
              <mc:Fallback>
                <p:oleObj name="Equation" r:id="rId6" imgW="6334103" imgH="1371719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700588"/>
                        <a:ext cx="6413500" cy="1395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7" name="Object 17">
            <a:extLst>
              <a:ext uri="{FF2B5EF4-FFF2-40B4-BE49-F238E27FC236}">
                <a16:creationId xmlns:a16="http://schemas.microsoft.com/office/drawing/2014/main" id="{1EC4C931-8331-4DC0-97F5-98A1C0ABA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2438400"/>
          <a:ext cx="326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29087" imgH="371336" progId="Equation.3">
                  <p:embed/>
                </p:oleObj>
              </mc:Choice>
              <mc:Fallback>
                <p:oleObj name="Equation" r:id="rId8" imgW="3229087" imgH="371336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438400"/>
                        <a:ext cx="326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Line 18">
            <a:extLst>
              <a:ext uri="{FF2B5EF4-FFF2-40B4-BE49-F238E27FC236}">
                <a16:creationId xmlns:a16="http://schemas.microsoft.com/office/drawing/2014/main" id="{D674B520-4062-4C04-B57E-D32E62EEA73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057400"/>
            <a:ext cx="76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859" name="Rectangle 19">
            <a:extLst>
              <a:ext uri="{FF2B5EF4-FFF2-40B4-BE49-F238E27FC236}">
                <a16:creationId xmlns:a16="http://schemas.microsoft.com/office/drawing/2014/main" id="{79574898-C03C-44AB-BF3B-933E0B7C5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752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乘法定理</a:t>
            </a:r>
          </a:p>
        </p:txBody>
      </p:sp>
      <p:sp>
        <p:nvSpPr>
          <p:cNvPr id="38927" name="Rectangle 20">
            <a:extLst>
              <a:ext uri="{FF2B5EF4-FFF2-40B4-BE49-F238E27FC236}">
                <a16:creationId xmlns:a16="http://schemas.microsoft.com/office/drawing/2014/main" id="{30F82632-FB4D-4F62-B227-67CF56980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61722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utoUpdateAnimBg="0"/>
      <p:bldP spid="35846" grpId="0" autoUpdateAnimBg="0"/>
      <p:bldP spid="35849" grpId="0" autoUpdateAnimBg="0"/>
      <p:bldP spid="3585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214" name="Object 6">
            <a:extLst>
              <a:ext uri="{FF2B5EF4-FFF2-40B4-BE49-F238E27FC236}">
                <a16:creationId xmlns:a16="http://schemas.microsoft.com/office/drawing/2014/main" id="{E7F828D2-9511-4EC9-8E36-47C8DAF751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1676400"/>
          <a:ext cx="7061200" cy="420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61200" imgH="4203700" progId="Equation.3">
                  <p:embed/>
                </p:oleObj>
              </mc:Choice>
              <mc:Fallback>
                <p:oleObj name="Equation" r:id="rId2" imgW="7061200" imgH="420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1676400"/>
                        <a:ext cx="7061200" cy="420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7">
            <a:extLst>
              <a:ext uri="{FF2B5EF4-FFF2-40B4-BE49-F238E27FC236}">
                <a16:creationId xmlns:a16="http://schemas.microsoft.com/office/drawing/2014/main" id="{676E240A-DC9D-4F03-B465-9AD1A8B188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066800"/>
          <a:ext cx="758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81900" imgH="457200" progId="Equation.3">
                  <p:embed/>
                </p:oleObj>
              </mc:Choice>
              <mc:Fallback>
                <p:oleObj name="Equation" r:id="rId4" imgW="75819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7581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F037FC4-E81E-45A9-A755-148F0AE6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贝叶斯资料</a:t>
            </a:r>
          </a:p>
        </p:txBody>
      </p:sp>
      <p:pic>
        <p:nvPicPr>
          <p:cNvPr id="40963" name="Picture 3" descr="Bayes">
            <a:extLst>
              <a:ext uri="{FF2B5EF4-FFF2-40B4-BE49-F238E27FC236}">
                <a16:creationId xmlns:a16="http://schemas.microsoft.com/office/drawing/2014/main" id="{88B508C3-9728-4EB3-9CAD-18C69B738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89138"/>
            <a:ext cx="2978150" cy="3192462"/>
          </a:xfrm>
          <a:prstGeom prst="rect">
            <a:avLst/>
          </a:prstGeom>
          <a:noFill/>
          <a:ln w="38100" cmpd="dbl">
            <a:solidFill>
              <a:srgbClr val="00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4" name="Text Box 4">
            <a:extLst>
              <a:ext uri="{FF2B5EF4-FFF2-40B4-BE49-F238E27FC236}">
                <a16:creationId xmlns:a16="http://schemas.microsoft.com/office/drawing/2014/main" id="{C9121ACE-048E-4605-AFC4-F55769570D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1905000"/>
            <a:ext cx="3810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Thomas Bayes</a:t>
            </a:r>
            <a:endParaRPr lang="en-US" altLang="zh-CN" sz="32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5" name="Text Box 5">
            <a:extLst>
              <a:ext uri="{FF2B5EF4-FFF2-40B4-BE49-F238E27FC236}">
                <a16:creationId xmlns:a16="http://schemas.microsoft.com/office/drawing/2014/main" id="{84FB4A5D-CF6D-4E72-B4F1-080043EC1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801938"/>
            <a:ext cx="41148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Born:</a:t>
            </a:r>
            <a: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1702 in London, England</a:t>
            </a:r>
            <a:br>
              <a:rPr lang="en-US" altLang="zh-CN" sz="2800" b="1">
                <a:solidFill>
                  <a:srgbClr val="008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Died:</a:t>
            </a:r>
            <a:r>
              <a:rPr lang="en-US" altLang="zh-CN" sz="2800" b="1">
                <a:solidFill>
                  <a:srgbClr val="800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17 Apr.  1761 in Tunbridge Wells, Kent, England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>
            <a:extLst>
              <a:ext uri="{FF2B5EF4-FFF2-40B4-BE49-F238E27FC236}">
                <a16:creationId xmlns:a16="http://schemas.microsoft.com/office/drawing/2014/main" id="{E3C56161-33E9-49F0-8F74-8005288450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388" y="2593975"/>
          <a:ext cx="71755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27120" imgH="253800" progId="Equation.DSMT4">
                  <p:embed/>
                </p:oleObj>
              </mc:Choice>
              <mc:Fallback>
                <p:oleObj name="Equation" r:id="rId2" imgW="3327120" imgH="253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593975"/>
                        <a:ext cx="71755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>
            <a:extLst>
              <a:ext uri="{FF2B5EF4-FFF2-40B4-BE49-F238E27FC236}">
                <a16:creationId xmlns:a16="http://schemas.microsoft.com/office/drawing/2014/main" id="{601220D9-FF13-430F-A756-EF778486BC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6163" y="3170238"/>
          <a:ext cx="374173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12800" imgH="304560" progId="Equation.DSMT4">
                  <p:embed/>
                </p:oleObj>
              </mc:Choice>
              <mc:Fallback>
                <p:oleObj name="Equation" r:id="rId4" imgW="1612800" imgH="3045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170238"/>
                        <a:ext cx="3741737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>
            <a:extLst>
              <a:ext uri="{FF2B5EF4-FFF2-40B4-BE49-F238E27FC236}">
                <a16:creationId xmlns:a16="http://schemas.microsoft.com/office/drawing/2014/main" id="{3AC81EF5-C33B-4662-A438-B0873A8DB2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82788"/>
          <a:ext cx="5684837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0880" imgH="253800" progId="Equation.DSMT4">
                  <p:embed/>
                </p:oleObj>
              </mc:Choice>
              <mc:Fallback>
                <p:oleObj name="Equation" r:id="rId6" imgW="2450880" imgH="253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2788"/>
                        <a:ext cx="5684837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18">
            <a:extLst>
              <a:ext uri="{FF2B5EF4-FFF2-40B4-BE49-F238E27FC236}">
                <a16:creationId xmlns:a16="http://schemas.microsoft.com/office/drawing/2014/main" id="{051118D2-1304-4F82-A4F6-463D4A8D1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1563" y="3860800"/>
          <a:ext cx="75057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77880" imgH="457200" progId="Equation.DSMT4">
                  <p:embed/>
                </p:oleObj>
              </mc:Choice>
              <mc:Fallback>
                <p:oleObj name="Equation" r:id="rId8" imgW="337788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860800"/>
                        <a:ext cx="75057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19">
            <a:extLst>
              <a:ext uri="{FF2B5EF4-FFF2-40B4-BE49-F238E27FC236}">
                <a16:creationId xmlns:a16="http://schemas.microsoft.com/office/drawing/2014/main" id="{FDD0263E-E154-4480-B3EB-9EC084F483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4922838"/>
          <a:ext cx="407193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88760" imgH="482400" progId="Equation.DSMT4">
                  <p:embed/>
                </p:oleObj>
              </mc:Choice>
              <mc:Fallback>
                <p:oleObj name="Equation" r:id="rId10" imgW="1688760" imgH="4824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4922838"/>
                        <a:ext cx="4071937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Text Box 25">
            <a:extLst>
              <a:ext uri="{FF2B5EF4-FFF2-40B4-BE49-F238E27FC236}">
                <a16:creationId xmlns:a16="http://schemas.microsoft.com/office/drawing/2014/main" id="{A04D1A17-6367-4510-872D-F64C6BBF5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692150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性质</a:t>
            </a:r>
          </a:p>
        </p:txBody>
      </p:sp>
      <p:graphicFrame>
        <p:nvGraphicFramePr>
          <p:cNvPr id="64538" name="Object 26">
            <a:extLst>
              <a:ext uri="{FF2B5EF4-FFF2-40B4-BE49-F238E27FC236}">
                <a16:creationId xmlns:a16="http://schemas.microsoft.com/office/drawing/2014/main" id="{C09CA67D-11D5-493F-B881-B0E5498CD1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388" y="1349375"/>
          <a:ext cx="38481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0200" imgH="253800" progId="Equation.DSMT4">
                  <p:embed/>
                </p:oleObj>
              </mc:Choice>
              <mc:Fallback>
                <p:oleObj name="Equation" r:id="rId12" imgW="1600200" imgH="25380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1349375"/>
                        <a:ext cx="38481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5">
            <a:extLst>
              <a:ext uri="{FF2B5EF4-FFF2-40B4-BE49-F238E27FC236}">
                <a16:creationId xmlns:a16="http://schemas.microsoft.com/office/drawing/2014/main" id="{915CCBB7-00E3-4525-99D8-EB1AC4A235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03300" y="4560888"/>
          <a:ext cx="756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6287" imgH="952354" progId="Equation.3">
                  <p:embed/>
                </p:oleObj>
              </mc:Choice>
              <mc:Fallback>
                <p:oleObj name="Equation" r:id="rId2" imgW="7496287" imgH="952354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560888"/>
                        <a:ext cx="7569200" cy="1028700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42410B3A-CAA4-4139-ACDA-8B6C70418D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39800" y="4043363"/>
          <a:ext cx="4064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4000" imgH="444500" progId="Equation.3">
                  <p:embed/>
                </p:oleObj>
              </mc:Choice>
              <mc:Fallback>
                <p:oleObj name="Equation" r:id="rId4" imgW="40640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800" y="4043363"/>
                        <a:ext cx="4064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0">
            <a:extLst>
              <a:ext uri="{FF2B5EF4-FFF2-40B4-BE49-F238E27FC236}">
                <a16:creationId xmlns:a16="http://schemas.microsoft.com/office/drawing/2014/main" id="{BE60524E-7FD6-4373-A938-E06F557892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1700" y="3433763"/>
          <a:ext cx="6146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146800" imgH="457200" progId="Equation.3">
                  <p:embed/>
                </p:oleObj>
              </mc:Choice>
              <mc:Fallback>
                <p:oleObj name="Equation" r:id="rId6" imgW="61468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3433763"/>
                        <a:ext cx="6146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1">
            <a:extLst>
              <a:ext uri="{FF2B5EF4-FFF2-40B4-BE49-F238E27FC236}">
                <a16:creationId xmlns:a16="http://schemas.microsoft.com/office/drawing/2014/main" id="{B14CF97D-F967-44F8-9CAE-31B27E5D2F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100263"/>
          <a:ext cx="563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638800" imgH="431800" progId="Equation.3">
                  <p:embed/>
                </p:oleObj>
              </mc:Choice>
              <mc:Fallback>
                <p:oleObj name="Equation" r:id="rId8" imgW="56388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00263"/>
                        <a:ext cx="563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2">
            <a:extLst>
              <a:ext uri="{FF2B5EF4-FFF2-40B4-BE49-F238E27FC236}">
                <a16:creationId xmlns:a16="http://schemas.microsoft.com/office/drawing/2014/main" id="{6FB6E169-BB40-42FE-9F87-ACF6F8BB0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2714625"/>
            <a:ext cx="51054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" name="Object 13">
            <a:extLst>
              <a:ext uri="{FF2B5EF4-FFF2-40B4-BE49-F238E27FC236}">
                <a16:creationId xmlns:a16="http://schemas.microsoft.com/office/drawing/2014/main" id="{91A8E8D1-0B61-4265-8933-C9C851AF07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54200" y="2774950"/>
          <a:ext cx="4978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05487" imgH="371336" progId="Equation.3">
                  <p:embed/>
                </p:oleObj>
              </mc:Choice>
              <mc:Fallback>
                <p:oleObj name="Equation" r:id="rId10" imgW="4905487" imgH="3713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2774950"/>
                        <a:ext cx="4978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7">
            <a:extLst>
              <a:ext uri="{FF2B5EF4-FFF2-40B4-BE49-F238E27FC236}">
                <a16:creationId xmlns:a16="http://schemas.microsoft.com/office/drawing/2014/main" id="{FC25582E-946D-4201-A044-722D4CCFC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1490663"/>
            <a:ext cx="3429000" cy="457200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" name="Object 18">
            <a:extLst>
              <a:ext uri="{FF2B5EF4-FFF2-40B4-BE49-F238E27FC236}">
                <a16:creationId xmlns:a16="http://schemas.microsoft.com/office/drawing/2014/main" id="{137131A6-5D1E-4112-AF2F-ABDB476575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490663"/>
          <a:ext cx="6337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37300" imgH="444500" progId="Equation.3">
                  <p:embed/>
                </p:oleObj>
              </mc:Choice>
              <mc:Fallback>
                <p:oleObj name="Equation" r:id="rId12" imgW="63373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90663"/>
                        <a:ext cx="6337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21">
            <a:extLst>
              <a:ext uri="{FF2B5EF4-FFF2-40B4-BE49-F238E27FC236}">
                <a16:creationId xmlns:a16="http://schemas.microsoft.com/office/drawing/2014/main" id="{9BB838B7-274A-43B3-96F8-5A37E21C3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76250"/>
            <a:ext cx="7772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zh-CN" altLang="en-US" sz="4400">
                <a:solidFill>
                  <a:schemeClr val="tx1"/>
                </a:solidFill>
                <a:latin typeface="黑体" panose="02010609060101010101" pitchFamily="49" charset="-122"/>
                <a:ea typeface="华文新魏" panose="02010800040101010101" pitchFamily="2" charset="-122"/>
              </a:rPr>
              <a:t>二、乘法定理（乘法公式）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D1FD5FDC-F82E-4B72-A3F9-E8F3FE643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426450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一盒子装有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只产品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其中有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只一等品、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只二等品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从中取产品两次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每次任取一只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作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不放回抽样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设事件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为“第一次取到的是一等品” 、事件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为“第二次取到的是一等品”．试求条件概率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|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).</a:t>
            </a:r>
            <a:endParaRPr lang="en-US" altLang="zh-CN" sz="2800" b="1" i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id="{54335F9D-41FD-4326-A055-DFD59F270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756" y="3212976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9093" name="Object 5">
            <a:extLst>
              <a:ext uri="{FF2B5EF4-FFF2-40B4-BE49-F238E27FC236}">
                <a16:creationId xmlns:a16="http://schemas.microsoft.com/office/drawing/2014/main" id="{20097E69-2E32-43BB-9447-ACDBFE877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186891"/>
              </p:ext>
            </p:extLst>
          </p:nvPr>
        </p:nvGraphicFramePr>
        <p:xfrm>
          <a:off x="1424756" y="3289176"/>
          <a:ext cx="6959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600" imgH="444500" progId="Equation.3">
                  <p:embed/>
                </p:oleObj>
              </mc:Choice>
              <mc:Fallback>
                <p:oleObj name="Equation" r:id="rId2" imgW="69596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4756" y="3289176"/>
                        <a:ext cx="6959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6">
            <a:extLst>
              <a:ext uri="{FF2B5EF4-FFF2-40B4-BE49-F238E27FC236}">
                <a16:creationId xmlns:a16="http://schemas.microsoft.com/office/drawing/2014/main" id="{97FFB9BA-0DA7-422A-94DF-0C2C372D1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6188201"/>
              </p:ext>
            </p:extLst>
          </p:nvPr>
        </p:nvGraphicFramePr>
        <p:xfrm>
          <a:off x="713556" y="3886076"/>
          <a:ext cx="7594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594600" imgH="977900" progId="Equation.3">
                  <p:embed/>
                </p:oleObj>
              </mc:Choice>
              <mc:Fallback>
                <p:oleObj name="Equation" r:id="rId4" imgW="75946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56" y="3886076"/>
                        <a:ext cx="7594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5" name="Object 7">
            <a:extLst>
              <a:ext uri="{FF2B5EF4-FFF2-40B4-BE49-F238E27FC236}">
                <a16:creationId xmlns:a16="http://schemas.microsoft.com/office/drawing/2014/main" id="{43DB6D1A-2E84-4D40-A3F5-7C47FA7F03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01623"/>
              </p:ext>
            </p:extLst>
          </p:nvPr>
        </p:nvGraphicFramePr>
        <p:xfrm>
          <a:off x="738956" y="4975101"/>
          <a:ext cx="7937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937500" imgH="927100" progId="Equation.3">
                  <p:embed/>
                </p:oleObj>
              </mc:Choice>
              <mc:Fallback>
                <p:oleObj name="Equation" r:id="rId6" imgW="7937500" imgH="927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956" y="4975101"/>
                        <a:ext cx="7937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>
            <a:extLst>
              <a:ext uri="{FF2B5EF4-FFF2-40B4-BE49-F238E27FC236}">
                <a16:creationId xmlns:a16="http://schemas.microsoft.com/office/drawing/2014/main" id="{0ECF04A4-E951-4406-99B8-D2AF38B0E9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762000"/>
          <a:ext cx="7061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61200" imgH="927100" progId="Equation.3">
                  <p:embed/>
                </p:oleObj>
              </mc:Choice>
              <mc:Fallback>
                <p:oleObj name="Equation" r:id="rId2" imgW="7061200" imgH="927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0612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1913ED65-20A7-486C-8467-F19999BD9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057400"/>
          <a:ext cx="746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67600" imgH="393700" progId="Equation.3">
                  <p:embed/>
                </p:oleObj>
              </mc:Choice>
              <mc:Fallback>
                <p:oleObj name="Equation" r:id="rId4" imgW="7467600" imgH="393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057400"/>
                        <a:ext cx="7467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17" name="Rectangle 5">
            <a:extLst>
              <a:ext uri="{FF2B5EF4-FFF2-40B4-BE49-F238E27FC236}">
                <a16:creationId xmlns:a16="http://schemas.microsoft.com/office/drawing/2014/main" id="{E8A59F03-AA0C-40E7-9172-DFA23D694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43200"/>
            <a:ext cx="3398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由条件概率的公式得</a:t>
            </a:r>
          </a:p>
        </p:txBody>
      </p:sp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22554EBC-F22B-4C14-BA18-E8AD1FEFAA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505200"/>
          <a:ext cx="2540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40000" imgH="914400" progId="Equation.3">
                  <p:embed/>
                </p:oleObj>
              </mc:Choice>
              <mc:Fallback>
                <p:oleObj name="Equation" r:id="rId6" imgW="2540000" imgH="914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505200"/>
                        <a:ext cx="2540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2C7BA3D6-C7AE-4EDC-994A-F5440F6779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4724400"/>
          <a:ext cx="990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600" imgH="914400" progId="Equation.3">
                  <p:embed/>
                </p:oleObj>
              </mc:Choice>
              <mc:Fallback>
                <p:oleObj name="Equation" r:id="rId8" imgW="99060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724400"/>
                        <a:ext cx="990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C0E98D3C-3483-4125-AF29-E5F693F10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47244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47700" imgH="838200" progId="Equation.3">
                  <p:embed/>
                </p:oleObj>
              </mc:Choice>
              <mc:Fallback>
                <p:oleObj name="Equation" r:id="rId10" imgW="647700" imgH="838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724400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4B4DD365-3394-4C60-8685-D7CEBB7DA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744538"/>
            <a:ext cx="7504113" cy="201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某种动物由出生算起活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岁以上的概率为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0.8,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活到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岁以上的概率为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0.4,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如果现在有一个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岁的这种动物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问它能活到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岁以上的概率是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多少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C15EE2B4-5DAC-4200-BCB8-7753A7DC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67000"/>
            <a:ext cx="6840538" cy="10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 </a:t>
            </a: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表示“ 能活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岁以上 ” 的事件，</a:t>
            </a:r>
          </a:p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en-US" altLang="zh-CN" sz="28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表示 “ 能活 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岁以上”的事件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</a:p>
        </p:txBody>
      </p:sp>
      <p:sp>
        <p:nvSpPr>
          <p:cNvPr id="12301" name="Rectangle 13">
            <a:extLst>
              <a:ext uri="{FF2B5EF4-FFF2-40B4-BE49-F238E27FC236}">
                <a16:creationId xmlns:a16="http://schemas.microsoft.com/office/drawing/2014/main" id="{711E3411-F3AC-4046-99E7-ABB05E4D5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667000"/>
            <a:ext cx="541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autoUpdateAnimBg="0"/>
      <p:bldP spid="1230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>
            <a:extLst>
              <a:ext uri="{FF2B5EF4-FFF2-40B4-BE49-F238E27FC236}">
                <a16:creationId xmlns:a16="http://schemas.microsoft.com/office/drawing/2014/main" id="{69EDB344-6B9E-4D24-96B5-2B544985F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371600"/>
            <a:ext cx="7981950" cy="1449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10000"/>
              </a:spcBef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en-US" altLang="zh-CN" sz="28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五个阄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其中两个阄内写着“有”字， 三个阄内不写字 ，五人依次抓取，问各人抓到“有”字阄的概率是否相同</a:t>
            </a: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F6F871E9-9DC9-4F9E-B0F0-10A8C979A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18172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lang="zh-CN" altLang="en-US" sz="2800" b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3016" name="Object 8">
            <a:extLst>
              <a:ext uri="{FF2B5EF4-FFF2-40B4-BE49-F238E27FC236}">
                <a16:creationId xmlns:a16="http://schemas.microsoft.com/office/drawing/2014/main" id="{2258D901-660C-441E-9710-0D19E05413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2276835"/>
              </p:ext>
            </p:extLst>
          </p:nvPr>
        </p:nvGraphicFramePr>
        <p:xfrm>
          <a:off x="1547664" y="3401562"/>
          <a:ext cx="16192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500" imgH="368300" progId="Equation.3">
                  <p:embed/>
                </p:oleObj>
              </mc:Choice>
              <mc:Fallback>
                <p:oleObj name="Equation" r:id="rId2" imgW="1841500" imgH="368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401562"/>
                        <a:ext cx="161925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21">
            <a:extLst>
              <a:ext uri="{FF2B5EF4-FFF2-40B4-BE49-F238E27FC236}">
                <a16:creationId xmlns:a16="http://schemas.microsoft.com/office/drawing/2014/main" id="{2ACC6AAE-6CCF-4FC5-89BA-5284C199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708025"/>
            <a:ext cx="365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4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2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20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2"/>
                </a:solidFill>
                <a:latin typeface="Candara" panose="020E0502030303020204" pitchFamily="34" charset="0"/>
                <a:ea typeface="华文楷体" panose="0201060004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抓阄是否与次序有关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?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43030" name="Object 22">
            <a:extLst>
              <a:ext uri="{FF2B5EF4-FFF2-40B4-BE49-F238E27FC236}">
                <a16:creationId xmlns:a16="http://schemas.microsoft.com/office/drawing/2014/main" id="{81B5739D-71C3-4EDC-A74E-4D59CBE2C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2232300"/>
              </p:ext>
            </p:extLst>
          </p:nvPr>
        </p:nvGraphicFramePr>
        <p:xfrm>
          <a:off x="1473200" y="2794372"/>
          <a:ext cx="629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99200" imgH="457200" progId="Equation.3">
                  <p:embed/>
                </p:oleObj>
              </mc:Choice>
              <mc:Fallback>
                <p:oleObj name="Equation" r:id="rId4" imgW="629920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794372"/>
                        <a:ext cx="6299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1" grpId="0" autoUpdateAnimBg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3852</TotalTime>
  <Words>874</Words>
  <Application>Microsoft Office PowerPoint</Application>
  <PresentationFormat>全屏显示(4:3)</PresentationFormat>
  <Paragraphs>106</Paragraphs>
  <Slides>34</Slides>
  <Notes>0</Notes>
  <HiddenSlides>1</HiddenSlides>
  <MMClips>0</MMClips>
  <ScaleCrop>false</ScaleCrop>
  <HeadingPairs>
    <vt:vector size="10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  <vt:variant>
        <vt:lpstr>自定义放映</vt:lpstr>
      </vt:variant>
      <vt:variant>
        <vt:i4>1</vt:i4>
      </vt:variant>
    </vt:vector>
  </HeadingPairs>
  <TitlesOfParts>
    <vt:vector size="43" baseType="lpstr">
      <vt:lpstr>黑体</vt:lpstr>
      <vt:lpstr>宋体</vt:lpstr>
      <vt:lpstr>Candara</vt:lpstr>
      <vt:lpstr>Symbol</vt:lpstr>
      <vt:lpstr>Times New Roman</vt:lpstr>
      <vt:lpstr>波形</vt:lpstr>
      <vt:lpstr>Equation</vt:lpstr>
      <vt:lpstr>公式</vt:lpstr>
      <vt:lpstr>第三节　条件概率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贝叶斯资料</vt:lpstr>
      <vt:lpstr>贝叶斯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第五节 条件概率</dc:title>
  <dc:creator>农学部公共教学中心数学教研室</dc:creator>
  <cp:lastModifiedBy>user</cp:lastModifiedBy>
  <cp:revision>316</cp:revision>
  <dcterms:created xsi:type="dcterms:W3CDTF">2000-02-21T01:58:12Z</dcterms:created>
  <dcterms:modified xsi:type="dcterms:W3CDTF">2023-02-22T08:23:52Z</dcterms:modified>
</cp:coreProperties>
</file>