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334" r:id="rId3"/>
    <p:sldId id="335" r:id="rId4"/>
    <p:sldId id="337" r:id="rId5"/>
    <p:sldId id="338" r:id="rId6"/>
  </p:sldIdLst>
  <p:sldSz cx="9144000" cy="6858000" type="screen4x3"/>
  <p:notesSz cx="6797675" cy="9928225"/>
  <p:custShowLst>
    <p:custShow name="贝叶斯" id="0">
      <p:sldLst/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CCCCFF"/>
    <a:srgbClr val="FFCC00"/>
    <a:srgbClr val="B39C6F"/>
    <a:srgbClr val="FF0000"/>
    <a:srgbClr val="9966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90F86C4D-1ABA-41D3-AFCB-3286E73279BD}"/>
              </a:ext>
            </a:extLst>
          </p:cNvPr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5EC1E0F0-29EE-49B5-A201-F67E2BA2019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13205E53-8927-439B-AC32-26DD12FE016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5AB8EFFF-E63A-4824-9FFB-65DA9AECA85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892B999A-717F-43BD-B2D6-64CE2EE80C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9A8C1115-53A2-49F4-BDF9-151B0EE1B2B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45ED86F4-2651-469B-8B8C-E5D96FC1FB0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7357D3D-6343-4127-B1E7-72D66926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15D2E-8836-44DA-A059-373E7FB07126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D706C3D-4181-48B3-BF0F-129D53FF1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F85E2E0-5DDB-415C-A80E-8F40F8E8B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1CC5E-44B0-43BA-BA66-3974533B51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355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91A67-C847-48EC-B042-39AC66A5C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C3E9B-A8BA-49A3-96C3-851EA9F4F04A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45AD3-9F1B-48DA-83EF-951D677B6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3EEF4-D98C-460D-B3B6-19C7423D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4F3759-D731-4299-A187-7AE3FC2FCF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7896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05FA0195-E149-4836-BCE4-6914DBC60C59}"/>
              </a:ext>
            </a:extLst>
          </p:cNvPr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E59CD750-5B85-4C34-96CD-CB8DD916CDB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3CCA4158-17D9-4D46-B8B8-D4FB6F2F8F1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B2EE2DF0-E63B-4EC1-93A7-CEB2F387583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04BD60E5-66B1-4258-8C05-64AC4595AFB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E9754FD5-AAC0-4D45-9BF5-39D22C34A08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9">
              <a:extLst>
                <a:ext uri="{FF2B5EF4-FFF2-40B4-BE49-F238E27FC236}">
                  <a16:creationId xmlns:a16="http://schemas.microsoft.com/office/drawing/2014/main" id="{03BAF147-D2F9-4549-8D2B-0F38D703B7A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73F46610-656C-405D-90B5-2A4A7FE0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D7727-5166-4605-BD34-E214008748AE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C185077-28A3-466F-AD55-6A18D810B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9BDCBDF-B159-4867-859E-47DBE1C5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E974B5-8CC8-4EEF-B488-B750CAE306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079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5960A-262A-4464-AB71-82D1F625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A5203-6259-4B69-800B-7E722D636EDF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12230-A5A8-4F96-B319-0CB6A0FA3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A15AD-9854-434A-9BC3-456E23CD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4E8664-0BC2-4F22-8349-B03BC4F841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52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>
            <a:extLst>
              <a:ext uri="{FF2B5EF4-FFF2-40B4-BE49-F238E27FC236}">
                <a16:creationId xmlns:a16="http://schemas.microsoft.com/office/drawing/2014/main" id="{D3367C22-858E-44D6-BA7F-7B3B0440C29C}"/>
              </a:ext>
            </a:extLst>
          </p:cNvPr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B243B9AA-D24F-45B8-9C11-3F4CCA384EEE}"/>
              </a:ext>
            </a:extLst>
          </p:cNvPr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147483646 w 2706"/>
              <a:gd name="T1" fmla="*/ 0 h 640"/>
              <a:gd name="T2" fmla="*/ 2147483646 w 2706"/>
              <a:gd name="T3" fmla="*/ 0 h 640"/>
              <a:gd name="T4" fmla="*/ 2147483646 w 2706"/>
              <a:gd name="T5" fmla="*/ 2147483646 h 640"/>
              <a:gd name="T6" fmla="*/ 2147483646 w 2706"/>
              <a:gd name="T7" fmla="*/ 2147483646 h 640"/>
              <a:gd name="T8" fmla="*/ 2147483646 w 2706"/>
              <a:gd name="T9" fmla="*/ 2147483646 h 640"/>
              <a:gd name="T10" fmla="*/ 2147483646 w 2706"/>
              <a:gd name="T11" fmla="*/ 2147483646 h 640"/>
              <a:gd name="T12" fmla="*/ 2147483646 w 2706"/>
              <a:gd name="T13" fmla="*/ 2147483646 h 640"/>
              <a:gd name="T14" fmla="*/ 2147483646 w 2706"/>
              <a:gd name="T15" fmla="*/ 2147483646 h 640"/>
              <a:gd name="T16" fmla="*/ 2147483646 w 2706"/>
              <a:gd name="T17" fmla="*/ 2147483646 h 640"/>
              <a:gd name="T18" fmla="*/ 2147483646 w 2706"/>
              <a:gd name="T19" fmla="*/ 2147483646 h 640"/>
              <a:gd name="T20" fmla="*/ 2147483646 w 2706"/>
              <a:gd name="T21" fmla="*/ 2147483646 h 640"/>
              <a:gd name="T22" fmla="*/ 2147483646 w 2706"/>
              <a:gd name="T23" fmla="*/ 2147483646 h 640"/>
              <a:gd name="T24" fmla="*/ 2147483646 w 2706"/>
              <a:gd name="T25" fmla="*/ 2147483646 h 640"/>
              <a:gd name="T26" fmla="*/ 2147483646 w 2706"/>
              <a:gd name="T27" fmla="*/ 2147483646 h 640"/>
              <a:gd name="T28" fmla="*/ 2147483646 w 2706"/>
              <a:gd name="T29" fmla="*/ 2147483646 h 640"/>
              <a:gd name="T30" fmla="*/ 2147483646 w 2706"/>
              <a:gd name="T31" fmla="*/ 2147483646 h 640"/>
              <a:gd name="T32" fmla="*/ 2147483646 w 2706"/>
              <a:gd name="T33" fmla="*/ 2147483646 h 640"/>
              <a:gd name="T34" fmla="*/ 2147483646 w 2706"/>
              <a:gd name="T35" fmla="*/ 2147483646 h 640"/>
              <a:gd name="T36" fmla="*/ 0 w 2706"/>
              <a:gd name="T37" fmla="*/ 2147483646 h 640"/>
              <a:gd name="T38" fmla="*/ 0 w 2706"/>
              <a:gd name="T39" fmla="*/ 2147483646 h 640"/>
              <a:gd name="T40" fmla="*/ 2147483646 w 2706"/>
              <a:gd name="T41" fmla="*/ 2147483646 h 640"/>
              <a:gd name="T42" fmla="*/ 2147483646 w 2706"/>
              <a:gd name="T43" fmla="*/ 2147483646 h 640"/>
              <a:gd name="T44" fmla="*/ 2147483646 w 2706"/>
              <a:gd name="T45" fmla="*/ 2147483646 h 640"/>
              <a:gd name="T46" fmla="*/ 2147483646 w 2706"/>
              <a:gd name="T47" fmla="*/ 2147483646 h 640"/>
              <a:gd name="T48" fmla="*/ 2147483646 w 2706"/>
              <a:gd name="T49" fmla="*/ 2147483646 h 640"/>
              <a:gd name="T50" fmla="*/ 2147483646 w 2706"/>
              <a:gd name="T51" fmla="*/ 2147483646 h 640"/>
              <a:gd name="T52" fmla="*/ 2147483646 w 2706"/>
              <a:gd name="T53" fmla="*/ 2147483646 h 640"/>
              <a:gd name="T54" fmla="*/ 2147483646 w 2706"/>
              <a:gd name="T55" fmla="*/ 2147483646 h 640"/>
              <a:gd name="T56" fmla="*/ 2147483646 w 2706"/>
              <a:gd name="T57" fmla="*/ 2147483646 h 640"/>
              <a:gd name="T58" fmla="*/ 2147483646 w 2706"/>
              <a:gd name="T59" fmla="*/ 2147483646 h 640"/>
              <a:gd name="T60" fmla="*/ 2147483646 w 2706"/>
              <a:gd name="T61" fmla="*/ 2147483646 h 640"/>
              <a:gd name="T62" fmla="*/ 2147483646 w 2706"/>
              <a:gd name="T63" fmla="*/ 2147483646 h 640"/>
              <a:gd name="T64" fmla="*/ 2147483646 w 2706"/>
              <a:gd name="T65" fmla="*/ 2147483646 h 640"/>
              <a:gd name="T66" fmla="*/ 2147483646 w 2706"/>
              <a:gd name="T67" fmla="*/ 2147483646 h 640"/>
              <a:gd name="T68" fmla="*/ 2147483646 w 2706"/>
              <a:gd name="T69" fmla="*/ 2147483646 h 640"/>
              <a:gd name="T70" fmla="*/ 2147483646 w 2706"/>
              <a:gd name="T71" fmla="*/ 2147483646 h 640"/>
              <a:gd name="T72" fmla="*/ 2147483646 w 2706"/>
              <a:gd name="T73" fmla="*/ 2147483646 h 640"/>
              <a:gd name="T74" fmla="*/ 2147483646 w 2706"/>
              <a:gd name="T75" fmla="*/ 2147483646 h 640"/>
              <a:gd name="T76" fmla="*/ 2147483646 w 2706"/>
              <a:gd name="T77" fmla="*/ 2147483646 h 640"/>
              <a:gd name="T78" fmla="*/ 2147483646 w 2706"/>
              <a:gd name="T79" fmla="*/ 2147483646 h 640"/>
              <a:gd name="T80" fmla="*/ 2147483646 w 2706"/>
              <a:gd name="T81" fmla="*/ 2147483646 h 640"/>
              <a:gd name="T82" fmla="*/ 2147483646 w 2706"/>
              <a:gd name="T83" fmla="*/ 2147483646 h 640"/>
              <a:gd name="T84" fmla="*/ 2147483646 w 2706"/>
              <a:gd name="T85" fmla="*/ 2147483646 h 640"/>
              <a:gd name="T86" fmla="*/ 2147483646 w 2706"/>
              <a:gd name="T87" fmla="*/ 2147483646 h 640"/>
              <a:gd name="T88" fmla="*/ 2147483646 w 2706"/>
              <a:gd name="T89" fmla="*/ 2147483646 h 640"/>
              <a:gd name="T90" fmla="*/ 2147483646 w 2706"/>
              <a:gd name="T91" fmla="*/ 2147483646 h 640"/>
              <a:gd name="T92" fmla="*/ 2147483646 w 2706"/>
              <a:gd name="T93" fmla="*/ 2147483646 h 640"/>
              <a:gd name="T94" fmla="*/ 2147483646 w 2706"/>
              <a:gd name="T95" fmla="*/ 2147483646 h 640"/>
              <a:gd name="T96" fmla="*/ 2147483646 w 2706"/>
              <a:gd name="T97" fmla="*/ 2147483646 h 640"/>
              <a:gd name="T98" fmla="*/ 2147483646 w 2706"/>
              <a:gd name="T99" fmla="*/ 2147483646 h 640"/>
              <a:gd name="T100" fmla="*/ 2147483646 w 2706"/>
              <a:gd name="T101" fmla="*/ 2147483646 h 640"/>
              <a:gd name="T102" fmla="*/ 2147483646 w 2706"/>
              <a:gd name="T103" fmla="*/ 2147483646 h 640"/>
              <a:gd name="T104" fmla="*/ 2147483646 w 2706"/>
              <a:gd name="T105" fmla="*/ 2147483646 h 640"/>
              <a:gd name="T106" fmla="*/ 2147483646 w 2706"/>
              <a:gd name="T107" fmla="*/ 0 h 640"/>
              <a:gd name="T108" fmla="*/ 2147483646 w 2706"/>
              <a:gd name="T109" fmla="*/ 0 h 640"/>
              <a:gd name="T110" fmla="*/ 2147483646 w 2706"/>
              <a:gd name="T111" fmla="*/ 0 h 640"/>
              <a:gd name="T112" fmla="*/ 2147483646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8AE5AAC2-A7DA-4F74-94BF-3CB39C7EAC33}"/>
              </a:ext>
            </a:extLst>
          </p:cNvPr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2147483646 w 5216"/>
              <a:gd name="T1" fmla="*/ 2147483646 h 762"/>
              <a:gd name="T2" fmla="*/ 2147483646 w 5216"/>
              <a:gd name="T3" fmla="*/ 2147483646 h 762"/>
              <a:gd name="T4" fmla="*/ 2147483646 w 5216"/>
              <a:gd name="T5" fmla="*/ 2147483646 h 762"/>
              <a:gd name="T6" fmla="*/ 2147483646 w 5216"/>
              <a:gd name="T7" fmla="*/ 2147483646 h 762"/>
              <a:gd name="T8" fmla="*/ 2147483646 w 5216"/>
              <a:gd name="T9" fmla="*/ 2147483646 h 762"/>
              <a:gd name="T10" fmla="*/ 2147483646 w 5216"/>
              <a:gd name="T11" fmla="*/ 2147483646 h 762"/>
              <a:gd name="T12" fmla="*/ 2147483646 w 5216"/>
              <a:gd name="T13" fmla="*/ 2147483646 h 762"/>
              <a:gd name="T14" fmla="*/ 2147483646 w 5216"/>
              <a:gd name="T15" fmla="*/ 2147483646 h 762"/>
              <a:gd name="T16" fmla="*/ 2147483646 w 5216"/>
              <a:gd name="T17" fmla="*/ 2147483646 h 762"/>
              <a:gd name="T18" fmla="*/ 2147483646 w 5216"/>
              <a:gd name="T19" fmla="*/ 2147483646 h 762"/>
              <a:gd name="T20" fmla="*/ 2147483646 w 5216"/>
              <a:gd name="T21" fmla="*/ 2147483646 h 762"/>
              <a:gd name="T22" fmla="*/ 2147483646 w 5216"/>
              <a:gd name="T23" fmla="*/ 2147483646 h 762"/>
              <a:gd name="T24" fmla="*/ 2147483646 w 5216"/>
              <a:gd name="T25" fmla="*/ 2147483646 h 762"/>
              <a:gd name="T26" fmla="*/ 2147483646 w 5216"/>
              <a:gd name="T27" fmla="*/ 0 h 762"/>
              <a:gd name="T28" fmla="*/ 2147483646 w 5216"/>
              <a:gd name="T29" fmla="*/ 2147483646 h 762"/>
              <a:gd name="T30" fmla="*/ 2147483646 w 5216"/>
              <a:gd name="T31" fmla="*/ 2147483646 h 762"/>
              <a:gd name="T32" fmla="*/ 0 w 5216"/>
              <a:gd name="T33" fmla="*/ 2147483646 h 762"/>
              <a:gd name="T34" fmla="*/ 2147483646 w 5216"/>
              <a:gd name="T35" fmla="*/ 2147483646 h 762"/>
              <a:gd name="T36" fmla="*/ 2147483646 w 5216"/>
              <a:gd name="T37" fmla="*/ 2147483646 h 762"/>
              <a:gd name="T38" fmla="*/ 2147483646 w 5216"/>
              <a:gd name="T39" fmla="*/ 2147483646 h 762"/>
              <a:gd name="T40" fmla="*/ 2147483646 w 5216"/>
              <a:gd name="T41" fmla="*/ 2147483646 h 762"/>
              <a:gd name="T42" fmla="*/ 2147483646 w 5216"/>
              <a:gd name="T43" fmla="*/ 2147483646 h 762"/>
              <a:gd name="T44" fmla="*/ 2147483646 w 5216"/>
              <a:gd name="T45" fmla="*/ 2147483646 h 762"/>
              <a:gd name="T46" fmla="*/ 2147483646 w 5216"/>
              <a:gd name="T47" fmla="*/ 2147483646 h 762"/>
              <a:gd name="T48" fmla="*/ 2147483646 w 5216"/>
              <a:gd name="T49" fmla="*/ 2147483646 h 762"/>
              <a:gd name="T50" fmla="*/ 2147483646 w 5216"/>
              <a:gd name="T51" fmla="*/ 2147483646 h 762"/>
              <a:gd name="T52" fmla="*/ 2147483646 w 5216"/>
              <a:gd name="T53" fmla="*/ 2147483646 h 762"/>
              <a:gd name="T54" fmla="*/ 2147483646 w 5216"/>
              <a:gd name="T55" fmla="*/ 2147483646 h 762"/>
              <a:gd name="T56" fmla="*/ 2147483646 w 5216"/>
              <a:gd name="T57" fmla="*/ 2147483646 h 762"/>
              <a:gd name="T58" fmla="*/ 2147483646 w 5216"/>
              <a:gd name="T59" fmla="*/ 2147483646 h 762"/>
              <a:gd name="T60" fmla="*/ 2147483646 w 5216"/>
              <a:gd name="T61" fmla="*/ 2147483646 h 762"/>
              <a:gd name="T62" fmla="*/ 2147483646 w 5216"/>
              <a:gd name="T63" fmla="*/ 2147483646 h 762"/>
              <a:gd name="T64" fmla="*/ 2147483646 w 5216"/>
              <a:gd name="T65" fmla="*/ 2147483646 h 762"/>
              <a:gd name="T66" fmla="*/ 2147483646 w 5216"/>
              <a:gd name="T67" fmla="*/ 2147483646 h 762"/>
              <a:gd name="T68" fmla="*/ 2147483646 w 5216"/>
              <a:gd name="T69" fmla="*/ 2147483646 h 762"/>
              <a:gd name="T70" fmla="*/ 2147483646 w 5216"/>
              <a:gd name="T71" fmla="*/ 2147483646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70181FB7-77FB-4AAA-8DFD-E45A18BFF0CE}"/>
              </a:ext>
            </a:extLst>
          </p:cNvPr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2147483646 h 694"/>
              <a:gd name="T2" fmla="*/ 0 w 5144"/>
              <a:gd name="T3" fmla="*/ 2147483646 h 694"/>
              <a:gd name="T4" fmla="*/ 2147483646 w 5144"/>
              <a:gd name="T5" fmla="*/ 2147483646 h 694"/>
              <a:gd name="T6" fmla="*/ 2147483646 w 5144"/>
              <a:gd name="T7" fmla="*/ 2147483646 h 694"/>
              <a:gd name="T8" fmla="*/ 2147483646 w 5144"/>
              <a:gd name="T9" fmla="*/ 2147483646 h 694"/>
              <a:gd name="T10" fmla="*/ 2147483646 w 5144"/>
              <a:gd name="T11" fmla="*/ 2147483646 h 694"/>
              <a:gd name="T12" fmla="*/ 2147483646 w 5144"/>
              <a:gd name="T13" fmla="*/ 2147483646 h 694"/>
              <a:gd name="T14" fmla="*/ 2147483646 w 5144"/>
              <a:gd name="T15" fmla="*/ 2147483646 h 694"/>
              <a:gd name="T16" fmla="*/ 2147483646 w 5144"/>
              <a:gd name="T17" fmla="*/ 2147483646 h 694"/>
              <a:gd name="T18" fmla="*/ 2147483646 w 5144"/>
              <a:gd name="T19" fmla="*/ 2147483646 h 694"/>
              <a:gd name="T20" fmla="*/ 2147483646 w 5144"/>
              <a:gd name="T21" fmla="*/ 2147483646 h 694"/>
              <a:gd name="T22" fmla="*/ 2147483646 w 5144"/>
              <a:gd name="T23" fmla="*/ 2147483646 h 694"/>
              <a:gd name="T24" fmla="*/ 2147483646 w 5144"/>
              <a:gd name="T25" fmla="*/ 0 h 694"/>
              <a:gd name="T26" fmla="*/ 2147483646 w 5144"/>
              <a:gd name="T27" fmla="*/ 2147483646 h 694"/>
              <a:gd name="T28" fmla="*/ 2147483646 w 5144"/>
              <a:gd name="T29" fmla="*/ 2147483646 h 694"/>
              <a:gd name="T30" fmla="*/ 2147483646 w 5144"/>
              <a:gd name="T31" fmla="*/ 2147483646 h 694"/>
              <a:gd name="T32" fmla="*/ 2147483646 w 5144"/>
              <a:gd name="T33" fmla="*/ 2147483646 h 694"/>
              <a:gd name="T34" fmla="*/ 2147483646 w 5144"/>
              <a:gd name="T35" fmla="*/ 2147483646 h 694"/>
              <a:gd name="T36" fmla="*/ 2147483646 w 5144"/>
              <a:gd name="T37" fmla="*/ 2147483646 h 694"/>
              <a:gd name="T38" fmla="*/ 2147483646 w 5144"/>
              <a:gd name="T39" fmla="*/ 2147483646 h 694"/>
              <a:gd name="T40" fmla="*/ 2147483646 w 5144"/>
              <a:gd name="T41" fmla="*/ 2147483646 h 694"/>
              <a:gd name="T42" fmla="*/ 2147483646 w 5144"/>
              <a:gd name="T43" fmla="*/ 2147483646 h 694"/>
              <a:gd name="T44" fmla="*/ 2147483646 w 5144"/>
              <a:gd name="T45" fmla="*/ 2147483646 h 694"/>
              <a:gd name="T46" fmla="*/ 2147483646 w 5144"/>
              <a:gd name="T47" fmla="*/ 2147483646 h 694"/>
              <a:gd name="T48" fmla="*/ 2147483646 w 5144"/>
              <a:gd name="T49" fmla="*/ 2147483646 h 694"/>
              <a:gd name="T50" fmla="*/ 2147483646 w 5144"/>
              <a:gd name="T51" fmla="*/ 2147483646 h 694"/>
              <a:gd name="T52" fmla="*/ 2147483646 w 5144"/>
              <a:gd name="T53" fmla="*/ 2147483646 h 694"/>
              <a:gd name="T54" fmla="*/ 2147483646 w 5144"/>
              <a:gd name="T55" fmla="*/ 2147483646 h 694"/>
              <a:gd name="T56" fmla="*/ 2147483646 w 5144"/>
              <a:gd name="T57" fmla="*/ 2147483646 h 694"/>
              <a:gd name="T58" fmla="*/ 2147483646 w 5144"/>
              <a:gd name="T59" fmla="*/ 2147483646 h 694"/>
              <a:gd name="T60" fmla="*/ 2147483646 w 5144"/>
              <a:gd name="T61" fmla="*/ 2147483646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26">
            <a:extLst>
              <a:ext uri="{FF2B5EF4-FFF2-40B4-BE49-F238E27FC236}">
                <a16:creationId xmlns:a16="http://schemas.microsoft.com/office/drawing/2014/main" id="{F4B3945F-B026-4F57-9EB1-3AEE15DBBF6B}"/>
              </a:ext>
            </a:extLst>
          </p:cNvPr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2147483646 h 584"/>
              <a:gd name="T2" fmla="*/ 0 w 3112"/>
              <a:gd name="T3" fmla="*/ 2147483646 h 584"/>
              <a:gd name="T4" fmla="*/ 2147483646 w 3112"/>
              <a:gd name="T5" fmla="*/ 2147483646 h 584"/>
              <a:gd name="T6" fmla="*/ 2147483646 w 3112"/>
              <a:gd name="T7" fmla="*/ 2147483646 h 584"/>
              <a:gd name="T8" fmla="*/ 2147483646 w 3112"/>
              <a:gd name="T9" fmla="*/ 2147483646 h 584"/>
              <a:gd name="T10" fmla="*/ 2147483646 w 3112"/>
              <a:gd name="T11" fmla="*/ 2147483646 h 584"/>
              <a:gd name="T12" fmla="*/ 2147483646 w 3112"/>
              <a:gd name="T13" fmla="*/ 2147483646 h 584"/>
              <a:gd name="T14" fmla="*/ 2147483646 w 3112"/>
              <a:gd name="T15" fmla="*/ 2147483646 h 584"/>
              <a:gd name="T16" fmla="*/ 2147483646 w 3112"/>
              <a:gd name="T17" fmla="*/ 2147483646 h 584"/>
              <a:gd name="T18" fmla="*/ 2147483646 w 3112"/>
              <a:gd name="T19" fmla="*/ 2147483646 h 584"/>
              <a:gd name="T20" fmla="*/ 2147483646 w 3112"/>
              <a:gd name="T21" fmla="*/ 2147483646 h 584"/>
              <a:gd name="T22" fmla="*/ 2147483646 w 3112"/>
              <a:gd name="T23" fmla="*/ 2147483646 h 584"/>
              <a:gd name="T24" fmla="*/ 2147483646 w 3112"/>
              <a:gd name="T25" fmla="*/ 2147483646 h 584"/>
              <a:gd name="T26" fmla="*/ 2147483646 w 3112"/>
              <a:gd name="T27" fmla="*/ 2147483646 h 584"/>
              <a:gd name="T28" fmla="*/ 2147483646 w 3112"/>
              <a:gd name="T29" fmla="*/ 2147483646 h 584"/>
              <a:gd name="T30" fmla="*/ 2147483646 w 3112"/>
              <a:gd name="T31" fmla="*/ 2147483646 h 584"/>
              <a:gd name="T32" fmla="*/ 2147483646 w 3112"/>
              <a:gd name="T33" fmla="*/ 2147483646 h 584"/>
              <a:gd name="T34" fmla="*/ 2147483646 w 3112"/>
              <a:gd name="T35" fmla="*/ 2147483646 h 584"/>
              <a:gd name="T36" fmla="*/ 2147483646 w 3112"/>
              <a:gd name="T37" fmla="*/ 2147483646 h 584"/>
              <a:gd name="T38" fmla="*/ 2147483646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 useBgFill="1">
        <p:nvSpPr>
          <p:cNvPr id="9" name="Freeform 10">
            <a:extLst>
              <a:ext uri="{FF2B5EF4-FFF2-40B4-BE49-F238E27FC236}">
                <a16:creationId xmlns:a16="http://schemas.microsoft.com/office/drawing/2014/main" id="{63ABB036-58FD-4E62-BC93-48DA979DCE89}"/>
              </a:ext>
            </a:extLst>
          </p:cNvPr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2147483646 w 8196"/>
              <a:gd name="T1" fmla="*/ 2147483646 h 1192"/>
              <a:gd name="T2" fmla="*/ 2147483646 w 8196"/>
              <a:gd name="T3" fmla="*/ 2147483646 h 1192"/>
              <a:gd name="T4" fmla="*/ 2147483646 w 8196"/>
              <a:gd name="T5" fmla="*/ 2147483646 h 1192"/>
              <a:gd name="T6" fmla="*/ 2147483646 w 8196"/>
              <a:gd name="T7" fmla="*/ 2147483646 h 1192"/>
              <a:gd name="T8" fmla="*/ 2147483646 w 8196"/>
              <a:gd name="T9" fmla="*/ 2147483646 h 1192"/>
              <a:gd name="T10" fmla="*/ 2147483646 w 8196"/>
              <a:gd name="T11" fmla="*/ 2147483646 h 1192"/>
              <a:gd name="T12" fmla="*/ 2147483646 w 8196"/>
              <a:gd name="T13" fmla="*/ 2147483646 h 1192"/>
              <a:gd name="T14" fmla="*/ 2147483646 w 8196"/>
              <a:gd name="T15" fmla="*/ 2147483646 h 1192"/>
              <a:gd name="T16" fmla="*/ 2147483646 w 8196"/>
              <a:gd name="T17" fmla="*/ 2147483646 h 1192"/>
              <a:gd name="T18" fmla="*/ 2147483646 w 8196"/>
              <a:gd name="T19" fmla="*/ 2147483646 h 1192"/>
              <a:gd name="T20" fmla="*/ 2147483646 w 8196"/>
              <a:gd name="T21" fmla="*/ 2147483646 h 1192"/>
              <a:gd name="T22" fmla="*/ 2147483646 w 8196"/>
              <a:gd name="T23" fmla="*/ 2147483646 h 1192"/>
              <a:gd name="T24" fmla="*/ 2147483646 w 8196"/>
              <a:gd name="T25" fmla="*/ 2147483646 h 1192"/>
              <a:gd name="T26" fmla="*/ 2147483646 w 8196"/>
              <a:gd name="T27" fmla="*/ 2147483646 h 1192"/>
              <a:gd name="T28" fmla="*/ 2147483646 w 8196"/>
              <a:gd name="T29" fmla="*/ 2147483646 h 1192"/>
              <a:gd name="T30" fmla="*/ 2147483646 w 8196"/>
              <a:gd name="T31" fmla="*/ 2147483646 h 1192"/>
              <a:gd name="T32" fmla="*/ 2147483646 w 8196"/>
              <a:gd name="T33" fmla="*/ 2147483646 h 1192"/>
              <a:gd name="T34" fmla="*/ 2147483646 w 8196"/>
              <a:gd name="T35" fmla="*/ 2147483646 h 1192"/>
              <a:gd name="T36" fmla="*/ 2147483646 w 8196"/>
              <a:gd name="T37" fmla="*/ 2147483646 h 1192"/>
              <a:gd name="T38" fmla="*/ 2147483646 w 8196"/>
              <a:gd name="T39" fmla="*/ 2147483646 h 1192"/>
              <a:gd name="T40" fmla="*/ 2147483646 w 8196"/>
              <a:gd name="T41" fmla="*/ 2147483646 h 1192"/>
              <a:gd name="T42" fmla="*/ 2147483646 w 8196"/>
              <a:gd name="T43" fmla="*/ 2147483646 h 1192"/>
              <a:gd name="T44" fmla="*/ 2147483646 w 8196"/>
              <a:gd name="T45" fmla="*/ 0 h 1192"/>
              <a:gd name="T46" fmla="*/ 2147483646 w 8196"/>
              <a:gd name="T47" fmla="*/ 2147483646 h 1192"/>
              <a:gd name="T48" fmla="*/ 2147483646 w 8196"/>
              <a:gd name="T49" fmla="*/ 2147483646 h 1192"/>
              <a:gd name="T50" fmla="*/ 2147483646 w 8196"/>
              <a:gd name="T51" fmla="*/ 2147483646 h 1192"/>
              <a:gd name="T52" fmla="*/ 2147483646 w 8196"/>
              <a:gd name="T53" fmla="*/ 2147483646 h 1192"/>
              <a:gd name="T54" fmla="*/ 2147483646 w 8196"/>
              <a:gd name="T55" fmla="*/ 2147483646 h 1192"/>
              <a:gd name="T56" fmla="*/ 2147483646 w 8196"/>
              <a:gd name="T57" fmla="*/ 2147483646 h 1192"/>
              <a:gd name="T58" fmla="*/ 2147483646 w 8196"/>
              <a:gd name="T59" fmla="*/ 2147483646 h 1192"/>
              <a:gd name="T60" fmla="*/ 2147483646 w 8196"/>
              <a:gd name="T61" fmla="*/ 2147483646 h 1192"/>
              <a:gd name="T62" fmla="*/ 0 w 8196"/>
              <a:gd name="T63" fmla="*/ 2147483646 h 1192"/>
              <a:gd name="T64" fmla="*/ 2147483646 w 8196"/>
              <a:gd name="T65" fmla="*/ 2147483646 h 1192"/>
              <a:gd name="T66" fmla="*/ 2147483646 w 8196"/>
              <a:gd name="T67" fmla="*/ 2147483646 h 1192"/>
              <a:gd name="T68" fmla="*/ 2147483646 w 8196"/>
              <a:gd name="T69" fmla="*/ 2147483646 h 1192"/>
              <a:gd name="T70" fmla="*/ 2147483646 w 8196"/>
              <a:gd name="T71" fmla="*/ 214748364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37A7E7AA-E03D-4FFE-A512-B64183648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8257D-E5D7-4402-843A-4AC7FC949AF8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FF4128D-5CD6-4A61-93BA-68C5EACB7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E123933-8E40-4A72-A3DD-10B783F2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E84D8-2682-45A6-AE36-2AF33391B1A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041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35B632E-350C-47E8-81DD-88235A12113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23736-6537-4061-B382-7092A79C094A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31EC4DE-EA4B-44C1-A4D8-02BF1209D0C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700EB9-9366-418F-9A36-E514E393698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A924363F-8912-484F-ADCC-75002AC152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768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6B6C66C-4082-495A-8E2F-B8B4ADDE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0E94A-3549-446A-9599-0E956CA69648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B89D3E5-7F29-434C-B142-E3E1635D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6EE4F61-47F5-4D03-9100-DCB63BB95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EDC273-5EB6-4319-B1A1-C86209F848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1801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CAD755-477D-4331-93BE-FF3DE3D2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C7720-2E23-4C98-BCF5-C6C94CA20BB9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A28EFE4-7F77-4E0C-B7D4-80DA800DF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A5AB40-33B1-46F7-8BBE-9C62DECB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DE9C2D-0303-4A10-98DD-2DDFA9FE7D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513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9CBC0244-B2F9-424C-97D3-F8AFC17F426A}"/>
              </a:ext>
            </a:extLst>
          </p:cNvPr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2FFBA4F0-4C56-4166-B729-ED55563EBA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>
              <a:extLst>
                <a:ext uri="{FF2B5EF4-FFF2-40B4-BE49-F238E27FC236}">
                  <a16:creationId xmlns:a16="http://schemas.microsoft.com/office/drawing/2014/main" id="{8C71194D-B6A4-42A4-A598-99B126E432B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610651FB-BE89-4993-A1A5-0BC69011FE2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7801B129-2685-4876-88CB-2756B607B97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D39ED47F-CDEE-42E8-AF76-0DE74089C02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" name="Freeform 10">
              <a:extLst>
                <a:ext uri="{FF2B5EF4-FFF2-40B4-BE49-F238E27FC236}">
                  <a16:creationId xmlns:a16="http://schemas.microsoft.com/office/drawing/2014/main" id="{80302318-9FD4-4687-A030-59CA430F56A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709BD743-4689-4B70-B0F6-4354A1A5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B9B43-06EA-49D0-A3C2-790DC3CC44BC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BEE61D41-76DA-4D82-831B-8CA7E0DD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C6CC1FB0-48C1-45FD-A7D2-340D5D4A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B4860A-51E0-40DB-ABAF-A9C53F2022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44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C75FA3BA-5402-400E-8439-37EC4A25C489}"/>
              </a:ext>
            </a:extLst>
          </p:cNvPr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CA86DB35-F8C7-4465-A70F-230F2501DE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775AF3E0-0742-48D2-B1F3-A42DB0E0A88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BC9F51A7-9D17-4555-8DCD-53B363BEE88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9008749D-1E57-4CDE-9EF5-B1AAB4BD0F4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DD9A9AA4-0C82-486E-9E85-252132B172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28">
              <a:extLst>
                <a:ext uri="{FF2B5EF4-FFF2-40B4-BE49-F238E27FC236}">
                  <a16:creationId xmlns:a16="http://schemas.microsoft.com/office/drawing/2014/main" id="{E24A706C-A3F0-4FEB-9AF1-BF96851383A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AD718F1F-D20D-410C-9230-DEE2C6F3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AFCBE-A553-4DF3-90EB-53F51C9BFCDF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2A19D119-A072-4B35-B185-265BABCD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FBAA3ED4-ACD3-4E5F-A0A4-5C1CD4BF5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C40276-2B5C-4638-9A39-160965C0A0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203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B2255CDB-46B0-46BF-89A0-6FB7A96B2FA7}"/>
              </a:ext>
            </a:extLst>
          </p:cNvPr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BB2A5DE9-3522-4085-B44C-7E3157F97DF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6B7382E9-6046-4250-A9BC-B071112354E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B2327B85-7FB3-4493-BC7E-598E0C63494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45F89C46-C988-4E43-B6F9-D370B83F692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F0A236BC-8501-496B-839F-E9D0DCAA0CA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10">
              <a:extLst>
                <a:ext uri="{FF2B5EF4-FFF2-40B4-BE49-F238E27FC236}">
                  <a16:creationId xmlns:a16="http://schemas.microsoft.com/office/drawing/2014/main" id="{D0CEF4D0-836B-4D5B-BB4A-B831B8CCC56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46AC998A-EB39-4BA3-A178-8365CFCA8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28726A-8AE4-4634-ACA1-0C1310104C87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8FFD788C-49BB-49A8-99F3-8F38A4E2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9F6651AF-C081-4131-8C65-8A414301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B3B0F8-7F8A-4933-AF52-304DF5C161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717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B9F7320-7CDD-43DA-A54E-949FA88478EA}"/>
              </a:ext>
            </a:extLst>
          </p:cNvPr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1027" name="Group 15">
            <a:extLst>
              <a:ext uri="{FF2B5EF4-FFF2-40B4-BE49-F238E27FC236}">
                <a16:creationId xmlns:a16="http://schemas.microsoft.com/office/drawing/2014/main" id="{38CFF96A-E1FA-42DA-B736-4CA340B951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>
              <a:extLst>
                <a:ext uri="{FF2B5EF4-FFF2-40B4-BE49-F238E27FC236}">
                  <a16:creationId xmlns:a16="http://schemas.microsoft.com/office/drawing/2014/main" id="{9349F32B-35EF-4781-898B-68C1A2C7793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8">
              <a:extLst>
                <a:ext uri="{FF2B5EF4-FFF2-40B4-BE49-F238E27FC236}">
                  <a16:creationId xmlns:a16="http://schemas.microsoft.com/office/drawing/2014/main" id="{68B28B0D-6188-4662-B7B0-FE75D3623F7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2">
              <a:extLst>
                <a:ext uri="{FF2B5EF4-FFF2-40B4-BE49-F238E27FC236}">
                  <a16:creationId xmlns:a16="http://schemas.microsoft.com/office/drawing/2014/main" id="{7B85E53A-697D-4636-B10C-44B5F971F7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6">
              <a:extLst>
                <a:ext uri="{FF2B5EF4-FFF2-40B4-BE49-F238E27FC236}">
                  <a16:creationId xmlns:a16="http://schemas.microsoft.com/office/drawing/2014/main" id="{4133BBE5-0B54-4EDB-A0E7-193C898FEB8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37" name="Freeform 10">
              <a:extLst>
                <a:ext uri="{FF2B5EF4-FFF2-40B4-BE49-F238E27FC236}">
                  <a16:creationId xmlns:a16="http://schemas.microsoft.com/office/drawing/2014/main" id="{66AD23BE-2851-481E-B3D1-84599F5F86A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D3718B48-25BC-4B50-8C6F-67A779D4D77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4A0A4-57D3-4CA1-B9D0-74EE9D15D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0F03617-192A-4FE3-AC48-73255BD14CA5}" type="datetime1">
              <a:rPr lang="en-US"/>
              <a:pPr>
                <a:defRPr/>
              </a:pPr>
              <a:t>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AB061-5B5C-4A67-B62F-7B4C26688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8ACC-CDBF-4AB8-95A7-0BA0C6152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2"/>
                </a:solidFill>
              </a:defRPr>
            </a:lvl1pPr>
          </a:lstStyle>
          <a:p>
            <a:fld id="{036C31FE-DB9F-4403-AA98-D2ADD633B293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A30C3C8C-BDD4-4988-8730-F6D60276CFE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3" r:id="rId2"/>
    <p:sldLayoutId id="2147483759" r:id="rId3"/>
    <p:sldLayoutId id="2147483754" r:id="rId4"/>
    <p:sldLayoutId id="2147483755" r:id="rId5"/>
    <p:sldLayoutId id="2147483756" r:id="rId6"/>
    <p:sldLayoutId id="2147483760" r:id="rId7"/>
    <p:sldLayoutId id="2147483761" r:id="rId8"/>
    <p:sldLayoutId id="2147483762" r:id="rId9"/>
    <p:sldLayoutId id="2147483757" r:id="rId10"/>
    <p:sldLayoutId id="214748376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10.wmf"/><Relationship Id="rId21" Type="http://schemas.openxmlformats.org/officeDocument/2006/relationships/image" Target="../media/image19.w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7.emf"/><Relationship Id="rId25" Type="http://schemas.openxmlformats.org/officeDocument/2006/relationships/image" Target="../media/image21.emf"/><Relationship Id="rId2" Type="http://schemas.openxmlformats.org/officeDocument/2006/relationships/oleObject" Target="../embeddings/oleObject3.bin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4.emf"/><Relationship Id="rId24" Type="http://schemas.openxmlformats.org/officeDocument/2006/relationships/oleObject" Target="../embeddings/oleObject14.bin"/><Relationship Id="rId5" Type="http://schemas.openxmlformats.org/officeDocument/2006/relationships/image" Target="../media/image11.wmf"/><Relationship Id="rId15" Type="http://schemas.openxmlformats.org/officeDocument/2006/relationships/image" Target="../media/image16.emf"/><Relationship Id="rId23" Type="http://schemas.openxmlformats.org/officeDocument/2006/relationships/image" Target="../media/image20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8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0.bin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9">
            <a:extLst>
              <a:ext uri="{FF2B5EF4-FFF2-40B4-BE49-F238E27FC236}">
                <a16:creationId xmlns:a16="http://schemas.microsoft.com/office/drawing/2014/main" id="{8C82D266-A7DE-47E1-AC36-BB50B70BF6E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905000" y="3060249"/>
            <a:ext cx="4286250" cy="584775"/>
          </a:xfrm>
          <a:prstGeom prst="rect">
            <a:avLst/>
          </a:prstGeom>
          <a:blipFill>
            <a:blip r:embed="rId2"/>
            <a:stretch>
              <a:fillRect l="-3698" t="-17708" b="-29167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8195" name="Rectangle 10">
            <a:extLst>
              <a:ext uri="{FF2B5EF4-FFF2-40B4-BE49-F238E27FC236}">
                <a16:creationId xmlns:a16="http://schemas.microsoft.com/office/drawing/2014/main" id="{3AAC1D66-E456-4915-8183-53ABCF475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3857625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二、二项概率公式</a:t>
            </a:r>
          </a:p>
        </p:txBody>
      </p:sp>
      <p:sp>
        <p:nvSpPr>
          <p:cNvPr id="8196" name="Rectangle 16">
            <a:extLst>
              <a:ext uri="{FF2B5EF4-FFF2-40B4-BE49-F238E27FC236}">
                <a16:creationId xmlns:a16="http://schemas.microsoft.com/office/drawing/2014/main" id="{4282A652-0928-4862-8BBD-8412B75A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75"/>
            <a:ext cx="8229600" cy="144780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</a:rPr>
              <a:t>第五节　</a:t>
            </a:r>
            <a:br>
              <a:rPr lang="en-US" altLang="zh-CN">
                <a:solidFill>
                  <a:schemeClr val="tx1"/>
                </a:solidFill>
                <a:latin typeface="黑体" panose="02010609060101010101" pitchFamily="49" charset="-122"/>
              </a:rPr>
            </a:b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</a:rPr>
              <a:t>伯努利</a:t>
            </a:r>
            <a:r>
              <a:rPr lang="en-US" altLang="zh-CN">
                <a:solidFill>
                  <a:schemeClr val="tx1"/>
                </a:solidFill>
                <a:latin typeface="黑体" panose="02010609060101010101" pitchFamily="49" charset="-122"/>
              </a:rPr>
              <a:t>(Bernoulli)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</a:rPr>
              <a:t>概型</a:t>
            </a:r>
          </a:p>
        </p:txBody>
      </p:sp>
      <p:sp>
        <p:nvSpPr>
          <p:cNvPr id="8197" name="AutoShape 17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09C82794-CB4A-4652-8750-2FFFC7A71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6172200"/>
            <a:ext cx="3810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>
            <a:extLst>
              <a:ext uri="{FF2B5EF4-FFF2-40B4-BE49-F238E27FC236}">
                <a16:creationId xmlns:a16="http://schemas.microsoft.com/office/drawing/2014/main" id="{228A4C85-6BC4-4D21-B9D6-8C9135F1CA9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733425" y="2060575"/>
            <a:ext cx="8137164" cy="2429896"/>
          </a:xfrm>
          <a:prstGeom prst="rect">
            <a:avLst/>
          </a:prstGeom>
          <a:blipFill>
            <a:blip r:embed="rId2"/>
            <a:stretch>
              <a:fillRect l="-1498" t="-1754" r="-974" b="-3759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A915145-8A03-4E64-B4FF-884E499BE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470025"/>
            <a:ext cx="292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 </a:t>
            </a:r>
            <a:r>
              <a:rPr kumimoji="0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重复独立试验</a:t>
            </a:r>
          </a:p>
        </p:txBody>
      </p:sp>
      <p:sp>
        <p:nvSpPr>
          <p:cNvPr id="9220" name="Text Box 5">
            <a:extLst>
              <a:ext uri="{FF2B5EF4-FFF2-40B4-BE49-F238E27FC236}">
                <a16:creationId xmlns:a16="http://schemas.microsoft.com/office/drawing/2014/main" id="{1A512336-539F-4832-A525-453294B771F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395288" y="620713"/>
            <a:ext cx="4286250" cy="579437"/>
          </a:xfrm>
          <a:prstGeom prst="rect">
            <a:avLst/>
          </a:prstGeom>
          <a:blipFill>
            <a:blip r:embed="rId3"/>
            <a:stretch>
              <a:fillRect l="-3698" t="-17895" b="-30526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807FF036-A1C7-4D75-AFC4-22603145C25C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427163" y="877888"/>
            <a:ext cx="5432425" cy="519112"/>
          </a:xfrm>
          <a:prstGeom prst="rect">
            <a:avLst/>
          </a:prstGeom>
          <a:blipFill>
            <a:blip r:embed="rId2"/>
            <a:stretch>
              <a:fillRect l="-2245" t="-15294" b="-34118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graphicFrame>
        <p:nvGraphicFramePr>
          <p:cNvPr id="109571" name="Object 3">
            <a:extLst>
              <a:ext uri="{FF2B5EF4-FFF2-40B4-BE49-F238E27FC236}">
                <a16:creationId xmlns:a16="http://schemas.microsoft.com/office/drawing/2014/main" id="{D30ADC98-A2F3-4793-AFE3-1EEEFF4D3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1477963"/>
          <a:ext cx="7874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7874000" imgH="1574800" progId="Equation.3">
                  <p:embed/>
                </p:oleObj>
              </mc:Choice>
              <mc:Fallback>
                <p:oleObj name="公式" r:id="rId3" imgW="7874000" imgH="1574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477963"/>
                        <a:ext cx="78740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>
            <a:extLst>
              <a:ext uri="{FF2B5EF4-FFF2-40B4-BE49-F238E27FC236}">
                <a16:creationId xmlns:a16="http://schemas.microsoft.com/office/drawing/2014/main" id="{3E8FC4F6-9D91-4BD2-8745-E2B1C296F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268663"/>
          <a:ext cx="76469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7480300" imgH="952500" progId="Equation.3">
                  <p:embed/>
                </p:oleObj>
              </mc:Choice>
              <mc:Fallback>
                <p:oleObj name="公式" r:id="rId5" imgW="7480300" imgH="952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68663"/>
                        <a:ext cx="76469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>
            <a:extLst>
              <a:ext uri="{FF2B5EF4-FFF2-40B4-BE49-F238E27FC236}">
                <a16:creationId xmlns:a16="http://schemas.microsoft.com/office/drawing/2014/main" id="{46EE0029-ACE1-42BC-AA1D-67C8768018E6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38200" y="5454650"/>
            <a:ext cx="7620000" cy="954107"/>
          </a:xfrm>
          <a:prstGeom prst="rect">
            <a:avLst/>
          </a:prstGeom>
          <a:blipFill>
            <a:blip r:embed="rId7"/>
            <a:stretch>
              <a:fillRect l="-1680" t="-8974" r="-560" b="-17949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28A77F-9988-43C0-8B20-9057B663AF84}"/>
              </a:ext>
            </a:extLst>
          </p:cNvPr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38200" y="4365625"/>
            <a:ext cx="7696200" cy="954107"/>
          </a:xfrm>
          <a:prstGeom prst="rect">
            <a:avLst/>
          </a:prstGeom>
          <a:blipFill>
            <a:blip r:embed="rId8"/>
            <a:stretch>
              <a:fillRect l="-1664" t="-8280" r="-396" b="-17197"/>
            </a:stretch>
          </a:blipFill>
          <a:ln>
            <a:noFill/>
          </a:ln>
          <a:effectLst/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>
            <a:extLst>
              <a:ext uri="{FF2B5EF4-FFF2-40B4-BE49-F238E27FC236}">
                <a16:creationId xmlns:a16="http://schemas.microsoft.com/office/drawing/2014/main" id="{01102387-9609-477C-9B17-12033CBD95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636838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79800" imgH="431800" progId="Equation.3">
                  <p:embed/>
                </p:oleObj>
              </mc:Choice>
              <mc:Fallback>
                <p:oleObj name="Equation" r:id="rId2" imgW="34798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36838"/>
                        <a:ext cx="347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>
            <a:extLst>
              <a:ext uri="{FF2B5EF4-FFF2-40B4-BE49-F238E27FC236}">
                <a16:creationId xmlns:a16="http://schemas.microsoft.com/office/drawing/2014/main" id="{C6C0C4FB-8859-4D48-A116-AFA4F0777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216275"/>
          <a:ext cx="476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62500" imgH="431800" progId="Equation.3">
                  <p:embed/>
                </p:oleObj>
              </mc:Choice>
              <mc:Fallback>
                <p:oleObj name="Equation" r:id="rId4" imgW="47625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16275"/>
                        <a:ext cx="476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>
            <a:extLst>
              <a:ext uri="{FF2B5EF4-FFF2-40B4-BE49-F238E27FC236}">
                <a16:creationId xmlns:a16="http://schemas.microsoft.com/office/drawing/2014/main" id="{11E57D59-A8CD-48E5-B072-ED433A3324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763963"/>
          <a:ext cx="1270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9200" imgH="752349" progId="Equation.3">
                  <p:embed/>
                </p:oleObj>
              </mc:Choice>
              <mc:Fallback>
                <p:oleObj name="Equation" r:id="rId6" imgW="1219200" imgH="75234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763963"/>
                        <a:ext cx="1270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>
            <a:extLst>
              <a:ext uri="{FF2B5EF4-FFF2-40B4-BE49-F238E27FC236}">
                <a16:creationId xmlns:a16="http://schemas.microsoft.com/office/drawing/2014/main" id="{3EEFC37F-E722-42BE-B070-8251C92339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763963"/>
          <a:ext cx="142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71600" imgH="838373" progId="Equation.3">
                  <p:embed/>
                </p:oleObj>
              </mc:Choice>
              <mc:Fallback>
                <p:oleObj name="Equation" r:id="rId8" imgW="1371600" imgH="83837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763963"/>
                        <a:ext cx="1422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>
            <a:extLst>
              <a:ext uri="{FF2B5EF4-FFF2-40B4-BE49-F238E27FC236}">
                <a16:creationId xmlns:a16="http://schemas.microsoft.com/office/drawing/2014/main" id="{FCF4FF3A-A36B-41F1-9920-5C74B32FC8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703763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23908" imgH="800020" progId="Equation.3">
                  <p:embed/>
                </p:oleObj>
              </mc:Choice>
              <mc:Fallback>
                <p:oleObj name="Equation" r:id="rId10" imgW="1323908" imgH="8000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703763"/>
                        <a:ext cx="137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>
            <a:extLst>
              <a:ext uri="{FF2B5EF4-FFF2-40B4-BE49-F238E27FC236}">
                <a16:creationId xmlns:a16="http://schemas.microsoft.com/office/drawing/2014/main" id="{EF2A6387-F7AE-44FA-9C4B-EB9E44E38F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665663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7784" imgH="324023" progId="Equation.3">
                  <p:embed/>
                </p:oleObj>
              </mc:Choice>
              <mc:Fallback>
                <p:oleObj name="Equation" r:id="rId12" imgW="247784" imgH="32402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65663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>
            <a:extLst>
              <a:ext uri="{FF2B5EF4-FFF2-40B4-BE49-F238E27FC236}">
                <a16:creationId xmlns:a16="http://schemas.microsoft.com/office/drawing/2014/main" id="{05E6446E-04D7-4928-AEBF-3B9965C260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4741863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47784" imgH="257354" progId="Equation.3">
                  <p:embed/>
                </p:oleObj>
              </mc:Choice>
              <mc:Fallback>
                <p:oleObj name="Equation" r:id="rId14" imgW="247784" imgH="25735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41863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>
            <a:extLst>
              <a:ext uri="{FF2B5EF4-FFF2-40B4-BE49-F238E27FC236}">
                <a16:creationId xmlns:a16="http://schemas.microsoft.com/office/drawing/2014/main" id="{48A55B11-2D13-4A28-B3EB-E0E0B39E76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4652963"/>
          <a:ext cx="127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19200" imgH="838373" progId="Equation.3">
                  <p:embed/>
                </p:oleObj>
              </mc:Choice>
              <mc:Fallback>
                <p:oleObj name="Equation" r:id="rId16" imgW="1219200" imgH="83837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652963"/>
                        <a:ext cx="127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6" name="Object 10">
            <a:extLst>
              <a:ext uri="{FF2B5EF4-FFF2-40B4-BE49-F238E27FC236}">
                <a16:creationId xmlns:a16="http://schemas.microsoft.com/office/drawing/2014/main" id="{07DB05C6-1C6E-4B54-B387-45BE4DCE08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1150" y="4856163"/>
          <a:ext cx="6731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72808" imgH="101556" progId="Equation.3">
                  <p:embed/>
                </p:oleObj>
              </mc:Choice>
              <mc:Fallback>
                <p:oleObj name="Equation" r:id="rId18" imgW="672808" imgH="10155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4856163"/>
                        <a:ext cx="6731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1" name="Object 15">
            <a:extLst>
              <a:ext uri="{FF2B5EF4-FFF2-40B4-BE49-F238E27FC236}">
                <a16:creationId xmlns:a16="http://schemas.microsoft.com/office/drawing/2014/main" id="{D4A54E85-066F-43F5-9C00-9766109DCD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463675"/>
          <a:ext cx="749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493000" imgH="431800" progId="Equation.3">
                  <p:embed/>
                </p:oleObj>
              </mc:Choice>
              <mc:Fallback>
                <p:oleObj name="Equation" r:id="rId20" imgW="74930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63675"/>
                        <a:ext cx="749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2" name="Object 16">
            <a:extLst>
              <a:ext uri="{FF2B5EF4-FFF2-40B4-BE49-F238E27FC236}">
                <a16:creationId xmlns:a16="http://schemas.microsoft.com/office/drawing/2014/main" id="{1DBD44C1-DB3F-427E-9B53-AA4052A570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054225"/>
          <a:ext cx="381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810000" imgH="431800" progId="Equation.3">
                  <p:embed/>
                </p:oleObj>
              </mc:Choice>
              <mc:Fallback>
                <p:oleObj name="Equation" r:id="rId22" imgW="3810000" imgH="431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4225"/>
                        <a:ext cx="381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33" name="Object 17">
            <a:extLst>
              <a:ext uri="{FF2B5EF4-FFF2-40B4-BE49-F238E27FC236}">
                <a16:creationId xmlns:a16="http://schemas.microsoft.com/office/drawing/2014/main" id="{3B32B2C3-B51E-40A7-A7D5-46B3E173BA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2098675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914605" imgH="343019" progId="Equation.3">
                  <p:embed/>
                </p:oleObj>
              </mc:Choice>
              <mc:Fallback>
                <p:oleObj name="Equation" r:id="rId24" imgW="2914605" imgH="34301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098675"/>
                        <a:ext cx="295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8" name="Rectangle 18">
            <a:extLst>
              <a:ext uri="{FF2B5EF4-FFF2-40B4-BE49-F238E27FC236}">
                <a16:creationId xmlns:a16="http://schemas.microsoft.com/office/drawing/2014/main" id="{DF642B4D-5086-4968-AF6A-B5347DEF1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688975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二、二项概率公式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1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3">
            <a:extLst>
              <a:ext uri="{FF2B5EF4-FFF2-40B4-BE49-F238E27FC236}">
                <a16:creationId xmlns:a16="http://schemas.microsoft.com/office/drawing/2014/main" id="{50C9B97E-9998-460F-872F-0EA9F734B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4724400"/>
            <a:ext cx="303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二项概率公式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645" name="Object 5">
            <a:extLst>
              <a:ext uri="{FF2B5EF4-FFF2-40B4-BE49-F238E27FC236}">
                <a16:creationId xmlns:a16="http://schemas.microsoft.com/office/drawing/2014/main" id="{AB3A2F2D-2D55-492E-B461-1B87305F6B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2697163"/>
          <a:ext cx="607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70600" imgH="431800" progId="Equation.3">
                  <p:embed/>
                </p:oleObj>
              </mc:Choice>
              <mc:Fallback>
                <p:oleObj name="Equation" r:id="rId2" imgW="60706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697163"/>
                        <a:ext cx="607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6" name="Object 6">
            <a:extLst>
              <a:ext uri="{FF2B5EF4-FFF2-40B4-BE49-F238E27FC236}">
                <a16:creationId xmlns:a16="http://schemas.microsoft.com/office/drawing/2014/main" id="{8E92F5E2-4B83-4B0F-B97A-20FC8D5C2C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5663" y="3330575"/>
          <a:ext cx="3673475" cy="1258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549400" imgH="469900" progId="Equation.3">
                  <p:embed/>
                </p:oleObj>
              </mc:Choice>
              <mc:Fallback>
                <p:oleObj name="公式" r:id="rId4" imgW="15494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3330575"/>
                        <a:ext cx="3673475" cy="1258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7" name="AutoShape 7">
            <a:extLst>
              <a:ext uri="{FF2B5EF4-FFF2-40B4-BE49-F238E27FC236}">
                <a16:creationId xmlns:a16="http://schemas.microsoft.com/office/drawing/2014/main" id="{FE6D2EE6-9A50-4D8B-9F03-50C711E96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3992563"/>
            <a:ext cx="1981200" cy="1524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648" name="Object 8">
            <a:extLst>
              <a:ext uri="{FF2B5EF4-FFF2-40B4-BE49-F238E27FC236}">
                <a16:creationId xmlns:a16="http://schemas.microsoft.com/office/drawing/2014/main" id="{00EFF2C2-81BA-4C82-A3CD-A2AB47226A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6300" y="3535363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39900" imgH="431800" progId="Equation.3">
                  <p:embed/>
                </p:oleObj>
              </mc:Choice>
              <mc:Fallback>
                <p:oleObj name="Equation" r:id="rId6" imgW="17399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6300" y="3535363"/>
                        <a:ext cx="173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9">
            <a:extLst>
              <a:ext uri="{FF2B5EF4-FFF2-40B4-BE49-F238E27FC236}">
                <a16:creationId xmlns:a16="http://schemas.microsoft.com/office/drawing/2014/main" id="{8F288D16-47DF-42DA-A353-CEEACA574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5313" y="3459163"/>
          <a:ext cx="158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87500" imgH="977900" progId="Equation.3">
                  <p:embed/>
                </p:oleObj>
              </mc:Choice>
              <mc:Fallback>
                <p:oleObj name="Equation" r:id="rId8" imgW="1587500" imgH="977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5313" y="3459163"/>
                        <a:ext cx="1587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8" name="Object 18">
            <a:extLst>
              <a:ext uri="{FF2B5EF4-FFF2-40B4-BE49-F238E27FC236}">
                <a16:creationId xmlns:a16="http://schemas.microsoft.com/office/drawing/2014/main" id="{3FD3A927-E286-4683-8317-2F40581F76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341438"/>
          <a:ext cx="619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197600" imgH="431800" progId="Equation.3">
                  <p:embed/>
                </p:oleObj>
              </mc:Choice>
              <mc:Fallback>
                <p:oleObj name="Equation" r:id="rId10" imgW="61976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438"/>
                        <a:ext cx="619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9" name="Object 19">
            <a:extLst>
              <a:ext uri="{FF2B5EF4-FFF2-40B4-BE49-F238E27FC236}">
                <a16:creationId xmlns:a16="http://schemas.microsoft.com/office/drawing/2014/main" id="{7AE3341D-A058-4ABD-AA12-813E6E631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94550" y="1023938"/>
          <a:ext cx="110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04900" imgH="977900" progId="Equation.3">
                  <p:embed/>
                </p:oleObj>
              </mc:Choice>
              <mc:Fallback>
                <p:oleObj name="Equation" r:id="rId12" imgW="1104900" imgH="977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1023938"/>
                        <a:ext cx="110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0" name="Text Box 20">
            <a:extLst>
              <a:ext uri="{FF2B5EF4-FFF2-40B4-BE49-F238E27FC236}">
                <a16:creationId xmlns:a16="http://schemas.microsoft.com/office/drawing/2014/main" id="{9A8CAAB8-0544-4ED9-A8F2-35B69AECF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1973263"/>
            <a:ext cx="2773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且两两互不相容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utoUpdateAnimBg="0"/>
      <p:bldP spid="112647" grpId="0" animBg="1"/>
      <p:bldP spid="112660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3471</TotalTime>
  <Words>38</Words>
  <Application>Microsoft Office PowerPoint</Application>
  <PresentationFormat>全屏显示(4:3)</PresentationFormat>
  <Paragraphs>12</Paragraphs>
  <Slides>5</Slides>
  <Notes>0</Notes>
  <HiddenSlides>0</HiddenSlides>
  <MMClips>0</MMClips>
  <ScaleCrop>false</ScaleCrop>
  <HeadingPairs>
    <vt:vector size="10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  <vt:variant>
        <vt:lpstr>自定义放映</vt:lpstr>
      </vt:variant>
      <vt:variant>
        <vt:i4>1</vt:i4>
      </vt:variant>
    </vt:vector>
  </HeadingPairs>
  <TitlesOfParts>
    <vt:vector size="14" baseType="lpstr">
      <vt:lpstr>黑体</vt:lpstr>
      <vt:lpstr>Candara</vt:lpstr>
      <vt:lpstr>Symbol</vt:lpstr>
      <vt:lpstr>Tahoma</vt:lpstr>
      <vt:lpstr>Times New Roman</vt:lpstr>
      <vt:lpstr>波形</vt:lpstr>
      <vt:lpstr>公式</vt:lpstr>
      <vt:lpstr>Equation</vt:lpstr>
      <vt:lpstr>第五节　 伯努利(Bernoulli)概型</vt:lpstr>
      <vt:lpstr>PowerPoint 演示文稿</vt:lpstr>
      <vt:lpstr>PowerPoint 演示文稿</vt:lpstr>
      <vt:lpstr>PowerPoint 演示文稿</vt:lpstr>
      <vt:lpstr>PowerPoint 演示文稿</vt:lpstr>
      <vt:lpstr>贝叶斯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第五节 条件概率</dc:title>
  <dc:creator>农学部公共教学中心数学教研室</dc:creator>
  <cp:lastModifiedBy>user</cp:lastModifiedBy>
  <cp:revision>303</cp:revision>
  <cp:lastPrinted>2023-02-25T05:37:40Z</cp:lastPrinted>
  <dcterms:created xsi:type="dcterms:W3CDTF">2000-02-21T01:58:12Z</dcterms:created>
  <dcterms:modified xsi:type="dcterms:W3CDTF">2023-02-25T05:37:52Z</dcterms:modified>
</cp:coreProperties>
</file>