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handoutMasterIdLst>
    <p:handoutMasterId r:id="rId17"/>
  </p:handoutMasterIdLst>
  <p:sldIdLst>
    <p:sldId id="279" r:id="rId2"/>
    <p:sldId id="308" r:id="rId3"/>
    <p:sldId id="295" r:id="rId4"/>
    <p:sldId id="296" r:id="rId5"/>
    <p:sldId id="307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</p:sldIdLst>
  <p:sldSz cx="9144000" cy="6858000" type="screen4x3"/>
  <p:notesSz cx="6761163" cy="99425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0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0000"/>
    <a:srgbClr val="7360FE"/>
    <a:srgbClr val="7E76E8"/>
    <a:srgbClr val="086D9A"/>
    <a:srgbClr val="51B8E2"/>
    <a:srgbClr val="51B0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54" d="100"/>
          <a:sy n="154" d="100"/>
        </p:scale>
        <p:origin x="2004" y="138"/>
      </p:cViewPr>
      <p:guideLst>
        <p:guide orient="horz" pos="480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A2950E7C-534E-492F-8D67-8D784EFC73B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9837" cy="497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C34D5D49-2EF1-460A-9793-BAE00C4B2B7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761" y="0"/>
            <a:ext cx="2929837" cy="497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44" name="Rectangle 4">
            <a:extLst>
              <a:ext uri="{FF2B5EF4-FFF2-40B4-BE49-F238E27FC236}">
                <a16:creationId xmlns:a16="http://schemas.microsoft.com/office/drawing/2014/main" id="{952E9097-32FA-4519-9ED4-3A764AC5709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3662"/>
            <a:ext cx="2929837" cy="497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45" name="Rectangle 5">
            <a:extLst>
              <a:ext uri="{FF2B5EF4-FFF2-40B4-BE49-F238E27FC236}">
                <a16:creationId xmlns:a16="http://schemas.microsoft.com/office/drawing/2014/main" id="{33F03F78-E028-4B3E-90D7-E1DEA08CFEA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761" y="9443662"/>
            <a:ext cx="2929837" cy="497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9E373D15-7751-4389-9C7A-BB1E3DBBCAC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10806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13216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9192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89919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7798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24238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6837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61742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2347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7578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97046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3" name="Rectangle 7">
            <a:extLst>
              <a:ext uri="{FF2B5EF4-FFF2-40B4-BE49-F238E27FC236}">
                <a16:creationId xmlns:a16="http://schemas.microsoft.com/office/drawing/2014/main" id="{56EDBF58-DFFC-46E1-A580-42C12B1C928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5288" y="392113"/>
            <a:ext cx="8353425" cy="6119812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85490"/>
                  <a:invGamma/>
                  <a:alpha val="64999"/>
                </a:schemeClr>
              </a:gs>
              <a:gs pos="50000">
                <a:schemeClr val="bg1">
                  <a:alpha val="94000"/>
                </a:schemeClr>
              </a:gs>
              <a:gs pos="100000">
                <a:schemeClr val="bg1">
                  <a:gamma/>
                  <a:shade val="85490"/>
                  <a:invGamma/>
                  <a:alpha val="64999"/>
                </a:schemeClr>
              </a:gs>
            </a:gsLst>
            <a:lin ang="5400000" scaled="1"/>
          </a:gradFill>
          <a:ln w="19050">
            <a:solidFill>
              <a:srgbClr val="086D9A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wmf"/><Relationship Id="rId4" Type="http://schemas.openxmlformats.org/officeDocument/2006/relationships/oleObject" Target="../embeddings/oleObject49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3" Type="http://schemas.openxmlformats.org/officeDocument/2006/relationships/image" Target="../media/image51.wmf"/><Relationship Id="rId7" Type="http://schemas.openxmlformats.org/officeDocument/2006/relationships/image" Target="../media/image53.wmf"/><Relationship Id="rId2" Type="http://schemas.openxmlformats.org/officeDocument/2006/relationships/oleObject" Target="../embeddings/oleObject5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2.bin"/><Relationship Id="rId5" Type="http://schemas.openxmlformats.org/officeDocument/2006/relationships/image" Target="../media/image52.wmf"/><Relationship Id="rId4" Type="http://schemas.openxmlformats.org/officeDocument/2006/relationships/oleObject" Target="../embeddings/oleObject51.bin"/><Relationship Id="rId9" Type="http://schemas.openxmlformats.org/officeDocument/2006/relationships/image" Target="../media/image5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oleObject" Target="../embeddings/oleObject54.bin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13" Type="http://schemas.openxmlformats.org/officeDocument/2006/relationships/image" Target="../media/image61.wmf"/><Relationship Id="rId18" Type="http://schemas.openxmlformats.org/officeDocument/2006/relationships/oleObject" Target="../embeddings/oleObject63.bin"/><Relationship Id="rId3" Type="http://schemas.openxmlformats.org/officeDocument/2006/relationships/image" Target="../media/image56.wmf"/><Relationship Id="rId7" Type="http://schemas.openxmlformats.org/officeDocument/2006/relationships/image" Target="../media/image58.wmf"/><Relationship Id="rId12" Type="http://schemas.openxmlformats.org/officeDocument/2006/relationships/oleObject" Target="../embeddings/oleObject60.bin"/><Relationship Id="rId17" Type="http://schemas.openxmlformats.org/officeDocument/2006/relationships/image" Target="../media/image63.wmf"/><Relationship Id="rId2" Type="http://schemas.openxmlformats.org/officeDocument/2006/relationships/oleObject" Target="../embeddings/oleObject55.bin"/><Relationship Id="rId16" Type="http://schemas.openxmlformats.org/officeDocument/2006/relationships/oleObject" Target="../embeddings/oleObject6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60.wmf"/><Relationship Id="rId5" Type="http://schemas.openxmlformats.org/officeDocument/2006/relationships/image" Target="../media/image57.wmf"/><Relationship Id="rId15" Type="http://schemas.openxmlformats.org/officeDocument/2006/relationships/image" Target="../media/image62.wmf"/><Relationship Id="rId10" Type="http://schemas.openxmlformats.org/officeDocument/2006/relationships/oleObject" Target="../embeddings/oleObject59.bin"/><Relationship Id="rId19" Type="http://schemas.openxmlformats.org/officeDocument/2006/relationships/image" Target="../media/image64.wmf"/><Relationship Id="rId4" Type="http://schemas.openxmlformats.org/officeDocument/2006/relationships/oleObject" Target="../embeddings/oleObject56.bin"/><Relationship Id="rId9" Type="http://schemas.openxmlformats.org/officeDocument/2006/relationships/image" Target="../media/image59.wmf"/><Relationship Id="rId14" Type="http://schemas.openxmlformats.org/officeDocument/2006/relationships/oleObject" Target="../embeddings/oleObject6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7" Type="http://schemas.openxmlformats.org/officeDocument/2006/relationships/image" Target="../media/image67.wmf"/><Relationship Id="rId2" Type="http://schemas.openxmlformats.org/officeDocument/2006/relationships/oleObject" Target="../embeddings/oleObject6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6.bin"/><Relationship Id="rId5" Type="http://schemas.openxmlformats.org/officeDocument/2006/relationships/image" Target="../media/image66.wmf"/><Relationship Id="rId4" Type="http://schemas.openxmlformats.org/officeDocument/2006/relationships/oleObject" Target="../embeddings/oleObject65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13" Type="http://schemas.openxmlformats.org/officeDocument/2006/relationships/image" Target="../media/image73.wmf"/><Relationship Id="rId18" Type="http://schemas.openxmlformats.org/officeDocument/2006/relationships/oleObject" Target="../embeddings/oleObject75.bin"/><Relationship Id="rId3" Type="http://schemas.openxmlformats.org/officeDocument/2006/relationships/image" Target="../media/image68.wmf"/><Relationship Id="rId7" Type="http://schemas.openxmlformats.org/officeDocument/2006/relationships/image" Target="../media/image70.wmf"/><Relationship Id="rId12" Type="http://schemas.openxmlformats.org/officeDocument/2006/relationships/oleObject" Target="../embeddings/oleObject72.bin"/><Relationship Id="rId17" Type="http://schemas.openxmlformats.org/officeDocument/2006/relationships/image" Target="../media/image75.wmf"/><Relationship Id="rId2" Type="http://schemas.openxmlformats.org/officeDocument/2006/relationships/oleObject" Target="../embeddings/oleObject67.bin"/><Relationship Id="rId16" Type="http://schemas.openxmlformats.org/officeDocument/2006/relationships/oleObject" Target="../embeddings/oleObject7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9.bin"/><Relationship Id="rId11" Type="http://schemas.openxmlformats.org/officeDocument/2006/relationships/image" Target="../media/image72.wmf"/><Relationship Id="rId5" Type="http://schemas.openxmlformats.org/officeDocument/2006/relationships/image" Target="../media/image69.wmf"/><Relationship Id="rId15" Type="http://schemas.openxmlformats.org/officeDocument/2006/relationships/image" Target="../media/image74.wmf"/><Relationship Id="rId10" Type="http://schemas.openxmlformats.org/officeDocument/2006/relationships/oleObject" Target="../embeddings/oleObject71.bin"/><Relationship Id="rId19" Type="http://schemas.openxmlformats.org/officeDocument/2006/relationships/image" Target="../media/image76.wmf"/><Relationship Id="rId4" Type="http://schemas.openxmlformats.org/officeDocument/2006/relationships/oleObject" Target="../embeddings/oleObject68.bin"/><Relationship Id="rId9" Type="http://schemas.openxmlformats.org/officeDocument/2006/relationships/image" Target="../media/image71.wmf"/><Relationship Id="rId14" Type="http://schemas.openxmlformats.org/officeDocument/2006/relationships/oleObject" Target="../embeddings/oleObject73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7.emf"/><Relationship Id="rId18" Type="http://schemas.openxmlformats.org/officeDocument/2006/relationships/oleObject" Target="../embeddings/oleObject9.bin"/><Relationship Id="rId3" Type="http://schemas.openxmlformats.org/officeDocument/2006/relationships/image" Target="../media/image2.wmf"/><Relationship Id="rId21" Type="http://schemas.openxmlformats.org/officeDocument/2006/relationships/image" Target="../media/image11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9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10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17.bin"/><Relationship Id="rId17" Type="http://schemas.openxmlformats.org/officeDocument/2006/relationships/image" Target="../media/image19.wmf"/><Relationship Id="rId2" Type="http://schemas.openxmlformats.org/officeDocument/2006/relationships/oleObject" Target="../embeddings/oleObject12.bin"/><Relationship Id="rId16" Type="http://schemas.openxmlformats.org/officeDocument/2006/relationships/oleObject" Target="../embeddings/oleObject1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5" Type="http://schemas.openxmlformats.org/officeDocument/2006/relationships/image" Target="../media/image18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5.wmf"/><Relationship Id="rId14" Type="http://schemas.openxmlformats.org/officeDocument/2006/relationships/oleObject" Target="../embeddings/oleObject18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25.wmf"/><Relationship Id="rId3" Type="http://schemas.openxmlformats.org/officeDocument/2006/relationships/image" Target="../media/image20.wmf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25.bin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4.wmf"/><Relationship Id="rId5" Type="http://schemas.openxmlformats.org/officeDocument/2006/relationships/image" Target="../media/image21.wmf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image" Target="../media/image26.wmf"/><Relationship Id="rId7" Type="http://schemas.openxmlformats.org/officeDocument/2006/relationships/image" Target="../media/image27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7.bin"/><Relationship Id="rId11" Type="http://schemas.openxmlformats.org/officeDocument/2006/relationships/oleObject" Target="../embeddings/oleObject28.bin"/><Relationship Id="rId5" Type="http://schemas.openxmlformats.org/officeDocument/2006/relationships/image" Target="../media/image28.png"/><Relationship Id="rId10" Type="http://schemas.openxmlformats.org/officeDocument/2006/relationships/oleObject" Target="../embeddings/oleObject28.bin"/><Relationship Id="rId9" Type="http://schemas.openxmlformats.org/officeDocument/2006/relationships/image" Target="../media/image2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33.wmf"/><Relationship Id="rId3" Type="http://schemas.openxmlformats.org/officeDocument/2006/relationships/image" Target="../media/image28.wmf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34.bin"/><Relationship Id="rId17" Type="http://schemas.openxmlformats.org/officeDocument/2006/relationships/image" Target="../media/image35.wmf"/><Relationship Id="rId2" Type="http://schemas.openxmlformats.org/officeDocument/2006/relationships/oleObject" Target="../embeddings/oleObject29.bin"/><Relationship Id="rId16" Type="http://schemas.openxmlformats.org/officeDocument/2006/relationships/oleObject" Target="../embeddings/oleObject3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32.wmf"/><Relationship Id="rId5" Type="http://schemas.openxmlformats.org/officeDocument/2006/relationships/image" Target="../media/image29.wmf"/><Relationship Id="rId15" Type="http://schemas.openxmlformats.org/officeDocument/2006/relationships/image" Target="../media/image34.wmf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31.wmf"/><Relationship Id="rId14" Type="http://schemas.openxmlformats.org/officeDocument/2006/relationships/oleObject" Target="../embeddings/oleObject3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image" Target="../media/image37.wmf"/><Relationship Id="rId7" Type="http://schemas.openxmlformats.org/officeDocument/2006/relationships/image" Target="../media/image39.wmf"/><Relationship Id="rId12" Type="http://schemas.openxmlformats.org/officeDocument/2006/relationships/image" Target="../media/image42.w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9.bin"/><Relationship Id="rId11" Type="http://schemas.openxmlformats.org/officeDocument/2006/relationships/oleObject" Target="../embeddings/oleObject41.bin"/><Relationship Id="rId5" Type="http://schemas.openxmlformats.org/officeDocument/2006/relationships/image" Target="../media/image38.wmf"/><Relationship Id="rId10" Type="http://schemas.openxmlformats.org/officeDocument/2006/relationships/image" Target="../media/image41.gif"/><Relationship Id="rId4" Type="http://schemas.openxmlformats.org/officeDocument/2006/relationships/oleObject" Target="../embeddings/oleObject38.bin"/><Relationship Id="rId9" Type="http://schemas.openxmlformats.org/officeDocument/2006/relationships/image" Target="../media/image40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image" Target="../media/image44.wmf"/><Relationship Id="rId7" Type="http://schemas.openxmlformats.org/officeDocument/2006/relationships/image" Target="../media/image46.wmf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48.wmf"/><Relationship Id="rId5" Type="http://schemas.openxmlformats.org/officeDocument/2006/relationships/image" Target="../media/image45.wmf"/><Relationship Id="rId10" Type="http://schemas.openxmlformats.org/officeDocument/2006/relationships/oleObject" Target="../embeddings/oleObject47.bin"/><Relationship Id="rId4" Type="http://schemas.openxmlformats.org/officeDocument/2006/relationships/oleObject" Target="../embeddings/oleObject44.bin"/><Relationship Id="rId9" Type="http://schemas.openxmlformats.org/officeDocument/2006/relationships/image" Target="../media/image4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5">
            <a:extLst>
              <a:ext uri="{FF2B5EF4-FFF2-40B4-BE49-F238E27FC236}">
                <a16:creationId xmlns:a16="http://schemas.microsoft.com/office/drawing/2014/main" id="{F16D5346-2434-41ED-813E-6D93782DD6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1736725"/>
            <a:ext cx="8229600" cy="21240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第三节</a:t>
            </a:r>
            <a:br>
              <a:rPr lang="en-US" altLang="zh-CN" sz="1200" b="1">
                <a:latin typeface="楷体_GB2312" panose="02010609030101010101" pitchFamily="49" charset="-122"/>
                <a:ea typeface="楷体_GB2312" panose="02010609030101010101" pitchFamily="49" charset="-122"/>
              </a:rPr>
            </a:br>
            <a:br>
              <a:rPr lang="en-US" altLang="zh-CN" b="1">
                <a:latin typeface="楷体_GB2312" panose="02010609030101010101" pitchFamily="49" charset="-122"/>
                <a:ea typeface="楷体_GB2312" panose="02010609030101010101" pitchFamily="49" charset="-122"/>
              </a:rPr>
            </a:br>
            <a:r>
              <a:rPr lang="zh-CN" altLang="en-US" b="1">
                <a:latin typeface="楷体_GB2312" panose="02010609030101010101" pitchFamily="49" charset="-122"/>
                <a:ea typeface="楷体_GB2312" panose="02010609030101010101" pitchFamily="49" charset="-122"/>
              </a:rPr>
              <a:t>连续型随机变量及其概率密度</a:t>
            </a:r>
          </a:p>
        </p:txBody>
      </p:sp>
      <p:sp>
        <p:nvSpPr>
          <p:cNvPr id="2051" name="AutoShape 16">
            <a:hlinkClick r:id="" action="ppaction://hlinkshowjump?jump=endshow" highlightClick="1"/>
            <a:extLst>
              <a:ext uri="{FF2B5EF4-FFF2-40B4-BE49-F238E27FC236}">
                <a16:creationId xmlns:a16="http://schemas.microsoft.com/office/drawing/2014/main" id="{8A36E14B-1887-4944-8D7A-1C6104F0E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8650" y="6115050"/>
            <a:ext cx="514350" cy="51435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146" name="Object 2">
            <a:extLst>
              <a:ext uri="{FF2B5EF4-FFF2-40B4-BE49-F238E27FC236}">
                <a16:creationId xmlns:a16="http://schemas.microsoft.com/office/drawing/2014/main" id="{0715E8D0-38AC-4F3D-BB86-D9F9FF9558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8036146"/>
              </p:ext>
            </p:extLst>
          </p:nvPr>
        </p:nvGraphicFramePr>
        <p:xfrm>
          <a:off x="986287" y="2276872"/>
          <a:ext cx="7112206" cy="3438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79480" imgH="1295280" progId="Equation.DSMT4">
                  <p:embed/>
                </p:oleObj>
              </mc:Choice>
              <mc:Fallback>
                <p:oleObj name="Equation" r:id="rId2" imgW="2679480" imgH="12952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6287" y="2276872"/>
                        <a:ext cx="7112206" cy="34381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3">
            <a:extLst>
              <a:ext uri="{FF2B5EF4-FFF2-40B4-BE49-F238E27FC236}">
                <a16:creationId xmlns:a16="http://schemas.microsoft.com/office/drawing/2014/main" id="{94E3050E-72B3-43C3-A87D-BA79CABB0D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5040673"/>
              </p:ext>
            </p:extLst>
          </p:nvPr>
        </p:nvGraphicFramePr>
        <p:xfrm>
          <a:off x="990600" y="1143000"/>
          <a:ext cx="36576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657600" imgH="698500" progId="Equation.DSMT4">
                  <p:embed/>
                </p:oleObj>
              </mc:Choice>
              <mc:Fallback>
                <p:oleObj name="Equation" r:id="rId4" imgW="3657600" imgH="6985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143000"/>
                        <a:ext cx="36576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>
            <a:extLst>
              <a:ext uri="{FF2B5EF4-FFF2-40B4-BE49-F238E27FC236}">
                <a16:creationId xmlns:a16="http://schemas.microsoft.com/office/drawing/2014/main" id="{8C01FB98-30FB-4563-A71A-2776AA0445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295400"/>
          <a:ext cx="5829300" cy="295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829300" imgH="2959100" progId="Equation.3">
                  <p:embed/>
                </p:oleObj>
              </mc:Choice>
              <mc:Fallback>
                <p:oleObj name="Equation" r:id="rId2" imgW="5829300" imgH="2959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95400"/>
                        <a:ext cx="5829300" cy="295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1" name="Object 3">
            <a:extLst>
              <a:ext uri="{FF2B5EF4-FFF2-40B4-BE49-F238E27FC236}">
                <a16:creationId xmlns:a16="http://schemas.microsoft.com/office/drawing/2014/main" id="{9F9E5CDF-71DA-4E42-A8A9-E3BCB8D643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800600"/>
          <a:ext cx="2478088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63800" imgH="825500" progId="Equation.3">
                  <p:embed/>
                </p:oleObj>
              </mc:Choice>
              <mc:Fallback>
                <p:oleObj name="Equation" r:id="rId4" imgW="2463800" imgH="825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800600"/>
                        <a:ext cx="2478088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2" name="Object 4">
            <a:extLst>
              <a:ext uri="{FF2B5EF4-FFF2-40B4-BE49-F238E27FC236}">
                <a16:creationId xmlns:a16="http://schemas.microsoft.com/office/drawing/2014/main" id="{48345F76-6447-4FF9-B5C6-64892C6525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79800" y="4838700"/>
          <a:ext cx="2108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95500" imgH="825500" progId="Equation.3">
                  <p:embed/>
                </p:oleObj>
              </mc:Choice>
              <mc:Fallback>
                <p:oleObj name="Equation" r:id="rId6" imgW="2095500" imgH="825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9800" y="4838700"/>
                        <a:ext cx="21082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3" name="Object 5">
            <a:extLst>
              <a:ext uri="{FF2B5EF4-FFF2-40B4-BE49-F238E27FC236}">
                <a16:creationId xmlns:a16="http://schemas.microsoft.com/office/drawing/2014/main" id="{3E84C411-44EA-4599-97C0-6D1D1BE831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4876800"/>
          <a:ext cx="8175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12447" imgH="837836" progId="Equation.3">
                  <p:embed/>
                </p:oleObj>
              </mc:Choice>
              <mc:Fallback>
                <p:oleObj name="Equation" r:id="rId8" imgW="812447" imgH="83783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876800"/>
                        <a:ext cx="81756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>
            <a:extLst>
              <a:ext uri="{FF2B5EF4-FFF2-40B4-BE49-F238E27FC236}">
                <a16:creationId xmlns:a16="http://schemas.microsoft.com/office/drawing/2014/main" id="{5C056450-1399-4760-9826-B02BCFD880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2530909"/>
              </p:ext>
            </p:extLst>
          </p:nvPr>
        </p:nvGraphicFramePr>
        <p:xfrm>
          <a:off x="702494" y="466700"/>
          <a:ext cx="6697663" cy="476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413500" imgH="4559300" progId="Equation.3">
                  <p:embed/>
                </p:oleObj>
              </mc:Choice>
              <mc:Fallback>
                <p:oleObj name="Equation" r:id="rId2" imgW="6413500" imgH="4559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494" y="466700"/>
                        <a:ext cx="6697663" cy="476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Rectangle 4">
            <a:extLst>
              <a:ext uri="{FF2B5EF4-FFF2-40B4-BE49-F238E27FC236}">
                <a16:creationId xmlns:a16="http://schemas.microsoft.com/office/drawing/2014/main" id="{334BA188-6806-4E34-8CBA-DE379E393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412725"/>
            <a:ext cx="920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</a:p>
        </p:txBody>
      </p:sp>
    </p:spTree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218" name="Object 2">
            <a:extLst>
              <a:ext uri="{FF2B5EF4-FFF2-40B4-BE49-F238E27FC236}">
                <a16:creationId xmlns:a16="http://schemas.microsoft.com/office/drawing/2014/main" id="{36D48D2E-F167-42AF-A354-79588E12BE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1905000"/>
          <a:ext cx="2971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71800" imgH="558800" progId="Equation.3">
                  <p:embed/>
                </p:oleObj>
              </mc:Choice>
              <mc:Fallback>
                <p:oleObj name="Equation" r:id="rId2" imgW="2971800" imgH="558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905000"/>
                        <a:ext cx="29718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19" name="Rectangle 3">
            <a:extLst>
              <a:ext uri="{FF2B5EF4-FFF2-40B4-BE49-F238E27FC236}">
                <a16:creationId xmlns:a16="http://schemas.microsoft.com/office/drawing/2014/main" id="{1C6E4449-26A2-46D7-8707-0B050629B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28800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故有</a:t>
            </a:r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F665927-58A8-421A-98B3-3BF600D20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9906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sp>
        <p:nvSpPr>
          <p:cNvPr id="137221" name="Rectangle 5">
            <a:extLst>
              <a:ext uri="{FF2B5EF4-FFF2-40B4-BE49-F238E27FC236}">
                <a16:creationId xmlns:a16="http://schemas.microsoft.com/office/drawing/2014/main" id="{EDAB9E89-CA94-451D-AF60-2505A07B2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990600"/>
            <a:ext cx="4764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latin typeface="Times New Roman" panose="02020603050405020304" pitchFamily="18" charset="0"/>
              </a:rPr>
              <a:t>(1)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因为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是连续型随机变量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137222" name="Object 6">
            <a:extLst>
              <a:ext uri="{FF2B5EF4-FFF2-40B4-BE49-F238E27FC236}">
                <a16:creationId xmlns:a16="http://schemas.microsoft.com/office/drawing/2014/main" id="{6730C31C-4A8F-435B-83EC-F75C0AC3E2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73250" y="2895600"/>
          <a:ext cx="260508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03500" imgH="558800" progId="Equation.3">
                  <p:embed/>
                </p:oleObj>
              </mc:Choice>
              <mc:Fallback>
                <p:oleObj name="Equation" r:id="rId4" imgW="2603500" imgH="558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50" y="2895600"/>
                        <a:ext cx="2605088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3" name="Object 7">
            <a:extLst>
              <a:ext uri="{FF2B5EF4-FFF2-40B4-BE49-F238E27FC236}">
                <a16:creationId xmlns:a16="http://schemas.microsoft.com/office/drawing/2014/main" id="{2D7F4D11-7C13-449A-B0B8-91C263268C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0" y="1066800"/>
          <a:ext cx="2362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362200" imgH="431800" progId="Equation.3">
                  <p:embed/>
                </p:oleObj>
              </mc:Choice>
              <mc:Fallback>
                <p:oleObj name="Equation" r:id="rId6" imgW="23622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066800"/>
                        <a:ext cx="2362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4" name="Object 8">
            <a:extLst>
              <a:ext uri="{FF2B5EF4-FFF2-40B4-BE49-F238E27FC236}">
                <a16:creationId xmlns:a16="http://schemas.microsoft.com/office/drawing/2014/main" id="{F780883E-EC84-4F09-9A5C-1B6F9F1B31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4876800"/>
          <a:ext cx="2536825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425700" imgH="901700" progId="Equation.3">
                  <p:embed/>
                </p:oleObj>
              </mc:Choice>
              <mc:Fallback>
                <p:oleObj name="Equation" r:id="rId8" imgW="2425700" imgH="901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876800"/>
                        <a:ext cx="2536825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5" name="Object 9">
            <a:extLst>
              <a:ext uri="{FF2B5EF4-FFF2-40B4-BE49-F238E27FC236}">
                <a16:creationId xmlns:a16="http://schemas.microsoft.com/office/drawing/2014/main" id="{1078563F-D2A7-41D0-B56C-B903D43BBB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657600"/>
          <a:ext cx="370840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708400" imgH="901700" progId="Equation.3">
                  <p:embed/>
                </p:oleObj>
              </mc:Choice>
              <mc:Fallback>
                <p:oleObj name="Equation" r:id="rId10" imgW="3708400" imgH="9017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657600"/>
                        <a:ext cx="3708400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6" name="Object 10">
            <a:extLst>
              <a:ext uri="{FF2B5EF4-FFF2-40B4-BE49-F238E27FC236}">
                <a16:creationId xmlns:a16="http://schemas.microsoft.com/office/drawing/2014/main" id="{3E595ED5-DA11-4367-968C-5741124915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3657600"/>
          <a:ext cx="143510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35100" imgH="825500" progId="Equation.3">
                  <p:embed/>
                </p:oleObj>
              </mc:Choice>
              <mc:Fallback>
                <p:oleObj name="Equation" r:id="rId12" imgW="1435100" imgH="8255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657600"/>
                        <a:ext cx="1435100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7" name="Object 11">
            <a:extLst>
              <a:ext uri="{FF2B5EF4-FFF2-40B4-BE49-F238E27FC236}">
                <a16:creationId xmlns:a16="http://schemas.microsoft.com/office/drawing/2014/main" id="{DC8E7DDF-B9E8-4A23-B0B5-5B4B97E16F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3886200"/>
          <a:ext cx="5842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83947" imgH="368140" progId="Equation.3">
                  <p:embed/>
                </p:oleObj>
              </mc:Choice>
              <mc:Fallback>
                <p:oleObj name="Equation" r:id="rId14" imgW="583947" imgH="3681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886200"/>
                        <a:ext cx="58420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8" name="Object 12">
            <a:extLst>
              <a:ext uri="{FF2B5EF4-FFF2-40B4-BE49-F238E27FC236}">
                <a16:creationId xmlns:a16="http://schemas.microsoft.com/office/drawing/2014/main" id="{6118A2AB-CCD8-4204-A84A-D176E6FDD0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4876800"/>
          <a:ext cx="1512888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447800" imgH="825500" progId="Equation.3">
                  <p:embed/>
                </p:oleObj>
              </mc:Choice>
              <mc:Fallback>
                <p:oleObj name="Equation" r:id="rId16" imgW="1447800" imgH="8255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876800"/>
                        <a:ext cx="1512888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9" name="Object 13">
            <a:extLst>
              <a:ext uri="{FF2B5EF4-FFF2-40B4-BE49-F238E27FC236}">
                <a16:creationId xmlns:a16="http://schemas.microsoft.com/office/drawing/2014/main" id="{EE875161-088D-442A-B542-EC5B706C8F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5105400"/>
          <a:ext cx="584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558800" imgH="368300" progId="Equation.3">
                  <p:embed/>
                </p:oleObj>
              </mc:Choice>
              <mc:Fallback>
                <p:oleObj name="Equation" r:id="rId18" imgW="558800" imgH="3683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5105400"/>
                        <a:ext cx="5842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242" name="Object 2">
            <a:extLst>
              <a:ext uri="{FF2B5EF4-FFF2-40B4-BE49-F238E27FC236}">
                <a16:creationId xmlns:a16="http://schemas.microsoft.com/office/drawing/2014/main" id="{93B09D64-1712-4A67-8A78-88C07BD3C9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1433513"/>
          <a:ext cx="10033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02865" imgH="837836" progId="Equation.3">
                  <p:embed/>
                </p:oleObj>
              </mc:Choice>
              <mc:Fallback>
                <p:oleObj name="Equation" r:id="rId2" imgW="1002865" imgH="837836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433513"/>
                        <a:ext cx="1003300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3" name="Object 3">
            <a:extLst>
              <a:ext uri="{FF2B5EF4-FFF2-40B4-BE49-F238E27FC236}">
                <a16:creationId xmlns:a16="http://schemas.microsoft.com/office/drawing/2014/main" id="{1C2F7986-F65C-4103-B3FF-A9C9EE1C3B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013075"/>
          <a:ext cx="6858000" cy="201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477000" imgH="1968500" progId="Equation.3">
                  <p:embed/>
                </p:oleObj>
              </mc:Choice>
              <mc:Fallback>
                <p:oleObj name="Equation" r:id="rId4" imgW="6477000" imgH="1968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013075"/>
                        <a:ext cx="6858000" cy="201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4">
            <a:extLst>
              <a:ext uri="{FF2B5EF4-FFF2-40B4-BE49-F238E27FC236}">
                <a16:creationId xmlns:a16="http://schemas.microsoft.com/office/drawing/2014/main" id="{7480A5D2-4272-4269-9593-0EE4742A9C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412875"/>
          <a:ext cx="2425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425700" imgH="838200" progId="Equation.3">
                  <p:embed/>
                </p:oleObj>
              </mc:Choice>
              <mc:Fallback>
                <p:oleObj name="公式" r:id="rId6" imgW="2425700" imgH="838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12875"/>
                        <a:ext cx="2425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266" name="Object 2">
            <a:extLst>
              <a:ext uri="{FF2B5EF4-FFF2-40B4-BE49-F238E27FC236}">
                <a16:creationId xmlns:a16="http://schemas.microsoft.com/office/drawing/2014/main" id="{E5A75114-587B-47B0-9D39-A62238D065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914400"/>
          <a:ext cx="92075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79500" imgH="825500" progId="Equation.3">
                  <p:embed/>
                </p:oleObj>
              </mc:Choice>
              <mc:Fallback>
                <p:oleObj name="Equation" r:id="rId2" imgW="1079500" imgH="825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914400"/>
                        <a:ext cx="92075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67" name="Object 3">
            <a:extLst>
              <a:ext uri="{FF2B5EF4-FFF2-40B4-BE49-F238E27FC236}">
                <a16:creationId xmlns:a16="http://schemas.microsoft.com/office/drawing/2014/main" id="{A9AE001D-AE63-4BE6-97FB-F55E0C2741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86188" y="2057400"/>
          <a:ext cx="3100387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276600" imgH="838200" progId="Equation.3">
                  <p:embed/>
                </p:oleObj>
              </mc:Choice>
              <mc:Fallback>
                <p:oleObj name="公式" r:id="rId4" imgW="3276600" imgH="838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8" y="2057400"/>
                        <a:ext cx="3100387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68" name="Object 4">
            <a:extLst>
              <a:ext uri="{FF2B5EF4-FFF2-40B4-BE49-F238E27FC236}">
                <a16:creationId xmlns:a16="http://schemas.microsoft.com/office/drawing/2014/main" id="{DB0944AC-A1A9-4F6B-9E3C-0F255A29B6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98888" y="3200400"/>
          <a:ext cx="1689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689100" imgH="838200" progId="Equation.3">
                  <p:embed/>
                </p:oleObj>
              </mc:Choice>
              <mc:Fallback>
                <p:oleObj name="公式" r:id="rId6" imgW="1689100" imgH="838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8888" y="3200400"/>
                        <a:ext cx="1689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>
            <a:extLst>
              <a:ext uri="{FF2B5EF4-FFF2-40B4-BE49-F238E27FC236}">
                <a16:creationId xmlns:a16="http://schemas.microsoft.com/office/drawing/2014/main" id="{2618C2AA-AECE-4AB9-900E-8D0391B42D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914400"/>
          <a:ext cx="2743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743200" imgH="825500" progId="Equation.3">
                  <p:embed/>
                </p:oleObj>
              </mc:Choice>
              <mc:Fallback>
                <p:oleObj name="Equation" r:id="rId8" imgW="2743200" imgH="825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14400"/>
                        <a:ext cx="27432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0" name="Object 6">
            <a:extLst>
              <a:ext uri="{FF2B5EF4-FFF2-40B4-BE49-F238E27FC236}">
                <a16:creationId xmlns:a16="http://schemas.microsoft.com/office/drawing/2014/main" id="{7606DFF4-EA84-4DE6-8581-16268120EE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1219200"/>
          <a:ext cx="105886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44600" imgH="393700" progId="Equation.3">
                  <p:embed/>
                </p:oleObj>
              </mc:Choice>
              <mc:Fallback>
                <p:oleObj name="Equation" r:id="rId10" imgW="1244600" imgH="393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219200"/>
                        <a:ext cx="105886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1" name="Object 7">
            <a:extLst>
              <a:ext uri="{FF2B5EF4-FFF2-40B4-BE49-F238E27FC236}">
                <a16:creationId xmlns:a16="http://schemas.microsoft.com/office/drawing/2014/main" id="{399D0DFF-B305-435C-A92C-A5496CE0E0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3200400"/>
          <a:ext cx="647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47700" imgH="838200" progId="Equation.3">
                  <p:embed/>
                </p:oleObj>
              </mc:Choice>
              <mc:Fallback>
                <p:oleObj name="Equation" r:id="rId12" imgW="647700" imgH="838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200400"/>
                        <a:ext cx="647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2" name="Object 8">
            <a:extLst>
              <a:ext uri="{FF2B5EF4-FFF2-40B4-BE49-F238E27FC236}">
                <a16:creationId xmlns:a16="http://schemas.microsoft.com/office/drawing/2014/main" id="{8D4AFB38-A756-40E1-9209-A7714F41AF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14450" y="5246688"/>
          <a:ext cx="20066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005729" imgH="406224" progId="Equation.3">
                  <p:embed/>
                </p:oleObj>
              </mc:Choice>
              <mc:Fallback>
                <p:oleObj name="Equation" r:id="rId14" imgW="2005729" imgH="40622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5246688"/>
                        <a:ext cx="200660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3" name="Object 9">
            <a:extLst>
              <a:ext uri="{FF2B5EF4-FFF2-40B4-BE49-F238E27FC236}">
                <a16:creationId xmlns:a16="http://schemas.microsoft.com/office/drawing/2014/main" id="{87E976D4-9530-4B15-9415-584B409EC8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343400"/>
          <a:ext cx="4546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546600" imgH="444500" progId="Equation.3">
                  <p:embed/>
                </p:oleObj>
              </mc:Choice>
              <mc:Fallback>
                <p:oleObj name="Equation" r:id="rId16" imgW="4546600" imgH="4445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343400"/>
                        <a:ext cx="4546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4" name="Object 10">
            <a:extLst>
              <a:ext uri="{FF2B5EF4-FFF2-40B4-BE49-F238E27FC236}">
                <a16:creationId xmlns:a16="http://schemas.microsoft.com/office/drawing/2014/main" id="{74E63224-7DCA-4453-A09D-BA578DE87E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71850" y="4941888"/>
          <a:ext cx="43688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368800" imgH="1079500" progId="Equation.3">
                  <p:embed/>
                </p:oleObj>
              </mc:Choice>
              <mc:Fallback>
                <p:oleObj name="Equation" r:id="rId18" imgW="4368800" imgH="10795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1850" y="4941888"/>
                        <a:ext cx="43688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978" name="Object 2">
            <a:extLst>
              <a:ext uri="{FF2B5EF4-FFF2-40B4-BE49-F238E27FC236}">
                <a16:creationId xmlns:a16="http://schemas.microsoft.com/office/drawing/2014/main" id="{E03EEF6A-F062-4421-ABC2-28BE33ACC3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8612649"/>
              </p:ext>
            </p:extLst>
          </p:nvPr>
        </p:nvGraphicFramePr>
        <p:xfrm>
          <a:off x="663575" y="820267"/>
          <a:ext cx="8085138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54400" imgH="1270000" progId="Equation.DSMT4">
                  <p:embed/>
                </p:oleObj>
              </mc:Choice>
              <mc:Fallback>
                <p:oleObj name="Equation" r:id="rId2" imgW="3454400" imgH="1270000" progId="Equation.DSMT4">
                  <p:embed/>
                  <p:pic>
                    <p:nvPicPr>
                      <p:cNvPr id="126978" name="Object 2">
                        <a:extLst>
                          <a:ext uri="{FF2B5EF4-FFF2-40B4-BE49-F238E27FC236}">
                            <a16:creationId xmlns:a16="http://schemas.microsoft.com/office/drawing/2014/main" id="{E03EEF6A-F062-4421-ABC2-28BE33ACC3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75" y="820267"/>
                        <a:ext cx="8085138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0" name="Text Box 4">
            <a:extLst>
              <a:ext uri="{FF2B5EF4-FFF2-40B4-BE49-F238E27FC236}">
                <a16:creationId xmlns:a16="http://schemas.microsoft.com/office/drawing/2014/main" id="{63FE48F4-EF22-407A-AE4A-1F31E6676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64704"/>
            <a:ext cx="1920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</a:t>
            </a:r>
            <a:r>
              <a:rPr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</a:p>
        </p:txBody>
      </p:sp>
      <p:grpSp>
        <p:nvGrpSpPr>
          <p:cNvPr id="126981" name="Group 5">
            <a:extLst>
              <a:ext uri="{FF2B5EF4-FFF2-40B4-BE49-F238E27FC236}">
                <a16:creationId xmlns:a16="http://schemas.microsoft.com/office/drawing/2014/main" id="{77E797E0-6697-429A-8BFB-B112566DBBA6}"/>
              </a:ext>
            </a:extLst>
          </p:cNvPr>
          <p:cNvGrpSpPr>
            <a:grpSpLocks/>
          </p:cNvGrpSpPr>
          <p:nvPr/>
        </p:nvGrpSpPr>
        <p:grpSpPr bwMode="auto">
          <a:xfrm>
            <a:off x="3779838" y="4014936"/>
            <a:ext cx="4724400" cy="2438400"/>
            <a:chOff x="1104" y="2688"/>
            <a:chExt cx="2160" cy="1344"/>
          </a:xfrm>
        </p:grpSpPr>
        <p:sp>
          <p:nvSpPr>
            <p:cNvPr id="5164" name="Line 6">
              <a:extLst>
                <a:ext uri="{FF2B5EF4-FFF2-40B4-BE49-F238E27FC236}">
                  <a16:creationId xmlns:a16="http://schemas.microsoft.com/office/drawing/2014/main" id="{19A12A4B-79DB-432D-B202-641D1E24F8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3696"/>
              <a:ext cx="21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5" name="Line 7">
              <a:extLst>
                <a:ext uri="{FF2B5EF4-FFF2-40B4-BE49-F238E27FC236}">
                  <a16:creationId xmlns:a16="http://schemas.microsoft.com/office/drawing/2014/main" id="{BF3ABE1B-A378-4FAC-873E-125994C6AE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2688"/>
              <a:ext cx="0" cy="13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6984" name="Group 8">
            <a:extLst>
              <a:ext uri="{FF2B5EF4-FFF2-40B4-BE49-F238E27FC236}">
                <a16:creationId xmlns:a16="http://schemas.microsoft.com/office/drawing/2014/main" id="{176E02AE-F167-4FC6-AAAF-96534D6E046B}"/>
              </a:ext>
            </a:extLst>
          </p:cNvPr>
          <p:cNvGrpSpPr>
            <a:grpSpLocks/>
          </p:cNvGrpSpPr>
          <p:nvPr/>
        </p:nvGrpSpPr>
        <p:grpSpPr bwMode="auto">
          <a:xfrm>
            <a:off x="4718050" y="4040336"/>
            <a:ext cx="3867150" cy="2132013"/>
            <a:chOff x="2943" y="496"/>
            <a:chExt cx="2436" cy="1343"/>
          </a:xfrm>
        </p:grpSpPr>
        <p:graphicFrame>
          <p:nvGraphicFramePr>
            <p:cNvPr id="5161" name="Object 9">
              <a:extLst>
                <a:ext uri="{FF2B5EF4-FFF2-40B4-BE49-F238E27FC236}">
                  <a16:creationId xmlns:a16="http://schemas.microsoft.com/office/drawing/2014/main" id="{3216BE66-349E-418A-B7F8-4F9E01DB9E7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88" y="1684"/>
            <a:ext cx="191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53890" imgH="241195" progId="Equation.3">
                    <p:embed/>
                  </p:oleObj>
                </mc:Choice>
                <mc:Fallback>
                  <p:oleObj name="Equation" r:id="rId4" imgW="253890" imgH="241195" progId="Equation.3">
                    <p:embed/>
                    <p:pic>
                      <p:nvPicPr>
                        <p:cNvPr id="5161" name="Object 9">
                          <a:extLst>
                            <a:ext uri="{FF2B5EF4-FFF2-40B4-BE49-F238E27FC236}">
                              <a16:creationId xmlns:a16="http://schemas.microsoft.com/office/drawing/2014/main" id="{3216BE66-349E-418A-B7F8-4F9E01DB9E7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8" y="1684"/>
                          <a:ext cx="191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62" name="Object 10">
              <a:extLst>
                <a:ext uri="{FF2B5EF4-FFF2-40B4-BE49-F238E27FC236}">
                  <a16:creationId xmlns:a16="http://schemas.microsoft.com/office/drawing/2014/main" id="{775B73F0-ED27-42BE-8F9C-8E4300765E6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64" y="1680"/>
            <a:ext cx="172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28501" imgH="253890" progId="Equation.3">
                    <p:embed/>
                  </p:oleObj>
                </mc:Choice>
                <mc:Fallback>
                  <p:oleObj name="Equation" r:id="rId6" imgW="228501" imgH="253890" progId="Equation.3">
                    <p:embed/>
                    <p:pic>
                      <p:nvPicPr>
                        <p:cNvPr id="5162" name="Object 10">
                          <a:extLst>
                            <a:ext uri="{FF2B5EF4-FFF2-40B4-BE49-F238E27FC236}">
                              <a16:creationId xmlns:a16="http://schemas.microsoft.com/office/drawing/2014/main" id="{775B73F0-ED27-42BE-8F9C-8E4300765E6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1680"/>
                          <a:ext cx="172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63" name="Object 11">
              <a:extLst>
                <a:ext uri="{FF2B5EF4-FFF2-40B4-BE49-F238E27FC236}">
                  <a16:creationId xmlns:a16="http://schemas.microsoft.com/office/drawing/2014/main" id="{63707B14-6B41-4AF2-8C04-B47BE2CB5F4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43" y="496"/>
            <a:ext cx="448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774364" imgH="393529" progId="Equation.3">
                    <p:embed/>
                  </p:oleObj>
                </mc:Choice>
                <mc:Fallback>
                  <p:oleObj name="Equation" r:id="rId8" imgW="774364" imgH="393529" progId="Equation.3">
                    <p:embed/>
                    <p:pic>
                      <p:nvPicPr>
                        <p:cNvPr id="5163" name="Object 11">
                          <a:extLst>
                            <a:ext uri="{FF2B5EF4-FFF2-40B4-BE49-F238E27FC236}">
                              <a16:creationId xmlns:a16="http://schemas.microsoft.com/office/drawing/2014/main" id="{63707B14-6B41-4AF2-8C04-B47BE2CB5F4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3" y="496"/>
                          <a:ext cx="448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6988" name="Freeform 12">
            <a:extLst>
              <a:ext uri="{FF2B5EF4-FFF2-40B4-BE49-F238E27FC236}">
                <a16:creationId xmlns:a16="http://schemas.microsoft.com/office/drawing/2014/main" id="{806F573A-7625-4497-AB4E-3748D52E31A0}"/>
              </a:ext>
            </a:extLst>
          </p:cNvPr>
          <p:cNvSpPr>
            <a:spLocks/>
          </p:cNvSpPr>
          <p:nvPr/>
        </p:nvSpPr>
        <p:spPr bwMode="auto">
          <a:xfrm>
            <a:off x="3856038" y="4395936"/>
            <a:ext cx="4343400" cy="1041400"/>
          </a:xfrm>
          <a:custGeom>
            <a:avLst/>
            <a:gdLst>
              <a:gd name="T0" fmla="*/ 0 w 2736"/>
              <a:gd name="T1" fmla="*/ 2147483646 h 656"/>
              <a:gd name="T2" fmla="*/ 2147483646 w 2736"/>
              <a:gd name="T3" fmla="*/ 2147483646 h 656"/>
              <a:gd name="T4" fmla="*/ 2147483646 w 2736"/>
              <a:gd name="T5" fmla="*/ 2147483646 h 656"/>
              <a:gd name="T6" fmla="*/ 2147483646 w 2736"/>
              <a:gd name="T7" fmla="*/ 2147483646 h 656"/>
              <a:gd name="T8" fmla="*/ 2147483646 w 2736"/>
              <a:gd name="T9" fmla="*/ 2147483646 h 656"/>
              <a:gd name="T10" fmla="*/ 2147483646 w 2736"/>
              <a:gd name="T11" fmla="*/ 2147483646 h 656"/>
              <a:gd name="T12" fmla="*/ 2147483646 w 2736"/>
              <a:gd name="T13" fmla="*/ 2147483646 h 6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736" h="656">
                <a:moveTo>
                  <a:pt x="0" y="608"/>
                </a:moveTo>
                <a:cubicBezTo>
                  <a:pt x="280" y="632"/>
                  <a:pt x="560" y="656"/>
                  <a:pt x="768" y="560"/>
                </a:cubicBezTo>
                <a:cubicBezTo>
                  <a:pt x="976" y="464"/>
                  <a:pt x="1104" y="64"/>
                  <a:pt x="1248" y="32"/>
                </a:cubicBezTo>
                <a:cubicBezTo>
                  <a:pt x="1392" y="0"/>
                  <a:pt x="1504" y="344"/>
                  <a:pt x="1632" y="368"/>
                </a:cubicBezTo>
                <a:cubicBezTo>
                  <a:pt x="1760" y="392"/>
                  <a:pt x="1904" y="168"/>
                  <a:pt x="2016" y="176"/>
                </a:cubicBezTo>
                <a:cubicBezTo>
                  <a:pt x="2128" y="184"/>
                  <a:pt x="2184" y="344"/>
                  <a:pt x="2304" y="416"/>
                </a:cubicBezTo>
                <a:cubicBezTo>
                  <a:pt x="2424" y="488"/>
                  <a:pt x="2664" y="576"/>
                  <a:pt x="2736" y="608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6989" name="Group 13">
            <a:extLst>
              <a:ext uri="{FF2B5EF4-FFF2-40B4-BE49-F238E27FC236}">
                <a16:creationId xmlns:a16="http://schemas.microsoft.com/office/drawing/2014/main" id="{2BC49FC7-5009-409E-A393-49C3056F7281}"/>
              </a:ext>
            </a:extLst>
          </p:cNvPr>
          <p:cNvGrpSpPr>
            <a:grpSpLocks/>
          </p:cNvGrpSpPr>
          <p:nvPr/>
        </p:nvGrpSpPr>
        <p:grpSpPr bwMode="auto">
          <a:xfrm>
            <a:off x="3779838" y="4472136"/>
            <a:ext cx="4343400" cy="1371600"/>
            <a:chOff x="1392" y="1056"/>
            <a:chExt cx="2736" cy="864"/>
          </a:xfrm>
        </p:grpSpPr>
        <p:sp>
          <p:nvSpPr>
            <p:cNvPr id="5142" name="Line 14">
              <a:extLst>
                <a:ext uri="{FF2B5EF4-FFF2-40B4-BE49-F238E27FC236}">
                  <a16:creationId xmlns:a16="http://schemas.microsoft.com/office/drawing/2014/main" id="{A5EBFDAA-8B5E-4FCC-A944-A5C1806E31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1632"/>
              <a:ext cx="192" cy="288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3" name="Line 15">
              <a:extLst>
                <a:ext uri="{FF2B5EF4-FFF2-40B4-BE49-F238E27FC236}">
                  <a16:creationId xmlns:a16="http://schemas.microsoft.com/office/drawing/2014/main" id="{379288E9-D51F-4E1C-B7D0-1624A4AFDC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6" y="1632"/>
              <a:ext cx="192" cy="288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4" name="Line 16">
              <a:extLst>
                <a:ext uri="{FF2B5EF4-FFF2-40B4-BE49-F238E27FC236}">
                  <a16:creationId xmlns:a16="http://schemas.microsoft.com/office/drawing/2014/main" id="{BD90522B-540A-4D91-A73D-0136AB03BC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0" y="1632"/>
              <a:ext cx="192" cy="288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5" name="Line 17">
              <a:extLst>
                <a:ext uri="{FF2B5EF4-FFF2-40B4-BE49-F238E27FC236}">
                  <a16:creationId xmlns:a16="http://schemas.microsoft.com/office/drawing/2014/main" id="{B3CED6FC-95AA-4339-91D4-FC43D992DE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4" y="1632"/>
              <a:ext cx="192" cy="288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6" name="Line 18">
              <a:extLst>
                <a:ext uri="{FF2B5EF4-FFF2-40B4-BE49-F238E27FC236}">
                  <a16:creationId xmlns:a16="http://schemas.microsoft.com/office/drawing/2014/main" id="{A3DAE936-D427-4DAB-A8E4-F42DC1A923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8" y="1632"/>
              <a:ext cx="192" cy="288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7" name="Line 19">
              <a:extLst>
                <a:ext uri="{FF2B5EF4-FFF2-40B4-BE49-F238E27FC236}">
                  <a16:creationId xmlns:a16="http://schemas.microsoft.com/office/drawing/2014/main" id="{7EB86907-56C5-42F3-B436-B9CCA77624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2" y="1392"/>
              <a:ext cx="336" cy="528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8" name="Line 20">
              <a:extLst>
                <a:ext uri="{FF2B5EF4-FFF2-40B4-BE49-F238E27FC236}">
                  <a16:creationId xmlns:a16="http://schemas.microsoft.com/office/drawing/2014/main" id="{EE74972F-C97E-4DF1-ABB4-7A20090BF5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6" y="1056"/>
              <a:ext cx="528" cy="864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9" name="Line 21">
              <a:extLst>
                <a:ext uri="{FF2B5EF4-FFF2-40B4-BE49-F238E27FC236}">
                  <a16:creationId xmlns:a16="http://schemas.microsoft.com/office/drawing/2014/main" id="{5D7ABE13-B341-4073-972E-8F59483BFC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0" y="1200"/>
              <a:ext cx="480" cy="72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" name="Line 22">
              <a:extLst>
                <a:ext uri="{FF2B5EF4-FFF2-40B4-BE49-F238E27FC236}">
                  <a16:creationId xmlns:a16="http://schemas.microsoft.com/office/drawing/2014/main" id="{06639152-601B-44C5-BEA2-2CF276BDA7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4" y="1344"/>
              <a:ext cx="384" cy="576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" name="Line 23">
              <a:extLst>
                <a:ext uri="{FF2B5EF4-FFF2-40B4-BE49-F238E27FC236}">
                  <a16:creationId xmlns:a16="http://schemas.microsoft.com/office/drawing/2014/main" id="{600DE6E6-317D-4408-8946-CF5C4440B2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8" y="1392"/>
              <a:ext cx="336" cy="528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2" name="Line 24">
              <a:extLst>
                <a:ext uri="{FF2B5EF4-FFF2-40B4-BE49-F238E27FC236}">
                  <a16:creationId xmlns:a16="http://schemas.microsoft.com/office/drawing/2014/main" id="{6B19F228-6B62-4571-AE9D-29DA799543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2" y="1392"/>
              <a:ext cx="336" cy="528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3" name="Line 25">
              <a:extLst>
                <a:ext uri="{FF2B5EF4-FFF2-40B4-BE49-F238E27FC236}">
                  <a16:creationId xmlns:a16="http://schemas.microsoft.com/office/drawing/2014/main" id="{16D91AB1-54BC-4FC9-88C3-BCA9F57FF8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6" y="1248"/>
              <a:ext cx="432" cy="672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4" name="Line 26">
              <a:extLst>
                <a:ext uri="{FF2B5EF4-FFF2-40B4-BE49-F238E27FC236}">
                  <a16:creationId xmlns:a16="http://schemas.microsoft.com/office/drawing/2014/main" id="{58C2A6A4-1666-413F-A0AC-5A48336E81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20" y="1248"/>
              <a:ext cx="432" cy="672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5" name="Line 27">
              <a:extLst>
                <a:ext uri="{FF2B5EF4-FFF2-40B4-BE49-F238E27FC236}">
                  <a16:creationId xmlns:a16="http://schemas.microsoft.com/office/drawing/2014/main" id="{1CD3C1B2-CC42-4A41-A5B1-6A26356C83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4" y="1344"/>
              <a:ext cx="384" cy="576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6" name="Line 28">
              <a:extLst>
                <a:ext uri="{FF2B5EF4-FFF2-40B4-BE49-F238E27FC236}">
                  <a16:creationId xmlns:a16="http://schemas.microsoft.com/office/drawing/2014/main" id="{CD2E6A09-BBAD-46EB-B517-14D8950BEE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00" y="1536"/>
              <a:ext cx="192" cy="336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7" name="Line 29">
              <a:extLst>
                <a:ext uri="{FF2B5EF4-FFF2-40B4-BE49-F238E27FC236}">
                  <a16:creationId xmlns:a16="http://schemas.microsoft.com/office/drawing/2014/main" id="{7558E148-5201-4B93-9A69-1645E8545A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56" y="1440"/>
              <a:ext cx="288" cy="48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8" name="Line 30">
              <a:extLst>
                <a:ext uri="{FF2B5EF4-FFF2-40B4-BE49-F238E27FC236}">
                  <a16:creationId xmlns:a16="http://schemas.microsoft.com/office/drawing/2014/main" id="{8AC2A59A-DD39-4343-9514-51E791F218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6" y="1488"/>
              <a:ext cx="240" cy="432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9" name="Line 31">
              <a:extLst>
                <a:ext uri="{FF2B5EF4-FFF2-40B4-BE49-F238E27FC236}">
                  <a16:creationId xmlns:a16="http://schemas.microsoft.com/office/drawing/2014/main" id="{CE618090-38C5-480B-A6E8-79A38C0439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1584"/>
              <a:ext cx="192" cy="336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0" name="Line 32">
              <a:extLst>
                <a:ext uri="{FF2B5EF4-FFF2-40B4-BE49-F238E27FC236}">
                  <a16:creationId xmlns:a16="http://schemas.microsoft.com/office/drawing/2014/main" id="{9F0DF09C-8968-46B2-ABD1-2020A2EFA6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84" y="1632"/>
              <a:ext cx="144" cy="288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7009" name="Group 33">
            <a:extLst>
              <a:ext uri="{FF2B5EF4-FFF2-40B4-BE49-F238E27FC236}">
                <a16:creationId xmlns:a16="http://schemas.microsoft.com/office/drawing/2014/main" id="{5A4F0DBD-9C5E-4453-9AD7-C263EDD6D9FF}"/>
              </a:ext>
            </a:extLst>
          </p:cNvPr>
          <p:cNvGrpSpPr>
            <a:grpSpLocks/>
          </p:cNvGrpSpPr>
          <p:nvPr/>
        </p:nvGrpSpPr>
        <p:grpSpPr bwMode="auto">
          <a:xfrm>
            <a:off x="6446838" y="4700736"/>
            <a:ext cx="609600" cy="1143000"/>
            <a:chOff x="3072" y="1152"/>
            <a:chExt cx="432" cy="768"/>
          </a:xfrm>
        </p:grpSpPr>
        <p:sp>
          <p:nvSpPr>
            <p:cNvPr id="5140" name="Rectangle 34">
              <a:extLst>
                <a:ext uri="{FF2B5EF4-FFF2-40B4-BE49-F238E27FC236}">
                  <a16:creationId xmlns:a16="http://schemas.microsoft.com/office/drawing/2014/main" id="{6454ECEF-B059-42C1-A1BE-A3C6E7E53F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392"/>
              <a:ext cx="432" cy="52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41" name="AutoShape 35">
              <a:extLst>
                <a:ext uri="{FF2B5EF4-FFF2-40B4-BE49-F238E27FC236}">
                  <a16:creationId xmlns:a16="http://schemas.microsoft.com/office/drawing/2014/main" id="{AAD355E2-8397-45E8-AAB7-1B9CD9353CA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537797" flipH="1">
              <a:off x="3072" y="1152"/>
              <a:ext cx="432" cy="240"/>
            </a:xfrm>
            <a:prstGeom prst="rtTriangle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27012" name="Text Box 36">
            <a:extLst>
              <a:ext uri="{FF2B5EF4-FFF2-40B4-BE49-F238E27FC236}">
                <a16:creationId xmlns:a16="http://schemas.microsoft.com/office/drawing/2014/main" id="{A57F872C-68DA-4116-B662-9BC0EA460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5238" y="5202386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 b="1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endParaRPr kumimoji="1" lang="en-US" altLang="zh-CN" sz="24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27013" name="Object 37">
            <a:extLst>
              <a:ext uri="{FF2B5EF4-FFF2-40B4-BE49-F238E27FC236}">
                <a16:creationId xmlns:a16="http://schemas.microsoft.com/office/drawing/2014/main" id="{93F8DC87-2167-499D-BA15-13401F073C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374113"/>
              </p:ext>
            </p:extLst>
          </p:nvPr>
        </p:nvGraphicFramePr>
        <p:xfrm>
          <a:off x="895350" y="4314974"/>
          <a:ext cx="28702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870200" imgH="698500" progId="Equation.3">
                  <p:embed/>
                </p:oleObj>
              </mc:Choice>
              <mc:Fallback>
                <p:oleObj name="Equation" r:id="rId10" imgW="2870200" imgH="698500" progId="Equation.3">
                  <p:embed/>
                  <p:pic>
                    <p:nvPicPr>
                      <p:cNvPr id="127013" name="Object 37">
                        <a:extLst>
                          <a:ext uri="{FF2B5EF4-FFF2-40B4-BE49-F238E27FC236}">
                            <a16:creationId xmlns:a16="http://schemas.microsoft.com/office/drawing/2014/main" id="{93F8DC87-2167-499D-BA15-13401F073C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4314974"/>
                        <a:ext cx="28702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14" name="Object 38">
            <a:extLst>
              <a:ext uri="{FF2B5EF4-FFF2-40B4-BE49-F238E27FC236}">
                <a16:creationId xmlns:a16="http://schemas.microsoft.com/office/drawing/2014/main" id="{F011EC10-115C-4655-BBFC-1A9B991FF4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986450"/>
              </p:ext>
            </p:extLst>
          </p:nvPr>
        </p:nvGraphicFramePr>
        <p:xfrm>
          <a:off x="6599238" y="5234136"/>
          <a:ext cx="368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42810" imgH="428685" progId="Equation.3">
                  <p:embed/>
                </p:oleObj>
              </mc:Choice>
              <mc:Fallback>
                <p:oleObj name="Equation" r:id="rId12" imgW="342810" imgH="428685" progId="Equation.3">
                  <p:embed/>
                  <p:pic>
                    <p:nvPicPr>
                      <p:cNvPr id="127014" name="Object 38">
                        <a:extLst>
                          <a:ext uri="{FF2B5EF4-FFF2-40B4-BE49-F238E27FC236}">
                            <a16:creationId xmlns:a16="http://schemas.microsoft.com/office/drawing/2014/main" id="{F011EC10-115C-4655-BBFC-1A9B991FF4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9238" y="5234136"/>
                        <a:ext cx="368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15" name="Object 39">
            <a:extLst>
              <a:ext uri="{FF2B5EF4-FFF2-40B4-BE49-F238E27FC236}">
                <a16:creationId xmlns:a16="http://schemas.microsoft.com/office/drawing/2014/main" id="{124A46CB-0D08-4A69-9B57-2786F4016C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5672184"/>
              </p:ext>
            </p:extLst>
          </p:nvPr>
        </p:nvGraphicFramePr>
        <p:xfrm>
          <a:off x="914400" y="4994424"/>
          <a:ext cx="24384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438400" imgH="749300" progId="Equation.3">
                  <p:embed/>
                </p:oleObj>
              </mc:Choice>
              <mc:Fallback>
                <p:oleObj name="Equation" r:id="rId14" imgW="2438400" imgH="749300" progId="Equation.3">
                  <p:embed/>
                  <p:pic>
                    <p:nvPicPr>
                      <p:cNvPr id="127015" name="Object 39">
                        <a:extLst>
                          <a:ext uri="{FF2B5EF4-FFF2-40B4-BE49-F238E27FC236}">
                            <a16:creationId xmlns:a16="http://schemas.microsoft.com/office/drawing/2014/main" id="{124A46CB-0D08-4A69-9B57-2786F4016C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994424"/>
                        <a:ext cx="24384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7016" name="Group 40">
            <a:extLst>
              <a:ext uri="{FF2B5EF4-FFF2-40B4-BE49-F238E27FC236}">
                <a16:creationId xmlns:a16="http://schemas.microsoft.com/office/drawing/2014/main" id="{58F37453-BC3D-4AD0-8ABE-86BEF503AE9E}"/>
              </a:ext>
            </a:extLst>
          </p:cNvPr>
          <p:cNvGrpSpPr>
            <a:grpSpLocks/>
          </p:cNvGrpSpPr>
          <p:nvPr/>
        </p:nvGrpSpPr>
        <p:grpSpPr bwMode="auto">
          <a:xfrm>
            <a:off x="6370638" y="5767536"/>
            <a:ext cx="341312" cy="590550"/>
            <a:chOff x="3984" y="1584"/>
            <a:chExt cx="215" cy="372"/>
          </a:xfrm>
        </p:grpSpPr>
        <p:graphicFrame>
          <p:nvGraphicFramePr>
            <p:cNvPr id="5138" name="Object 41">
              <a:extLst>
                <a:ext uri="{FF2B5EF4-FFF2-40B4-BE49-F238E27FC236}">
                  <a16:creationId xmlns:a16="http://schemas.microsoft.com/office/drawing/2014/main" id="{772383F4-CF1A-4D69-AE46-45ED8D952C1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91" y="1692"/>
            <a:ext cx="20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30200" imgH="419100" progId="Equation.3">
                    <p:embed/>
                  </p:oleObj>
                </mc:Choice>
                <mc:Fallback>
                  <p:oleObj name="Equation" r:id="rId16" imgW="330200" imgH="419100" progId="Equation.3">
                    <p:embed/>
                    <p:pic>
                      <p:nvPicPr>
                        <p:cNvPr id="5138" name="Object 41">
                          <a:extLst>
                            <a:ext uri="{FF2B5EF4-FFF2-40B4-BE49-F238E27FC236}">
                              <a16:creationId xmlns:a16="http://schemas.microsoft.com/office/drawing/2014/main" id="{772383F4-CF1A-4D69-AE46-45ED8D952C1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1" y="1692"/>
                          <a:ext cx="20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9" name="Object 42">
              <a:extLst>
                <a:ext uri="{FF2B5EF4-FFF2-40B4-BE49-F238E27FC236}">
                  <a16:creationId xmlns:a16="http://schemas.microsoft.com/office/drawing/2014/main" id="{200B5340-A321-411D-A3C0-700A1CFF2B2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84" y="1584"/>
            <a:ext cx="120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90417" imgH="190417" progId="Equation.3">
                    <p:embed/>
                  </p:oleObj>
                </mc:Choice>
                <mc:Fallback>
                  <p:oleObj name="Equation" r:id="rId18" imgW="190417" imgH="190417" progId="Equation.3">
                    <p:embed/>
                    <p:pic>
                      <p:nvPicPr>
                        <p:cNvPr id="5139" name="Object 42">
                          <a:extLst>
                            <a:ext uri="{FF2B5EF4-FFF2-40B4-BE49-F238E27FC236}">
                              <a16:creationId xmlns:a16="http://schemas.microsoft.com/office/drawing/2014/main" id="{200B5340-A321-411D-A3C0-700A1CFF2B2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1584"/>
                          <a:ext cx="120" cy="1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7019" name="Group 43">
            <a:extLst>
              <a:ext uri="{FF2B5EF4-FFF2-40B4-BE49-F238E27FC236}">
                <a16:creationId xmlns:a16="http://schemas.microsoft.com/office/drawing/2014/main" id="{87A8A4EA-9504-46B0-AFA4-13765881AC24}"/>
              </a:ext>
            </a:extLst>
          </p:cNvPr>
          <p:cNvGrpSpPr>
            <a:grpSpLocks/>
          </p:cNvGrpSpPr>
          <p:nvPr/>
        </p:nvGrpSpPr>
        <p:grpSpPr bwMode="auto">
          <a:xfrm>
            <a:off x="6910388" y="5767536"/>
            <a:ext cx="355600" cy="590550"/>
            <a:chOff x="4324" y="1584"/>
            <a:chExt cx="224" cy="372"/>
          </a:xfrm>
        </p:grpSpPr>
        <p:graphicFrame>
          <p:nvGraphicFramePr>
            <p:cNvPr id="5136" name="Object 44">
              <a:extLst>
                <a:ext uri="{FF2B5EF4-FFF2-40B4-BE49-F238E27FC236}">
                  <a16:creationId xmlns:a16="http://schemas.microsoft.com/office/drawing/2014/main" id="{F456FF48-FD9D-4EF9-83E8-80F9702BAA8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4" y="1692"/>
            <a:ext cx="22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355446" imgH="418918" progId="Equation.3">
                    <p:embed/>
                  </p:oleObj>
                </mc:Choice>
                <mc:Fallback>
                  <p:oleObj name="Equation" r:id="rId20" imgW="355446" imgH="418918" progId="Equation.3">
                    <p:embed/>
                    <p:pic>
                      <p:nvPicPr>
                        <p:cNvPr id="5136" name="Object 44">
                          <a:extLst>
                            <a:ext uri="{FF2B5EF4-FFF2-40B4-BE49-F238E27FC236}">
                              <a16:creationId xmlns:a16="http://schemas.microsoft.com/office/drawing/2014/main" id="{F456FF48-FD9D-4EF9-83E8-80F9702BAA8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4" y="1692"/>
                          <a:ext cx="224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7" name="Object 45">
              <a:extLst>
                <a:ext uri="{FF2B5EF4-FFF2-40B4-BE49-F238E27FC236}">
                  <a16:creationId xmlns:a16="http://schemas.microsoft.com/office/drawing/2014/main" id="{9D18080A-A5E3-4008-83B7-4CF97014B08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1584"/>
            <a:ext cx="120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90417" imgH="190417" progId="Equation.3">
                    <p:embed/>
                  </p:oleObj>
                </mc:Choice>
                <mc:Fallback>
                  <p:oleObj name="Equation" r:id="rId22" imgW="190417" imgH="190417" progId="Equation.3">
                    <p:embed/>
                    <p:pic>
                      <p:nvPicPr>
                        <p:cNvPr id="5137" name="Object 45">
                          <a:extLst>
                            <a:ext uri="{FF2B5EF4-FFF2-40B4-BE49-F238E27FC236}">
                              <a16:creationId xmlns:a16="http://schemas.microsoft.com/office/drawing/2014/main" id="{9D18080A-A5E3-4008-83B7-4CF97014B08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584"/>
                          <a:ext cx="120" cy="1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6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7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6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69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69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6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7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7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7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27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7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27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0" grpId="0" autoUpdateAnimBg="0"/>
      <p:bldP spid="12701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002" name="Group 2">
            <a:extLst>
              <a:ext uri="{FF2B5EF4-FFF2-40B4-BE49-F238E27FC236}">
                <a16:creationId xmlns:a16="http://schemas.microsoft.com/office/drawing/2014/main" id="{ACEC7514-3261-4D1F-BA41-081924CEE151}"/>
              </a:ext>
            </a:extLst>
          </p:cNvPr>
          <p:cNvGrpSpPr>
            <a:grpSpLocks/>
          </p:cNvGrpSpPr>
          <p:nvPr/>
        </p:nvGrpSpPr>
        <p:grpSpPr bwMode="auto">
          <a:xfrm>
            <a:off x="1521718" y="2132856"/>
            <a:ext cx="7370762" cy="765175"/>
            <a:chOff x="576" y="2069"/>
            <a:chExt cx="4643" cy="482"/>
          </a:xfrm>
        </p:grpSpPr>
        <p:graphicFrame>
          <p:nvGraphicFramePr>
            <p:cNvPr id="4109" name="Object 3">
              <a:extLst>
                <a:ext uri="{FF2B5EF4-FFF2-40B4-BE49-F238E27FC236}">
                  <a16:creationId xmlns:a16="http://schemas.microsoft.com/office/drawing/2014/main" id="{5E6A88C2-808B-4043-B66B-BB957955C17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6" y="2173"/>
            <a:ext cx="315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5397500" imgH="419100" progId="Equation.3">
                    <p:embed/>
                  </p:oleObj>
                </mc:Choice>
                <mc:Fallback>
                  <p:oleObj name="Equation" r:id="rId2" imgW="5397500" imgH="4191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2173"/>
                          <a:ext cx="3156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0" name="Object 4">
              <a:extLst>
                <a:ext uri="{FF2B5EF4-FFF2-40B4-BE49-F238E27FC236}">
                  <a16:creationId xmlns:a16="http://schemas.microsoft.com/office/drawing/2014/main" id="{00EB7D7F-4B1E-4872-832A-593DCD474B5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83" y="2069"/>
            <a:ext cx="1436" cy="4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235200" imgH="749300" progId="Equation.3">
                    <p:embed/>
                  </p:oleObj>
                </mc:Choice>
                <mc:Fallback>
                  <p:oleObj name="Equation" r:id="rId4" imgW="2235200" imgH="7493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3" y="2069"/>
                          <a:ext cx="1436" cy="4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8005" name="Object 5">
            <a:extLst>
              <a:ext uri="{FF2B5EF4-FFF2-40B4-BE49-F238E27FC236}">
                <a16:creationId xmlns:a16="http://schemas.microsoft.com/office/drawing/2014/main" id="{1898D45D-0991-447B-8F6D-E3BF229EFE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4130325"/>
              </p:ext>
            </p:extLst>
          </p:nvPr>
        </p:nvGraphicFramePr>
        <p:xfrm>
          <a:off x="2652340" y="3857799"/>
          <a:ext cx="18542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82800" imgH="698500" progId="Equation.3">
                  <p:embed/>
                </p:oleObj>
              </mc:Choice>
              <mc:Fallback>
                <p:oleObj name="Equation" r:id="rId6" imgW="2082800" imgH="698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340" y="3857799"/>
                        <a:ext cx="18542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06" name="Rectangle 6">
            <a:extLst>
              <a:ext uri="{FF2B5EF4-FFF2-40B4-BE49-F238E27FC236}">
                <a16:creationId xmlns:a16="http://schemas.microsoft.com/office/drawing/2014/main" id="{DE4F4E84-7B3B-4353-9772-50A6BB19D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1077" y="3008486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证明</a:t>
            </a:r>
          </a:p>
        </p:txBody>
      </p:sp>
      <p:graphicFrame>
        <p:nvGraphicFramePr>
          <p:cNvPr id="128007" name="Object 7">
            <a:extLst>
              <a:ext uri="{FF2B5EF4-FFF2-40B4-BE49-F238E27FC236}">
                <a16:creationId xmlns:a16="http://schemas.microsoft.com/office/drawing/2014/main" id="{2326C7A5-0D7C-45B3-8945-73C4A450D8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8655549"/>
              </p:ext>
            </p:extLst>
          </p:nvPr>
        </p:nvGraphicFramePr>
        <p:xfrm>
          <a:off x="6394077" y="3887961"/>
          <a:ext cx="2138363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95500" imgH="749300" progId="Equation.3">
                  <p:embed/>
                </p:oleObj>
              </mc:Choice>
              <mc:Fallback>
                <p:oleObj name="Equation" r:id="rId8" imgW="2095500" imgH="749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4077" y="3887961"/>
                        <a:ext cx="2138363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8" name="Object 8">
            <a:extLst>
              <a:ext uri="{FF2B5EF4-FFF2-40B4-BE49-F238E27FC236}">
                <a16:creationId xmlns:a16="http://schemas.microsoft.com/office/drawing/2014/main" id="{570E9BDC-A7F9-4FA4-8B37-A87CAD1AC4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0067405"/>
              </p:ext>
            </p:extLst>
          </p:nvPr>
        </p:nvGraphicFramePr>
        <p:xfrm>
          <a:off x="2627784" y="3108499"/>
          <a:ext cx="453866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889500" imgH="419100" progId="Equation.3">
                  <p:embed/>
                </p:oleObj>
              </mc:Choice>
              <mc:Fallback>
                <p:oleObj name="Equation" r:id="rId10" imgW="4889500" imgH="419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3108499"/>
                        <a:ext cx="453866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9" name="Object 9">
            <a:extLst>
              <a:ext uri="{FF2B5EF4-FFF2-40B4-BE49-F238E27FC236}">
                <a16:creationId xmlns:a16="http://schemas.microsoft.com/office/drawing/2014/main" id="{84484E8B-566C-4618-AE0D-FE69AB1230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0643439"/>
              </p:ext>
            </p:extLst>
          </p:nvPr>
        </p:nvGraphicFramePr>
        <p:xfrm>
          <a:off x="4481140" y="3857799"/>
          <a:ext cx="183197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057400" imgH="698500" progId="Equation.3">
                  <p:embed/>
                </p:oleObj>
              </mc:Choice>
              <mc:Fallback>
                <p:oleObj name="Equation" r:id="rId12" imgW="2057400" imgH="6985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1140" y="3857799"/>
                        <a:ext cx="1831975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Text Box 10">
            <a:extLst>
              <a:ext uri="{FF2B5EF4-FFF2-40B4-BE49-F238E27FC236}">
                <a16:creationId xmlns:a16="http://schemas.microsoft.com/office/drawing/2014/main" id="{2266FF2A-65F4-4388-99CA-D0AA45156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620688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性质</a:t>
            </a:r>
          </a:p>
        </p:txBody>
      </p:sp>
      <p:graphicFrame>
        <p:nvGraphicFramePr>
          <p:cNvPr id="128011" name="Object 11">
            <a:extLst>
              <a:ext uri="{FF2B5EF4-FFF2-40B4-BE49-F238E27FC236}">
                <a16:creationId xmlns:a16="http://schemas.microsoft.com/office/drawing/2014/main" id="{7AA20328-25D5-43AA-93E6-D0E994AF53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4326674"/>
              </p:ext>
            </p:extLst>
          </p:nvPr>
        </p:nvGraphicFramePr>
        <p:xfrm>
          <a:off x="1390328" y="707063"/>
          <a:ext cx="230663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222500" imgH="393700" progId="Equation.3">
                  <p:embed/>
                </p:oleObj>
              </mc:Choice>
              <mc:Fallback>
                <p:oleObj name="Equation" r:id="rId14" imgW="2222500" imgH="3937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328" y="707063"/>
                        <a:ext cx="2306638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12" name="Object 12">
            <a:extLst>
              <a:ext uri="{FF2B5EF4-FFF2-40B4-BE49-F238E27FC236}">
                <a16:creationId xmlns:a16="http://schemas.microsoft.com/office/drawing/2014/main" id="{5B080A52-8CC8-4BA3-A983-1EA56ACACF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7750134"/>
              </p:ext>
            </p:extLst>
          </p:nvPr>
        </p:nvGraphicFramePr>
        <p:xfrm>
          <a:off x="1405472" y="1343651"/>
          <a:ext cx="3187700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187700" imgH="698500" progId="Equation.3">
                  <p:embed/>
                </p:oleObj>
              </mc:Choice>
              <mc:Fallback>
                <p:oleObj name="Equation" r:id="rId16" imgW="3187700" imgH="6985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5472" y="1343651"/>
                        <a:ext cx="3187700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8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8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8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027" name="Object 3">
            <a:extLst>
              <a:ext uri="{FF2B5EF4-FFF2-40B4-BE49-F238E27FC236}">
                <a16:creationId xmlns:a16="http://schemas.microsoft.com/office/drawing/2014/main" id="{E5FA9F44-5D18-4F11-9297-85C1A6A7F9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698625"/>
          <a:ext cx="244792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41600" imgH="393700" progId="Equation.3">
                  <p:embed/>
                </p:oleObj>
              </mc:Choice>
              <mc:Fallback>
                <p:oleObj name="Equation" r:id="rId2" imgW="2641600" imgH="393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98625"/>
                        <a:ext cx="2447925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28" name="Object 4">
            <a:extLst>
              <a:ext uri="{FF2B5EF4-FFF2-40B4-BE49-F238E27FC236}">
                <a16:creationId xmlns:a16="http://schemas.microsoft.com/office/drawing/2014/main" id="{DFABD26E-5E0C-44D6-BC40-E49959CA07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1533525"/>
          <a:ext cx="21082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08200" imgH="698500" progId="Equation.3">
                  <p:embed/>
                </p:oleObj>
              </mc:Choice>
              <mc:Fallback>
                <p:oleObj name="Equation" r:id="rId4" imgW="2108200" imgH="698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533525"/>
                        <a:ext cx="21082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29" name="Object 5">
            <a:extLst>
              <a:ext uri="{FF2B5EF4-FFF2-40B4-BE49-F238E27FC236}">
                <a16:creationId xmlns:a16="http://schemas.microsoft.com/office/drawing/2014/main" id="{00C5B3A5-577C-4CBB-9CFC-9B5B127108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549525"/>
          <a:ext cx="352107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797300" imgH="393700" progId="Equation.3">
                  <p:embed/>
                </p:oleObj>
              </mc:Choice>
              <mc:Fallback>
                <p:oleObj name="Equation" r:id="rId6" imgW="3797300" imgH="393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549525"/>
                        <a:ext cx="3521075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0" name="Object 6">
            <a:extLst>
              <a:ext uri="{FF2B5EF4-FFF2-40B4-BE49-F238E27FC236}">
                <a16:creationId xmlns:a16="http://schemas.microsoft.com/office/drawing/2014/main" id="{9EC6C0AD-CD81-4B2D-A84A-7F45FAE483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2885294"/>
              </p:ext>
            </p:extLst>
          </p:nvPr>
        </p:nvGraphicFramePr>
        <p:xfrm>
          <a:off x="2387730" y="3235325"/>
          <a:ext cx="40894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089400" imgH="673100" progId="Equation.3">
                  <p:embed/>
                </p:oleObj>
              </mc:Choice>
              <mc:Fallback>
                <p:oleObj name="Equation" r:id="rId8" imgW="4089400" imgH="673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730" y="3235325"/>
                        <a:ext cx="40894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1" name="Object 7">
            <a:extLst>
              <a:ext uri="{FF2B5EF4-FFF2-40B4-BE49-F238E27FC236}">
                <a16:creationId xmlns:a16="http://schemas.microsoft.com/office/drawing/2014/main" id="{AFBF92F7-0111-4A93-87CC-5688919523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45000" y="2536825"/>
          <a:ext cx="15240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24000" imgH="393700" progId="Equation.3">
                  <p:embed/>
                </p:oleObj>
              </mc:Choice>
              <mc:Fallback>
                <p:oleObj name="Equation" r:id="rId10" imgW="1524000" imgH="393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0" y="2536825"/>
                        <a:ext cx="15240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3" name="Object 9">
            <a:extLst>
              <a:ext uri="{FF2B5EF4-FFF2-40B4-BE49-F238E27FC236}">
                <a16:creationId xmlns:a16="http://schemas.microsoft.com/office/drawing/2014/main" id="{43C08881-9286-45C1-81EA-1C09F42A48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2257171"/>
              </p:ext>
            </p:extLst>
          </p:nvPr>
        </p:nvGraphicFramePr>
        <p:xfrm>
          <a:off x="2383618" y="4100513"/>
          <a:ext cx="2019300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019300" imgH="698500" progId="Equation.3">
                  <p:embed/>
                </p:oleObj>
              </mc:Choice>
              <mc:Fallback>
                <p:oleObj name="Equation" r:id="rId12" imgW="2019300" imgH="6985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3618" y="4100513"/>
                        <a:ext cx="2019300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Text Box 10">
            <a:extLst>
              <a:ext uri="{FF2B5EF4-FFF2-40B4-BE49-F238E27FC236}">
                <a16:creationId xmlns:a16="http://schemas.microsoft.com/office/drawing/2014/main" id="{63FFB21A-6936-4A70-BB08-ADF922F44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860425"/>
            <a:ext cx="3940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ahoma" panose="020B0604030504040204" pitchFamily="34" charset="0"/>
              </a:rPr>
              <a:t>同时得以下计算公式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9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9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>
            <a:extLst>
              <a:ext uri="{FF2B5EF4-FFF2-40B4-BE49-F238E27FC236}">
                <a16:creationId xmlns:a16="http://schemas.microsoft.com/office/drawing/2014/main" id="{B8D13AD7-92D8-499F-8ECD-427DEF2E7F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8676460"/>
              </p:ext>
            </p:extLst>
          </p:nvPr>
        </p:nvGraphicFramePr>
        <p:xfrm>
          <a:off x="820868" y="1052984"/>
          <a:ext cx="69992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997700" imgH="431800" progId="Equation.3">
                  <p:embed/>
                </p:oleObj>
              </mc:Choice>
              <mc:Fallback>
                <p:oleObj name="Equation" r:id="rId2" imgW="69977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868" y="1052984"/>
                        <a:ext cx="699928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5">
            <a:extLst>
              <a:ext uri="{FF2B5EF4-FFF2-40B4-BE49-F238E27FC236}">
                <a16:creationId xmlns:a16="http://schemas.microsoft.com/office/drawing/2014/main" id="{14C6FE33-533D-4DDD-B8D1-89B58ADCC7DD}"/>
              </a:ext>
            </a:extLst>
          </p:cNvPr>
          <p:cNvGrpSpPr>
            <a:grpSpLocks/>
          </p:cNvGrpSpPr>
          <p:nvPr/>
        </p:nvGrpSpPr>
        <p:grpSpPr bwMode="auto">
          <a:xfrm>
            <a:off x="682625" y="1916113"/>
            <a:ext cx="8066088" cy="1416050"/>
            <a:chOff x="521" y="3294"/>
            <a:chExt cx="5081" cy="8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48" name="Text Box 12">
                  <a:extLst>
                    <a:ext uri="{FF2B5EF4-FFF2-40B4-BE49-F238E27FC236}">
                      <a16:creationId xmlns:a16="http://schemas.microsoft.com/office/drawing/2014/main" id="{AAD2410A-5970-45CE-9961-52F284B2F37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1" y="3294"/>
                  <a:ext cx="5081" cy="8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marL="457200" indent="-4572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50000"/>
                    </a:lnSpc>
                    <a:spcBef>
                      <a:spcPct val="50000"/>
                    </a:spcBef>
                    <a:buFontTx/>
                    <a:buAutoNum type="arabicParenBoth" startAt="5"/>
                  </a:pPr>
                  <a:r>
                    <a:rPr lang="zh-CN" altLang="en-US" sz="2800" b="1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设     为连续型随机变量</a:t>
                  </a:r>
                  <a14:m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𝑿</m:t>
                      </m:r>
                    </m:oMath>
                  </a14:m>
                  <a:r>
                    <a:rPr lang="zh-CN" altLang="en-US" sz="2800" b="1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的分布函数，则          </a:t>
                  </a:r>
                </a:p>
                <a:p>
                  <a:pPr eaLnBrk="1" hangingPunct="1">
                    <a:lnSpc>
                      <a:spcPct val="150000"/>
                    </a:lnSpc>
                    <a:spcBef>
                      <a:spcPct val="15000"/>
                    </a:spcBef>
                  </a:pPr>
                  <a:r>
                    <a:rPr lang="zh-CN" altLang="en-US" sz="2800" b="1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       处处连续。</a:t>
                  </a:r>
                </a:p>
              </p:txBody>
            </p:sp>
          </mc:Choice>
          <mc:Fallback xmlns="">
            <p:sp>
              <p:nvSpPr>
                <p:cNvPr id="6148" name="Text Box 12">
                  <a:extLst>
                    <a:ext uri="{FF2B5EF4-FFF2-40B4-BE49-F238E27FC236}">
                      <a16:creationId xmlns:a16="http://schemas.microsoft.com/office/drawing/2014/main" id="{AAD2410A-5970-45CE-9961-52F284B2F3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1" y="3294"/>
                  <a:ext cx="5081" cy="850"/>
                </a:xfrm>
                <a:prstGeom prst="rect">
                  <a:avLst/>
                </a:prstGeom>
                <a:blipFill>
                  <a:blip r:embed="rId5"/>
                  <a:stretch>
                    <a:fillRect l="-1134" b="-11261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6149" name="Object 13">
                  <a:extLst>
                    <a:ext uri="{FF2B5EF4-FFF2-40B4-BE49-F238E27FC236}">
                      <a16:creationId xmlns:a16="http://schemas.microsoft.com/office/drawing/2014/main" id="{6878AE08-255E-4BE1-A87E-BB5A7CA15871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175" y="3377"/>
                <a:ext cx="520" cy="376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6" imgW="457200" imgH="292100" progId="Equation.DSMT4">
                        <p:embed/>
                      </p:oleObj>
                    </mc:Choice>
                    <mc:Fallback>
                      <p:oleObj name="Equation" r:id="rId6" imgW="457200" imgH="292100" progId="Equation.DSMT4">
                        <p:embed/>
                        <p:pic>
                          <p:nvPicPr>
                            <p:cNvPr id="0" name="Object 1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75" y="3377"/>
                              <a:ext cx="520" cy="37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6149" name="Object 13">
                  <a:extLst>
                    <a:ext uri="{FF2B5EF4-FFF2-40B4-BE49-F238E27FC236}">
                      <a16:creationId xmlns:a16="http://schemas.microsoft.com/office/drawing/2014/main" id="{6878AE08-255E-4BE1-A87E-BB5A7CA15871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175" y="3377"/>
                <a:ext cx="520" cy="376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099" name="Equation" r:id="rId8" imgW="457200" imgH="292100" progId="Equation.DSMT4">
                        <p:embed/>
                      </p:oleObj>
                    </mc:Choice>
                    <mc:Fallback>
                      <p:oleObj name="Equation" r:id="rId8" imgW="457200" imgH="292100" progId="Equation.DSMT4">
                        <p:embed/>
                        <p:pic>
                          <p:nvPicPr>
                            <p:cNvPr id="0" name="Object 1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75" y="3377"/>
                              <a:ext cx="520" cy="37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6150" name="Object 14">
                  <a:extLst>
                    <a:ext uri="{FF2B5EF4-FFF2-40B4-BE49-F238E27FC236}">
                      <a16:creationId xmlns:a16="http://schemas.microsoft.com/office/drawing/2014/main" id="{34A45A84-AEB5-4C67-85F0-555983C05CD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37" y="3810"/>
                <a:ext cx="537" cy="376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10" imgW="457200" imgH="292100" progId="Equation.DSMT4">
                        <p:embed/>
                      </p:oleObj>
                    </mc:Choice>
                    <mc:Fallback>
                      <p:oleObj name="Equation" r:id="rId10" imgW="457200" imgH="292100" progId="Equation.DSMT4">
                        <p:embed/>
                        <p:pic>
                          <p:nvPicPr>
                            <p:cNvPr id="0" name="Object 1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37" y="3810"/>
                              <a:ext cx="537" cy="37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6150" name="Object 14">
                  <a:extLst>
                    <a:ext uri="{FF2B5EF4-FFF2-40B4-BE49-F238E27FC236}">
                      <a16:creationId xmlns:a16="http://schemas.microsoft.com/office/drawing/2014/main" id="{34A45A84-AEB5-4C67-85F0-555983C05CD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37" y="3810"/>
                <a:ext cx="537" cy="376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100" name="Equation" r:id="rId11" imgW="457200" imgH="292100" progId="Equation.DSMT4">
                        <p:embed/>
                      </p:oleObj>
                    </mc:Choice>
                    <mc:Fallback>
                      <p:oleObj name="Equation" r:id="rId11" imgW="457200" imgH="292100" progId="Equation.DSMT4">
                        <p:embed/>
                        <p:pic>
                          <p:nvPicPr>
                            <p:cNvPr id="0" name="Object 1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37" y="3810"/>
                              <a:ext cx="537" cy="37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>
            <a:extLst>
              <a:ext uri="{FF2B5EF4-FFF2-40B4-BE49-F238E27FC236}">
                <a16:creationId xmlns:a16="http://schemas.microsoft.com/office/drawing/2014/main" id="{C22157DE-B5E5-4696-9F97-2F2DD70D3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762000"/>
            <a:ext cx="75438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</a:t>
            </a:r>
            <a:r>
              <a:rPr kumimoji="1" lang="zh-CN" altLang="en-US" sz="2800" b="1">
                <a:latin typeface="Times New Roman" panose="02020603050405020304" pitchFamily="18" charset="0"/>
              </a:rPr>
              <a:t>    对于任意可能值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a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</a:t>
            </a:r>
            <a:r>
              <a:rPr kumimoji="1" lang="zh-CN" altLang="en-US" sz="2800" b="1">
                <a:latin typeface="Times New Roman" panose="02020603050405020304" pitchFamily="18" charset="0"/>
              </a:rPr>
              <a:t>连续型随机变量取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a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的概率等于零</a:t>
            </a:r>
            <a:r>
              <a:rPr kumimoji="1" lang="en-US" altLang="zh-CN" sz="2800" b="1">
                <a:latin typeface="Times New Roman" panose="02020603050405020304" pitchFamily="18" charset="0"/>
              </a:rPr>
              <a:t>.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即</a:t>
            </a:r>
          </a:p>
        </p:txBody>
      </p:sp>
      <p:graphicFrame>
        <p:nvGraphicFramePr>
          <p:cNvPr id="130051" name="Object 3">
            <a:extLst>
              <a:ext uri="{FF2B5EF4-FFF2-40B4-BE49-F238E27FC236}">
                <a16:creationId xmlns:a16="http://schemas.microsoft.com/office/drawing/2014/main" id="{E57B2284-9FA6-405E-83EA-CE7F986325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1905000"/>
          <a:ext cx="20701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70100" imgH="381000" progId="Equation.3">
                  <p:embed/>
                </p:oleObj>
              </mc:Choice>
              <mc:Fallback>
                <p:oleObj name="Equation" r:id="rId2" imgW="2070100" imgH="381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905000"/>
                        <a:ext cx="2070100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2" name="Text Box 4">
            <a:extLst>
              <a:ext uri="{FF2B5EF4-FFF2-40B4-BE49-F238E27FC236}">
                <a16:creationId xmlns:a16="http://schemas.microsoft.com/office/drawing/2014/main" id="{DC78377F-0808-458A-A9C2-BAD79DA52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452688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证明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130053" name="Object 5">
            <a:extLst>
              <a:ext uri="{FF2B5EF4-FFF2-40B4-BE49-F238E27FC236}">
                <a16:creationId xmlns:a16="http://schemas.microsoft.com/office/drawing/2014/main" id="{095092C7-BC9E-4679-92F5-400FC667A1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2590800"/>
          <a:ext cx="1435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35100" imgH="381000" progId="Equation.3">
                  <p:embed/>
                </p:oleObj>
              </mc:Choice>
              <mc:Fallback>
                <p:oleObj name="Equation" r:id="rId4" imgW="1435100" imgH="381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590800"/>
                        <a:ext cx="1435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4" name="Object 6">
            <a:extLst>
              <a:ext uri="{FF2B5EF4-FFF2-40B4-BE49-F238E27FC236}">
                <a16:creationId xmlns:a16="http://schemas.microsoft.com/office/drawing/2014/main" id="{D02BEA83-2DB9-4EF2-80AF-DCE310E960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78600" y="2578100"/>
          <a:ext cx="584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83693" imgH="317225" progId="Equation.3">
                  <p:embed/>
                </p:oleObj>
              </mc:Choice>
              <mc:Fallback>
                <p:oleObj name="Equation" r:id="rId6" imgW="583693" imgH="31722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8600" y="2578100"/>
                        <a:ext cx="584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5" name="Text Box 7">
            <a:extLst>
              <a:ext uri="{FF2B5EF4-FFF2-40B4-BE49-F238E27FC236}">
                <a16:creationId xmlns:a16="http://schemas.microsoft.com/office/drawing/2014/main" id="{A0D86347-CE10-49AA-8ED9-BD780BAF0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062288"/>
            <a:ext cx="16113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由此可得</a:t>
            </a:r>
          </a:p>
        </p:txBody>
      </p:sp>
      <p:graphicFrame>
        <p:nvGraphicFramePr>
          <p:cNvPr id="130056" name="Object 8">
            <a:extLst>
              <a:ext uri="{FF2B5EF4-FFF2-40B4-BE49-F238E27FC236}">
                <a16:creationId xmlns:a16="http://schemas.microsoft.com/office/drawing/2014/main" id="{1C17D659-AEE0-405F-8A35-9A79114A4F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2400300"/>
          <a:ext cx="29210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21000" imgH="723900" progId="Equation.3">
                  <p:embed/>
                </p:oleObj>
              </mc:Choice>
              <mc:Fallback>
                <p:oleObj name="Equation" r:id="rId8" imgW="2921000" imgH="723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400300"/>
                        <a:ext cx="29210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7" name="Text Box 9">
            <a:extLst>
              <a:ext uri="{FF2B5EF4-FFF2-40B4-BE49-F238E27FC236}">
                <a16:creationId xmlns:a16="http://schemas.microsoft.com/office/drawing/2014/main" id="{0C5E1EA6-1A87-440A-A840-687F6C3CE3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6648" y="5378450"/>
            <a:ext cx="5105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连续型随机变量取值落在某一</a:t>
            </a:r>
          </a:p>
          <a:p>
            <a:pPr eaLnBrk="1" hangingPunct="1"/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区间的概率与区间的开闭无关</a:t>
            </a:r>
            <a:endParaRPr kumimoji="1" lang="zh-CN" altLang="en-US" sz="28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30058" name="Group 10">
            <a:extLst>
              <a:ext uri="{FF2B5EF4-FFF2-40B4-BE49-F238E27FC236}">
                <a16:creationId xmlns:a16="http://schemas.microsoft.com/office/drawing/2014/main" id="{D0D59D57-1360-4F44-9BA1-6546D65964DC}"/>
              </a:ext>
            </a:extLst>
          </p:cNvPr>
          <p:cNvGrpSpPr>
            <a:grpSpLocks/>
          </p:cNvGrpSpPr>
          <p:nvPr/>
        </p:nvGrpSpPr>
        <p:grpSpPr bwMode="auto">
          <a:xfrm>
            <a:off x="1403648" y="3778250"/>
            <a:ext cx="6400800" cy="1600200"/>
            <a:chOff x="960" y="2352"/>
            <a:chExt cx="4032" cy="1008"/>
          </a:xfrm>
        </p:grpSpPr>
        <p:sp>
          <p:nvSpPr>
            <p:cNvPr id="7183" name="Rectangle 11">
              <a:extLst>
                <a:ext uri="{FF2B5EF4-FFF2-40B4-BE49-F238E27FC236}">
                  <a16:creationId xmlns:a16="http://schemas.microsoft.com/office/drawing/2014/main" id="{A50B95FE-591A-4DB8-9C00-CDD893D3A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352"/>
              <a:ext cx="4032" cy="768"/>
            </a:xfrm>
            <a:prstGeom prst="rect">
              <a:avLst/>
            </a:prstGeom>
            <a:solidFill>
              <a:srgbClr val="6600CC">
                <a:alpha val="50195"/>
              </a:srgbClr>
            </a:solidFill>
            <a:ln w="76200" cmpd="tri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84" name="AutoShape 12">
              <a:extLst>
                <a:ext uri="{FF2B5EF4-FFF2-40B4-BE49-F238E27FC236}">
                  <a16:creationId xmlns:a16="http://schemas.microsoft.com/office/drawing/2014/main" id="{860E2BC0-6140-45A4-8DAD-4519A61A1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120"/>
              <a:ext cx="336" cy="24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6600CC">
                <a:alpha val="50195"/>
              </a:srgbClr>
            </a:solidFill>
            <a:ln w="76200" cmpd="tri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130061" name="Object 13">
            <a:extLst>
              <a:ext uri="{FF2B5EF4-FFF2-40B4-BE49-F238E27FC236}">
                <a16:creationId xmlns:a16="http://schemas.microsoft.com/office/drawing/2014/main" id="{B1E18759-DB39-4932-BDC6-1D6D820461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0754200"/>
              </p:ext>
            </p:extLst>
          </p:nvPr>
        </p:nvGraphicFramePr>
        <p:xfrm>
          <a:off x="1403648" y="3930650"/>
          <a:ext cx="19050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981200" imgH="381000" progId="Equation.3">
                  <p:embed/>
                </p:oleObj>
              </mc:Choice>
              <mc:Fallback>
                <p:oleObj name="Equation" r:id="rId10" imgW="1981200" imgH="3810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3930650"/>
                        <a:ext cx="1905000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62" name="Object 14">
            <a:extLst>
              <a:ext uri="{FF2B5EF4-FFF2-40B4-BE49-F238E27FC236}">
                <a16:creationId xmlns:a16="http://schemas.microsoft.com/office/drawing/2014/main" id="{D1AE3088-518D-40D0-85F1-7E38B528ED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7204522"/>
              </p:ext>
            </p:extLst>
          </p:nvPr>
        </p:nvGraphicFramePr>
        <p:xfrm>
          <a:off x="3308648" y="3930650"/>
          <a:ext cx="20574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273300" imgH="381000" progId="Equation.3">
                  <p:embed/>
                </p:oleObj>
              </mc:Choice>
              <mc:Fallback>
                <p:oleObj name="Equation" r:id="rId12" imgW="2273300" imgH="3810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648" y="3930650"/>
                        <a:ext cx="2057400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63" name="Object 15">
            <a:extLst>
              <a:ext uri="{FF2B5EF4-FFF2-40B4-BE49-F238E27FC236}">
                <a16:creationId xmlns:a16="http://schemas.microsoft.com/office/drawing/2014/main" id="{128709AD-2919-4ED4-AC83-27A3DC8110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2497115"/>
              </p:ext>
            </p:extLst>
          </p:nvPr>
        </p:nvGraphicFramePr>
        <p:xfrm>
          <a:off x="5442248" y="3930650"/>
          <a:ext cx="21336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273300" imgH="381000" progId="Equation.3">
                  <p:embed/>
                </p:oleObj>
              </mc:Choice>
              <mc:Fallback>
                <p:oleObj name="Equation" r:id="rId14" imgW="2273300" imgH="3810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2248" y="3930650"/>
                        <a:ext cx="2133600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64" name="Object 16">
            <a:extLst>
              <a:ext uri="{FF2B5EF4-FFF2-40B4-BE49-F238E27FC236}">
                <a16:creationId xmlns:a16="http://schemas.microsoft.com/office/drawing/2014/main" id="{675D693F-63D0-4A90-9C3D-D0E1B36C9F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6066411"/>
              </p:ext>
            </p:extLst>
          </p:nvPr>
        </p:nvGraphicFramePr>
        <p:xfrm>
          <a:off x="3308648" y="4540250"/>
          <a:ext cx="2047875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374900" imgH="381000" progId="Equation.3">
                  <p:embed/>
                </p:oleObj>
              </mc:Choice>
              <mc:Fallback>
                <p:oleObj name="Equation" r:id="rId16" imgW="2374900" imgH="3810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648" y="4540250"/>
                        <a:ext cx="2047875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0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0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0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0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0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0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30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0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2" grpId="0" autoUpdateAnimBg="0"/>
      <p:bldP spid="130055" grpId="0" autoUpdateAnimBg="0"/>
      <p:bldP spid="13005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074" name="Object 2">
            <a:extLst>
              <a:ext uri="{FF2B5EF4-FFF2-40B4-BE49-F238E27FC236}">
                <a16:creationId xmlns:a16="http://schemas.microsoft.com/office/drawing/2014/main" id="{4A61BFF5-F690-4B65-8A7C-665D2FDC50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2255838"/>
          <a:ext cx="2057400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57400" imgH="381000" progId="Equation.3">
                  <p:embed/>
                </p:oleObj>
              </mc:Choice>
              <mc:Fallback>
                <p:oleObj name="Equation" r:id="rId2" imgW="2057400" imgH="381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255838"/>
                        <a:ext cx="2057400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75" name="Text Box 3">
            <a:extLst>
              <a:ext uri="{FF2B5EF4-FFF2-40B4-BE49-F238E27FC236}">
                <a16:creationId xmlns:a16="http://schemas.microsoft.com/office/drawing/2014/main" id="{B4CA88EE-1F43-440A-BAAC-F75C61826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7750" y="1570038"/>
            <a:ext cx="6553200" cy="107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若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是连续型随机变量，</a:t>
            </a:r>
            <a:r>
              <a:rPr kumimoji="1" lang="en-US" altLang="zh-CN" sz="2800" b="1">
                <a:latin typeface="Times New Roman" panose="02020603050405020304" pitchFamily="18" charset="0"/>
              </a:rPr>
              <a:t>{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>
                <a:latin typeface="Times New Roman" panose="02020603050405020304" pitchFamily="18" charset="0"/>
              </a:rPr>
              <a:t>=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a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}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是不</a:t>
            </a:r>
          </a:p>
          <a:p>
            <a:pPr eaLnBrk="1" hangingPunct="1">
              <a:spcBef>
                <a:spcPct val="3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可能事件，则有</a:t>
            </a:r>
          </a:p>
        </p:txBody>
      </p:sp>
      <p:graphicFrame>
        <p:nvGraphicFramePr>
          <p:cNvPr id="131076" name="Object 4">
            <a:extLst>
              <a:ext uri="{FF2B5EF4-FFF2-40B4-BE49-F238E27FC236}">
                <a16:creationId xmlns:a16="http://schemas.microsoft.com/office/drawing/2014/main" id="{B99B8B98-3610-4B15-AD24-B5267C8C2E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81088" y="3017838"/>
          <a:ext cx="2424112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01900" imgH="431800" progId="Equation.3">
                  <p:embed/>
                </p:oleObj>
              </mc:Choice>
              <mc:Fallback>
                <p:oleObj name="Equation" r:id="rId4" imgW="25019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088" y="3017838"/>
                        <a:ext cx="2424112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7" name="Object 5">
            <a:extLst>
              <a:ext uri="{FF2B5EF4-FFF2-40B4-BE49-F238E27FC236}">
                <a16:creationId xmlns:a16="http://schemas.microsoft.com/office/drawing/2014/main" id="{E4144B1E-17B8-4E76-931A-B7DBD362A7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0150" y="5456238"/>
          <a:ext cx="338455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403600" imgH="431800" progId="Equation.3">
                  <p:embed/>
                </p:oleObj>
              </mc:Choice>
              <mc:Fallback>
                <p:oleObj name="Equation" r:id="rId6" imgW="34036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50" y="5456238"/>
                        <a:ext cx="3384550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8" name="Object 6">
            <a:extLst>
              <a:ext uri="{FF2B5EF4-FFF2-40B4-BE49-F238E27FC236}">
                <a16:creationId xmlns:a16="http://schemas.microsoft.com/office/drawing/2014/main" id="{AC458F08-C120-46F5-8F8B-8369514969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05350" y="5456238"/>
          <a:ext cx="21780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40000" imgH="381000" progId="Equation.3">
                  <p:embed/>
                </p:oleObj>
              </mc:Choice>
              <mc:Fallback>
                <p:oleObj name="Equation" r:id="rId8" imgW="2540000" imgH="381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5350" y="5456238"/>
                        <a:ext cx="2178050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79" name="Text Box 7">
            <a:extLst>
              <a:ext uri="{FF2B5EF4-FFF2-40B4-BE49-F238E27FC236}">
                <a16:creationId xmlns:a16="http://schemas.microsoft.com/office/drawing/2014/main" id="{836162BD-0CC8-471A-9E2D-779A94BCF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7750" y="4694238"/>
            <a:ext cx="4613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若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为离散型随机变量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        </a:t>
            </a:r>
          </a:p>
        </p:txBody>
      </p:sp>
      <p:sp>
        <p:nvSpPr>
          <p:cNvPr id="8200" name="Rectangle 8">
            <a:extLst>
              <a:ext uri="{FF2B5EF4-FFF2-40B4-BE49-F238E27FC236}">
                <a16:creationId xmlns:a16="http://schemas.microsoft.com/office/drawing/2014/main" id="{2CB2052D-CF6A-41EE-A8AF-91DF7639A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700088"/>
            <a:ext cx="12811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</a:t>
            </a:r>
          </a:p>
        </p:txBody>
      </p:sp>
      <p:sp>
        <p:nvSpPr>
          <p:cNvPr id="131081" name="Rectangle 9">
            <a:extLst>
              <a:ext uri="{FF2B5EF4-FFF2-40B4-BE49-F238E27FC236}">
                <a16:creationId xmlns:a16="http://schemas.microsoft.com/office/drawing/2014/main" id="{EAE03774-06F5-4552-9037-23EF00F5F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341438"/>
            <a:ext cx="6096000" cy="2895600"/>
          </a:xfrm>
          <a:prstGeom prst="rect">
            <a:avLst/>
          </a:prstGeom>
          <a:noFill/>
          <a:ln w="76200" cmpd="tri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1082" name="Rectangle 10">
            <a:extLst>
              <a:ext uri="{FF2B5EF4-FFF2-40B4-BE49-F238E27FC236}">
                <a16:creationId xmlns:a16="http://schemas.microsoft.com/office/drawing/2014/main" id="{ED068302-8F8D-4187-923A-7B65E43FB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4618038"/>
            <a:ext cx="6096000" cy="1371600"/>
          </a:xfrm>
          <a:prstGeom prst="rect">
            <a:avLst/>
          </a:prstGeom>
          <a:noFill/>
          <a:ln w="76200" cmpd="tri">
            <a:solidFill>
              <a:srgbClr val="00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31083" name="Picture 11" descr="AG00092_">
            <a:extLst>
              <a:ext uri="{FF2B5EF4-FFF2-40B4-BE49-F238E27FC236}">
                <a16:creationId xmlns:a16="http://schemas.microsoft.com/office/drawing/2014/main" id="{F4DBC4C4-039E-411E-8F9A-16AE2EB30AD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550" y="2735263"/>
            <a:ext cx="68580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084" name="Rectangle 12">
            <a:extLst>
              <a:ext uri="{FF2B5EF4-FFF2-40B4-BE49-F238E27FC236}">
                <a16:creationId xmlns:a16="http://schemas.microsoft.com/office/drawing/2014/main" id="{BBD2C480-6FEC-47CA-B5CB-700BC787C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7150" y="2179638"/>
            <a:ext cx="636588" cy="1468437"/>
          </a:xfrm>
          <a:prstGeom prst="rect">
            <a:avLst/>
          </a:prstGeom>
          <a:solidFill>
            <a:srgbClr val="99CC00"/>
          </a:solidFill>
          <a:ln w="95250" cmpd="tri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连</a:t>
            </a:r>
          </a:p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续</a:t>
            </a:r>
          </a:p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型</a:t>
            </a:r>
          </a:p>
        </p:txBody>
      </p:sp>
      <p:pic>
        <p:nvPicPr>
          <p:cNvPr id="131085" name="Picture 13" descr="AG00092_">
            <a:extLst>
              <a:ext uri="{FF2B5EF4-FFF2-40B4-BE49-F238E27FC236}">
                <a16:creationId xmlns:a16="http://schemas.microsoft.com/office/drawing/2014/main" id="{D580BB5A-B342-4007-A20C-FBD97507E16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550" y="5075238"/>
            <a:ext cx="68580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086" name="Rectangle 14">
            <a:extLst>
              <a:ext uri="{FF2B5EF4-FFF2-40B4-BE49-F238E27FC236}">
                <a16:creationId xmlns:a16="http://schemas.microsoft.com/office/drawing/2014/main" id="{01458E78-26E7-4CB7-A88C-1845D4D3C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7150" y="4541838"/>
            <a:ext cx="636588" cy="1468437"/>
          </a:xfrm>
          <a:prstGeom prst="rect">
            <a:avLst/>
          </a:prstGeom>
          <a:solidFill>
            <a:srgbClr val="00FFFF"/>
          </a:solidFill>
          <a:ln w="95250" cmpd="tri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离</a:t>
            </a:r>
          </a:p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散</a:t>
            </a:r>
          </a:p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型</a:t>
            </a:r>
          </a:p>
        </p:txBody>
      </p:sp>
      <p:graphicFrame>
        <p:nvGraphicFramePr>
          <p:cNvPr id="131087" name="Object 15">
            <a:extLst>
              <a:ext uri="{FF2B5EF4-FFF2-40B4-BE49-F238E27FC236}">
                <a16:creationId xmlns:a16="http://schemas.microsoft.com/office/drawing/2014/main" id="{C8B381C8-AA51-475F-AACC-8B4F63F083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0150" y="3703638"/>
          <a:ext cx="5240338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5270500" imgH="431800" progId="Equation.3">
                  <p:embed/>
                </p:oleObj>
              </mc:Choice>
              <mc:Fallback>
                <p:oleObj name="Equation" r:id="rId11" imgW="5270500" imgH="4318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50" y="3703638"/>
                        <a:ext cx="5240338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3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3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5" grpId="0" autoUpdateAnimBg="0"/>
      <p:bldP spid="131079" grpId="0" autoUpdateAnimBg="0"/>
      <p:bldP spid="131081" grpId="0" animBg="1"/>
      <p:bldP spid="131082" grpId="0" animBg="1"/>
      <p:bldP spid="131084" grpId="0" animBg="1" autoUpdateAnimBg="0"/>
      <p:bldP spid="131086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>
            <a:extLst>
              <a:ext uri="{FF2B5EF4-FFF2-40B4-BE49-F238E27FC236}">
                <a16:creationId xmlns:a16="http://schemas.microsoft.com/office/drawing/2014/main" id="{E8CE0110-1EFA-4CE1-8D52-CDC121349F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92685"/>
              </p:ext>
            </p:extLst>
          </p:nvPr>
        </p:nvGraphicFramePr>
        <p:xfrm>
          <a:off x="817563" y="436612"/>
          <a:ext cx="6057900" cy="400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057900" imgH="4000500" progId="Equation.3">
                  <p:embed/>
                </p:oleObj>
              </mc:Choice>
              <mc:Fallback>
                <p:oleObj name="Equation" r:id="rId2" imgW="6057900" imgH="4000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563" y="436612"/>
                        <a:ext cx="6057900" cy="400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" name="Text Box 5">
            <a:extLst>
              <a:ext uri="{FF2B5EF4-FFF2-40B4-BE49-F238E27FC236}">
                <a16:creationId xmlns:a16="http://schemas.microsoft.com/office/drawing/2014/main" id="{F6CA7F10-EE41-4BC6-A5DC-D4429E580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563" y="370307"/>
            <a:ext cx="106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</a:p>
        </p:txBody>
      </p:sp>
    </p:spTree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22" name="Object 2">
            <a:extLst>
              <a:ext uri="{FF2B5EF4-FFF2-40B4-BE49-F238E27FC236}">
                <a16:creationId xmlns:a16="http://schemas.microsoft.com/office/drawing/2014/main" id="{51BDBA5C-677A-45F4-811D-CC260D725A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4125" y="2230438"/>
          <a:ext cx="4686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86300" imgH="838200" progId="Equation.3">
                  <p:embed/>
                </p:oleObj>
              </mc:Choice>
              <mc:Fallback>
                <p:oleObj name="Equation" r:id="rId2" imgW="4686300" imgH="838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125" y="2230438"/>
                        <a:ext cx="4686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3" name="Object 3">
            <a:extLst>
              <a:ext uri="{FF2B5EF4-FFF2-40B4-BE49-F238E27FC236}">
                <a16:creationId xmlns:a16="http://schemas.microsoft.com/office/drawing/2014/main" id="{D76E5EA9-36B2-4A6D-AB49-2C7C9AE8CE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3232150"/>
          <a:ext cx="3975100" cy="293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75100" imgH="2933700" progId="Equation.3">
                  <p:embed/>
                </p:oleObj>
              </mc:Choice>
              <mc:Fallback>
                <p:oleObj name="Equation" r:id="rId4" imgW="3975100" imgH="2933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232150"/>
                        <a:ext cx="3975100" cy="293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4">
            <a:extLst>
              <a:ext uri="{FF2B5EF4-FFF2-40B4-BE49-F238E27FC236}">
                <a16:creationId xmlns:a16="http://schemas.microsoft.com/office/drawing/2014/main" id="{8939B124-7F01-4827-9B6D-10472BD3A6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9950" y="1295400"/>
          <a:ext cx="47371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737100" imgH="825500" progId="Equation.3">
                  <p:embed/>
                </p:oleObj>
              </mc:Choice>
              <mc:Fallback>
                <p:oleObj name="Equation" r:id="rId6" imgW="4737100" imgH="825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1295400"/>
                        <a:ext cx="47371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5" name="Object 5">
            <a:extLst>
              <a:ext uri="{FF2B5EF4-FFF2-40B4-BE49-F238E27FC236}">
                <a16:creationId xmlns:a16="http://schemas.microsoft.com/office/drawing/2014/main" id="{B1FA8A84-F561-4830-ACF9-B10E345E38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1295400"/>
          <a:ext cx="2349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349500" imgH="838200" progId="Equation.3">
                  <p:embed/>
                </p:oleObj>
              </mc:Choice>
              <mc:Fallback>
                <p:oleObj name="Equation" r:id="rId8" imgW="2349500" imgH="838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295400"/>
                        <a:ext cx="23495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>
            <a:extLst>
              <a:ext uri="{FF2B5EF4-FFF2-40B4-BE49-F238E27FC236}">
                <a16:creationId xmlns:a16="http://schemas.microsoft.com/office/drawing/2014/main" id="{03836DC5-C2B3-419D-9B3D-11D617E83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604838"/>
            <a:ext cx="541337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766A678F-54BD-48D2-B71B-682B1C7DF2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498475"/>
          <a:ext cx="31750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175000" imgH="698500" progId="Equation.3">
                  <p:embed/>
                </p:oleObj>
              </mc:Choice>
              <mc:Fallback>
                <p:oleObj name="Equation" r:id="rId10" imgW="3175000" imgH="698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98475"/>
                        <a:ext cx="31750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2307</TotalTime>
  <Words>116</Words>
  <Application>Microsoft Office PowerPoint</Application>
  <PresentationFormat>全屏显示(4:3)</PresentationFormat>
  <Paragraphs>29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黑体</vt:lpstr>
      <vt:lpstr>楷体_GB2312</vt:lpstr>
      <vt:lpstr>Arial</vt:lpstr>
      <vt:lpstr>Cambria Math</vt:lpstr>
      <vt:lpstr>Tahoma</vt:lpstr>
      <vt:lpstr>Times New Roman</vt:lpstr>
      <vt:lpstr>默认设计模板</vt:lpstr>
      <vt:lpstr>Equation</vt:lpstr>
      <vt:lpstr>公式</vt:lpstr>
      <vt:lpstr>第三节  连续型随机变量及其概率密度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第一节 随机变量</dc:title>
  <dc:creator>吉林大学农学部数学教研室</dc:creator>
  <cp:lastModifiedBy>gang zhang</cp:lastModifiedBy>
  <cp:revision>212</cp:revision>
  <cp:lastPrinted>2023-03-01T02:20:06Z</cp:lastPrinted>
  <dcterms:created xsi:type="dcterms:W3CDTF">2000-02-23T02:14:19Z</dcterms:created>
  <dcterms:modified xsi:type="dcterms:W3CDTF">2023-03-01T02:22:14Z</dcterms:modified>
</cp:coreProperties>
</file>