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handoutMasterIdLst>
    <p:handoutMasterId r:id="rId56"/>
  </p:handoutMasterIdLst>
  <p:sldIdLst>
    <p:sldId id="314" r:id="rId2"/>
    <p:sldId id="315" r:id="rId3"/>
    <p:sldId id="316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4" r:id="rId26"/>
    <p:sldId id="345" r:id="rId27"/>
    <p:sldId id="358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279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56" r:id="rId54"/>
    <p:sldId id="357" r:id="rId55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00"/>
    <a:srgbClr val="7360FE"/>
    <a:srgbClr val="7E76E8"/>
    <a:srgbClr val="086D9A"/>
    <a:srgbClr val="51B8E2"/>
    <a:srgbClr val="51B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4" d="100"/>
          <a:sy n="154" d="100"/>
        </p:scale>
        <p:origin x="2004" y="138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9BEA77D-2ED5-4442-992D-B3ED94E331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2CB62E8-4B9C-43DA-9D96-EA6AE06D2E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23A7FAE0-0781-41C2-B447-CEC733EB96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D453908D-4FCD-4E39-9BA5-BCB64F7DACA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6DFAD9E-E3C3-4A82-AF38-8183B76FD2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2:24:41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3182 9572 9215 0,'0'0'816'0,"0"0"-656"15,0 0-160-15,0 0 0 0,0 0 1760 0,0 0 320 0,0 0 64 0,0 0 16 16,0 0-1328-16,0 0-256 0,0 0-48 0,0 0-16 16,0 0-320-16,0 0-192 0,0 0 192 0,0 0-192 15,0 0 0-15,0 0 0 0,0 0 0 0,0 0-192 16,0 0 48-16,0 0 16 0,0 0 0 0,0 0 0 16,0 0 128-16,0 0 128 0,0 0-128 0,0 0 176 15,0 0-16-15,0 0 0 0,0 0 0 0,0 0 0 16,0 0 176-16,0 0 48 0,12 3 0 0,-1-2 0 15,-11-1 224-15,13 0 48 0,-1-1 16 0,2-1 0 16,-3 1-288-16,1-2-64 0,0 1-16 0,-2 1 0 16,-10 1-112-16,11-2-32 0,-11 2 0 0,0 0 0 0,11-2-160 0,-11 2 0 15,10-1 0-15,-10 1 0 0,0 0-128 0,10 0-128 16,-10 0 0-16,12 0-16 0,-2-1 48 0,1 1 16 16,0-1 0-16,1 0 0 15,1-1-1472-15,1 0-304 0,4-4-48 0,-18 6-16 0</inkml:trace>
  <inkml:trace contextRef="#ctx0" brushRef="#br0" timeOffset="647.36">3910 9158 9215 0,'0'0'816'0,"0"0"-656"16,0 0-160-16,0 0 0 0,0 0 1424 0,0 0 256 16,0 0 48-16,0 0 16 0,0 0-1344 0,0 0-272 15,0 0-128-15,0 0 128 0,8-3 256 0,-8 3 32 16,8-2 16-16,-8 2 0 0,8-2-80 0,-8 2-16 0,10-2 0 0,0 0 0 16,-10 2-160-16,10-3-48 15,1 1 0-15,-2 0 0 0,1 0 80 0,1 1 16 0,0-2 0 0,1 1 0 16,0-1-32-16,1 0 0 0,2-1 0 0,5-1 0 15,0 0-64-15,0 1-128 16,1-3 176-16,0 2-176 0,2-1 192 0,-1 1-192 0,0-1 192 0,-1 1-192 16,0-1 128-16,-3 1-128 15,0-1 0-15,-3 1 0 0,-1-1 160 0,-2 2-160 0,-2 0 128 0,-10 4-128 16,7-4 128-16,-7 4-128 0,0 0 128 0,0 0-128 16,0 0 160-16,0 0-160 0,0 0 192 0,0 0-192 15,0 0 288-15,0 0-48 0,0 0-16 0,0 0 0 16,0 0-464-16,0 0-80 0,0 0-32 0,0 0 0 15</inkml:trace>
  <inkml:trace contextRef="#ctx0" brushRef="#br0" timeOffset="1504.04">5074 9466 6447 0,'0'0'272'0,"0"0"80"0,0 0-352 0,0 0 0 15,0 0 0-15,0 0 0 0,0 0 2128 0,0 0 368 16,0 0 64-16,0 0 0 0,2-6-2016 0,-2 6-416 16,0 0-128-16,2-4 0 0,-2-2 0 0,0 1 0 15,-2-1-224-15,1 0-6704 16</inkml:trace>
  <inkml:trace contextRef="#ctx0" brushRef="#br0" timeOffset="1716.38">4984 8701 7311 0,'0'0'320'0,"0"0"64"0,4-4-384 0,1-1 0 16,-1 2 0-16,0-1 0 0,0-1 0 0,-4 5-272 0,3-4 32 0,-3 4 16 16,0 0 1072-16,3-6 224 0,-2 1 32 0,1 0 16 15,-2 5-96-15,0-5-32 0,0-2 0 0,0-2 0 32,0 2-1152-32,0-1-224 0</inkml:trace>
  <inkml:trace contextRef="#ctx0" brushRef="#br0" timeOffset="1866.22">5004 8446 3679 0,'-1'-5'320'0,"-1"-1"-320"0,1-2 0 0,1-1 0 0,-1 1 3072 16,1-2 528-16,0 0 112 0,0 0 32 15,0 0-2800-15,1 1-560 0,-1-1-128 0,1 1 0 0,1 0-256 0,-2 0 0 16,0 0-144-16,0 0-5168 16,0 0-1024-16</inkml:trace>
  <inkml:trace contextRef="#ctx0" brushRef="#br0" timeOffset="1973.56">5028 8148 18431 0,'0'0'1632'0,"0"0"-1312"15,0 0-320-15,0 0 0 0,0 0 496 0,0 0 16 16,0 0 16-16,0 0-6304 16,0 0-1264-16</inkml:trace>
  <inkml:trace contextRef="#ctx0" brushRef="#br0" timeOffset="2122.69">5041 7975 2751 0,'0'0'256'0,"0"0"-256"0,0 0 0 0,0 0 0 16,0 0 3712-16,0 0 704 0,0 0 144 0,0 0 32 16,0 0-4192-1,0 0-832-15,0 0-160 0,0 0-48 16,0 0-96-16,0 0-32 0,0 0 0 0</inkml:trace>
  <inkml:trace contextRef="#ctx0" brushRef="#br0" timeOffset="2843.9">5980 9467 5519 0,'0'0'496'0,"0"0"-496"15,0 0 0-15,0 0 0 0,0 0 2432 0,0 0 400 16,0 0 80-16,0 0 16 16,0 0-2928-16,0 0-720 0,0 0-80 0,0 0-16 0,-2-6 336 0,0 1 64 15,0 0 16-15,0 0 0 0,1-1 1040 0,1 0 224 16,-4-1 32-16,3 0 16 0,0 1-640 0,0-2-128 0</inkml:trace>
  <inkml:trace contextRef="#ctx0" brushRef="#br0" timeOffset="3004.04">5935 8765 14911 0</inkml:trace>
  <inkml:trace contextRef="#ctx0" brushRef="#br0" timeOffset="3160.51">5897 8378 19343 0,'0'0'1728'0,"0"0"-1392"16,0 0-336-16,0 0 0 0,-1-6 160 0,1 1-32 15,0-2-128-15,1-4 192 16,0-1-1456-16,0-1-288 0,-1-3-64 0</inkml:trace>
  <inkml:trace contextRef="#ctx0" brushRef="#br0" timeOffset="3366.07">5909 7691 21183 0,'0'0'944'0,"-6"-6"192"0,2-2-912 0,0 0-224 0,-1 2 0 0,2-1 0 15,1 0 1088-15,0 1 192 0,-1-1 16 0,2-3 16 16,0 0-1536-16,0 2-304 0,1-2-64 0,0 0-16 16,0-2-192-16,0-1-32 0,-1-2-16 0,1 4-5680 15,0-1-1120-15</inkml:trace>
  <inkml:trace contextRef="#ctx0" brushRef="#br0" timeOffset="3500.86">5869 7277 5519 0,'0'0'496'0,"0"0"-496"15,0 0 0-15,0 0 0 0,0 0 2832 0,0 0 480 16,0 0 80-16,0 0 32 16,0 0-3136-16,0 0-624 0,0 0-128 0,0 0-32 15,0 0-320-15,0 0-64 0,0 0-16 0,0 0-5344 0</inkml:trace>
  <inkml:trace contextRef="#ctx0" brushRef="#br0" timeOffset="4130.6">6859 9319 17791 0,'0'0'784'0,"0"0"176"16,0 0-768-16,0 0-192 0,0 0 0 0,0 0 0 16,0 0-1696-16,0 0-368 0,0 0-80 0,4-9-16 15,-2 2 128-15,-1 1 32 0,-1 6 0 0,0 0 0 0,0-5 2000 0</inkml:trace>
  <inkml:trace contextRef="#ctx0" brushRef="#br0" timeOffset="4289.36">6886 8987 14735 0,'0'0'640'0,"0"0"160"0,0 0-640 0,0 0-160 15,0 0 0-15,0 0-4336 16,0 0-896-16</inkml:trace>
  <inkml:trace contextRef="#ctx0" brushRef="#br0" timeOffset="4498.42">6880 8380 8287 0,'-3'-6'736'0,"-1"-1"-592"0,-1-2-144 0,0-1 0 15,1-2 4192-15,1 0 800 0,0-1 176 0,-1-7 16 16,2 0-4960-16,0 2-992 0,0 2-208 0,1-1-48 16,0 1-224-16,0-1-48 0,1 1-16 0,-2 0 0 15,1 1 416-15,0-1 64 0</inkml:trace>
  <inkml:trace contextRef="#ctx0" brushRef="#br0" timeOffset="4643.68">6813 7741 20895 0,'0'0'928'0,"0"0"192"0,0 0-896 0,0 0-224 16,0 0 0-16,0 0 0 0,0 0 944 0,-2-5 144 16,0 1 16-16,2 4 16 0,0 0-656 0,-1-6-128 15,-2 1-16-15,1-3-16 16,2 8-784-16,-1-7-160 0,1-1-16 0,1 1-10240 0</inkml:trace>
  <inkml:trace contextRef="#ctx0" brushRef="#br0" timeOffset="4739.32">6801 7336 5519 0,'0'0'496'0,"0"0"-496"0,-2-6 0 0</inkml:trace>
  <inkml:trace contextRef="#ctx0" brushRef="#br0" timeOffset="4914.12">6777 7008 1839 0,'0'0'0'0,"0"0"160"15,0 0-160-15,0 0 0 0,0 0 0 0,0 0 0 0,0 0 1184 0</inkml:trace>
  <inkml:trace contextRef="#ctx0" brushRef="#br0" timeOffset="5220.33">6763 7008 911 0,'0'0'0'0,"0"0"0"0,0 0 0 15,0 0 0-15,0 0 2288 0,0 0 368 16,0 0 80-16,6 2 16 0,1-2-1280 0,0 0-256 16,1 0-64-16,2 0 0 0,-2 0-320 0,2 0-80 0,0 0-16 0,-1 1 0 15,1 1-448-15,0-1-96 0,0-1 0 0,0 0-16 16,0 0-176-16,1 0 128 15,-3 0-128-15,0 0 128 0,0 0-128 0,-1 0 128 0,-7 0-128 0,0 0 128 16,0 0-128-16,0 0 128 0,0 0-128 0,0 0 128 16,0 0-128-16,0 0 0 0,0 0-192 0,0 0 192 15,0 0-896-15,0 0-64 0,0 0-16 16,0 0 0-16,0 0-400 16,0 0-80-16,-9 5-16 0</inkml:trace>
  <inkml:trace contextRef="#ctx0" brushRef="#br0" timeOffset="5338.26">6880 7029 1839 0,'0'0'160'0,"0"0"-160"0,-5 0 0 0,-1 0 0 16,1-1 1216-16,-1 0 192 0,2 0 64 0,4 1 0 15,-6-1-480-15,6 1-96 0,-4-1 0 0,4 1-16 0,0 0-48 0,0 0 0 16,0 0 0-16,0 0 0 0,0 0-176 0,0 0-32 16,0 0-16-16,0 0 0 0,0 0-80 0,0 0-16 15,0 0 0-15,7-5 0 0,1 1-384 0,2-1-128 16,1 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186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973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495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615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740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61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473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370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61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929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218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Rectangle 7">
            <a:extLst>
              <a:ext uri="{FF2B5EF4-FFF2-40B4-BE49-F238E27FC236}">
                <a16:creationId xmlns:a16="http://schemas.microsoft.com/office/drawing/2014/main" id="{D04AA802-0583-4398-8129-0C57BC92EC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5288" y="392113"/>
            <a:ext cx="8353425" cy="611981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85490"/>
                  <a:invGamma/>
                  <a:alpha val="64999"/>
                </a:schemeClr>
              </a:gs>
              <a:gs pos="50000">
                <a:schemeClr val="bg1">
                  <a:alpha val="94000"/>
                </a:schemeClr>
              </a:gs>
              <a:gs pos="100000">
                <a:schemeClr val="bg1">
                  <a:gamma/>
                  <a:shade val="85490"/>
                  <a:invGamma/>
                  <a:alpha val="64999"/>
                </a:schemeClr>
              </a:gs>
            </a:gsLst>
            <a:lin ang="5400000" scaled="1"/>
          </a:gradFill>
          <a:ln w="19050">
            <a:solidFill>
              <a:srgbClr val="086D9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2.bin"/><Relationship Id="rId3" Type="http://schemas.openxmlformats.org/officeDocument/2006/relationships/image" Target="../media/image68.wmf"/><Relationship Id="rId21" Type="http://schemas.openxmlformats.org/officeDocument/2006/relationships/image" Target="../media/image77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75.wmf"/><Relationship Id="rId25" Type="http://schemas.openxmlformats.org/officeDocument/2006/relationships/image" Target="../media/image79.wmf"/><Relationship Id="rId33" Type="http://schemas.openxmlformats.org/officeDocument/2006/relationships/image" Target="../media/image83.wmf"/><Relationship Id="rId2" Type="http://schemas.openxmlformats.org/officeDocument/2006/relationships/oleObject" Target="../embeddings/oleObject70.bin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29" Type="http://schemas.openxmlformats.org/officeDocument/2006/relationships/image" Target="../media/image8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81.bin"/><Relationship Id="rId32" Type="http://schemas.openxmlformats.org/officeDocument/2006/relationships/oleObject" Target="../embeddings/oleObject85.bin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83.bin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76.wmf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8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94.bin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2.wmf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93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9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5.bin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1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16.bin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1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23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1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31.wmf"/><Relationship Id="rId2" Type="http://schemas.openxmlformats.org/officeDocument/2006/relationships/oleObject" Target="../embeddings/oleObject121.bin"/><Relationship Id="rId16" Type="http://schemas.openxmlformats.org/officeDocument/2006/relationships/oleObject" Target="../embeddings/oleObject1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2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34.bin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41.wmf"/><Relationship Id="rId3" Type="http://schemas.openxmlformats.org/officeDocument/2006/relationships/image" Target="../media/image138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40.bin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40.wmf"/><Relationship Id="rId5" Type="http://schemas.openxmlformats.org/officeDocument/2006/relationships/image" Target="../media/image21.wmf"/><Relationship Id="rId15" Type="http://schemas.openxmlformats.org/officeDocument/2006/relationships/image" Target="../media/image142.w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4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47.bin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47.wmf"/><Relationship Id="rId5" Type="http://schemas.openxmlformats.org/officeDocument/2006/relationships/image" Target="../media/image144.w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4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54.bin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5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59.wmf"/><Relationship Id="rId18" Type="http://schemas.openxmlformats.org/officeDocument/2006/relationships/oleObject" Target="../embeddings/oleObject163.bin"/><Relationship Id="rId3" Type="http://schemas.openxmlformats.org/officeDocument/2006/relationships/image" Target="../media/image156.wmf"/><Relationship Id="rId21" Type="http://schemas.openxmlformats.org/officeDocument/2006/relationships/image" Target="../media/image163.wmf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61.wmf"/><Relationship Id="rId2" Type="http://schemas.openxmlformats.org/officeDocument/2006/relationships/oleObject" Target="../embeddings/oleObject155.bin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53.wmf"/><Relationship Id="rId5" Type="http://schemas.openxmlformats.org/officeDocument/2006/relationships/image" Target="../media/image157.wmf"/><Relationship Id="rId15" Type="http://schemas.openxmlformats.org/officeDocument/2006/relationships/image" Target="../media/image160.wmf"/><Relationship Id="rId23" Type="http://schemas.openxmlformats.org/officeDocument/2006/relationships/image" Target="../media/image164.w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62.w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60.wmf"/><Relationship Id="rId3" Type="http://schemas.openxmlformats.org/officeDocument/2006/relationships/image" Target="../media/image165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71.bin"/><Relationship Id="rId2" Type="http://schemas.openxmlformats.org/officeDocument/2006/relationships/oleObject" Target="../embeddings/oleObject1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59.wmf"/><Relationship Id="rId5" Type="http://schemas.openxmlformats.org/officeDocument/2006/relationships/image" Target="../media/image151.wmf"/><Relationship Id="rId15" Type="http://schemas.openxmlformats.org/officeDocument/2006/relationships/image" Target="../media/image167.wmf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17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3" Type="http://schemas.openxmlformats.org/officeDocument/2006/relationships/image" Target="../media/image168.wmf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179.bin"/><Relationship Id="rId2" Type="http://schemas.openxmlformats.org/officeDocument/2006/relationships/oleObject" Target="../embeddings/oleObject1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5.bin"/><Relationship Id="rId11" Type="http://schemas.openxmlformats.org/officeDocument/2006/relationships/oleObject" Target="../embeddings/oleObject178.bin"/><Relationship Id="rId5" Type="http://schemas.openxmlformats.org/officeDocument/2006/relationships/image" Target="../media/image169.wmf"/><Relationship Id="rId10" Type="http://schemas.openxmlformats.org/officeDocument/2006/relationships/oleObject" Target="../embeddings/oleObject177.bin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7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5.wmf"/><Relationship Id="rId21" Type="http://schemas.openxmlformats.org/officeDocument/2006/relationships/image" Target="../media/image20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9.wmf"/><Relationship Id="rId5" Type="http://schemas.openxmlformats.org/officeDocument/2006/relationships/image" Target="../media/image1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186.bin"/><Relationship Id="rId2" Type="http://schemas.openxmlformats.org/officeDocument/2006/relationships/oleObject" Target="../embeddings/oleObject1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77.wmf"/><Relationship Id="rId5" Type="http://schemas.openxmlformats.org/officeDocument/2006/relationships/image" Target="../media/image174.wmf"/><Relationship Id="rId15" Type="http://schemas.openxmlformats.org/officeDocument/2006/relationships/image" Target="../media/image179.wmf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18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oleObject" Target="../embeddings/oleObject188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5.wmf"/><Relationship Id="rId4" Type="http://schemas.openxmlformats.org/officeDocument/2006/relationships/oleObject" Target="../embeddings/oleObject19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191.wmf"/><Relationship Id="rId3" Type="http://schemas.openxmlformats.org/officeDocument/2006/relationships/image" Target="../media/image186.wmf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197.bin"/><Relationship Id="rId2" Type="http://schemas.openxmlformats.org/officeDocument/2006/relationships/oleObject" Target="../embeddings/oleObject1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90.wmf"/><Relationship Id="rId5" Type="http://schemas.openxmlformats.org/officeDocument/2006/relationships/image" Target="../media/image187.wmf"/><Relationship Id="rId15" Type="http://schemas.openxmlformats.org/officeDocument/2006/relationships/image" Target="../media/image192.wmf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19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7" Type="http://schemas.openxmlformats.org/officeDocument/2006/relationships/image" Target="../media/image195.wmf"/><Relationship Id="rId2" Type="http://schemas.openxmlformats.org/officeDocument/2006/relationships/oleObject" Target="../embeddings/oleObject1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1.bin"/><Relationship Id="rId5" Type="http://schemas.openxmlformats.org/officeDocument/2006/relationships/image" Target="../media/image194.wmf"/><Relationship Id="rId4" Type="http://schemas.openxmlformats.org/officeDocument/2006/relationships/oleObject" Target="../embeddings/oleObject20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oleObject" Target="../embeddings/oleObject202.bin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oleObject" Target="../embeddings/oleObject20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99.wmf"/><Relationship Id="rId7" Type="http://schemas.openxmlformats.org/officeDocument/2006/relationships/image" Target="../media/image201.wmf"/><Relationship Id="rId2" Type="http://schemas.openxmlformats.org/officeDocument/2006/relationships/oleObject" Target="../embeddings/oleObject2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6.bin"/><Relationship Id="rId5" Type="http://schemas.openxmlformats.org/officeDocument/2006/relationships/image" Target="../media/image200.wmf"/><Relationship Id="rId10" Type="http://schemas.openxmlformats.org/officeDocument/2006/relationships/image" Target="../media/image203.wmf"/><Relationship Id="rId4" Type="http://schemas.openxmlformats.org/officeDocument/2006/relationships/oleObject" Target="../embeddings/oleObject205.bin"/><Relationship Id="rId9" Type="http://schemas.openxmlformats.org/officeDocument/2006/relationships/oleObject" Target="../embeddings/oleObject20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7" Type="http://schemas.openxmlformats.org/officeDocument/2006/relationships/image" Target="../media/image207.png"/><Relationship Id="rId2" Type="http://schemas.openxmlformats.org/officeDocument/2006/relationships/oleObject" Target="../embeddings/oleObject20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5" Type="http://schemas.openxmlformats.org/officeDocument/2006/relationships/image" Target="../media/image205.wmf"/><Relationship Id="rId4" Type="http://schemas.openxmlformats.org/officeDocument/2006/relationships/oleObject" Target="../embeddings/oleObject20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32.bin"/><Relationship Id="rId26" Type="http://schemas.openxmlformats.org/officeDocument/2006/relationships/image" Target="../media/image32.wmf"/><Relationship Id="rId3" Type="http://schemas.openxmlformats.org/officeDocument/2006/relationships/image" Target="../media/image21.wmf"/><Relationship Id="rId21" Type="http://schemas.openxmlformats.org/officeDocument/2006/relationships/oleObject" Target="../embeddings/oleObject34.bin"/><Relationship Id="rId34" Type="http://schemas.openxmlformats.org/officeDocument/2006/relationships/image" Target="../media/image36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8.wmf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38" Type="http://schemas.openxmlformats.org/officeDocument/2006/relationships/image" Target="../media/image38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29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5.wmf"/><Relationship Id="rId24" Type="http://schemas.openxmlformats.org/officeDocument/2006/relationships/image" Target="../media/image31.wmf"/><Relationship Id="rId32" Type="http://schemas.openxmlformats.org/officeDocument/2006/relationships/image" Target="../media/image35.wmf"/><Relationship Id="rId37" Type="http://schemas.openxmlformats.org/officeDocument/2006/relationships/oleObject" Target="../embeddings/oleObject42.bin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33.wmf"/><Relationship Id="rId36" Type="http://schemas.openxmlformats.org/officeDocument/2006/relationships/image" Target="../media/image37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29.wmf"/><Relationship Id="rId31" Type="http://schemas.openxmlformats.org/officeDocument/2006/relationships/oleObject" Target="../embeddings/oleObject39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0.bin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34.wmf"/><Relationship Id="rId35" Type="http://schemas.openxmlformats.org/officeDocument/2006/relationships/oleObject" Target="../embeddings/oleObject4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oleObject" Target="../embeddings/oleObject210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oleObject" Target="../embeddings/oleObject21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../../demo/disttool/disttool.exe" TargetMode="External"/><Relationship Id="rId3" Type="http://schemas.openxmlformats.org/officeDocument/2006/relationships/image" Target="../media/image212.wmf"/><Relationship Id="rId7" Type="http://schemas.openxmlformats.org/officeDocument/2006/relationships/image" Target="../media/image214.wmf"/><Relationship Id="rId2" Type="http://schemas.openxmlformats.org/officeDocument/2006/relationships/oleObject" Target="../embeddings/oleObject2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4.bin"/><Relationship Id="rId5" Type="http://schemas.openxmlformats.org/officeDocument/2006/relationships/image" Target="../media/image213.wmf"/><Relationship Id="rId4" Type="http://schemas.openxmlformats.org/officeDocument/2006/relationships/oleObject" Target="../embeddings/oleObject21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7" Type="http://schemas.openxmlformats.org/officeDocument/2006/relationships/image" Target="../media/image217.wmf"/><Relationship Id="rId2" Type="http://schemas.openxmlformats.org/officeDocument/2006/relationships/oleObject" Target="../embeddings/oleObject2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7.bin"/><Relationship Id="rId5" Type="http://schemas.openxmlformats.org/officeDocument/2006/relationships/image" Target="../media/image216.wmf"/><Relationship Id="rId4" Type="http://schemas.openxmlformats.org/officeDocument/2006/relationships/oleObject" Target="../embeddings/oleObject21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3" Type="http://schemas.openxmlformats.org/officeDocument/2006/relationships/image" Target="../media/image220.wmf"/><Relationship Id="rId7" Type="http://schemas.openxmlformats.org/officeDocument/2006/relationships/image" Target="../media/image222.wmf"/><Relationship Id="rId2" Type="http://schemas.openxmlformats.org/officeDocument/2006/relationships/oleObject" Target="../embeddings/oleObject2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24.wmf"/><Relationship Id="rId5" Type="http://schemas.openxmlformats.org/officeDocument/2006/relationships/image" Target="../media/image221.w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2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30.wmf"/><Relationship Id="rId18" Type="http://schemas.openxmlformats.org/officeDocument/2006/relationships/oleObject" Target="../embeddings/oleObject231.bin"/><Relationship Id="rId3" Type="http://schemas.openxmlformats.org/officeDocument/2006/relationships/image" Target="../media/image225.emf"/><Relationship Id="rId21" Type="http://schemas.openxmlformats.org/officeDocument/2006/relationships/image" Target="../media/image234.wmf"/><Relationship Id="rId7" Type="http://schemas.openxmlformats.org/officeDocument/2006/relationships/image" Target="../media/image227.w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232.wmf"/><Relationship Id="rId2" Type="http://schemas.openxmlformats.org/officeDocument/2006/relationships/oleObject" Target="../embeddings/oleObject223.bin"/><Relationship Id="rId16" Type="http://schemas.openxmlformats.org/officeDocument/2006/relationships/oleObject" Target="../embeddings/oleObject230.bin"/><Relationship Id="rId20" Type="http://schemas.openxmlformats.org/officeDocument/2006/relationships/oleObject" Target="../embeddings/oleObject2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29.wmf"/><Relationship Id="rId5" Type="http://schemas.openxmlformats.org/officeDocument/2006/relationships/image" Target="../media/image226.wmf"/><Relationship Id="rId15" Type="http://schemas.openxmlformats.org/officeDocument/2006/relationships/image" Target="../media/image231.wmf"/><Relationship Id="rId23" Type="http://schemas.openxmlformats.org/officeDocument/2006/relationships/image" Target="../media/image235.wmf"/><Relationship Id="rId10" Type="http://schemas.openxmlformats.org/officeDocument/2006/relationships/oleObject" Target="../embeddings/oleObject227.bin"/><Relationship Id="rId19" Type="http://schemas.openxmlformats.org/officeDocument/2006/relationships/image" Target="../media/image233.wmf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28.wmf"/><Relationship Id="rId14" Type="http://schemas.openxmlformats.org/officeDocument/2006/relationships/oleObject" Target="../embeddings/oleObject229.bin"/><Relationship Id="rId22" Type="http://schemas.openxmlformats.org/officeDocument/2006/relationships/oleObject" Target="../embeddings/oleObject23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13" Type="http://schemas.openxmlformats.org/officeDocument/2006/relationships/image" Target="../media/image241.wmf"/><Relationship Id="rId3" Type="http://schemas.openxmlformats.org/officeDocument/2006/relationships/image" Target="../media/image236.wmf"/><Relationship Id="rId7" Type="http://schemas.openxmlformats.org/officeDocument/2006/relationships/image" Target="../media/image238.wmf"/><Relationship Id="rId12" Type="http://schemas.openxmlformats.org/officeDocument/2006/relationships/oleObject" Target="../embeddings/oleObject239.bin"/><Relationship Id="rId2" Type="http://schemas.openxmlformats.org/officeDocument/2006/relationships/oleObject" Target="../embeddings/oleObject2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6.bin"/><Relationship Id="rId11" Type="http://schemas.openxmlformats.org/officeDocument/2006/relationships/image" Target="../media/image240.wmf"/><Relationship Id="rId5" Type="http://schemas.openxmlformats.org/officeDocument/2006/relationships/image" Target="../media/image237.wmf"/><Relationship Id="rId10" Type="http://schemas.openxmlformats.org/officeDocument/2006/relationships/oleObject" Target="../embeddings/oleObject238.bin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23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13" Type="http://schemas.openxmlformats.org/officeDocument/2006/relationships/image" Target="../media/image247.wmf"/><Relationship Id="rId3" Type="http://schemas.openxmlformats.org/officeDocument/2006/relationships/image" Target="../media/image242.wmf"/><Relationship Id="rId7" Type="http://schemas.openxmlformats.org/officeDocument/2006/relationships/image" Target="../media/image244.wmf"/><Relationship Id="rId12" Type="http://schemas.openxmlformats.org/officeDocument/2006/relationships/oleObject" Target="../embeddings/oleObject245.bin"/><Relationship Id="rId2" Type="http://schemas.openxmlformats.org/officeDocument/2006/relationships/oleObject" Target="../embeddings/oleObject2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2.bin"/><Relationship Id="rId11" Type="http://schemas.openxmlformats.org/officeDocument/2006/relationships/image" Target="../media/image246.wmf"/><Relationship Id="rId5" Type="http://schemas.openxmlformats.org/officeDocument/2006/relationships/image" Target="../media/image243.wmf"/><Relationship Id="rId15" Type="http://schemas.openxmlformats.org/officeDocument/2006/relationships/image" Target="../media/image248.emf"/><Relationship Id="rId10" Type="http://schemas.openxmlformats.org/officeDocument/2006/relationships/oleObject" Target="../embeddings/oleObject244.bin"/><Relationship Id="rId4" Type="http://schemas.openxmlformats.org/officeDocument/2006/relationships/oleObject" Target="../embeddings/oleObject241.bin"/><Relationship Id="rId9" Type="http://schemas.openxmlformats.org/officeDocument/2006/relationships/image" Target="../media/image245.wmf"/><Relationship Id="rId14" Type="http://schemas.openxmlformats.org/officeDocument/2006/relationships/oleObject" Target="../embeddings/oleObject24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48.bin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9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54.wmf"/><Relationship Id="rId3" Type="http://schemas.openxmlformats.org/officeDocument/2006/relationships/image" Target="../media/image249.emf"/><Relationship Id="rId7" Type="http://schemas.openxmlformats.org/officeDocument/2006/relationships/image" Target="../media/image251.wmf"/><Relationship Id="rId12" Type="http://schemas.openxmlformats.org/officeDocument/2006/relationships/oleObject" Target="../embeddings/oleObject252.bin"/><Relationship Id="rId2" Type="http://schemas.openxmlformats.org/officeDocument/2006/relationships/oleObject" Target="../embeddings/oleObject2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53.wmf"/><Relationship Id="rId5" Type="http://schemas.openxmlformats.org/officeDocument/2006/relationships/image" Target="../media/image250.wmf"/><Relationship Id="rId15" Type="http://schemas.openxmlformats.org/officeDocument/2006/relationships/image" Target="../media/image256.png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52.wmf"/><Relationship Id="rId14" Type="http://schemas.openxmlformats.org/officeDocument/2006/relationships/image" Target="../media/image25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image" Target="../media/image262.wmf"/><Relationship Id="rId3" Type="http://schemas.openxmlformats.org/officeDocument/2006/relationships/image" Target="../media/image257.wmf"/><Relationship Id="rId7" Type="http://schemas.openxmlformats.org/officeDocument/2006/relationships/image" Target="../media/image259.wmf"/><Relationship Id="rId12" Type="http://schemas.openxmlformats.org/officeDocument/2006/relationships/oleObject" Target="../embeddings/oleObject258.bin"/><Relationship Id="rId2" Type="http://schemas.openxmlformats.org/officeDocument/2006/relationships/oleObject" Target="../embeddings/oleObject2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261.wmf"/><Relationship Id="rId5" Type="http://schemas.openxmlformats.org/officeDocument/2006/relationships/image" Target="../media/image258.wmf"/><Relationship Id="rId10" Type="http://schemas.openxmlformats.org/officeDocument/2006/relationships/oleObject" Target="../embeddings/oleObject257.bin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26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13" Type="http://schemas.openxmlformats.org/officeDocument/2006/relationships/image" Target="../media/image268.wmf"/><Relationship Id="rId3" Type="http://schemas.openxmlformats.org/officeDocument/2006/relationships/image" Target="../media/image263.wmf"/><Relationship Id="rId7" Type="http://schemas.openxmlformats.org/officeDocument/2006/relationships/image" Target="../media/image265.wmf"/><Relationship Id="rId12" Type="http://schemas.openxmlformats.org/officeDocument/2006/relationships/oleObject" Target="../embeddings/oleObject264.bin"/><Relationship Id="rId2" Type="http://schemas.openxmlformats.org/officeDocument/2006/relationships/oleObject" Target="../embeddings/oleObject2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267.wmf"/><Relationship Id="rId5" Type="http://schemas.openxmlformats.org/officeDocument/2006/relationships/image" Target="../media/image264.wmf"/><Relationship Id="rId15" Type="http://schemas.openxmlformats.org/officeDocument/2006/relationships/image" Target="../media/image269.wmf"/><Relationship Id="rId10" Type="http://schemas.openxmlformats.org/officeDocument/2006/relationships/oleObject" Target="../embeddings/oleObject263.bin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266.wmf"/><Relationship Id="rId14" Type="http://schemas.openxmlformats.org/officeDocument/2006/relationships/oleObject" Target="../embeddings/oleObject26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oleObject" Target="../embeddings/oleObject26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2.png"/><Relationship Id="rId5" Type="http://schemas.openxmlformats.org/officeDocument/2006/relationships/image" Target="../media/image271.png"/><Relationship Id="rId4" Type="http://schemas.openxmlformats.org/officeDocument/2006/relationships/image" Target="../media/image27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13" Type="http://schemas.openxmlformats.org/officeDocument/2006/relationships/image" Target="../media/image278.wmf"/><Relationship Id="rId3" Type="http://schemas.openxmlformats.org/officeDocument/2006/relationships/image" Target="../media/image273.wmf"/><Relationship Id="rId7" Type="http://schemas.openxmlformats.org/officeDocument/2006/relationships/image" Target="../media/image275.wmf"/><Relationship Id="rId12" Type="http://schemas.openxmlformats.org/officeDocument/2006/relationships/oleObject" Target="../embeddings/oleObject272.bin"/><Relationship Id="rId2" Type="http://schemas.openxmlformats.org/officeDocument/2006/relationships/oleObject" Target="../embeddings/oleObject267.bin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9.bin"/><Relationship Id="rId11" Type="http://schemas.openxmlformats.org/officeDocument/2006/relationships/image" Target="../media/image277.wmf"/><Relationship Id="rId5" Type="http://schemas.openxmlformats.org/officeDocument/2006/relationships/image" Target="../media/image274.wmf"/><Relationship Id="rId15" Type="http://schemas.openxmlformats.org/officeDocument/2006/relationships/image" Target="../media/image279.wmf"/><Relationship Id="rId10" Type="http://schemas.openxmlformats.org/officeDocument/2006/relationships/oleObject" Target="../embeddings/oleObject271.bin"/><Relationship Id="rId4" Type="http://schemas.openxmlformats.org/officeDocument/2006/relationships/oleObject" Target="../embeddings/oleObject268.bin"/><Relationship Id="rId9" Type="http://schemas.openxmlformats.org/officeDocument/2006/relationships/image" Target="../media/image276.wmf"/><Relationship Id="rId14" Type="http://schemas.openxmlformats.org/officeDocument/2006/relationships/oleObject" Target="../embeddings/oleObject27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6.bin"/><Relationship Id="rId3" Type="http://schemas.openxmlformats.org/officeDocument/2006/relationships/image" Target="../media/image54.wmf"/><Relationship Id="rId21" Type="http://schemas.openxmlformats.org/officeDocument/2006/relationships/image" Target="../media/image61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22.wmf"/><Relationship Id="rId25" Type="http://schemas.openxmlformats.org/officeDocument/2006/relationships/image" Target="../media/image63.wmf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29" Type="http://schemas.openxmlformats.org/officeDocument/2006/relationships/image" Target="../media/image6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65.bin"/><Relationship Id="rId5" Type="http://schemas.openxmlformats.org/officeDocument/2006/relationships/image" Target="../media/image55.wmf"/><Relationship Id="rId15" Type="http://schemas.openxmlformats.org/officeDocument/2006/relationships/image" Target="../media/image21.wmf"/><Relationship Id="rId23" Type="http://schemas.openxmlformats.org/officeDocument/2006/relationships/image" Target="../media/image62.wmf"/><Relationship Id="rId28" Type="http://schemas.openxmlformats.org/officeDocument/2006/relationships/oleObject" Target="../embeddings/oleObject67.bin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Relationship Id="rId27" Type="http://schemas.openxmlformats.org/officeDocument/2006/relationships/image" Target="../media/image6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7CF67F6A-224E-418B-A63F-A5A9F2849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8956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　　如果随机变量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只可能取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两个值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它的分布律为</a:t>
            </a:r>
          </a:p>
        </p:txBody>
      </p:sp>
      <p:grpSp>
        <p:nvGrpSpPr>
          <p:cNvPr id="86020" name="Group 4">
            <a:extLst>
              <a:ext uri="{FF2B5EF4-FFF2-40B4-BE49-F238E27FC236}">
                <a16:creationId xmlns:a16="http://schemas.microsoft.com/office/drawing/2014/main" id="{00406153-99F5-4F14-A82F-6504B3EE9B7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933825"/>
            <a:ext cx="3505200" cy="1219200"/>
            <a:chOff x="1536" y="2064"/>
            <a:chExt cx="2208" cy="768"/>
          </a:xfrm>
        </p:grpSpPr>
        <p:grpSp>
          <p:nvGrpSpPr>
            <p:cNvPr id="2056" name="Group 5">
              <a:extLst>
                <a:ext uri="{FF2B5EF4-FFF2-40B4-BE49-F238E27FC236}">
                  <a16:creationId xmlns:a16="http://schemas.microsoft.com/office/drawing/2014/main" id="{44851532-729A-4A24-92EA-DA0D2D1BA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064"/>
              <a:ext cx="2208" cy="768"/>
              <a:chOff x="1104" y="1680"/>
              <a:chExt cx="2928" cy="816"/>
            </a:xfrm>
          </p:grpSpPr>
          <p:sp>
            <p:nvSpPr>
              <p:cNvPr id="2063" name="Line 6">
                <a:extLst>
                  <a:ext uri="{FF2B5EF4-FFF2-40B4-BE49-F238E27FC236}">
                    <a16:creationId xmlns:a16="http://schemas.microsoft.com/office/drawing/2014/main" id="{9D1FE4AC-028B-4A2D-8123-C63D3358D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064"/>
                <a:ext cx="2928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4" name="Line 7">
                <a:extLst>
                  <a:ext uri="{FF2B5EF4-FFF2-40B4-BE49-F238E27FC236}">
                    <a16:creationId xmlns:a16="http://schemas.microsoft.com/office/drawing/2014/main" id="{EEF362BB-6DDC-473F-9B30-D9C079987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680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2057" name="Object 8">
              <a:extLst>
                <a:ext uri="{FF2B5EF4-FFF2-40B4-BE49-F238E27FC236}">
                  <a16:creationId xmlns:a16="http://schemas.microsoft.com/office/drawing/2014/main" id="{28BA6FA7-C540-4682-895E-433C0D0B63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8" y="220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5446" imgH="291973" progId="Equation.3">
                    <p:embed/>
                  </p:oleObj>
                </mc:Choice>
                <mc:Fallback>
                  <p:oleObj name="Equation" r:id="rId2" imgW="355446" imgH="29197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220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9">
              <a:extLst>
                <a:ext uri="{FF2B5EF4-FFF2-40B4-BE49-F238E27FC236}">
                  <a16:creationId xmlns:a16="http://schemas.microsoft.com/office/drawing/2014/main" id="{9C02F8C7-7795-4A19-94F7-1D05A88195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416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80835" imgH="431613" progId="Equation.3">
                    <p:embed/>
                  </p:oleObj>
                </mc:Choice>
                <mc:Fallback>
                  <p:oleObj name="Equation" r:id="rId4" imgW="380835" imgH="4316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16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10">
              <a:extLst>
                <a:ext uri="{FF2B5EF4-FFF2-40B4-BE49-F238E27FC236}">
                  <a16:creationId xmlns:a16="http://schemas.microsoft.com/office/drawing/2014/main" id="{647F4476-5C75-48E6-9894-895A63CBF9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20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024" imgH="317225" progId="Equation.3">
                    <p:embed/>
                  </p:oleObj>
                </mc:Choice>
                <mc:Fallback>
                  <p:oleObj name="Equation" r:id="rId6" imgW="203024" imgH="31722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20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11">
              <a:extLst>
                <a:ext uri="{FF2B5EF4-FFF2-40B4-BE49-F238E27FC236}">
                  <a16:creationId xmlns:a16="http://schemas.microsoft.com/office/drawing/2014/main" id="{FB4E4C52-9C1B-4A0D-8CA3-9406400820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440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36280" imgH="393529" progId="Equation.3">
                    <p:embed/>
                  </p:oleObj>
                </mc:Choice>
                <mc:Fallback>
                  <p:oleObj name="Equation" r:id="rId8" imgW="736280" imgH="39352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40"/>
                          <a:ext cx="4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12">
              <a:extLst>
                <a:ext uri="{FF2B5EF4-FFF2-40B4-BE49-F238E27FC236}">
                  <a16:creationId xmlns:a16="http://schemas.microsoft.com/office/drawing/2014/main" id="{A3004BBB-FF82-45F7-ABB9-800F204AB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208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569" imgH="304404" progId="Equation.3">
                    <p:embed/>
                  </p:oleObj>
                </mc:Choice>
                <mc:Fallback>
                  <p:oleObj name="Equation" r:id="rId10" imgW="177569" imgH="30440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208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13">
              <a:extLst>
                <a:ext uri="{FF2B5EF4-FFF2-40B4-BE49-F238E27FC236}">
                  <a16:creationId xmlns:a16="http://schemas.microsoft.com/office/drawing/2014/main" id="{337A7D82-92C2-4BA4-85A4-9E0BCF018C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49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353" imgH="317087" progId="Equation.3">
                    <p:embed/>
                  </p:oleObj>
                </mc:Choice>
                <mc:Fallback>
                  <p:oleObj name="Equation" r:id="rId12" imgW="266353" imgH="31708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9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30" name="Rectangle 14">
            <a:extLst>
              <a:ext uri="{FF2B5EF4-FFF2-40B4-BE49-F238E27FC236}">
                <a16:creationId xmlns:a16="http://schemas.microsoft.com/office/drawing/2014/main" id="{E5F1D946-00D9-4AC3-918C-075DAB49C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57825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服从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(0-1) 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两点分布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031" name="Rectangle 15">
            <a:extLst>
              <a:ext uri="{FF2B5EF4-FFF2-40B4-BE49-F238E27FC236}">
                <a16:creationId xmlns:a16="http://schemas.microsoft.com/office/drawing/2014/main" id="{65C57890-ECAD-4480-8509-403A45158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2133600"/>
            <a:ext cx="48990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两点分布（（</a:t>
            </a:r>
            <a:r>
              <a:rPr kumimoji="1"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0-1</a:t>
            </a: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）分布）   </a:t>
            </a:r>
          </a:p>
        </p:txBody>
      </p:sp>
      <p:sp>
        <p:nvSpPr>
          <p:cNvPr id="2054" name="Rectangle 17">
            <a:extLst>
              <a:ext uri="{FF2B5EF4-FFF2-40B4-BE49-F238E27FC236}">
                <a16:creationId xmlns:a16="http://schemas.microsoft.com/office/drawing/2014/main" id="{E555B497-FA4C-405A-A643-5C768BE7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93725"/>
            <a:ext cx="5976937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 b="1">
                <a:solidFill>
                  <a:schemeClr val="tx2"/>
                </a:solidFill>
                <a:latin typeface="Tahoma" panose="020B0604030504040204" pitchFamily="34" charset="0"/>
              </a:rPr>
              <a:t>第四节    几种常用的分布</a:t>
            </a:r>
          </a:p>
        </p:txBody>
      </p:sp>
      <p:sp>
        <p:nvSpPr>
          <p:cNvPr id="2055" name="Rectangle 17">
            <a:extLst>
              <a:ext uri="{FF2B5EF4-FFF2-40B4-BE49-F238E27FC236}">
                <a16:creationId xmlns:a16="http://schemas.microsoft.com/office/drawing/2014/main" id="{5B7BBE53-C957-47AC-89A4-031BAB88D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343025"/>
            <a:ext cx="79930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latin typeface="Tahoma" panose="020B0604030504040204" pitchFamily="34" charset="0"/>
              </a:rPr>
              <a:t>一、几种常用的离散型随机变量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  <p:bldP spid="86030" grpId="0" autoUpdateAnimBg="0"/>
      <p:bldP spid="860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C9E70AD-3DB5-473F-A6EF-071635805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715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99331" name="Object 3">
            <a:extLst>
              <a:ext uri="{FF2B5EF4-FFF2-40B4-BE49-F238E27FC236}">
                <a16:creationId xmlns:a16="http://schemas.microsoft.com/office/drawing/2014/main" id="{DD384BD3-F760-47FE-BB5B-5415FAB9D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762000"/>
          <a:ext cx="5475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72100" imgH="431800" progId="Equation.3">
                  <p:embed/>
                </p:oleObj>
              </mc:Choice>
              <mc:Fallback>
                <p:oleObj name="Equation" r:id="rId2" imgW="5372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62000"/>
                        <a:ext cx="54752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>
            <a:extLst>
              <a:ext uri="{FF2B5EF4-FFF2-40B4-BE49-F238E27FC236}">
                <a16:creationId xmlns:a16="http://schemas.microsoft.com/office/drawing/2014/main" id="{C3DFFC22-45E1-4F01-A2BD-2A98FC62F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1447800"/>
          <a:ext cx="288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82900" imgH="431800" progId="Equation.3">
                  <p:embed/>
                </p:oleObj>
              </mc:Choice>
              <mc:Fallback>
                <p:oleObj name="Equation" r:id="rId4" imgW="288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447800"/>
                        <a:ext cx="288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8DDF2DD3-427B-42F3-86DB-86B5008E0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447800"/>
          <a:ext cx="260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03500" imgH="431800" progId="Equation.3">
                  <p:embed/>
                </p:oleObj>
              </mc:Choice>
              <mc:Fallback>
                <p:oleObj name="Equation" r:id="rId6" imgW="2603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7800"/>
                        <a:ext cx="260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>
            <a:extLst>
              <a:ext uri="{FF2B5EF4-FFF2-40B4-BE49-F238E27FC236}">
                <a16:creationId xmlns:a16="http://schemas.microsoft.com/office/drawing/2014/main" id="{52E84DEF-5BD1-4E43-BC15-9A273C854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9350" y="2133600"/>
          <a:ext cx="693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34200" imgH="977900" progId="Equation.3">
                  <p:embed/>
                </p:oleObj>
              </mc:Choice>
              <mc:Fallback>
                <p:oleObj name="Equation" r:id="rId8" imgW="69342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133600"/>
                        <a:ext cx="6934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5" name="Group 7">
            <a:extLst>
              <a:ext uri="{FF2B5EF4-FFF2-40B4-BE49-F238E27FC236}">
                <a16:creationId xmlns:a16="http://schemas.microsoft.com/office/drawing/2014/main" id="{1496E422-373D-4AAC-9406-A010625C768E}"/>
              </a:ext>
            </a:extLst>
          </p:cNvPr>
          <p:cNvGrpSpPr>
            <a:grpSpLocks/>
          </p:cNvGrpSpPr>
          <p:nvPr/>
        </p:nvGrpSpPr>
        <p:grpSpPr bwMode="auto">
          <a:xfrm>
            <a:off x="957263" y="3227388"/>
            <a:ext cx="7620000" cy="2743200"/>
            <a:chOff x="594" y="2042"/>
            <a:chExt cx="4800" cy="1728"/>
          </a:xfrm>
        </p:grpSpPr>
        <p:grpSp>
          <p:nvGrpSpPr>
            <p:cNvPr id="12296" name="Group 8">
              <a:extLst>
                <a:ext uri="{FF2B5EF4-FFF2-40B4-BE49-F238E27FC236}">
                  <a16:creationId xmlns:a16="http://schemas.microsoft.com/office/drawing/2014/main" id="{C49C3482-DF9E-4998-94FE-931F2AE95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" y="2042"/>
              <a:ext cx="4800" cy="1728"/>
              <a:chOff x="576" y="2112"/>
              <a:chExt cx="4800" cy="1728"/>
            </a:xfrm>
          </p:grpSpPr>
          <p:sp>
            <p:nvSpPr>
              <p:cNvPr id="12309" name="Rectangle 9">
                <a:extLst>
                  <a:ext uri="{FF2B5EF4-FFF2-40B4-BE49-F238E27FC236}">
                    <a16:creationId xmlns:a16="http://schemas.microsoft.com/office/drawing/2014/main" id="{6D0D9281-87A2-4A1B-B49D-34B72E003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12"/>
                <a:ext cx="4800" cy="172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0" name="Line 10">
                <a:extLst>
                  <a:ext uri="{FF2B5EF4-FFF2-40B4-BE49-F238E27FC236}">
                    <a16:creationId xmlns:a16="http://schemas.microsoft.com/office/drawing/2014/main" id="{935FDC85-3C30-44CC-8E98-01F4361C0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504"/>
                <a:ext cx="4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11" name="Line 11">
                <a:extLst>
                  <a:ext uri="{FF2B5EF4-FFF2-40B4-BE49-F238E27FC236}">
                    <a16:creationId xmlns:a16="http://schemas.microsoft.com/office/drawing/2014/main" id="{CF3B63FE-0B7C-4B6B-AB44-768480383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112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12" name="Line 12">
                <a:extLst>
                  <a:ext uri="{FF2B5EF4-FFF2-40B4-BE49-F238E27FC236}">
                    <a16:creationId xmlns:a16="http://schemas.microsoft.com/office/drawing/2014/main" id="{D3CC2E3F-4BEB-4214-9319-3F99C72DC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12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2297" name="Object 13">
              <a:extLst>
                <a:ext uri="{FF2B5EF4-FFF2-40B4-BE49-F238E27FC236}">
                  <a16:creationId xmlns:a16="http://schemas.microsoft.com/office/drawing/2014/main" id="{7EBE225D-4389-4FF1-9BCE-C86677DE99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1" y="2105"/>
            <a:ext cx="135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09800" imgH="330200" progId="Equation.3">
                    <p:embed/>
                  </p:oleObj>
                </mc:Choice>
                <mc:Fallback>
                  <p:oleObj name="Equation" r:id="rId10" imgW="2209800" imgH="330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105"/>
                          <a:ext cx="1351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14">
              <a:extLst>
                <a:ext uri="{FF2B5EF4-FFF2-40B4-BE49-F238E27FC236}">
                  <a16:creationId xmlns:a16="http://schemas.microsoft.com/office/drawing/2014/main" id="{CBA3AA6B-2810-4E0E-A19C-30A639DFEB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1" y="2489"/>
            <a:ext cx="135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97100" imgH="330200" progId="Equation.3">
                    <p:embed/>
                  </p:oleObj>
                </mc:Choice>
                <mc:Fallback>
                  <p:oleObj name="Equation" r:id="rId12" imgW="2197100" imgH="330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489"/>
                          <a:ext cx="135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5">
              <a:extLst>
                <a:ext uri="{FF2B5EF4-FFF2-40B4-BE49-F238E27FC236}">
                  <a16:creationId xmlns:a16="http://schemas.microsoft.com/office/drawing/2014/main" id="{52D02B17-4271-4F98-8534-1A17C06843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1" y="2873"/>
            <a:ext cx="139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22500" imgH="330200" progId="Equation.3">
                    <p:embed/>
                  </p:oleObj>
                </mc:Choice>
                <mc:Fallback>
                  <p:oleObj name="Equation" r:id="rId14" imgW="2222500" imgH="330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873"/>
                          <a:ext cx="139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16">
              <a:extLst>
                <a:ext uri="{FF2B5EF4-FFF2-40B4-BE49-F238E27FC236}">
                  <a16:creationId xmlns:a16="http://schemas.microsoft.com/office/drawing/2014/main" id="{BC0840E0-BD9F-4114-B5F2-E8532648A6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1" y="3224"/>
            <a:ext cx="139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222500" imgH="330200" progId="Equation.3">
                    <p:embed/>
                  </p:oleObj>
                </mc:Choice>
                <mc:Fallback>
                  <p:oleObj name="Equation" r:id="rId16" imgW="2222500" imgH="330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3224"/>
                          <a:ext cx="139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7">
              <a:extLst>
                <a:ext uri="{FF2B5EF4-FFF2-40B4-BE49-F238E27FC236}">
                  <a16:creationId xmlns:a16="http://schemas.microsoft.com/office/drawing/2014/main" id="{781D340B-5AB1-4379-8D09-E24507DDCD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4" y="2105"/>
            <a:ext cx="13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209800" imgH="330200" progId="Equation.3">
                    <p:embed/>
                  </p:oleObj>
                </mc:Choice>
                <mc:Fallback>
                  <p:oleObj name="Equation" r:id="rId18" imgW="2209800" imgH="330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2105"/>
                          <a:ext cx="13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18">
              <a:extLst>
                <a:ext uri="{FF2B5EF4-FFF2-40B4-BE49-F238E27FC236}">
                  <a16:creationId xmlns:a16="http://schemas.microsoft.com/office/drawing/2014/main" id="{8BA098BF-91A7-412C-B572-9F59223F59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4" y="2489"/>
            <a:ext cx="13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209800" imgH="330200" progId="Equation.3">
                    <p:embed/>
                  </p:oleObj>
                </mc:Choice>
                <mc:Fallback>
                  <p:oleObj name="Equation" r:id="rId20" imgW="2209800" imgH="330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2489"/>
                          <a:ext cx="13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19">
              <a:extLst>
                <a:ext uri="{FF2B5EF4-FFF2-40B4-BE49-F238E27FC236}">
                  <a16:creationId xmlns:a16="http://schemas.microsoft.com/office/drawing/2014/main" id="{EDAB206F-57E2-42D6-9AD3-A81B4751E2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4" y="2873"/>
            <a:ext cx="13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209800" imgH="330200" progId="Equation.3">
                    <p:embed/>
                  </p:oleObj>
                </mc:Choice>
                <mc:Fallback>
                  <p:oleObj name="Equation" r:id="rId22" imgW="2209800" imgH="330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2873"/>
                          <a:ext cx="13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20">
              <a:extLst>
                <a:ext uri="{FF2B5EF4-FFF2-40B4-BE49-F238E27FC236}">
                  <a16:creationId xmlns:a16="http://schemas.microsoft.com/office/drawing/2014/main" id="{AA258A06-CEC2-46A7-9CF0-91949BF700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4" y="3224"/>
            <a:ext cx="139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222500" imgH="330200" progId="Equation.3">
                    <p:embed/>
                  </p:oleObj>
                </mc:Choice>
                <mc:Fallback>
                  <p:oleObj name="Equation" r:id="rId24" imgW="2222500" imgH="330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3224"/>
                          <a:ext cx="1393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21">
              <a:extLst>
                <a:ext uri="{FF2B5EF4-FFF2-40B4-BE49-F238E27FC236}">
                  <a16:creationId xmlns:a16="http://schemas.microsoft.com/office/drawing/2014/main" id="{B1277CFA-9B4F-4FE4-A0AA-8796BCE86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8" y="2105"/>
            <a:ext cx="13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209800" imgH="330200" progId="Equation.3">
                    <p:embed/>
                  </p:oleObj>
                </mc:Choice>
                <mc:Fallback>
                  <p:oleObj name="Equation" r:id="rId26" imgW="2209800" imgH="330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105"/>
                          <a:ext cx="13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22">
              <a:extLst>
                <a:ext uri="{FF2B5EF4-FFF2-40B4-BE49-F238E27FC236}">
                  <a16:creationId xmlns:a16="http://schemas.microsoft.com/office/drawing/2014/main" id="{5D088824-0434-41A8-B35D-BF97817FB9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8" y="2489"/>
            <a:ext cx="135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222500" imgH="330200" progId="Equation.3">
                    <p:embed/>
                  </p:oleObj>
                </mc:Choice>
                <mc:Fallback>
                  <p:oleObj name="Equation" r:id="rId28" imgW="2222500" imgH="330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489"/>
                          <a:ext cx="135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7" name="Object 23">
              <a:extLst>
                <a:ext uri="{FF2B5EF4-FFF2-40B4-BE49-F238E27FC236}">
                  <a16:creationId xmlns:a16="http://schemas.microsoft.com/office/drawing/2014/main" id="{776EC180-68D4-400F-9BE5-2AAE5C2570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8" y="2873"/>
            <a:ext cx="139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349500" imgH="330200" progId="Equation.3">
                    <p:embed/>
                  </p:oleObj>
                </mc:Choice>
                <mc:Fallback>
                  <p:oleObj name="Equation" r:id="rId30" imgW="2349500" imgH="330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873"/>
                          <a:ext cx="139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8" name="Object 24">
              <a:extLst>
                <a:ext uri="{FF2B5EF4-FFF2-40B4-BE49-F238E27FC236}">
                  <a16:creationId xmlns:a16="http://schemas.microsoft.com/office/drawing/2014/main" id="{93051109-429F-40E6-AAD4-16AE81BDFC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502274"/>
                </p:ext>
              </p:extLst>
            </p:nvPr>
          </p:nvGraphicFramePr>
          <p:xfrm>
            <a:off x="739" y="3484"/>
            <a:ext cx="262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070000" imgH="215640" progId="Equation.DSMT4">
                    <p:embed/>
                  </p:oleObj>
                </mc:Choice>
                <mc:Fallback>
                  <p:oleObj name="Equation" r:id="rId32" imgW="2070000" imgH="2156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3484"/>
                          <a:ext cx="262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98430E5E-9EDB-47BC-B69B-BB25AE3A3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7493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ahoma" panose="020B0604030504040204" pitchFamily="34" charset="0"/>
              </a:rPr>
              <a:t>图示概率分布</a:t>
            </a:r>
          </a:p>
        </p:txBody>
      </p:sp>
      <p:pic>
        <p:nvPicPr>
          <p:cNvPr id="100355" name="Picture 3">
            <a:extLst>
              <a:ext uri="{FF2B5EF4-FFF2-40B4-BE49-F238E27FC236}">
                <a16:creationId xmlns:a16="http://schemas.microsoft.com/office/drawing/2014/main" id="{AE679DA7-2D4F-4804-A140-89B37B15B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72"/>
          <a:stretch/>
        </p:blipFill>
        <p:spPr bwMode="auto">
          <a:xfrm>
            <a:off x="1116013" y="1341438"/>
            <a:ext cx="727241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FB597B57-5CB3-4C99-AA64-DA6F1CB57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7545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29500" imgH="977900" progId="Equation.3">
                  <p:embed/>
                </p:oleObj>
              </mc:Choice>
              <mc:Fallback>
                <p:oleObj name="Equation" r:id="rId2" imgW="74295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5453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9" name="Rectangle 3">
            <a:extLst>
              <a:ext uri="{FF2B5EF4-FFF2-40B4-BE49-F238E27FC236}">
                <a16:creationId xmlns:a16="http://schemas.microsoft.com/office/drawing/2014/main" id="{8B17C7A4-87C2-465F-8174-64965505E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177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1380" name="Object 4">
            <a:extLst>
              <a:ext uri="{FF2B5EF4-FFF2-40B4-BE49-F238E27FC236}">
                <a16:creationId xmlns:a16="http://schemas.microsoft.com/office/drawing/2014/main" id="{AA72B4A8-DE19-4DF5-B2B4-5F0E999570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981200"/>
          <a:ext cx="300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09900" imgH="431800" progId="Equation.3">
                  <p:embed/>
                </p:oleObj>
              </mc:Choice>
              <mc:Fallback>
                <p:oleObj name="Equation" r:id="rId4" imgW="3009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300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>
            <a:extLst>
              <a:ext uri="{FF2B5EF4-FFF2-40B4-BE49-F238E27FC236}">
                <a16:creationId xmlns:a16="http://schemas.microsoft.com/office/drawing/2014/main" id="{0A166190-1ED9-4A8C-85E5-862D05010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636838"/>
          <a:ext cx="314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49600" imgH="431800" progId="Equation.3">
                  <p:embed/>
                </p:oleObj>
              </mc:Choice>
              <mc:Fallback>
                <p:oleObj name="Equation" r:id="rId6" imgW="3149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36838"/>
                        <a:ext cx="314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>
            <a:extLst>
              <a:ext uri="{FF2B5EF4-FFF2-40B4-BE49-F238E27FC236}">
                <a16:creationId xmlns:a16="http://schemas.microsoft.com/office/drawing/2014/main" id="{6CEBA9B3-ABFE-4BC9-B5F8-CF97D02A1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7638" y="3352800"/>
          <a:ext cx="322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400" imgH="431800" progId="Equation.3">
                  <p:embed/>
                </p:oleObj>
              </mc:Choice>
              <mc:Fallback>
                <p:oleObj name="Equation" r:id="rId8" imgW="2184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352800"/>
                        <a:ext cx="322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>
            <a:extLst>
              <a:ext uri="{FF2B5EF4-FFF2-40B4-BE49-F238E27FC236}">
                <a16:creationId xmlns:a16="http://schemas.microsoft.com/office/drawing/2014/main" id="{32874337-A3E1-4D0D-A5E7-27A4EBAA6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3962400"/>
          <a:ext cx="533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4000" imgH="977900" progId="Equation.3">
                  <p:embed/>
                </p:oleObj>
              </mc:Choice>
              <mc:Fallback>
                <p:oleObj name="Equation" r:id="rId10" imgW="53340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962400"/>
                        <a:ext cx="5334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>
            <a:extLst>
              <a:ext uri="{FF2B5EF4-FFF2-40B4-BE49-F238E27FC236}">
                <a16:creationId xmlns:a16="http://schemas.microsoft.com/office/drawing/2014/main" id="{31C92DC4-FB5C-4FC4-96E5-2017375B7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0" y="4267200"/>
          <a:ext cx="218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84400" imgH="368300" progId="Equation.3">
                  <p:embed/>
                </p:oleObj>
              </mc:Choice>
              <mc:Fallback>
                <p:oleObj name="Equation" r:id="rId12" imgW="21844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4267200"/>
                        <a:ext cx="2184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5" name="Text Box 9">
            <a:extLst>
              <a:ext uri="{FF2B5EF4-FFF2-40B4-BE49-F238E27FC236}">
                <a16:creationId xmlns:a16="http://schemas.microsoft.com/office/drawing/2014/main" id="{6696F390-5326-4A61-8309-C0E639B3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119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ahoma" panose="020B0604030504040204" pitchFamily="34" charset="0"/>
              </a:rPr>
              <a:t>因此</a:t>
            </a:r>
          </a:p>
        </p:txBody>
      </p:sp>
      <p:graphicFrame>
        <p:nvGraphicFramePr>
          <p:cNvPr id="101386" name="Object 10">
            <a:extLst>
              <a:ext uri="{FF2B5EF4-FFF2-40B4-BE49-F238E27FC236}">
                <a16:creationId xmlns:a16="http://schemas.microsoft.com/office/drawing/2014/main" id="{35DA024D-0D1C-4105-81C5-046049FB3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105400"/>
          <a:ext cx="537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72100" imgH="381000" progId="Equation.3">
                  <p:embed/>
                </p:oleObj>
              </mc:Choice>
              <mc:Fallback>
                <p:oleObj name="Equation" r:id="rId14" imgW="53721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05400"/>
                        <a:ext cx="537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1">
            <a:extLst>
              <a:ext uri="{FF2B5EF4-FFF2-40B4-BE49-F238E27FC236}">
                <a16:creationId xmlns:a16="http://schemas.microsoft.com/office/drawing/2014/main" id="{EB3968D8-D275-47AD-83C2-F693ECCD8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450" y="5637213"/>
          <a:ext cx="497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978400" imgH="469900" progId="Equation.3">
                  <p:embed/>
                </p:oleObj>
              </mc:Choice>
              <mc:Fallback>
                <p:oleObj name="Equation" r:id="rId16" imgW="49784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5637213"/>
                        <a:ext cx="497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12">
            <a:extLst>
              <a:ext uri="{FF2B5EF4-FFF2-40B4-BE49-F238E27FC236}">
                <a16:creationId xmlns:a16="http://schemas.microsoft.com/office/drawing/2014/main" id="{77D151DC-2148-4CA9-8574-7FF57C4BB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719763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83699" imgH="317362" progId="Equation.3">
                  <p:embed/>
                </p:oleObj>
              </mc:Choice>
              <mc:Fallback>
                <p:oleObj name="Equation" r:id="rId18" imgW="1383699" imgH="31736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719763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3">
            <a:extLst>
              <a:ext uri="{FF2B5EF4-FFF2-40B4-BE49-F238E27FC236}">
                <a16:creationId xmlns:a16="http://schemas.microsoft.com/office/drawing/2014/main" id="{4D3087A1-C896-4A53-8604-3CAA3F23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727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  <p:bldP spid="1013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extLst>
              <a:ext uri="{FF2B5EF4-FFF2-40B4-BE49-F238E27FC236}">
                <a16:creationId xmlns:a16="http://schemas.microsoft.com/office/drawing/2014/main" id="{5FF6D315-DC65-451C-BCCC-B5FC86725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89" y="419887"/>
            <a:ext cx="79787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有一繁忙的汽车站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每天有大量汽车通过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设每辆汽车在一天的某段时间内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出事故的概率为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0.0001,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在每天的该段时间内有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1000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辆汽车通过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问出事故的次数不小于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的概率是多少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102404" name="Object 4">
            <a:extLst>
              <a:ext uri="{FF2B5EF4-FFF2-40B4-BE49-F238E27FC236}">
                <a16:creationId xmlns:a16="http://schemas.microsoft.com/office/drawing/2014/main" id="{E68B4E6F-4451-49A3-931B-DDC7B9233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213100"/>
          <a:ext cx="38496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400" imgH="393700" progId="Equation.3">
                  <p:embed/>
                </p:oleObj>
              </mc:Choice>
              <mc:Fallback>
                <p:oleObj name="Equation" r:id="rId2" imgW="3073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13100"/>
                        <a:ext cx="38496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extLst>
              <a:ext uri="{FF2B5EF4-FFF2-40B4-BE49-F238E27FC236}">
                <a16:creationId xmlns:a16="http://schemas.microsoft.com/office/drawing/2014/main" id="{F449BFB4-9D52-45F8-A1C3-AFFFB40D3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370388"/>
          <a:ext cx="61642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86500" imgH="977900" progId="Equation.3">
                  <p:embed/>
                </p:oleObj>
              </mc:Choice>
              <mc:Fallback>
                <p:oleObj name="Equation" r:id="rId4" imgW="62865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70388"/>
                        <a:ext cx="616426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7">
            <a:extLst>
              <a:ext uri="{FF2B5EF4-FFF2-40B4-BE49-F238E27FC236}">
                <a16:creationId xmlns:a16="http://schemas.microsoft.com/office/drawing/2014/main" id="{AF097655-FB98-4298-981B-98F1AF5EC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546350"/>
            <a:ext cx="72659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1000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辆车通过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出事故的次数为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15367" name="Rectangle 8">
            <a:extLst>
              <a:ext uri="{FF2B5EF4-FFF2-40B4-BE49-F238E27FC236}">
                <a16:creationId xmlns:a16="http://schemas.microsoft.com/office/drawing/2014/main" id="{D9B9072C-F8C1-4355-BE5D-0F22B0A4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2544763"/>
            <a:ext cx="90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A746851E-0E41-4F77-97A6-03D1438EF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76" y="404664"/>
            <a:ext cx="727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kumimoji="1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02411" name="Group 11">
            <a:extLst>
              <a:ext uri="{FF2B5EF4-FFF2-40B4-BE49-F238E27FC236}">
                <a16:creationId xmlns:a16="http://schemas.microsoft.com/office/drawing/2014/main" id="{C0DA0DB7-B6B9-49D9-826A-F06939BB1A0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659188"/>
            <a:ext cx="7739062" cy="534987"/>
            <a:chOff x="521" y="2432"/>
            <a:chExt cx="4875" cy="337"/>
          </a:xfrm>
        </p:grpSpPr>
        <p:sp>
          <p:nvSpPr>
            <p:cNvPr id="15374" name="Rectangle 12">
              <a:extLst>
                <a:ext uri="{FF2B5EF4-FFF2-40B4-BE49-F238E27FC236}">
                  <a16:creationId xmlns:a16="http://schemas.microsoft.com/office/drawing/2014/main" id="{A82E07D2-1F34-4519-B2AC-4A235F581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432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故所求概率为</a:t>
              </a:r>
            </a:p>
          </p:txBody>
        </p:sp>
        <p:graphicFrame>
          <p:nvGraphicFramePr>
            <p:cNvPr id="15375" name="Object 13">
              <a:extLst>
                <a:ext uri="{FF2B5EF4-FFF2-40B4-BE49-F238E27FC236}">
                  <a16:creationId xmlns:a16="http://schemas.microsoft.com/office/drawing/2014/main" id="{D2932F53-4CCC-4B7C-9FB7-BF7E45DA7C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0" y="2529"/>
            <a:ext cx="34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486400" imgH="381000" progId="Equation.3">
                    <p:embed/>
                  </p:oleObj>
                </mc:Choice>
                <mc:Fallback>
                  <p:oleObj name="公式" r:id="rId6" imgW="5486400" imgH="381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" y="2529"/>
                          <a:ext cx="34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14" name="Group 14">
            <a:extLst>
              <a:ext uri="{FF2B5EF4-FFF2-40B4-BE49-F238E27FC236}">
                <a16:creationId xmlns:a16="http://schemas.microsoft.com/office/drawing/2014/main" id="{4A88B122-0D2F-415A-A993-DB7C2A159152}"/>
              </a:ext>
            </a:extLst>
          </p:cNvPr>
          <p:cNvGrpSpPr>
            <a:grpSpLocks/>
          </p:cNvGrpSpPr>
          <p:nvPr/>
        </p:nvGrpSpPr>
        <p:grpSpPr bwMode="auto">
          <a:xfrm>
            <a:off x="1273175" y="5525541"/>
            <a:ext cx="6499225" cy="639763"/>
            <a:chOff x="1056" y="3408"/>
            <a:chExt cx="4094" cy="403"/>
          </a:xfrm>
        </p:grpSpPr>
        <p:sp>
          <p:nvSpPr>
            <p:cNvPr id="15371" name="Text Box 15">
              <a:extLst>
                <a:ext uri="{FF2B5EF4-FFF2-40B4-BE49-F238E27FC236}">
                  <a16:creationId xmlns:a16="http://schemas.microsoft.com/office/drawing/2014/main" id="{55E117FB-BAC8-48AE-9F40-C12CF47EE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484"/>
              <a:ext cx="40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二项分布</a:t>
              </a:r>
              <a:r>
                <a:rPr kumimoji="1" lang="zh-CN" altLang="en-US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          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              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泊松分布</a:t>
              </a:r>
            </a:p>
          </p:txBody>
        </p:sp>
        <p:sp>
          <p:nvSpPr>
            <p:cNvPr id="15372" name="AutoShape 16">
              <a:extLst>
                <a:ext uri="{FF2B5EF4-FFF2-40B4-BE49-F238E27FC236}">
                  <a16:creationId xmlns:a16="http://schemas.microsoft.com/office/drawing/2014/main" id="{3D4BCE67-5A34-40B3-A935-293A726CD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639"/>
              <a:ext cx="1460" cy="81"/>
            </a:xfrm>
            <a:prstGeom prst="rightArrow">
              <a:avLst>
                <a:gd name="adj1" fmla="val 50000"/>
                <a:gd name="adj2" fmla="val 450617"/>
              </a:avLst>
            </a:prstGeom>
            <a:solidFill>
              <a:srgbClr val="008000"/>
            </a:solidFill>
            <a:ln w="1905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373" name="Object 17">
              <a:extLst>
                <a:ext uri="{FF2B5EF4-FFF2-40B4-BE49-F238E27FC236}">
                  <a16:creationId xmlns:a16="http://schemas.microsoft.com/office/drawing/2014/main" id="{D42C61E6-60D6-401F-9B69-6E7A67C9B9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408"/>
            <a:ext cx="1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806700" imgH="393700" progId="Equation.3">
                    <p:embed/>
                  </p:oleObj>
                </mc:Choice>
                <mc:Fallback>
                  <p:oleObj name="Equation" r:id="rId8" imgW="2806700" imgH="393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08"/>
                          <a:ext cx="17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0D214C1-F2FF-409F-82BA-345803C9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620713"/>
            <a:ext cx="4183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泊松分布</a:t>
            </a:r>
            <a:r>
              <a:rPr kumimoji="1"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75A7BF75-0A89-42DF-A552-4F948AB1D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28775"/>
          <a:ext cx="76200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20000" imgH="3073400" progId="Equation.3">
                  <p:embed/>
                </p:oleObj>
              </mc:Choice>
              <mc:Fallback>
                <p:oleObj name="Equation" r:id="rId2" imgW="7620000" imgH="307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28775"/>
                        <a:ext cx="7620000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035DF04-13A9-48D3-8BF5-1FD6C1B1F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476250"/>
            <a:ext cx="3255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泊松分布的图形</a:t>
            </a:r>
          </a:p>
        </p:txBody>
      </p:sp>
      <p:pic>
        <p:nvPicPr>
          <p:cNvPr id="104451" name="Picture 3">
            <a:extLst>
              <a:ext uri="{FF2B5EF4-FFF2-40B4-BE49-F238E27FC236}">
                <a16:creationId xmlns:a16="http://schemas.microsoft.com/office/drawing/2014/main" id="{D3109BE0-E24B-4A1B-9AD5-1C04F6534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1184275"/>
            <a:ext cx="3743325" cy="2268538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2" name="Picture 4">
            <a:extLst>
              <a:ext uri="{FF2B5EF4-FFF2-40B4-BE49-F238E27FC236}">
                <a16:creationId xmlns:a16="http://schemas.microsoft.com/office/drawing/2014/main" id="{01DA1F46-530D-4C9A-8D34-D18D1E497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3460750"/>
            <a:ext cx="3743325" cy="2268538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3" name="Picture 5">
            <a:extLst>
              <a:ext uri="{FF2B5EF4-FFF2-40B4-BE49-F238E27FC236}">
                <a16:creationId xmlns:a16="http://schemas.microsoft.com/office/drawing/2014/main" id="{1F841F7A-8311-43EC-A685-2C28F620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84275"/>
            <a:ext cx="3743325" cy="2268538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4" name="Picture 6">
            <a:extLst>
              <a:ext uri="{FF2B5EF4-FFF2-40B4-BE49-F238E27FC236}">
                <a16:creationId xmlns:a16="http://schemas.microsoft.com/office/drawing/2014/main" id="{FACC7425-0070-4C5D-92A2-70E755EF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460750"/>
            <a:ext cx="3743325" cy="2268538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3F414E6B-7D96-4A53-889C-69DF16407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70" y="90619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泊松定理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A06CC5D5-009D-4D8C-967B-F77CAFBBC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3571" y="906723"/>
                <a:ext cx="563083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是常数，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为任意正整数，</a:t>
                </a:r>
              </a:p>
            </p:txBody>
          </p:sp>
        </mc:Choice>
        <mc:Fallback xmlns=""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A06CC5D5-009D-4D8C-967B-F77CAFBBC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3571" y="906723"/>
                <a:ext cx="5630837" cy="523220"/>
              </a:xfrm>
              <a:prstGeom prst="rect">
                <a:avLst/>
              </a:prstGeom>
              <a:blipFill>
                <a:blip r:embed="rId2"/>
                <a:stretch>
                  <a:fillRect l="-2275" t="-16279" r="-1625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D8240AA3-4412-48AB-8DE9-C9ACD0697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8451" y="1537628"/>
                <a:ext cx="676300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𝒏</m:t>
                    </m:r>
                    <m:sSub>
                      <m:sSub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，则对任一固定的非负整数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，有</a:t>
                </a:r>
              </a:p>
            </p:txBody>
          </p:sp>
        </mc:Choice>
        <mc:Fallback xmlns=""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D8240AA3-4412-48AB-8DE9-C9ACD069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451" y="1537628"/>
                <a:ext cx="6763005" cy="523220"/>
              </a:xfrm>
              <a:prstGeom prst="rect">
                <a:avLst/>
              </a:prstGeom>
              <a:blipFill>
                <a:blip r:embed="rId3"/>
                <a:stretch>
                  <a:fillRect t="-15116" r="-1172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8A82D44-CE04-4A92-987D-0752A62640E1}"/>
                  </a:ext>
                </a:extLst>
              </p:cNvPr>
              <p:cNvSpPr txBox="1"/>
              <p:nvPr/>
            </p:nvSpPr>
            <p:spPr>
              <a:xfrm>
                <a:off x="1691680" y="2348880"/>
                <a:ext cx="5254451" cy="882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pt-BR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pt-BR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bSup>
                            <m:sSubSupPr>
                              <m:ctrlPr>
                                <a:rPr lang="pt-BR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func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8A82D44-CE04-4A92-987D-0752A6264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348880"/>
                <a:ext cx="5254451" cy="882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AD4601EA-FC6C-42CF-8ED3-9D157E45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可利用泊松定理计算</a:t>
            </a:r>
          </a:p>
        </p:txBody>
      </p:sp>
      <p:graphicFrame>
        <p:nvGraphicFramePr>
          <p:cNvPr id="108548" name="Object 4">
            <a:extLst>
              <a:ext uri="{FF2B5EF4-FFF2-40B4-BE49-F238E27FC236}">
                <a16:creationId xmlns:a16="http://schemas.microsoft.com/office/drawing/2014/main" id="{29311F61-ABED-49CF-8357-F75B89CBA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738688"/>
          <a:ext cx="34798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800" imgH="368300" progId="Equation.3">
                  <p:embed/>
                </p:oleObj>
              </mc:Choice>
              <mc:Fallback>
                <p:oleObj name="Equation" r:id="rId2" imgW="34798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38688"/>
                        <a:ext cx="34798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Rectangle 5">
            <a:extLst>
              <a:ext uri="{FF2B5EF4-FFF2-40B4-BE49-F238E27FC236}">
                <a16:creationId xmlns:a16="http://schemas.microsoft.com/office/drawing/2014/main" id="{0F537420-496B-44A5-81CA-2D2257986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766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所求概率为</a:t>
            </a:r>
          </a:p>
        </p:txBody>
      </p:sp>
      <p:graphicFrame>
        <p:nvGraphicFramePr>
          <p:cNvPr id="108550" name="Object 6">
            <a:extLst>
              <a:ext uri="{FF2B5EF4-FFF2-40B4-BE49-F238E27FC236}">
                <a16:creationId xmlns:a16="http://schemas.microsoft.com/office/drawing/2014/main" id="{43A72194-CB25-44C4-83FC-B5E853A584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572000"/>
          <a:ext cx="62865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86500" imgH="977900" progId="Equation.3">
                  <p:embed/>
                </p:oleObj>
              </mc:Choice>
              <mc:Fallback>
                <p:oleObj name="Equation" r:id="rId4" imgW="62865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62865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>
            <a:extLst>
              <a:ext uri="{FF2B5EF4-FFF2-40B4-BE49-F238E27FC236}">
                <a16:creationId xmlns:a16="http://schemas.microsoft.com/office/drawing/2014/main" id="{155889F5-F10A-462D-A759-F4363A0D7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0" y="5334000"/>
          <a:ext cx="4432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32300" imgH="889000" progId="Equation.3">
                  <p:embed/>
                </p:oleObj>
              </mc:Choice>
              <mc:Fallback>
                <p:oleObj name="Equation" r:id="rId6" imgW="44323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334000"/>
                        <a:ext cx="4432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Rectangle 8">
            <a:extLst>
              <a:ext uri="{FF2B5EF4-FFF2-40B4-BE49-F238E27FC236}">
                <a16:creationId xmlns:a16="http://schemas.microsoft.com/office/drawing/2014/main" id="{29CEE3BC-02A0-4E82-BB73-69B1437B8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225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8553" name="Object 9">
            <a:extLst>
              <a:ext uri="{FF2B5EF4-FFF2-40B4-BE49-F238E27FC236}">
                <a16:creationId xmlns:a16="http://schemas.microsoft.com/office/drawing/2014/main" id="{2F420030-2507-4261-ADC5-3E14FEBFF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602288"/>
          <a:ext cx="142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400" imgH="381000" progId="Equation.3">
                  <p:embed/>
                </p:oleObj>
              </mc:Choice>
              <mc:Fallback>
                <p:oleObj name="Equation" r:id="rId8" imgW="1422400" imgH="38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02288"/>
                        <a:ext cx="142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>
            <a:extLst>
              <a:ext uri="{FF2B5EF4-FFF2-40B4-BE49-F238E27FC236}">
                <a16:creationId xmlns:a16="http://schemas.microsoft.com/office/drawing/2014/main" id="{D8E11C76-64DD-46B1-9885-211CB3B78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160838"/>
          <a:ext cx="43846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72100" imgH="381000" progId="Equation.3">
                  <p:embed/>
                </p:oleObj>
              </mc:Choice>
              <mc:Fallback>
                <p:oleObj name="Equation" r:id="rId10" imgW="53721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60838"/>
                        <a:ext cx="43846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>
            <a:extLst>
              <a:ext uri="{FF2B5EF4-FFF2-40B4-BE49-F238E27FC236}">
                <a16:creationId xmlns:a16="http://schemas.microsoft.com/office/drawing/2014/main" id="{60AFA687-8C5C-4524-ACA3-07815BB7B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6163" y="3556000"/>
          <a:ext cx="37544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97200" imgH="393700" progId="Equation.3">
                  <p:embed/>
                </p:oleObj>
              </mc:Choice>
              <mc:Fallback>
                <p:oleObj name="Equation" r:id="rId12" imgW="29972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556000"/>
                        <a:ext cx="37544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3">
            <a:extLst>
              <a:ext uri="{FF2B5EF4-FFF2-40B4-BE49-F238E27FC236}">
                <a16:creationId xmlns:a16="http://schemas.microsoft.com/office/drawing/2014/main" id="{A8DFB86E-DF53-4C74-993A-DB4CC972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41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有一繁忙的汽车站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每天有大量汽车通过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设每辆汽车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在一天的某段时间内出事故的概率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0.0001,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在每天的该段时间内有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1000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辆汽车通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过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问出事故的次数不小于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的概率是多少</a:t>
            </a:r>
            <a:r>
              <a:rPr kumimoji="1" lang="en-US" altLang="zh-CN" sz="2800" b="1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06212EC1-0FE3-4DA6-9E3D-399D3C7F7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14613"/>
            <a:ext cx="72659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1000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辆车通过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出事故的次数为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49" grpId="0" autoUpdateAnimBg="0"/>
      <p:bldP spid="108552" grpId="0" autoUpdateAnimBg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6721DF5C-E514-4BE9-A874-C40650DD6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73" y="971011"/>
            <a:ext cx="788987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为了保证设备正常工作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需配备适量的维修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工人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工人配备多了就浪费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配备少了又要影响生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产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现有同类型设备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300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各台工作是相互独立的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发生故障的概率都是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0.01.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在通常情况下一台设备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的故障可由一个人来处理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我们也只考虑这种情况</a:t>
            </a:r>
          </a:p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) 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问至少需配备多少工人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才能保证设备发生故障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但不能及时维修的概率小于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0.01?</a:t>
            </a:r>
          </a:p>
        </p:txBody>
      </p:sp>
      <p:grpSp>
        <p:nvGrpSpPr>
          <p:cNvPr id="109571" name="Group 3">
            <a:extLst>
              <a:ext uri="{FF2B5EF4-FFF2-40B4-BE49-F238E27FC236}">
                <a16:creationId xmlns:a16="http://schemas.microsoft.com/office/drawing/2014/main" id="{82D4D5B1-7377-4300-80DF-D676A903B036}"/>
              </a:ext>
            </a:extLst>
          </p:cNvPr>
          <p:cNvGrpSpPr>
            <a:grpSpLocks/>
          </p:cNvGrpSpPr>
          <p:nvPr/>
        </p:nvGrpSpPr>
        <p:grpSpPr bwMode="auto">
          <a:xfrm>
            <a:off x="806376" y="4221088"/>
            <a:ext cx="3060700" cy="523875"/>
            <a:chOff x="576" y="2822"/>
            <a:chExt cx="1928" cy="330"/>
          </a:xfrm>
        </p:grpSpPr>
        <p:sp>
          <p:nvSpPr>
            <p:cNvPr id="20493" name="Rectangle 4">
              <a:extLst>
                <a:ext uri="{FF2B5EF4-FFF2-40B4-BE49-F238E27FC236}">
                  <a16:creationId xmlns:a16="http://schemas.microsoft.com/office/drawing/2014/main" id="{FC20AE0E-B280-4480-A0AB-5064A149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2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</a:p>
          </p:txBody>
        </p:sp>
        <p:graphicFrame>
          <p:nvGraphicFramePr>
            <p:cNvPr id="20494" name="Object 5">
              <a:extLst>
                <a:ext uri="{FF2B5EF4-FFF2-40B4-BE49-F238E27FC236}">
                  <a16:creationId xmlns:a16="http://schemas.microsoft.com/office/drawing/2014/main" id="{3287BCF4-3D92-470F-B5F5-DC2673B985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880"/>
            <a:ext cx="14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98700" imgH="431800" progId="Equation.3">
                    <p:embed/>
                  </p:oleObj>
                </mc:Choice>
                <mc:Fallback>
                  <p:oleObj name="Equation" r:id="rId2" imgW="22987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80"/>
                          <a:ext cx="14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574" name="Group 6">
            <a:extLst>
              <a:ext uri="{FF2B5EF4-FFF2-40B4-BE49-F238E27FC236}">
                <a16:creationId xmlns:a16="http://schemas.microsoft.com/office/drawing/2014/main" id="{843DC14E-ACE6-4DFF-AC11-71C2515273D1}"/>
              </a:ext>
            </a:extLst>
          </p:cNvPr>
          <p:cNvGrpSpPr>
            <a:grpSpLocks/>
          </p:cNvGrpSpPr>
          <p:nvPr/>
        </p:nvGrpSpPr>
        <p:grpSpPr bwMode="auto">
          <a:xfrm>
            <a:off x="806376" y="4313163"/>
            <a:ext cx="7556500" cy="990600"/>
            <a:chOff x="576" y="2880"/>
            <a:chExt cx="4760" cy="624"/>
          </a:xfrm>
        </p:grpSpPr>
        <p:graphicFrame>
          <p:nvGraphicFramePr>
            <p:cNvPr id="20491" name="Object 7">
              <a:extLst>
                <a:ext uri="{FF2B5EF4-FFF2-40B4-BE49-F238E27FC236}">
                  <a16:creationId xmlns:a16="http://schemas.microsoft.com/office/drawing/2014/main" id="{FCF56D42-95BA-49AB-B2F4-A8E4EEA22D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880"/>
            <a:ext cx="27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56100" imgH="406400" progId="Equation.3">
                    <p:embed/>
                  </p:oleObj>
                </mc:Choice>
                <mc:Fallback>
                  <p:oleObj name="Equation" r:id="rId4" imgW="4356100" imgH="406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880"/>
                          <a:ext cx="27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8">
              <a:extLst>
                <a:ext uri="{FF2B5EF4-FFF2-40B4-BE49-F238E27FC236}">
                  <a16:creationId xmlns:a16="http://schemas.microsoft.com/office/drawing/2014/main" id="{63977027-0EE9-4B07-835C-EBADDA62A0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232"/>
            <a:ext cx="9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48728" imgH="431613" progId="Equation.3">
                    <p:embed/>
                  </p:oleObj>
                </mc:Choice>
                <mc:Fallback>
                  <p:oleObj name="Equation" r:id="rId6" imgW="1548728" imgH="4316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232"/>
                          <a:ext cx="9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7" name="Object 9">
            <a:extLst>
              <a:ext uri="{FF2B5EF4-FFF2-40B4-BE49-F238E27FC236}">
                <a16:creationId xmlns:a16="http://schemas.microsoft.com/office/drawing/2014/main" id="{E8BEF088-B322-47D7-86EA-3DEC299EA5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579505"/>
              </p:ext>
            </p:extLst>
          </p:nvPr>
        </p:nvGraphicFramePr>
        <p:xfrm>
          <a:off x="2393876" y="4846563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89300" imgH="431800" progId="Equation.3">
                  <p:embed/>
                </p:oleObj>
              </mc:Choice>
              <mc:Fallback>
                <p:oleObj name="Equation" r:id="rId8" imgW="32893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876" y="4846563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78" name="Group 10">
            <a:extLst>
              <a:ext uri="{FF2B5EF4-FFF2-40B4-BE49-F238E27FC236}">
                <a16:creationId xmlns:a16="http://schemas.microsoft.com/office/drawing/2014/main" id="{DE8CAA0E-A78F-4443-A4E5-561EED662886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4737026"/>
            <a:ext cx="7672388" cy="1133475"/>
            <a:chOff x="544" y="3147"/>
            <a:chExt cx="4833" cy="714"/>
          </a:xfrm>
        </p:grpSpPr>
        <p:sp>
          <p:nvSpPr>
            <p:cNvPr id="20488" name="Text Box 11">
              <a:extLst>
                <a:ext uri="{FF2B5EF4-FFF2-40B4-BE49-F238E27FC236}">
                  <a16:creationId xmlns:a16="http://schemas.microsoft.com/office/drawing/2014/main" id="{3A57EAE6-F519-4FD1-9401-5CE41C24D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3147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所需解决的问题</a:t>
              </a:r>
            </a:p>
          </p:txBody>
        </p:sp>
        <p:graphicFrame>
          <p:nvGraphicFramePr>
            <p:cNvPr id="20489" name="Object 12">
              <a:extLst>
                <a:ext uri="{FF2B5EF4-FFF2-40B4-BE49-F238E27FC236}">
                  <a16:creationId xmlns:a16="http://schemas.microsoft.com/office/drawing/2014/main" id="{DCB81F10-7B5C-4C29-891E-E4712BF825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4" y="3589"/>
            <a:ext cx="1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79700" imgH="431800" progId="Equation.3">
                    <p:embed/>
                  </p:oleObj>
                </mc:Choice>
                <mc:Fallback>
                  <p:oleObj name="Equation" r:id="rId10" imgW="2679700" imgH="431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3589"/>
                          <a:ext cx="16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Text Box 13">
              <a:extLst>
                <a:ext uri="{FF2B5EF4-FFF2-40B4-BE49-F238E27FC236}">
                  <a16:creationId xmlns:a16="http://schemas.microsoft.com/office/drawing/2014/main" id="{2A428205-5DAC-45B9-9041-3EC25F534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353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使得</a:t>
              </a:r>
            </a:p>
          </p:txBody>
        </p:sp>
      </p:grpSp>
      <p:sp>
        <p:nvSpPr>
          <p:cNvPr id="20487" name="Rectangle 14">
            <a:extLst>
              <a:ext uri="{FF2B5EF4-FFF2-40B4-BE49-F238E27FC236}">
                <a16:creationId xmlns:a16="http://schemas.microsoft.com/office/drawing/2014/main" id="{10DBDA5B-5FB5-422C-8C40-7B7FDA5B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73" y="361411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合理配备维修工人问题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94DD8F4-24FF-4CA0-AEEB-C24AF90F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858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由泊松定理得</a:t>
            </a:r>
          </a:p>
        </p:txBody>
      </p:sp>
      <p:graphicFrame>
        <p:nvGraphicFramePr>
          <p:cNvPr id="110595" name="Object 3">
            <a:extLst>
              <a:ext uri="{FF2B5EF4-FFF2-40B4-BE49-F238E27FC236}">
                <a16:creationId xmlns:a16="http://schemas.microsoft.com/office/drawing/2014/main" id="{12E32E96-81E5-4179-A11A-3468E56D4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1270000"/>
          <a:ext cx="327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" imgH="965200" progId="Equation.3">
                  <p:embed/>
                </p:oleObj>
              </mc:Choice>
              <mc:Fallback>
                <p:oleObj name="Equation" r:id="rId2" imgW="32766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1270000"/>
                        <a:ext cx="327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596" name="Group 4">
            <a:extLst>
              <a:ext uri="{FF2B5EF4-FFF2-40B4-BE49-F238E27FC236}">
                <a16:creationId xmlns:a16="http://schemas.microsoft.com/office/drawing/2014/main" id="{B0959EB4-BD9F-4E3F-8426-B55C43DD65E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308225"/>
            <a:ext cx="3860800" cy="965200"/>
            <a:chOff x="521" y="1454"/>
            <a:chExt cx="2432" cy="608"/>
          </a:xfrm>
        </p:grpSpPr>
        <p:sp>
          <p:nvSpPr>
            <p:cNvPr id="21519" name="Rectangle 5">
              <a:extLst>
                <a:ext uri="{FF2B5EF4-FFF2-40B4-BE49-F238E27FC236}">
                  <a16:creationId xmlns:a16="http://schemas.microsoft.com/office/drawing/2014/main" id="{92EBB67A-C6F4-45C6-8BFD-620DA1C7C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58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故有</a:t>
              </a:r>
            </a:p>
          </p:txBody>
        </p:sp>
        <p:graphicFrame>
          <p:nvGraphicFramePr>
            <p:cNvPr id="21520" name="Object 6">
              <a:extLst>
                <a:ext uri="{FF2B5EF4-FFF2-40B4-BE49-F238E27FC236}">
                  <a16:creationId xmlns:a16="http://schemas.microsoft.com/office/drawing/2014/main" id="{189BBA15-622A-4CCA-84D6-64A7FC49CA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3" y="1454"/>
            <a:ext cx="148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49500" imgH="965200" progId="Equation.3">
                    <p:embed/>
                  </p:oleObj>
                </mc:Choice>
                <mc:Fallback>
                  <p:oleObj name="Equation" r:id="rId4" imgW="2349500" imgH="965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454"/>
                          <a:ext cx="1480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599" name="Group 7">
            <a:extLst>
              <a:ext uri="{FF2B5EF4-FFF2-40B4-BE49-F238E27FC236}">
                <a16:creationId xmlns:a16="http://schemas.microsoft.com/office/drawing/2014/main" id="{17CE6C1B-0578-4A30-9366-B6649B3844F2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486150"/>
            <a:ext cx="2578100" cy="965200"/>
            <a:chOff x="522" y="2196"/>
            <a:chExt cx="1624" cy="608"/>
          </a:xfrm>
        </p:grpSpPr>
        <p:sp>
          <p:nvSpPr>
            <p:cNvPr id="21517" name="Text Box 8">
              <a:extLst>
                <a:ext uri="{FF2B5EF4-FFF2-40B4-BE49-F238E27FC236}">
                  <a16:creationId xmlns:a16="http://schemas.microsoft.com/office/drawing/2014/main" id="{5BAA97BC-7960-461E-A8E8-C3299C741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230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即</a:t>
              </a:r>
            </a:p>
          </p:txBody>
        </p:sp>
        <p:graphicFrame>
          <p:nvGraphicFramePr>
            <p:cNvPr id="21518" name="Object 9">
              <a:extLst>
                <a:ext uri="{FF2B5EF4-FFF2-40B4-BE49-F238E27FC236}">
                  <a16:creationId xmlns:a16="http://schemas.microsoft.com/office/drawing/2014/main" id="{CEFEE1AC-99C3-4528-83E9-99831EBD5A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2" y="2196"/>
            <a:ext cx="110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52600" imgH="965200" progId="Equation.3">
                    <p:embed/>
                  </p:oleObj>
                </mc:Choice>
                <mc:Fallback>
                  <p:oleObj name="Equation" r:id="rId6" imgW="1752600" imgH="965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2196"/>
                          <a:ext cx="110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02" name="Object 10">
            <a:extLst>
              <a:ext uri="{FF2B5EF4-FFF2-40B4-BE49-F238E27FC236}">
                <a16:creationId xmlns:a16="http://schemas.microsoft.com/office/drawing/2014/main" id="{5086F497-289B-4FAC-BB58-F8E7B4875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3486150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600" imgH="965200" progId="Equation.3">
                  <p:embed/>
                </p:oleObj>
              </mc:Choice>
              <mc:Fallback>
                <p:oleObj name="Equation" r:id="rId8" imgW="1879600" imgH="965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486150"/>
                        <a:ext cx="187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1">
            <a:extLst>
              <a:ext uri="{FF2B5EF4-FFF2-40B4-BE49-F238E27FC236}">
                <a16:creationId xmlns:a16="http://schemas.microsoft.com/office/drawing/2014/main" id="{3D85B73E-ED8D-415A-88A5-187173047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784600"/>
          <a:ext cx="101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6000" imgH="368300" progId="Equation.3">
                  <p:embed/>
                </p:oleObj>
              </mc:Choice>
              <mc:Fallback>
                <p:oleObj name="Equation" r:id="rId10" imgW="10160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784600"/>
                        <a:ext cx="101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4" name="Object 12">
            <a:extLst>
              <a:ext uri="{FF2B5EF4-FFF2-40B4-BE49-F238E27FC236}">
                <a16:creationId xmlns:a16="http://schemas.microsoft.com/office/drawing/2014/main" id="{CA03988C-EB10-4750-A5DB-B224C1280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735513"/>
          <a:ext cx="523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32400" imgH="393700" progId="Equation.3">
                  <p:embed/>
                </p:oleObj>
              </mc:Choice>
              <mc:Fallback>
                <p:oleObj name="Equation" r:id="rId12" imgW="52324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35513"/>
                        <a:ext cx="523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05" name="Group 13">
            <a:extLst>
              <a:ext uri="{FF2B5EF4-FFF2-40B4-BE49-F238E27FC236}">
                <a16:creationId xmlns:a16="http://schemas.microsoft.com/office/drawing/2014/main" id="{06B8CB2F-9B3F-48EF-8112-CD9099CFBCE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692650"/>
            <a:ext cx="8001000" cy="1479550"/>
            <a:chOff x="528" y="2956"/>
            <a:chExt cx="5040" cy="932"/>
          </a:xfrm>
        </p:grpSpPr>
        <p:sp>
          <p:nvSpPr>
            <p:cNvPr id="21515" name="Rectangle 14">
              <a:extLst>
                <a:ext uri="{FF2B5EF4-FFF2-40B4-BE49-F238E27FC236}">
                  <a16:creationId xmlns:a16="http://schemas.microsoft.com/office/drawing/2014/main" id="{A6E5DE7C-346F-4173-AE2A-D20888025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292"/>
              <a:ext cx="504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个工人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才能保证设备发生故障但不能及时维修的概率小于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0.01.</a:t>
              </a:r>
            </a:p>
          </p:txBody>
        </p:sp>
        <p:sp>
          <p:nvSpPr>
            <p:cNvPr id="21516" name="Rectangle 15">
              <a:extLst>
                <a:ext uri="{FF2B5EF4-FFF2-40B4-BE49-F238E27FC236}">
                  <a16:creationId xmlns:a16="http://schemas.microsoft.com/office/drawing/2014/main" id="{7E6F9869-B7F4-4DCC-82FD-1286CF7A9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56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故至少需配备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graphicFrame>
        <p:nvGraphicFramePr>
          <p:cNvPr id="21514" name="Object 16">
            <a:extLst>
              <a:ext uri="{FF2B5EF4-FFF2-40B4-BE49-F238E27FC236}">
                <a16:creationId xmlns:a16="http://schemas.microsoft.com/office/drawing/2014/main" id="{D410D0B1-8E06-45D3-9157-3A0ED59BC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838200"/>
          <a:ext cx="264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41600" imgH="381000" progId="Equation.3">
                  <p:embed/>
                </p:oleObj>
              </mc:Choice>
              <mc:Fallback>
                <p:oleObj name="Equation" r:id="rId14" imgW="2641600" imgH="38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264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E9733C87-5666-40E5-8111-DCF4B09A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7689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200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件产品中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有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190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件合格品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,10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件不合格品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现从中随机抽取一件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那末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若规定</a:t>
            </a:r>
          </a:p>
        </p:txBody>
      </p:sp>
      <p:grpSp>
        <p:nvGrpSpPr>
          <p:cNvPr id="87043" name="Group 3">
            <a:extLst>
              <a:ext uri="{FF2B5EF4-FFF2-40B4-BE49-F238E27FC236}">
                <a16:creationId xmlns:a16="http://schemas.microsoft.com/office/drawing/2014/main" id="{B7B0A02B-E02F-4F09-9FA7-F0B8DB5365A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133600"/>
            <a:ext cx="3711575" cy="1052513"/>
            <a:chOff x="1248" y="1344"/>
            <a:chExt cx="2338" cy="663"/>
          </a:xfrm>
        </p:grpSpPr>
        <p:graphicFrame>
          <p:nvGraphicFramePr>
            <p:cNvPr id="3086" name="Object 4">
              <a:extLst>
                <a:ext uri="{FF2B5EF4-FFF2-40B4-BE49-F238E27FC236}">
                  <a16:creationId xmlns:a16="http://schemas.microsoft.com/office/drawing/2014/main" id="{6CFC3913-9A22-4703-941F-24210E1BB5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364"/>
            <a:ext cx="73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68400" imgH="977900" progId="Equation.3">
                    <p:embed/>
                  </p:oleObj>
                </mc:Choice>
                <mc:Fallback>
                  <p:oleObj name="Equation" r:id="rId2" imgW="1168400" imgH="977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364"/>
                          <a:ext cx="73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Rectangle 5">
              <a:extLst>
                <a:ext uri="{FF2B5EF4-FFF2-40B4-BE49-F238E27FC236}">
                  <a16:creationId xmlns:a16="http://schemas.microsoft.com/office/drawing/2014/main" id="{CB257311-302F-4396-906E-80BEB655D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取得不合格品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3088" name="Rectangle 6">
              <a:extLst>
                <a:ext uri="{FF2B5EF4-FFF2-40B4-BE49-F238E27FC236}">
                  <a16:creationId xmlns:a16="http://schemas.microsoft.com/office/drawing/2014/main" id="{79E8A850-B569-49A5-A6A8-86019A78D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80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取得合格品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87047" name="Rectangle 7">
            <a:extLst>
              <a:ext uri="{FF2B5EF4-FFF2-40B4-BE49-F238E27FC236}">
                <a16:creationId xmlns:a16="http://schemas.microsoft.com/office/drawing/2014/main" id="{C27C24A9-9FA9-4EFD-8A92-EAD220028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340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则随机变量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服从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(0-1)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分布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87048" name="Group 8">
            <a:extLst>
              <a:ext uri="{FF2B5EF4-FFF2-40B4-BE49-F238E27FC236}">
                <a16:creationId xmlns:a16="http://schemas.microsoft.com/office/drawing/2014/main" id="{08DD3ABC-BF4F-475C-A963-9E971AA87B8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505200"/>
            <a:ext cx="3657600" cy="1447800"/>
            <a:chOff x="1296" y="2208"/>
            <a:chExt cx="2304" cy="912"/>
          </a:xfrm>
        </p:grpSpPr>
        <p:sp>
          <p:nvSpPr>
            <p:cNvPr id="3078" name="Line 9">
              <a:extLst>
                <a:ext uri="{FF2B5EF4-FFF2-40B4-BE49-F238E27FC236}">
                  <a16:creationId xmlns:a16="http://schemas.microsoft.com/office/drawing/2014/main" id="{EF39653A-C8F2-4DC4-A55A-67A7494BA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544"/>
              <a:ext cx="230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079" name="Object 10">
              <a:extLst>
                <a:ext uri="{FF2B5EF4-FFF2-40B4-BE49-F238E27FC236}">
                  <a16:creationId xmlns:a16="http://schemas.microsoft.com/office/drawing/2014/main" id="{9723D22C-50B5-4287-AB9A-7940699AB2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30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446" imgH="291973" progId="Equation.3">
                    <p:embed/>
                  </p:oleObj>
                </mc:Choice>
                <mc:Fallback>
                  <p:oleObj name="Equation" r:id="rId4" imgW="355446" imgH="29197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0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1">
              <a:extLst>
                <a:ext uri="{FF2B5EF4-FFF2-40B4-BE49-F238E27FC236}">
                  <a16:creationId xmlns:a16="http://schemas.microsoft.com/office/drawing/2014/main" id="{0FDB17D8-7295-41B3-8356-B930AE0449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68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35" imgH="431613" progId="Equation.3">
                    <p:embed/>
                  </p:oleObj>
                </mc:Choice>
                <mc:Fallback>
                  <p:oleObj name="Equation" r:id="rId6" imgW="380835" imgH="4316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8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12">
              <a:extLst>
                <a:ext uri="{FF2B5EF4-FFF2-40B4-BE49-F238E27FC236}">
                  <a16:creationId xmlns:a16="http://schemas.microsoft.com/office/drawing/2014/main" id="{ABB1F1A0-1C9D-438D-86BE-F13AC0D581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4" y="226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24" imgH="317225" progId="Equation.3">
                    <p:embed/>
                  </p:oleObj>
                </mc:Choice>
                <mc:Fallback>
                  <p:oleObj name="Equation" r:id="rId8" imgW="203024" imgH="31722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2260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13">
              <a:extLst>
                <a:ext uri="{FF2B5EF4-FFF2-40B4-BE49-F238E27FC236}">
                  <a16:creationId xmlns:a16="http://schemas.microsoft.com/office/drawing/2014/main" id="{002B2553-B325-49D0-BE2F-F9C5E1D601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4" y="2256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335" imgH="317225" progId="Equation.3">
                    <p:embed/>
                  </p:oleObj>
                </mc:Choice>
                <mc:Fallback>
                  <p:oleObj name="Equation" r:id="rId10" imgW="190335" imgH="31722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256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14">
              <a:extLst>
                <a:ext uri="{FF2B5EF4-FFF2-40B4-BE49-F238E27FC236}">
                  <a16:creationId xmlns:a16="http://schemas.microsoft.com/office/drawing/2014/main" id="{9B49EE64-F046-4DE0-A88A-F414C08BFA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592"/>
            <a:ext cx="37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96900" imgH="838200" progId="Equation.3">
                    <p:embed/>
                  </p:oleObj>
                </mc:Choice>
                <mc:Fallback>
                  <p:oleObj name="Equation" r:id="rId12" imgW="596900" imgH="838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92"/>
                          <a:ext cx="37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15">
              <a:extLst>
                <a:ext uri="{FF2B5EF4-FFF2-40B4-BE49-F238E27FC236}">
                  <a16:creationId xmlns:a16="http://schemas.microsoft.com/office/drawing/2014/main" id="{24997FBE-5D85-48E6-B694-6E3FE11BF9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2592"/>
            <a:ext cx="48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96900" imgH="838200" progId="Equation.3">
                    <p:embed/>
                  </p:oleObj>
                </mc:Choice>
                <mc:Fallback>
                  <p:oleObj name="Equation" r:id="rId14" imgW="596900" imgH="838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592"/>
                          <a:ext cx="48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5" name="Line 16">
              <a:extLst>
                <a:ext uri="{FF2B5EF4-FFF2-40B4-BE49-F238E27FC236}">
                  <a16:creationId xmlns:a16="http://schemas.microsoft.com/office/drawing/2014/main" id="{D7965E11-5728-411F-9366-00C261E00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08"/>
              <a:ext cx="0" cy="91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D2ACE55-B855-4245-B1B0-17241BAC3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2" y="404664"/>
            <a:ext cx="7848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设有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80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台同类型设备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各台工作是相互独立的发生故障的概率都是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0.01,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且一台设备的故障能由一个人处理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考虑两种配备维修工人的方法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其一是由四人维护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每人负责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其二是由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人共同维护台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80.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试比较这两种方法在设备发生故障时不能及时维修的概率的大小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11619" name="Group 3">
            <a:extLst>
              <a:ext uri="{FF2B5EF4-FFF2-40B4-BE49-F238E27FC236}">
                <a16:creationId xmlns:a16="http://schemas.microsoft.com/office/drawing/2014/main" id="{E184D4D6-A61C-43F3-8F58-F4B68D86508C}"/>
              </a:ext>
            </a:extLst>
          </p:cNvPr>
          <p:cNvGrpSpPr>
            <a:grpSpLocks/>
          </p:cNvGrpSpPr>
          <p:nvPr/>
        </p:nvGrpSpPr>
        <p:grpSpPr bwMode="auto">
          <a:xfrm>
            <a:off x="545902" y="3417912"/>
            <a:ext cx="2936875" cy="519113"/>
            <a:chOff x="528" y="2112"/>
            <a:chExt cx="1850" cy="327"/>
          </a:xfrm>
        </p:grpSpPr>
        <p:sp>
          <p:nvSpPr>
            <p:cNvPr id="22540" name="Rectangle 4">
              <a:extLst>
                <a:ext uri="{FF2B5EF4-FFF2-40B4-BE49-F238E27FC236}">
                  <a16:creationId xmlns:a16="http://schemas.microsoft.com/office/drawing/2014/main" id="{E04174E0-292B-4F20-A2E4-B0ADB9519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11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</a:p>
          </p:txBody>
        </p:sp>
        <p:sp>
          <p:nvSpPr>
            <p:cNvPr id="22541" name="Rectangle 5">
              <a:extLst>
                <a:ext uri="{FF2B5EF4-FFF2-40B4-BE49-F238E27FC236}">
                  <a16:creationId xmlns:a16="http://schemas.microsoft.com/office/drawing/2014/main" id="{6AC786FA-98EB-4AF4-B7CB-766DEC4CF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12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按第一种方法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1622" name="Group 6">
            <a:extLst>
              <a:ext uri="{FF2B5EF4-FFF2-40B4-BE49-F238E27FC236}">
                <a16:creationId xmlns:a16="http://schemas.microsoft.com/office/drawing/2014/main" id="{825E4E08-543A-4FB3-ADB8-0C6BBCFCE14B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4027512"/>
            <a:ext cx="7886700" cy="1676400"/>
            <a:chOff x="524" y="2496"/>
            <a:chExt cx="4968" cy="1056"/>
          </a:xfrm>
        </p:grpSpPr>
        <p:graphicFrame>
          <p:nvGraphicFramePr>
            <p:cNvPr id="22536" name="Object 7">
              <a:extLst>
                <a:ext uri="{FF2B5EF4-FFF2-40B4-BE49-F238E27FC236}">
                  <a16:creationId xmlns:a16="http://schemas.microsoft.com/office/drawing/2014/main" id="{CA61D829-AAB9-40A6-A032-F50B6A61A5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8" y="2832"/>
            <a:ext cx="30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762500" imgH="393700" progId="Equation.3">
                    <p:embed/>
                  </p:oleObj>
                </mc:Choice>
                <mc:Fallback>
                  <p:oleObj name="Equation" r:id="rId2" imgW="4762500" imgH="393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2832"/>
                          <a:ext cx="30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8">
              <a:extLst>
                <a:ext uri="{FF2B5EF4-FFF2-40B4-BE49-F238E27FC236}">
                  <a16:creationId xmlns:a16="http://schemas.microsoft.com/office/drawing/2014/main" id="{6AACCD08-FBC1-4070-8812-20456894F1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4" y="2496"/>
            <a:ext cx="496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886700" imgH="952500" progId="Equation.3">
                    <p:embed/>
                  </p:oleObj>
                </mc:Choice>
                <mc:Fallback>
                  <p:oleObj name="Equation" r:id="rId4" imgW="7886700" imgH="952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2496"/>
                          <a:ext cx="4968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9">
              <a:extLst>
                <a:ext uri="{FF2B5EF4-FFF2-40B4-BE49-F238E27FC236}">
                  <a16:creationId xmlns:a16="http://schemas.microsoft.com/office/drawing/2014/main" id="{9D27DA34-9D79-4885-AD5F-A634CFF317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832"/>
            <a:ext cx="15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387600" imgH="444500" progId="Equation.3">
                    <p:embed/>
                  </p:oleObj>
                </mc:Choice>
                <mc:Fallback>
                  <p:oleObj name="Equation" r:id="rId6" imgW="2387600" imgH="444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32"/>
                          <a:ext cx="15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Rectangle 10">
              <a:extLst>
                <a:ext uri="{FF2B5EF4-FFF2-40B4-BE49-F238E27FC236}">
                  <a16:creationId xmlns:a16="http://schemas.microsoft.com/office/drawing/2014/main" id="{F78318E4-3EB7-4984-B197-F6C303D83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225"/>
              <a:ext cx="2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发生故障时不能及时维修”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,</a:t>
              </a:r>
            </a:p>
          </p:txBody>
        </p:sp>
      </p:grpSp>
      <p:grpSp>
        <p:nvGrpSpPr>
          <p:cNvPr id="111627" name="Group 11">
            <a:extLst>
              <a:ext uri="{FF2B5EF4-FFF2-40B4-BE49-F238E27FC236}">
                <a16:creationId xmlns:a16="http://schemas.microsoft.com/office/drawing/2014/main" id="{D33B7618-8FEA-4B9B-903B-7AA6CF120DA7}"/>
              </a:ext>
            </a:extLst>
          </p:cNvPr>
          <p:cNvGrpSpPr>
            <a:grpSpLocks/>
          </p:cNvGrpSpPr>
          <p:nvPr/>
        </p:nvGrpSpPr>
        <p:grpSpPr bwMode="auto">
          <a:xfrm>
            <a:off x="545902" y="5192737"/>
            <a:ext cx="7816850" cy="1044575"/>
            <a:chOff x="528" y="3168"/>
            <a:chExt cx="4924" cy="658"/>
          </a:xfrm>
        </p:grpSpPr>
        <p:sp>
          <p:nvSpPr>
            <p:cNvPr id="22534" name="Rectangle 12">
              <a:extLst>
                <a:ext uri="{FF2B5EF4-FFF2-40B4-BE49-F238E27FC236}">
                  <a16:creationId xmlns:a16="http://schemas.microsoft.com/office/drawing/2014/main" id="{14920ABE-DEFF-4F46-BF63-CADA59ECA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499"/>
              <a:ext cx="25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而不能及时维修的概率为</a:t>
              </a:r>
            </a:p>
          </p:txBody>
        </p:sp>
        <p:sp>
          <p:nvSpPr>
            <p:cNvPr id="22535" name="Rectangle 13">
              <a:extLst>
                <a:ext uri="{FF2B5EF4-FFF2-40B4-BE49-F238E27FC236}">
                  <a16:creationId xmlns:a16="http://schemas.microsoft.com/office/drawing/2014/main" id="{EF836F48-5D63-4803-B7A8-C6AD1B84C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168"/>
              <a:ext cx="2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则知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80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台中发生故障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2212CF66-91CC-4588-A060-157F41DD5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66800"/>
          <a:ext cx="439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94200" imgH="431800" progId="Equation.3">
                  <p:embed/>
                </p:oleObj>
              </mc:Choice>
              <mc:Fallback>
                <p:oleObj name="Equation" r:id="rId2" imgW="43942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439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>
            <a:extLst>
              <a:ext uri="{FF2B5EF4-FFF2-40B4-BE49-F238E27FC236}">
                <a16:creationId xmlns:a16="http://schemas.microsoft.com/office/drawing/2014/main" id="{F5924C38-4770-4441-B8C0-070245105E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828800"/>
          <a:ext cx="1816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6100" imgH="381000" progId="Equation.3">
                  <p:embed/>
                </p:oleObj>
              </mc:Choice>
              <mc:Fallback>
                <p:oleObj name="Equation" r:id="rId4" imgW="18161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1816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>
            <a:extLst>
              <a:ext uri="{FF2B5EF4-FFF2-40B4-BE49-F238E27FC236}">
                <a16:creationId xmlns:a16="http://schemas.microsoft.com/office/drawing/2014/main" id="{65340522-CC5F-4177-B8E9-82692A377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90800"/>
          <a:ext cx="273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30500" imgH="419100" progId="Equation.3">
                  <p:embed/>
                </p:oleObj>
              </mc:Choice>
              <mc:Fallback>
                <p:oleObj name="Equation" r:id="rId6" imgW="2730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73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45" name="Group 5">
            <a:extLst>
              <a:ext uri="{FF2B5EF4-FFF2-40B4-BE49-F238E27FC236}">
                <a16:creationId xmlns:a16="http://schemas.microsoft.com/office/drawing/2014/main" id="{EFAA2AE3-A20F-48BE-AC79-81FFA34106FB}"/>
              </a:ext>
            </a:extLst>
          </p:cNvPr>
          <p:cNvGrpSpPr>
            <a:grpSpLocks/>
          </p:cNvGrpSpPr>
          <p:nvPr/>
        </p:nvGrpSpPr>
        <p:grpSpPr bwMode="auto">
          <a:xfrm>
            <a:off x="3956050" y="2584450"/>
            <a:ext cx="2387600" cy="419100"/>
            <a:chOff x="2492" y="1820"/>
            <a:chExt cx="1504" cy="264"/>
          </a:xfrm>
        </p:grpSpPr>
        <p:graphicFrame>
          <p:nvGraphicFramePr>
            <p:cNvPr id="23565" name="Object 6">
              <a:extLst>
                <a:ext uri="{FF2B5EF4-FFF2-40B4-BE49-F238E27FC236}">
                  <a16:creationId xmlns:a16="http://schemas.microsoft.com/office/drawing/2014/main" id="{5178AAE1-9E23-4BF7-BFA7-D426AF1357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2" y="1820"/>
            <a:ext cx="9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60500" imgH="419100" progId="Equation.3">
                    <p:embed/>
                  </p:oleObj>
                </mc:Choice>
                <mc:Fallback>
                  <p:oleObj name="Equation" r:id="rId8" imgW="1460500" imgH="4191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1820"/>
                          <a:ext cx="9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7">
              <a:extLst>
                <a:ext uri="{FF2B5EF4-FFF2-40B4-BE49-F238E27FC236}">
                  <a16:creationId xmlns:a16="http://schemas.microsoft.com/office/drawing/2014/main" id="{254B6E62-3BE2-4100-B5D9-83E3DCB7D1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0" y="1824"/>
            <a:ext cx="5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0900" imgH="368300" progId="Equation.3">
                    <p:embed/>
                  </p:oleObj>
                </mc:Choice>
                <mc:Fallback>
                  <p:oleObj name="Equation" r:id="rId10" imgW="850900" imgH="368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1824"/>
                          <a:ext cx="53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48" name="Group 8">
            <a:extLst>
              <a:ext uri="{FF2B5EF4-FFF2-40B4-BE49-F238E27FC236}">
                <a16:creationId xmlns:a16="http://schemas.microsoft.com/office/drawing/2014/main" id="{41FB93BC-FDC4-4344-9229-118B4D6E3B8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352800"/>
            <a:ext cx="4813300" cy="965200"/>
            <a:chOff x="624" y="2304"/>
            <a:chExt cx="3032" cy="608"/>
          </a:xfrm>
        </p:grpSpPr>
        <p:sp>
          <p:nvSpPr>
            <p:cNvPr id="23563" name="Rectangle 9">
              <a:extLst>
                <a:ext uri="{FF2B5EF4-FFF2-40B4-BE49-F238E27FC236}">
                  <a16:creationId xmlns:a16="http://schemas.microsoft.com/office/drawing/2014/main" id="{132977F5-5840-40B5-B461-838D50F35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故有</a:t>
              </a:r>
            </a:p>
          </p:txBody>
        </p:sp>
        <p:graphicFrame>
          <p:nvGraphicFramePr>
            <p:cNvPr id="23564" name="Object 10">
              <a:extLst>
                <a:ext uri="{FF2B5EF4-FFF2-40B4-BE49-F238E27FC236}">
                  <a16:creationId xmlns:a16="http://schemas.microsoft.com/office/drawing/2014/main" id="{12645126-4CF7-4B6B-99F7-5B68D9BB6A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304"/>
            <a:ext cx="236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746500" imgH="965200" progId="Equation.3">
                    <p:embed/>
                  </p:oleObj>
                </mc:Choice>
                <mc:Fallback>
                  <p:oleObj name="Equation" r:id="rId12" imgW="3746500" imgH="965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04"/>
                          <a:ext cx="2360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51" name="Object 11">
            <a:extLst>
              <a:ext uri="{FF2B5EF4-FFF2-40B4-BE49-F238E27FC236}">
                <a16:creationId xmlns:a16="http://schemas.microsoft.com/office/drawing/2014/main" id="{81705025-44C9-492E-A00C-7E4663E66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6576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3699" imgH="317362" progId="Equation.3">
                  <p:embed/>
                </p:oleObj>
              </mc:Choice>
              <mc:Fallback>
                <p:oleObj name="Equation" r:id="rId14" imgW="1383699" imgH="31736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52" name="Group 12">
            <a:extLst>
              <a:ext uri="{FF2B5EF4-FFF2-40B4-BE49-F238E27FC236}">
                <a16:creationId xmlns:a16="http://schemas.microsoft.com/office/drawing/2014/main" id="{6C734CAA-9DBB-4BA7-91D9-ED8C6BDC977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648200"/>
            <a:ext cx="5715000" cy="519113"/>
            <a:chOff x="624" y="3120"/>
            <a:chExt cx="3600" cy="327"/>
          </a:xfrm>
        </p:grpSpPr>
        <p:sp>
          <p:nvSpPr>
            <p:cNvPr id="23561" name="Rectangle 13">
              <a:extLst>
                <a:ext uri="{FF2B5EF4-FFF2-40B4-BE49-F238E27FC236}">
                  <a16:creationId xmlns:a16="http://schemas.microsoft.com/office/drawing/2014/main" id="{7D98B833-572F-44CF-90F5-6EF185354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2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即有</a:t>
              </a:r>
            </a:p>
          </p:txBody>
        </p:sp>
        <p:graphicFrame>
          <p:nvGraphicFramePr>
            <p:cNvPr id="23562" name="Object 14">
              <a:extLst>
                <a:ext uri="{FF2B5EF4-FFF2-40B4-BE49-F238E27FC236}">
                  <a16:creationId xmlns:a16="http://schemas.microsoft.com/office/drawing/2014/main" id="{BBF4E6DD-7C7B-4BA2-8CBC-2C9137D5A7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168"/>
            <a:ext cx="28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572000" imgH="431800" progId="Equation.3">
                    <p:embed/>
                  </p:oleObj>
                </mc:Choice>
                <mc:Fallback>
                  <p:oleObj name="Equation" r:id="rId16" imgW="4572000" imgH="431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68"/>
                          <a:ext cx="28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3A36DA0-3625-496F-88C6-E174BEAA1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8200"/>
            <a:ext cx="2414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按第二种方法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13667" name="Object 3">
            <a:extLst>
              <a:ext uri="{FF2B5EF4-FFF2-40B4-BE49-F238E27FC236}">
                <a16:creationId xmlns:a16="http://schemas.microsoft.com/office/drawing/2014/main" id="{1CCFFABB-3AD1-4ADA-9DBB-F465F3E3A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76400"/>
          <a:ext cx="622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3000" imgH="444500" progId="Equation.3">
                  <p:embed/>
                </p:oleObj>
              </mc:Choice>
              <mc:Fallback>
                <p:oleObj name="Equation" r:id="rId2" imgW="62230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622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>
            <a:extLst>
              <a:ext uri="{FF2B5EF4-FFF2-40B4-BE49-F238E27FC236}">
                <a16:creationId xmlns:a16="http://schemas.microsoft.com/office/drawing/2014/main" id="{0C462308-6A39-4F8D-9410-5CB3B9DD5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362200"/>
          <a:ext cx="326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63900" imgH="431800" progId="Equation.3">
                  <p:embed/>
                </p:oleObj>
              </mc:Choice>
              <mc:Fallback>
                <p:oleObj name="Equation" r:id="rId4" imgW="3263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326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69" name="Group 5">
            <a:extLst>
              <a:ext uri="{FF2B5EF4-FFF2-40B4-BE49-F238E27FC236}">
                <a16:creationId xmlns:a16="http://schemas.microsoft.com/office/drawing/2014/main" id="{E6E84BDD-BF68-4903-8FD7-B02ABB019614}"/>
              </a:ext>
            </a:extLst>
          </p:cNvPr>
          <p:cNvGrpSpPr>
            <a:grpSpLocks/>
          </p:cNvGrpSpPr>
          <p:nvPr/>
        </p:nvGrpSpPr>
        <p:grpSpPr bwMode="auto">
          <a:xfrm>
            <a:off x="1047750" y="3124200"/>
            <a:ext cx="2317750" cy="419100"/>
            <a:chOff x="660" y="1968"/>
            <a:chExt cx="1460" cy="264"/>
          </a:xfrm>
        </p:grpSpPr>
        <p:graphicFrame>
          <p:nvGraphicFramePr>
            <p:cNvPr id="24585" name="Object 6">
              <a:extLst>
                <a:ext uri="{FF2B5EF4-FFF2-40B4-BE49-F238E27FC236}">
                  <a16:creationId xmlns:a16="http://schemas.microsoft.com/office/drawing/2014/main" id="{AFD66038-E9FE-47CF-B0FC-3369CB1B71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0" y="1968"/>
            <a:ext cx="9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60500" imgH="419100" progId="Equation.3">
                    <p:embed/>
                  </p:oleObj>
                </mc:Choice>
                <mc:Fallback>
                  <p:oleObj name="Equation" r:id="rId6" imgW="1460500" imgH="4191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1968"/>
                          <a:ext cx="9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7">
              <a:extLst>
                <a:ext uri="{FF2B5EF4-FFF2-40B4-BE49-F238E27FC236}">
                  <a16:creationId xmlns:a16="http://schemas.microsoft.com/office/drawing/2014/main" id="{E8845DAF-3B94-491E-B25A-4B2A822E49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976"/>
            <a:ext cx="5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0900" imgH="368300" progId="Equation.3">
                    <p:embed/>
                  </p:oleObj>
                </mc:Choice>
                <mc:Fallback>
                  <p:oleObj name="Equation" r:id="rId8" imgW="850900" imgH="368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76"/>
                          <a:ext cx="53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672" name="Rectangle 8">
            <a:extLst>
              <a:ext uri="{FF2B5EF4-FFF2-40B4-BE49-F238E27FC236}">
                <a16:creationId xmlns:a16="http://schemas.microsoft.com/office/drawing/2014/main" id="{BDE67E47-F7F5-4EC1-960E-7A1D9D23F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86200"/>
            <a:ext cx="714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故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80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台中发生故障而不能及时维修的概率为</a:t>
            </a:r>
          </a:p>
        </p:txBody>
      </p:sp>
      <p:graphicFrame>
        <p:nvGraphicFramePr>
          <p:cNvPr id="113673" name="Object 9">
            <a:extLst>
              <a:ext uri="{FF2B5EF4-FFF2-40B4-BE49-F238E27FC236}">
                <a16:creationId xmlns:a16="http://schemas.microsoft.com/office/drawing/2014/main" id="{9533138D-2ED1-4E3C-B637-B36D5CCB9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718050"/>
          <a:ext cx="3670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70300" imgH="965200" progId="Equation.3">
                  <p:embed/>
                </p:oleObj>
              </mc:Choice>
              <mc:Fallback>
                <p:oleObj name="Equation" r:id="rId10" imgW="3670300" imgH="965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18050"/>
                        <a:ext cx="3670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>
            <a:extLst>
              <a:ext uri="{FF2B5EF4-FFF2-40B4-BE49-F238E27FC236}">
                <a16:creationId xmlns:a16="http://schemas.microsoft.com/office/drawing/2014/main" id="{09A25C1B-D356-48B5-92DB-73692D241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0292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83699" imgH="317362" progId="Equation.3">
                  <p:embed/>
                </p:oleObj>
              </mc:Choice>
              <mc:Fallback>
                <p:oleObj name="Equation" r:id="rId12" imgW="1383699" imgH="31736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02920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8BBBE0D-C30B-4218-9D3C-A6F744D86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625475"/>
            <a:ext cx="2835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  </a:t>
            </a: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几何分布</a:t>
            </a:r>
            <a:r>
              <a:rPr kumimoji="1"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939D5432-2BA5-499D-A648-3126C04BC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447800"/>
            <a:ext cx="417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若随机变量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的分布律为</a:t>
            </a: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05333011-5EE7-4F38-9306-2DB1F284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581400"/>
            <a:ext cx="3544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则称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服从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几何分布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4AFD6C67-0731-43D3-89D0-148219BAC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4219575"/>
            <a:ext cx="78343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设某批产品的次品率为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对该批产品做有放回的抽样检查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直到第一次抽到一只次品为止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在此之前抽到的全是正品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那么所抽到的产品数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是一个随机变量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14694" name="Group 6">
            <a:extLst>
              <a:ext uri="{FF2B5EF4-FFF2-40B4-BE49-F238E27FC236}">
                <a16:creationId xmlns:a16="http://schemas.microsoft.com/office/drawing/2014/main" id="{B99EA7B5-DF89-4731-8F4F-5C9080F2AEB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209800"/>
            <a:ext cx="6527800" cy="1143000"/>
            <a:chOff x="1104" y="1392"/>
            <a:chExt cx="4112" cy="720"/>
          </a:xfrm>
        </p:grpSpPr>
        <p:graphicFrame>
          <p:nvGraphicFramePr>
            <p:cNvPr id="25607" name="Object 7">
              <a:extLst>
                <a:ext uri="{FF2B5EF4-FFF2-40B4-BE49-F238E27FC236}">
                  <a16:creationId xmlns:a16="http://schemas.microsoft.com/office/drawing/2014/main" id="{6C0A68E9-980A-4241-91BD-EB1D077920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584"/>
            <a:ext cx="9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393700" progId="Equation.3">
                    <p:embed/>
                  </p:oleObj>
                </mc:Choice>
                <mc:Fallback>
                  <p:oleObj name="Equation" r:id="rId2" imgW="1574800" imgH="393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584"/>
                          <a:ext cx="9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8" name="Line 8">
              <a:extLst>
                <a:ext uri="{FF2B5EF4-FFF2-40B4-BE49-F238E27FC236}">
                  <a16:creationId xmlns:a16="http://schemas.microsoft.com/office/drawing/2014/main" id="{C5051B23-27B6-4C4A-93D8-D072A5E0B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392"/>
              <a:ext cx="0" cy="72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9" name="Line 9">
              <a:extLst>
                <a:ext uri="{FF2B5EF4-FFF2-40B4-BE49-F238E27FC236}">
                  <a16:creationId xmlns:a16="http://schemas.microsoft.com/office/drawing/2014/main" id="{6119A54D-8D46-4F63-9176-27138E3FE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28"/>
              <a:ext cx="292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610" name="Object 10">
              <a:extLst>
                <a:ext uri="{FF2B5EF4-FFF2-40B4-BE49-F238E27FC236}">
                  <a16:creationId xmlns:a16="http://schemas.microsoft.com/office/drawing/2014/main" id="{B4C6C0B5-F0A4-476D-A729-DD6A9434C3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440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140" imgH="317362" progId="Equation.3">
                    <p:embed/>
                  </p:oleObj>
                </mc:Choice>
                <mc:Fallback>
                  <p:oleObj name="Equation" r:id="rId4" imgW="368140" imgH="31736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440"/>
                          <a:ext cx="2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11">
              <a:extLst>
                <a:ext uri="{FF2B5EF4-FFF2-40B4-BE49-F238E27FC236}">
                  <a16:creationId xmlns:a16="http://schemas.microsoft.com/office/drawing/2014/main" id="{38CBC6B6-88B9-49A1-80DD-B6076BCDB5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728"/>
            <a:ext cx="2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529" imgH="457002" progId="Equation.3">
                    <p:embed/>
                  </p:oleObj>
                </mc:Choice>
                <mc:Fallback>
                  <p:oleObj name="Equation" r:id="rId6" imgW="393529" imgH="45700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728"/>
                          <a:ext cx="2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12">
              <a:extLst>
                <a:ext uri="{FF2B5EF4-FFF2-40B4-BE49-F238E27FC236}">
                  <a16:creationId xmlns:a16="http://schemas.microsoft.com/office/drawing/2014/main" id="{FEE098AF-1944-48F2-93F5-03EA2DDBB3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440"/>
            <a:ext cx="283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47172" imgH="393529" progId="Equation.3">
                    <p:embed/>
                  </p:oleObj>
                </mc:Choice>
                <mc:Fallback>
                  <p:oleObj name="Equation" r:id="rId8" imgW="1447172" imgH="39352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440"/>
                          <a:ext cx="283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Object 13">
              <a:extLst>
                <a:ext uri="{FF2B5EF4-FFF2-40B4-BE49-F238E27FC236}">
                  <a16:creationId xmlns:a16="http://schemas.microsoft.com/office/drawing/2014/main" id="{575AD34D-EADD-4E40-BCD3-168CDCC662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824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353" imgH="317087" progId="Equation.3">
                    <p:embed/>
                  </p:oleObj>
                </mc:Choice>
                <mc:Fallback>
                  <p:oleObj name="Equation" r:id="rId10" imgW="266353" imgH="31708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14">
              <a:extLst>
                <a:ext uri="{FF2B5EF4-FFF2-40B4-BE49-F238E27FC236}">
                  <a16:creationId xmlns:a16="http://schemas.microsoft.com/office/drawing/2014/main" id="{C22FBA38-6447-4F08-852E-83B22ACA89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824"/>
            <a:ext cx="2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3359" imgH="317225" progId="Equation.3">
                    <p:embed/>
                  </p:oleObj>
                </mc:Choice>
                <mc:Fallback>
                  <p:oleObj name="Equation" r:id="rId12" imgW="393359" imgH="31722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824"/>
                          <a:ext cx="2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15">
              <a:extLst>
                <a:ext uri="{FF2B5EF4-FFF2-40B4-BE49-F238E27FC236}">
                  <a16:creationId xmlns:a16="http://schemas.microsoft.com/office/drawing/2014/main" id="{F1412BC4-4BBC-44DB-86C8-2CC054201F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9" y="1772"/>
            <a:ext cx="142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08200" imgH="469900" progId="Equation.3">
                    <p:embed/>
                  </p:oleObj>
                </mc:Choice>
                <mc:Fallback>
                  <p:oleObj name="Equation" r:id="rId14" imgW="2108200" imgH="469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9" y="1772"/>
                          <a:ext cx="142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  <p:bldP spid="114692" grpId="0" autoUpdateAnimBg="0"/>
      <p:bldP spid="11469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2">
            <a:extLst>
              <a:ext uri="{FF2B5EF4-FFF2-40B4-BE49-F238E27FC236}">
                <a16:creationId xmlns:a16="http://schemas.microsoft.com/office/drawing/2014/main" id="{329BAB52-FC89-4C89-88F4-291972418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2209800"/>
          <a:ext cx="4483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83100" imgH="469900" progId="Equation.3">
                  <p:embed/>
                </p:oleObj>
              </mc:Choice>
              <mc:Fallback>
                <p:oleObj name="Equation" r:id="rId2" imgW="44831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209800"/>
                        <a:ext cx="44831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>
            <a:extLst>
              <a:ext uri="{FF2B5EF4-FFF2-40B4-BE49-F238E27FC236}">
                <a16:creationId xmlns:a16="http://schemas.microsoft.com/office/drawing/2014/main" id="{0F9EF43C-365D-4BAB-8B8D-F84D307DB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2884488"/>
          <a:ext cx="55006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99100" imgH="469900" progId="Equation.3">
                  <p:embed/>
                </p:oleObj>
              </mc:Choice>
              <mc:Fallback>
                <p:oleObj name="Equation" r:id="rId4" imgW="54991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884488"/>
                        <a:ext cx="55006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>
            <a:extLst>
              <a:ext uri="{FF2B5EF4-FFF2-40B4-BE49-F238E27FC236}">
                <a16:creationId xmlns:a16="http://schemas.microsoft.com/office/drawing/2014/main" id="{50FF3787-8E5C-459E-8A02-00A68EBDD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3657600"/>
          <a:ext cx="4597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97400" imgH="838200" progId="Equation.3">
                  <p:embed/>
                </p:oleObj>
              </mc:Choice>
              <mc:Fallback>
                <p:oleObj name="Equation" r:id="rId6" imgW="45974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657600"/>
                        <a:ext cx="45974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>
            <a:extLst>
              <a:ext uri="{FF2B5EF4-FFF2-40B4-BE49-F238E27FC236}">
                <a16:creationId xmlns:a16="http://schemas.microsoft.com/office/drawing/2014/main" id="{91E912A9-7890-4F67-BB9A-6A6849027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3657600"/>
          <a:ext cx="116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400" imgH="457200" progId="Equation.3">
                  <p:embed/>
                </p:oleObj>
              </mc:Choice>
              <mc:Fallback>
                <p:oleObj name="Equation" r:id="rId8" imgW="1168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657600"/>
                        <a:ext cx="116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>
            <a:extLst>
              <a:ext uri="{FF2B5EF4-FFF2-40B4-BE49-F238E27FC236}">
                <a16:creationId xmlns:a16="http://schemas.microsoft.com/office/drawing/2014/main" id="{D65BEA5E-E002-47A8-BB33-4F67A5D60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637088"/>
          <a:ext cx="168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88367" imgH="393529" progId="Equation.3">
                  <p:embed/>
                </p:oleObj>
              </mc:Choice>
              <mc:Fallback>
                <p:oleObj name="Equation" r:id="rId10" imgW="168836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637088"/>
                        <a:ext cx="1689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9" name="Rectangle 7">
            <a:extLst>
              <a:ext uri="{FF2B5EF4-FFF2-40B4-BE49-F238E27FC236}">
                <a16:creationId xmlns:a16="http://schemas.microsoft.com/office/drawing/2014/main" id="{497A3201-E169-46AD-ADB7-A6BBCEF44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4586288"/>
            <a:ext cx="3544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所以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服从几何分布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5720" name="Text Box 8">
            <a:extLst>
              <a:ext uri="{FF2B5EF4-FFF2-40B4-BE49-F238E27FC236}">
                <a16:creationId xmlns:a16="http://schemas.microsoft.com/office/drawing/2014/main" id="{AE7231A6-B7E6-4ABB-9FBF-7EF4C6E20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5181600"/>
            <a:ext cx="802816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87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几何分布可作为描述某个试验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首次成功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”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的概率模型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BF4C91BF-CA83-4675-9ED3-5783B8AB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15722" name="Object 10">
            <a:extLst>
              <a:ext uri="{FF2B5EF4-FFF2-40B4-BE49-F238E27FC236}">
                <a16:creationId xmlns:a16="http://schemas.microsoft.com/office/drawing/2014/main" id="{E7B5A2FF-3179-4C83-A34C-177A6D142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838200"/>
          <a:ext cx="452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21200" imgH="431800" progId="Equation.3">
                  <p:embed/>
                </p:oleObj>
              </mc:Choice>
              <mc:Fallback>
                <p:oleObj name="Equation" r:id="rId12" imgW="45212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452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11">
            <a:extLst>
              <a:ext uri="{FF2B5EF4-FFF2-40B4-BE49-F238E27FC236}">
                <a16:creationId xmlns:a16="http://schemas.microsoft.com/office/drawing/2014/main" id="{B41A8735-62D9-424D-BA31-1243259CA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1524000"/>
          <a:ext cx="615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159500" imgH="457200" progId="Equation.3">
                  <p:embed/>
                </p:oleObj>
              </mc:Choice>
              <mc:Fallback>
                <p:oleObj name="Equation" r:id="rId14" imgW="61595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524000"/>
                        <a:ext cx="6159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 autoUpdateAnimBg="0"/>
      <p:bldP spid="11572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1" name="Object 3">
            <a:extLst>
              <a:ext uri="{FF2B5EF4-FFF2-40B4-BE49-F238E27FC236}">
                <a16:creationId xmlns:a16="http://schemas.microsoft.com/office/drawing/2014/main" id="{7C3BEB19-9E38-4595-907A-13A1F3DFE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8" y="1803400"/>
          <a:ext cx="65786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78600" imgH="3035300" progId="Equation.3">
                  <p:embed/>
                </p:oleObj>
              </mc:Choice>
              <mc:Fallback>
                <p:oleObj name="Equation" r:id="rId2" imgW="6578600" imgH="303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803400"/>
                        <a:ext cx="6578600" cy="303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Rectangle 4">
            <a:extLst>
              <a:ext uri="{FF2B5EF4-FFF2-40B4-BE49-F238E27FC236}">
                <a16:creationId xmlns:a16="http://schemas.microsoft.com/office/drawing/2014/main" id="{1E498349-928E-4E59-9A2C-BDB08B3CB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55700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均匀分布</a:t>
            </a:r>
          </a:p>
        </p:txBody>
      </p:sp>
      <p:grpSp>
        <p:nvGrpSpPr>
          <p:cNvPr id="140293" name="Group 5">
            <a:extLst>
              <a:ext uri="{FF2B5EF4-FFF2-40B4-BE49-F238E27FC236}">
                <a16:creationId xmlns:a16="http://schemas.microsoft.com/office/drawing/2014/main" id="{8F4C974F-8439-4EF9-8088-03B2B8396A18}"/>
              </a:ext>
            </a:extLst>
          </p:cNvPr>
          <p:cNvGrpSpPr>
            <a:grpSpLocks/>
          </p:cNvGrpSpPr>
          <p:nvPr/>
        </p:nvGrpSpPr>
        <p:grpSpPr bwMode="auto">
          <a:xfrm>
            <a:off x="4141788" y="4452938"/>
            <a:ext cx="4278312" cy="1568450"/>
            <a:chOff x="2699" y="2786"/>
            <a:chExt cx="2695" cy="988"/>
          </a:xfrm>
        </p:grpSpPr>
        <p:sp>
          <p:nvSpPr>
            <p:cNvPr id="27654" name="Line 6">
              <a:extLst>
                <a:ext uri="{FF2B5EF4-FFF2-40B4-BE49-F238E27FC236}">
                  <a16:creationId xmlns:a16="http://schemas.microsoft.com/office/drawing/2014/main" id="{83BEF639-C3B1-4040-B870-C6B8AECDE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351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5" name="Line 7">
              <a:extLst>
                <a:ext uri="{FF2B5EF4-FFF2-40B4-BE49-F238E27FC236}">
                  <a16:creationId xmlns:a16="http://schemas.microsoft.com/office/drawing/2014/main" id="{D5A40B52-6BDE-437C-9A0B-16988AF1C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7" y="2804"/>
              <a:ext cx="0" cy="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6" name="Object 8">
              <a:extLst>
                <a:ext uri="{FF2B5EF4-FFF2-40B4-BE49-F238E27FC236}">
                  <a16:creationId xmlns:a16="http://schemas.microsoft.com/office/drawing/2014/main" id="{00D91820-4BDF-4D39-B34D-83CB2CD0D1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5" y="361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90" imgH="241195" progId="Equation.3">
                    <p:embed/>
                  </p:oleObj>
                </mc:Choice>
                <mc:Fallback>
                  <p:oleObj name="Equation" r:id="rId4" imgW="253890" imgH="24119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5" y="361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9">
              <a:extLst>
                <a:ext uri="{FF2B5EF4-FFF2-40B4-BE49-F238E27FC236}">
                  <a16:creationId xmlns:a16="http://schemas.microsoft.com/office/drawing/2014/main" id="{784F8A1E-A0C7-4BE6-AA1F-DFD030DFC1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5" y="3518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501" imgH="253890" progId="Equation.3">
                    <p:embed/>
                  </p:oleObj>
                </mc:Choice>
                <mc:Fallback>
                  <p:oleObj name="Equation" r:id="rId6" imgW="228501" imgH="25389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5" y="3518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0">
              <a:extLst>
                <a:ext uri="{FF2B5EF4-FFF2-40B4-BE49-F238E27FC236}">
                  <a16:creationId xmlns:a16="http://schemas.microsoft.com/office/drawing/2014/main" id="{8A8D9737-E72D-4989-B0C3-709FF6CC97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7" y="2786"/>
            <a:ext cx="43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4364" imgH="393529" progId="Equation.3">
                    <p:embed/>
                  </p:oleObj>
                </mc:Choice>
                <mc:Fallback>
                  <p:oleObj name="Equation" r:id="rId8" imgW="774364" imgH="39352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2786"/>
                          <a:ext cx="43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Line 11">
              <a:extLst>
                <a:ext uri="{FF2B5EF4-FFF2-40B4-BE49-F238E27FC236}">
                  <a16:creationId xmlns:a16="http://schemas.microsoft.com/office/drawing/2014/main" id="{E94CDC8C-2E88-49E2-8B67-9AF5D018B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" y="3182"/>
              <a:ext cx="10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60" name="Object 12">
              <a:extLst>
                <a:ext uri="{FF2B5EF4-FFF2-40B4-BE49-F238E27FC236}">
                  <a16:creationId xmlns:a16="http://schemas.microsoft.com/office/drawing/2014/main" id="{E5AB2692-0B91-4DCC-B739-00899503F3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5" y="3422"/>
            <a:ext cx="14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501" imgH="545863" progId="Equation.3">
                    <p:embed/>
                  </p:oleObj>
                </mc:Choice>
                <mc:Fallback>
                  <p:oleObj name="Equation" r:id="rId10" imgW="228501" imgH="54586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5" y="3422"/>
                          <a:ext cx="14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13">
              <a:extLst>
                <a:ext uri="{FF2B5EF4-FFF2-40B4-BE49-F238E27FC236}">
                  <a16:creationId xmlns:a16="http://schemas.microsoft.com/office/drawing/2014/main" id="{441DD5D9-DF25-4AC1-B786-D728370B0F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3" y="3422"/>
            <a:ext cx="13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713" imgH="545626" progId="Equation.3">
                    <p:embed/>
                  </p:oleObj>
                </mc:Choice>
                <mc:Fallback>
                  <p:oleObj name="Equation" r:id="rId12" imgW="215713" imgH="54562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3422"/>
                          <a:ext cx="13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Text Box 14">
              <a:extLst>
                <a:ext uri="{FF2B5EF4-FFF2-40B4-BE49-F238E27FC236}">
                  <a16:creationId xmlns:a16="http://schemas.microsoft.com/office/drawing/2014/main" id="{23CCE2B6-194F-4F2F-A9B6-2FBB367DA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931"/>
              <a:ext cx="10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imes New Roman" panose="02020603050405020304" pitchFamily="18" charset="0"/>
                </a:rPr>
                <a:t>概率密度</a:t>
              </a:r>
            </a:p>
            <a:p>
              <a:pPr eaLnBrk="1" hangingPunct="1"/>
              <a:r>
                <a:rPr lang="zh-CN" altLang="en-US" sz="2800" b="1">
                  <a:latin typeface="Times New Roman" panose="02020603050405020304" pitchFamily="18" charset="0"/>
                </a:rPr>
                <a:t>函数图形</a:t>
              </a:r>
            </a:p>
          </p:txBody>
        </p:sp>
      </p:grpSp>
      <p:sp>
        <p:nvSpPr>
          <p:cNvPr id="27653" name="Rectangle 16">
            <a:extLst>
              <a:ext uri="{FF2B5EF4-FFF2-40B4-BE49-F238E27FC236}">
                <a16:creationId xmlns:a16="http://schemas.microsoft.com/office/drawing/2014/main" id="{83466C3C-D12F-4964-ACE6-232CDB3A8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6400"/>
            <a:ext cx="79216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 b="1">
                <a:solidFill>
                  <a:schemeClr val="tx2"/>
                </a:solidFill>
                <a:latin typeface="Tahoma" panose="020B0604030504040204" pitchFamily="34" charset="0"/>
              </a:rPr>
              <a:t>二、均匀分布与指数分布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827D726-B4EA-44DA-A84C-02CEFFF86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308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均匀分布的意义</a:t>
            </a:r>
          </a:p>
        </p:txBody>
      </p:sp>
      <p:graphicFrame>
        <p:nvGraphicFramePr>
          <p:cNvPr id="141315" name="Object 3">
            <a:extLst>
              <a:ext uri="{FF2B5EF4-FFF2-40B4-BE49-F238E27FC236}">
                <a16:creationId xmlns:a16="http://schemas.microsoft.com/office/drawing/2014/main" id="{0F14AD29-F7A7-48E9-9CD3-91BAE49F2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665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54800" imgH="444500" progId="Equation.3">
                  <p:embed/>
                </p:oleObj>
              </mc:Choice>
              <mc:Fallback>
                <p:oleObj name="Equation" r:id="rId2" imgW="66548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65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>
            <a:extLst>
              <a:ext uri="{FF2B5EF4-FFF2-40B4-BE49-F238E27FC236}">
                <a16:creationId xmlns:a16="http://schemas.microsoft.com/office/drawing/2014/main" id="{786512CA-249D-475C-B766-9B768DD93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57400"/>
          <a:ext cx="727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77100" imgH="977900" progId="Equation.3">
                  <p:embed/>
                </p:oleObj>
              </mc:Choice>
              <mc:Fallback>
                <p:oleObj name="Equation" r:id="rId4" imgW="72771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727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17" name="Group 5">
            <a:extLst>
              <a:ext uri="{FF2B5EF4-FFF2-40B4-BE49-F238E27FC236}">
                <a16:creationId xmlns:a16="http://schemas.microsoft.com/office/drawing/2014/main" id="{F4B294F1-4085-49A6-A5EE-861B8DB03A9E}"/>
              </a:ext>
            </a:extLst>
          </p:cNvPr>
          <p:cNvGrpSpPr>
            <a:grpSpLocks/>
          </p:cNvGrpSpPr>
          <p:nvPr/>
        </p:nvGrpSpPr>
        <p:grpSpPr bwMode="auto">
          <a:xfrm>
            <a:off x="3014663" y="2924175"/>
            <a:ext cx="3429000" cy="2514600"/>
            <a:chOff x="1776" y="2016"/>
            <a:chExt cx="2160" cy="1584"/>
          </a:xfrm>
        </p:grpSpPr>
        <p:grpSp>
          <p:nvGrpSpPr>
            <p:cNvPr id="28689" name="Group 6">
              <a:extLst>
                <a:ext uri="{FF2B5EF4-FFF2-40B4-BE49-F238E27FC236}">
                  <a16:creationId xmlns:a16="http://schemas.microsoft.com/office/drawing/2014/main" id="{F52E91D1-F7A8-4C41-90DD-E3890F17ED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016"/>
              <a:ext cx="2160" cy="1584"/>
              <a:chOff x="1104" y="2688"/>
              <a:chExt cx="2160" cy="1344"/>
            </a:xfrm>
          </p:grpSpPr>
          <p:sp>
            <p:nvSpPr>
              <p:cNvPr id="28694" name="Line 7">
                <a:extLst>
                  <a:ext uri="{FF2B5EF4-FFF2-40B4-BE49-F238E27FC236}">
                    <a16:creationId xmlns:a16="http://schemas.microsoft.com/office/drawing/2014/main" id="{DBFDBE70-E562-4538-BE71-2A1335CB3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5" name="Line 8">
                <a:extLst>
                  <a:ext uri="{FF2B5EF4-FFF2-40B4-BE49-F238E27FC236}">
                    <a16:creationId xmlns:a16="http://schemas.microsoft.com/office/drawing/2014/main" id="{0538F2AC-7DCC-4B4B-8FBF-19206FB0F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688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690" name="Group 9">
              <a:extLst>
                <a:ext uri="{FF2B5EF4-FFF2-40B4-BE49-F238E27FC236}">
                  <a16:creationId xmlns:a16="http://schemas.microsoft.com/office/drawing/2014/main" id="{005751EE-4F15-437F-A1C9-E362EE12C1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023"/>
              <a:ext cx="1488" cy="1400"/>
              <a:chOff x="2448" y="2023"/>
              <a:chExt cx="1488" cy="1400"/>
            </a:xfrm>
          </p:grpSpPr>
          <p:graphicFrame>
            <p:nvGraphicFramePr>
              <p:cNvPr id="28691" name="Object 10">
                <a:extLst>
                  <a:ext uri="{FF2B5EF4-FFF2-40B4-BE49-F238E27FC236}">
                    <a16:creationId xmlns:a16="http://schemas.microsoft.com/office/drawing/2014/main" id="{27AFCB15-7EA9-4068-8981-E5AE4FDDD0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72" y="3274"/>
              <a:ext cx="164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66469" imgH="253780" progId="Equation.3">
                      <p:embed/>
                    </p:oleObj>
                  </mc:Choice>
                  <mc:Fallback>
                    <p:oleObj name="Equation" r:id="rId6" imgW="266469" imgH="2537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2" y="3274"/>
                            <a:ext cx="164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2" name="Object 11">
                <a:extLst>
                  <a:ext uri="{FF2B5EF4-FFF2-40B4-BE49-F238E27FC236}">
                    <a16:creationId xmlns:a16="http://schemas.microsoft.com/office/drawing/2014/main" id="{46411B64-BE6D-4E05-ACF1-0F92033C6C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48" y="3229"/>
              <a:ext cx="142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28501" imgH="253890" progId="Equation.3">
                      <p:embed/>
                    </p:oleObj>
                  </mc:Choice>
                  <mc:Fallback>
                    <p:oleObj name="Equation" r:id="rId8" imgW="228501" imgH="25389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3229"/>
                            <a:ext cx="142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3" name="Object 12">
                <a:extLst>
                  <a:ext uri="{FF2B5EF4-FFF2-40B4-BE49-F238E27FC236}">
                    <a16:creationId xmlns:a16="http://schemas.microsoft.com/office/drawing/2014/main" id="{CCA320E1-0C5B-49D6-8AA1-872B5C1A7A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37" y="2023"/>
              <a:ext cx="481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774364" imgH="393529" progId="Equation.3">
                      <p:embed/>
                    </p:oleObj>
                  </mc:Choice>
                  <mc:Fallback>
                    <p:oleObj name="Equation" r:id="rId10" imgW="774364" imgH="393529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7" y="2023"/>
                            <a:ext cx="481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1325" name="Object 13">
            <a:extLst>
              <a:ext uri="{FF2B5EF4-FFF2-40B4-BE49-F238E27FC236}">
                <a16:creationId xmlns:a16="http://schemas.microsoft.com/office/drawing/2014/main" id="{2AFFF278-B272-43B5-BF52-72AEE07BD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9463" y="4676775"/>
          <a:ext cx="2270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501" imgH="545863" progId="Equation.3">
                  <p:embed/>
                </p:oleObj>
              </mc:Choice>
              <mc:Fallback>
                <p:oleObj name="Equation" r:id="rId12" imgW="228501" imgH="54586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4676775"/>
                        <a:ext cx="2270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Object 14">
            <a:extLst>
              <a:ext uri="{FF2B5EF4-FFF2-40B4-BE49-F238E27FC236}">
                <a16:creationId xmlns:a16="http://schemas.microsoft.com/office/drawing/2014/main" id="{EB112E57-0FD9-4EA6-B03F-FF98247DC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5463" y="4676775"/>
          <a:ext cx="215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713" imgH="545626" progId="Equation.3">
                  <p:embed/>
                </p:oleObj>
              </mc:Choice>
              <mc:Fallback>
                <p:oleObj name="Equation" r:id="rId14" imgW="215713" imgH="54562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4676775"/>
                        <a:ext cx="215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7" name="Line 15">
            <a:extLst>
              <a:ext uri="{FF2B5EF4-FFF2-40B4-BE49-F238E27FC236}">
                <a16:creationId xmlns:a16="http://schemas.microsoft.com/office/drawing/2014/main" id="{E46D3EB6-06C0-46C7-85A4-8C336AA84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463" y="4143375"/>
            <a:ext cx="2438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328" name="Object 16">
            <a:extLst>
              <a:ext uri="{FF2B5EF4-FFF2-40B4-BE49-F238E27FC236}">
                <a16:creationId xmlns:a16="http://schemas.microsoft.com/office/drawing/2014/main" id="{3F1D25CD-871B-4FCB-9C81-8AEF84DB8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114800"/>
          <a:ext cx="5969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61669" imgH="837836" progId="Equation.3">
                  <p:embed/>
                </p:oleObj>
              </mc:Choice>
              <mc:Fallback>
                <p:oleObj name="Equation" r:id="rId16" imgW="761669" imgH="83783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14800"/>
                        <a:ext cx="5969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9" name="Line 17">
            <a:extLst>
              <a:ext uri="{FF2B5EF4-FFF2-40B4-BE49-F238E27FC236}">
                <a16:creationId xmlns:a16="http://schemas.microsoft.com/office/drawing/2014/main" id="{524F1679-6746-4573-B423-7B0C00F68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0463" y="4143375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1330" name="Object 18">
            <a:extLst>
              <a:ext uri="{FF2B5EF4-FFF2-40B4-BE49-F238E27FC236}">
                <a16:creationId xmlns:a16="http://schemas.microsoft.com/office/drawing/2014/main" id="{9B480EF5-2DB3-49DA-BBC2-841431E9F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0463" y="3867150"/>
          <a:ext cx="838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181100" imgH="914400" progId="Equation.3">
                  <p:embed/>
                </p:oleObj>
              </mc:Choice>
              <mc:Fallback>
                <p:oleObj name="公式" r:id="rId18" imgW="1181100" imgH="914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3867150"/>
                        <a:ext cx="8382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1" name="Object 19">
            <a:extLst>
              <a:ext uri="{FF2B5EF4-FFF2-40B4-BE49-F238E27FC236}">
                <a16:creationId xmlns:a16="http://schemas.microsoft.com/office/drawing/2014/main" id="{3C833F98-5113-44C7-B794-4A6D3FB04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0513" y="3533775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71600" imgH="838200" progId="Equation.3">
                  <p:embed/>
                </p:oleObj>
              </mc:Choice>
              <mc:Fallback>
                <p:oleObj name="Equation" r:id="rId20" imgW="1371600" imgH="838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533775"/>
                        <a:ext cx="137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2" name="Line 20">
            <a:extLst>
              <a:ext uri="{FF2B5EF4-FFF2-40B4-BE49-F238E27FC236}">
                <a16:creationId xmlns:a16="http://schemas.microsoft.com/office/drawing/2014/main" id="{05E9199C-B0EA-45B1-B3D4-86D0087DB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7663" y="4143375"/>
            <a:ext cx="762000" cy="0"/>
          </a:xfrm>
          <a:prstGeom prst="line">
            <a:avLst/>
          </a:prstGeom>
          <a:noFill/>
          <a:ln w="38100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1333" name="Object 21">
            <a:extLst>
              <a:ext uri="{FF2B5EF4-FFF2-40B4-BE49-F238E27FC236}">
                <a16:creationId xmlns:a16="http://schemas.microsoft.com/office/drawing/2014/main" id="{0D349F2C-9D71-4168-AF28-1C65B3480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7663" y="3717925"/>
          <a:ext cx="7620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181100" imgH="914400" progId="Equation.3">
                  <p:embed/>
                </p:oleObj>
              </mc:Choice>
              <mc:Fallback>
                <p:oleObj name="公式" r:id="rId22" imgW="1181100" imgH="914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3717925"/>
                        <a:ext cx="7620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4" name="Line 22">
            <a:extLst>
              <a:ext uri="{FF2B5EF4-FFF2-40B4-BE49-F238E27FC236}">
                <a16:creationId xmlns:a16="http://schemas.microsoft.com/office/drawing/2014/main" id="{2B72963B-7BFC-4AB5-B0C8-106A03129F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38463" y="42195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5" name="Line 23">
            <a:extLst>
              <a:ext uri="{FF2B5EF4-FFF2-40B4-BE49-F238E27FC236}">
                <a16:creationId xmlns:a16="http://schemas.microsoft.com/office/drawing/2014/main" id="{9F1C98FE-2AF7-4654-A51A-58579AE89B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8463" y="399097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2BB2878B-DBF1-465C-B759-66F63EDED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5288" y="779463"/>
          <a:ext cx="39624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13200" imgH="1968500" progId="Equation.3">
                  <p:embed/>
                </p:oleObj>
              </mc:Choice>
              <mc:Fallback>
                <p:oleObj name="Equation" r:id="rId2" imgW="4013200" imgH="1968500" progId="Equation.3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2BB2878B-DBF1-465C-B759-66F63EDED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288" y="779463"/>
                        <a:ext cx="3962400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>
            <a:extLst>
              <a:ext uri="{FF2B5EF4-FFF2-40B4-BE49-F238E27FC236}">
                <a16:creationId xmlns:a16="http://schemas.microsoft.com/office/drawing/2014/main" id="{3636E662-EC15-4F72-986D-51D752645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89" y="1516562"/>
            <a:ext cx="1857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</a:t>
            </a:r>
          </a:p>
        </p:txBody>
      </p:sp>
      <p:grpSp>
        <p:nvGrpSpPr>
          <p:cNvPr id="142340" name="Group 4">
            <a:extLst>
              <a:ext uri="{FF2B5EF4-FFF2-40B4-BE49-F238E27FC236}">
                <a16:creationId xmlns:a16="http://schemas.microsoft.com/office/drawing/2014/main" id="{7E401DF5-F818-414C-B380-CD006960B421}"/>
              </a:ext>
            </a:extLst>
          </p:cNvPr>
          <p:cNvGrpSpPr>
            <a:grpSpLocks/>
          </p:cNvGrpSpPr>
          <p:nvPr/>
        </p:nvGrpSpPr>
        <p:grpSpPr bwMode="auto">
          <a:xfrm>
            <a:off x="2954288" y="3294856"/>
            <a:ext cx="3429000" cy="2438400"/>
            <a:chOff x="1872" y="2304"/>
            <a:chExt cx="2160" cy="1536"/>
          </a:xfrm>
        </p:grpSpPr>
        <p:grpSp>
          <p:nvGrpSpPr>
            <p:cNvPr id="19467" name="Group 5">
              <a:extLst>
                <a:ext uri="{FF2B5EF4-FFF2-40B4-BE49-F238E27FC236}">
                  <a16:creationId xmlns:a16="http://schemas.microsoft.com/office/drawing/2014/main" id="{1F477CA2-6D4F-4791-A300-B63EF74BA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04"/>
              <a:ext cx="2160" cy="1536"/>
              <a:chOff x="1104" y="2688"/>
              <a:chExt cx="2160" cy="1344"/>
            </a:xfrm>
          </p:grpSpPr>
          <p:sp>
            <p:nvSpPr>
              <p:cNvPr id="19471" name="Line 6">
                <a:extLst>
                  <a:ext uri="{FF2B5EF4-FFF2-40B4-BE49-F238E27FC236}">
                    <a16:creationId xmlns:a16="http://schemas.microsoft.com/office/drawing/2014/main" id="{1847ADE1-0745-49B7-A170-389FD971F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2" name="Line 7">
                <a:extLst>
                  <a:ext uri="{FF2B5EF4-FFF2-40B4-BE49-F238E27FC236}">
                    <a16:creationId xmlns:a16="http://schemas.microsoft.com/office/drawing/2014/main" id="{04AFCB8F-C739-4F32-A6C6-644C178EB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688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9468" name="Object 8">
              <a:extLst>
                <a:ext uri="{FF2B5EF4-FFF2-40B4-BE49-F238E27FC236}">
                  <a16:creationId xmlns:a16="http://schemas.microsoft.com/office/drawing/2014/main" id="{B3111FDF-9825-4A74-9CFD-2C3AFD22AE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4" y="355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90" imgH="241195" progId="Equation.3">
                    <p:embed/>
                  </p:oleObj>
                </mc:Choice>
                <mc:Fallback>
                  <p:oleObj name="Equation" r:id="rId4" imgW="253890" imgH="241195" progId="Equation.3">
                    <p:embed/>
                    <p:pic>
                      <p:nvPicPr>
                        <p:cNvPr id="19468" name="Object 8">
                          <a:extLst>
                            <a:ext uri="{FF2B5EF4-FFF2-40B4-BE49-F238E27FC236}">
                              <a16:creationId xmlns:a16="http://schemas.microsoft.com/office/drawing/2014/main" id="{B3111FDF-9825-4A74-9CFD-2C3AFD22AE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355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9">
              <a:extLst>
                <a:ext uri="{FF2B5EF4-FFF2-40B4-BE49-F238E27FC236}">
                  <a16:creationId xmlns:a16="http://schemas.microsoft.com/office/drawing/2014/main" id="{10A2C8BA-7BCF-4DD0-9128-45396F063E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3504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501" imgH="253890" progId="Equation.3">
                    <p:embed/>
                  </p:oleObj>
                </mc:Choice>
                <mc:Fallback>
                  <p:oleObj name="Equation" r:id="rId6" imgW="228501" imgH="253890" progId="Equation.3">
                    <p:embed/>
                    <p:pic>
                      <p:nvPicPr>
                        <p:cNvPr id="19469" name="Object 9">
                          <a:extLst>
                            <a:ext uri="{FF2B5EF4-FFF2-40B4-BE49-F238E27FC236}">
                              <a16:creationId xmlns:a16="http://schemas.microsoft.com/office/drawing/2014/main" id="{10A2C8BA-7BCF-4DD0-9128-45396F063E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04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10">
              <a:extLst>
                <a:ext uri="{FF2B5EF4-FFF2-40B4-BE49-F238E27FC236}">
                  <a16:creationId xmlns:a16="http://schemas.microsoft.com/office/drawing/2014/main" id="{173244F0-CBBD-4945-BE54-19E97D0076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2" y="2308"/>
            <a:ext cx="50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99753" imgH="393529" progId="Equation.3">
                    <p:embed/>
                  </p:oleObj>
                </mc:Choice>
                <mc:Fallback>
                  <p:oleObj name="Equation" r:id="rId8" imgW="799753" imgH="393529" progId="Equation.3">
                    <p:embed/>
                    <p:pic>
                      <p:nvPicPr>
                        <p:cNvPr id="19470" name="Object 10">
                          <a:extLst>
                            <a:ext uri="{FF2B5EF4-FFF2-40B4-BE49-F238E27FC236}">
                              <a16:creationId xmlns:a16="http://schemas.microsoft.com/office/drawing/2014/main" id="{173244F0-CBBD-4945-BE54-19E97D0076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2308"/>
                          <a:ext cx="50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47" name="Line 11">
            <a:extLst>
              <a:ext uri="{FF2B5EF4-FFF2-40B4-BE49-F238E27FC236}">
                <a16:creationId xmlns:a16="http://schemas.microsoft.com/office/drawing/2014/main" id="{15537813-D4F8-422E-8BA1-157B825C5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088" y="4056856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8" name="Line 12">
            <a:extLst>
              <a:ext uri="{FF2B5EF4-FFF2-40B4-BE49-F238E27FC236}">
                <a16:creationId xmlns:a16="http://schemas.microsoft.com/office/drawing/2014/main" id="{6C3A72F1-7954-4484-A5DD-7DCFBA14D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888" y="4056856"/>
            <a:ext cx="1600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2349" name="Object 13">
            <a:extLst>
              <a:ext uri="{FF2B5EF4-FFF2-40B4-BE49-F238E27FC236}">
                <a16:creationId xmlns:a16="http://schemas.microsoft.com/office/drawing/2014/main" id="{3E909ECC-CCBB-480A-B6BF-4BD30685C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7688" y="4971256"/>
          <a:ext cx="227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501" imgH="545863" progId="Equation.3">
                  <p:embed/>
                </p:oleObj>
              </mc:Choice>
              <mc:Fallback>
                <p:oleObj name="Equation" r:id="rId10" imgW="228501" imgH="545863" progId="Equation.3">
                  <p:embed/>
                  <p:pic>
                    <p:nvPicPr>
                      <p:cNvPr id="142349" name="Object 13">
                        <a:extLst>
                          <a:ext uri="{FF2B5EF4-FFF2-40B4-BE49-F238E27FC236}">
                            <a16:creationId xmlns:a16="http://schemas.microsoft.com/office/drawing/2014/main" id="{3E909ECC-CCBB-480A-B6BF-4BD30685C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688" y="4971256"/>
                        <a:ext cx="2270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0" name="Object 14">
            <a:extLst>
              <a:ext uri="{FF2B5EF4-FFF2-40B4-BE49-F238E27FC236}">
                <a16:creationId xmlns:a16="http://schemas.microsoft.com/office/drawing/2014/main" id="{410E47F4-4F65-4EDC-B313-AD91CFB0F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1688" y="4971256"/>
          <a:ext cx="215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5713" imgH="545626" progId="Equation.3">
                  <p:embed/>
                </p:oleObj>
              </mc:Choice>
              <mc:Fallback>
                <p:oleObj name="Equation" r:id="rId12" imgW="215713" imgH="545626" progId="Equation.3">
                  <p:embed/>
                  <p:pic>
                    <p:nvPicPr>
                      <p:cNvPr id="142350" name="Object 14">
                        <a:extLst>
                          <a:ext uri="{FF2B5EF4-FFF2-40B4-BE49-F238E27FC236}">
                            <a16:creationId xmlns:a16="http://schemas.microsoft.com/office/drawing/2014/main" id="{410E47F4-4F65-4EDC-B313-AD91CFB0F5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688" y="4971256"/>
                        <a:ext cx="215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1" name="Object 15">
            <a:extLst>
              <a:ext uri="{FF2B5EF4-FFF2-40B4-BE49-F238E27FC236}">
                <a16:creationId xmlns:a16="http://schemas.microsoft.com/office/drawing/2014/main" id="{E0CF5B8A-49BF-4BC0-9B34-73D14AC34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6638" y="3904456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359" imgH="304536" progId="Equation.3">
                  <p:embed/>
                </p:oleObj>
              </mc:Choice>
              <mc:Fallback>
                <p:oleObj name="Equation" r:id="rId14" imgW="393359" imgH="304536" progId="Equation.3">
                  <p:embed/>
                  <p:pic>
                    <p:nvPicPr>
                      <p:cNvPr id="142351" name="Object 15">
                        <a:extLst>
                          <a:ext uri="{FF2B5EF4-FFF2-40B4-BE49-F238E27FC236}">
                            <a16:creationId xmlns:a16="http://schemas.microsoft.com/office/drawing/2014/main" id="{E0CF5B8A-49BF-4BC0-9B34-73D14AC34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38" y="3904456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2" name="Line 16">
            <a:extLst>
              <a:ext uri="{FF2B5EF4-FFF2-40B4-BE49-F238E27FC236}">
                <a16:creationId xmlns:a16="http://schemas.microsoft.com/office/drawing/2014/main" id="{29F94C8C-F77A-40CF-B71E-D83131AB3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688" y="4056856"/>
            <a:ext cx="1066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CDDEC8AC-17D8-4514-B782-C918E5C44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3764" y="5124950"/>
            <a:ext cx="79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>
            <a:extLst>
              <a:ext uri="{FF2B5EF4-FFF2-40B4-BE49-F238E27FC236}">
                <a16:creationId xmlns:a16="http://schemas.microsoft.com/office/drawing/2014/main" id="{EBECB0F8-E87A-4916-9100-54661636F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4864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3363" name="Text Box 3">
            <a:extLst>
              <a:ext uri="{FF2B5EF4-FFF2-40B4-BE49-F238E27FC236}">
                <a16:creationId xmlns:a16="http://schemas.microsoft.com/office/drawing/2014/main" id="{A39FBA77-CB12-4438-B96C-08CC134CF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2219151"/>
            <a:ext cx="381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由题意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的概率密度为</a:t>
            </a:r>
          </a:p>
        </p:txBody>
      </p:sp>
      <p:graphicFrame>
        <p:nvGraphicFramePr>
          <p:cNvPr id="143364" name="Object 4">
            <a:extLst>
              <a:ext uri="{FF2B5EF4-FFF2-40B4-BE49-F238E27FC236}">
                <a16:creationId xmlns:a16="http://schemas.microsoft.com/office/drawing/2014/main" id="{92D74BC1-BAEE-45B5-9553-40ACA176F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534521"/>
              </p:ext>
            </p:extLst>
          </p:nvPr>
        </p:nvGraphicFramePr>
        <p:xfrm>
          <a:off x="1512888" y="3057351"/>
          <a:ext cx="60086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07100" imgH="977900" progId="Equation.3">
                  <p:embed/>
                </p:oleObj>
              </mc:Choice>
              <mc:Fallback>
                <p:oleObj name="Equation" r:id="rId2" imgW="60071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057351"/>
                        <a:ext cx="60086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5" name="Text Box 5">
            <a:extLst>
              <a:ext uri="{FF2B5EF4-FFF2-40B4-BE49-F238E27FC236}">
                <a16:creationId xmlns:a16="http://schemas.microsoft.com/office/drawing/2014/main" id="{59A93551-3709-4DEC-B248-462E26448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554468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故有</a:t>
            </a:r>
          </a:p>
        </p:txBody>
      </p:sp>
      <p:graphicFrame>
        <p:nvGraphicFramePr>
          <p:cNvPr id="143366" name="Object 6">
            <a:extLst>
              <a:ext uri="{FF2B5EF4-FFF2-40B4-BE49-F238E27FC236}">
                <a16:creationId xmlns:a16="http://schemas.microsoft.com/office/drawing/2014/main" id="{C9B961BA-CE1A-446D-94CE-75B250EB2C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919223"/>
              </p:ext>
            </p:extLst>
          </p:nvPr>
        </p:nvGraphicFramePr>
        <p:xfrm>
          <a:off x="2103438" y="4668664"/>
          <a:ext cx="27813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81300" imgH="381000" progId="Equation.3">
                  <p:embed/>
                </p:oleObj>
              </mc:Choice>
              <mc:Fallback>
                <p:oleObj name="Equation" r:id="rId4" imgW="27813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4668664"/>
                        <a:ext cx="27813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>
            <a:extLst>
              <a:ext uri="{FF2B5EF4-FFF2-40B4-BE49-F238E27FC236}">
                <a16:creationId xmlns:a16="http://schemas.microsoft.com/office/drawing/2014/main" id="{35DB2890-8D50-4FBE-805F-0A6F4BB72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389338"/>
              </p:ext>
            </p:extLst>
          </p:nvPr>
        </p:nvGraphicFramePr>
        <p:xfrm>
          <a:off x="4833938" y="4428951"/>
          <a:ext cx="28575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500" imgH="838200" progId="Equation.3">
                  <p:embed/>
                </p:oleObj>
              </mc:Choice>
              <mc:Fallback>
                <p:oleObj name="Equation" r:id="rId6" imgW="28575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4428951"/>
                        <a:ext cx="28575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8" name="Group 8">
            <a:extLst>
              <a:ext uri="{FF2B5EF4-FFF2-40B4-BE49-F238E27FC236}">
                <a16:creationId xmlns:a16="http://schemas.microsoft.com/office/drawing/2014/main" id="{1670A47A-2A1D-4FDE-94F1-732D7C89763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76672"/>
            <a:ext cx="8229600" cy="1544638"/>
            <a:chOff x="576" y="624"/>
            <a:chExt cx="5184" cy="973"/>
          </a:xfrm>
        </p:grpSpPr>
        <p:sp>
          <p:nvSpPr>
            <p:cNvPr id="30729" name="Text Box 9">
              <a:extLst>
                <a:ext uri="{FF2B5EF4-FFF2-40B4-BE49-F238E27FC236}">
                  <a16:creationId xmlns:a16="http://schemas.microsoft.com/office/drawing/2014/main" id="{4FBDDFAF-58B3-4F87-9EC3-26D532F80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624"/>
              <a:ext cx="5184" cy="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设电阻值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R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是一个随机变量，均匀分布在</a:t>
              </a:r>
            </a:p>
            <a:p>
              <a:pPr eaLnBrk="1" hangingPunct="1">
                <a:spcBef>
                  <a:spcPct val="20000"/>
                </a:spcBef>
                <a:buFontTx/>
                <a:buAutoNum type="arabicPlain" startAt="900"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~ 1100  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．求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R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的概率密度及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R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落在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950      ~ 1050  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的概率．</a:t>
              </a:r>
            </a:p>
          </p:txBody>
        </p:sp>
        <p:graphicFrame>
          <p:nvGraphicFramePr>
            <p:cNvPr id="30730" name="Object 10">
              <a:extLst>
                <a:ext uri="{FF2B5EF4-FFF2-40B4-BE49-F238E27FC236}">
                  <a16:creationId xmlns:a16="http://schemas.microsoft.com/office/drawing/2014/main" id="{B6589ED5-9378-4FBD-82F6-9F83EB9914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2" y="1008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225" imgH="291847" progId="Equation.3">
                    <p:embed/>
                  </p:oleObj>
                </mc:Choice>
                <mc:Fallback>
                  <p:oleObj name="Equation" r:id="rId8" imgW="317225" imgH="29184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1008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1" name="Object 11">
              <a:extLst>
                <a:ext uri="{FF2B5EF4-FFF2-40B4-BE49-F238E27FC236}">
                  <a16:creationId xmlns:a16="http://schemas.microsoft.com/office/drawing/2014/main" id="{86CA5A62-0440-4D37-A3C3-C80D69E26C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2" y="1017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7225" imgH="291847" progId="Equation.3">
                    <p:embed/>
                  </p:oleObj>
                </mc:Choice>
                <mc:Fallback>
                  <p:oleObj name="Equation" r:id="rId10" imgW="317225" imgH="29184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1017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2" name="Object 12">
              <a:extLst>
                <a:ext uri="{FF2B5EF4-FFF2-40B4-BE49-F238E27FC236}">
                  <a16:creationId xmlns:a16="http://schemas.microsoft.com/office/drawing/2014/main" id="{C7A029AF-757A-491B-956E-19AF1B1D70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35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17225" imgH="291847" progId="Equation.3">
                    <p:embed/>
                  </p:oleObj>
                </mc:Choice>
                <mc:Fallback>
                  <p:oleObj name="Equation" r:id="rId11" imgW="317225" imgH="29184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5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13">
              <a:extLst>
                <a:ext uri="{FF2B5EF4-FFF2-40B4-BE49-F238E27FC236}">
                  <a16:creationId xmlns:a16="http://schemas.microsoft.com/office/drawing/2014/main" id="{D3A91705-E14A-45F5-BAF2-4AB4AFE847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6" y="135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225" imgH="291847" progId="Equation.3">
                    <p:embed/>
                  </p:oleObj>
                </mc:Choice>
                <mc:Fallback>
                  <p:oleObj name="Equation" r:id="rId12" imgW="317225" imgH="29184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135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  <p:bldP spid="143363" grpId="0" autoUpdateAnimBg="0"/>
      <p:bldP spid="14336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ECB6D82E-380C-4368-9277-585103FE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6590"/>
            <a:ext cx="7850188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设随机变量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在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[ 2, 5 ]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上服从均匀分布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现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对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进行三次独立观测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试求至少有两次观测值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大于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3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的概率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74D128B8-6E3F-4ECA-BF2D-A23B062C5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47143"/>
            <a:ext cx="390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的分布密度函数为</a:t>
            </a:r>
          </a:p>
        </p:txBody>
      </p:sp>
      <p:graphicFrame>
        <p:nvGraphicFramePr>
          <p:cNvPr id="144388" name="Object 4">
            <a:extLst>
              <a:ext uri="{FF2B5EF4-FFF2-40B4-BE49-F238E27FC236}">
                <a16:creationId xmlns:a16="http://schemas.microsoft.com/office/drawing/2014/main" id="{D8A80DF7-3021-4093-BDE3-B42236D34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723505"/>
              </p:ext>
            </p:extLst>
          </p:nvPr>
        </p:nvGraphicFramePr>
        <p:xfrm>
          <a:off x="1828800" y="2909143"/>
          <a:ext cx="3365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500" imgH="1409700" progId="Equation.3">
                  <p:embed/>
                </p:oleObj>
              </mc:Choice>
              <mc:Fallback>
                <p:oleObj name="Equation" r:id="rId2" imgW="3365500" imgH="140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09143"/>
                        <a:ext cx="33655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Text Box 5">
            <a:extLst>
              <a:ext uri="{FF2B5EF4-FFF2-40B4-BE49-F238E27FC236}">
                <a16:creationId xmlns:a16="http://schemas.microsoft.com/office/drawing/2014/main" id="{A6971423-B727-43A7-BC37-7D85600B1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85543"/>
            <a:ext cx="528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设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表示“对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的观测值大于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3”,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0FABDF15-CA8E-463C-A556-1650E4984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2856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A927F6B7-CEAE-4309-B67A-735828F54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61831"/>
            <a:ext cx="2322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即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={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&gt;3 }.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  <p:bldP spid="144389" grpId="0" autoUpdateAnimBg="0"/>
      <p:bldP spid="144390" grpId="0" autoUpdateAnimBg="0"/>
      <p:bldP spid="14439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BA3ACBC8-2960-49DD-9535-79EDFA7F3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8107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“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抛硬币”试验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观察正、反两面情况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          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59E41F2-9DA8-4732-AF47-36C364D8E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131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随机变量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服从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(0—1)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4100" name="Group 6">
            <a:extLst>
              <a:ext uri="{FF2B5EF4-FFF2-40B4-BE49-F238E27FC236}">
                <a16:creationId xmlns:a16="http://schemas.microsoft.com/office/drawing/2014/main" id="{58003AF5-01C1-4E35-AAB8-9696AD325E5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887538"/>
            <a:ext cx="4064000" cy="1181100"/>
            <a:chOff x="1344" y="1189"/>
            <a:chExt cx="2560" cy="744"/>
          </a:xfrm>
        </p:grpSpPr>
        <p:graphicFrame>
          <p:nvGraphicFramePr>
            <p:cNvPr id="4112" name="Object 7">
              <a:extLst>
                <a:ext uri="{FF2B5EF4-FFF2-40B4-BE49-F238E27FC236}">
                  <a16:creationId xmlns:a16="http://schemas.microsoft.com/office/drawing/2014/main" id="{61116093-57FF-4527-BDEC-2BC489FB62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449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47172" imgH="393529" progId="Equation.3">
                    <p:embed/>
                  </p:oleObj>
                </mc:Choice>
                <mc:Fallback>
                  <p:oleObj name="Equation" r:id="rId2" imgW="1447172" imgH="39352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449"/>
                          <a:ext cx="9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8">
              <a:extLst>
                <a:ext uri="{FF2B5EF4-FFF2-40B4-BE49-F238E27FC236}">
                  <a16:creationId xmlns:a16="http://schemas.microsoft.com/office/drawing/2014/main" id="{357A9DE7-E049-4049-BD32-49AC1C8CB9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0" y="1189"/>
            <a:ext cx="640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93529" imgH="457002" progId="Equation.3">
                    <p:embed/>
                  </p:oleObj>
                </mc:Choice>
                <mc:Fallback>
                  <p:oleObj name="公式" r:id="rId4" imgW="393529" imgH="45700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0" y="1189"/>
                          <a:ext cx="640" cy="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9">
              <a:extLst>
                <a:ext uri="{FF2B5EF4-FFF2-40B4-BE49-F238E27FC236}">
                  <a16:creationId xmlns:a16="http://schemas.microsoft.com/office/drawing/2014/main" id="{6EB3683D-D521-43AA-998F-BD9A39EF34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253"/>
            <a:ext cx="10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01800" imgH="406400" progId="Equation.3">
                    <p:embed/>
                  </p:oleObj>
                </mc:Choice>
                <mc:Fallback>
                  <p:oleObj name="Equation" r:id="rId6" imgW="1701800" imgH="406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53"/>
                          <a:ext cx="10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10">
              <a:extLst>
                <a:ext uri="{FF2B5EF4-FFF2-40B4-BE49-F238E27FC236}">
                  <a16:creationId xmlns:a16="http://schemas.microsoft.com/office/drawing/2014/main" id="{6B48E7CB-4CE3-4A54-A202-C424F32D92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589"/>
            <a:ext cx="10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88367" imgH="380835" progId="Equation.3">
                    <p:embed/>
                  </p:oleObj>
                </mc:Choice>
                <mc:Fallback>
                  <p:oleObj name="Equation" r:id="rId8" imgW="1688367" imgH="38083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589"/>
                          <a:ext cx="10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075" name="Group 11">
            <a:extLst>
              <a:ext uri="{FF2B5EF4-FFF2-40B4-BE49-F238E27FC236}">
                <a16:creationId xmlns:a16="http://schemas.microsoft.com/office/drawing/2014/main" id="{AEBD3197-CDD5-4FA2-98C3-AF567977AEF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149725"/>
            <a:ext cx="5181600" cy="1371600"/>
            <a:chOff x="576" y="2614"/>
            <a:chExt cx="3264" cy="864"/>
          </a:xfrm>
        </p:grpSpPr>
        <p:grpSp>
          <p:nvGrpSpPr>
            <p:cNvPr id="4102" name="Group 12">
              <a:extLst>
                <a:ext uri="{FF2B5EF4-FFF2-40B4-BE49-F238E27FC236}">
                  <a16:creationId xmlns:a16="http://schemas.microsoft.com/office/drawing/2014/main" id="{58FBFAB2-D531-49CA-BA1C-8E08D4A7F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14"/>
              <a:ext cx="1728" cy="864"/>
              <a:chOff x="2112" y="2832"/>
              <a:chExt cx="1728" cy="864"/>
            </a:xfrm>
          </p:grpSpPr>
          <p:sp>
            <p:nvSpPr>
              <p:cNvPr id="4110" name="Line 13">
                <a:extLst>
                  <a:ext uri="{FF2B5EF4-FFF2-40B4-BE49-F238E27FC236}">
                    <a16:creationId xmlns:a16="http://schemas.microsoft.com/office/drawing/2014/main" id="{89097111-345C-4B64-A4B0-79A1F3810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1728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1" name="Line 14">
                <a:extLst>
                  <a:ext uri="{FF2B5EF4-FFF2-40B4-BE49-F238E27FC236}">
                    <a16:creationId xmlns:a16="http://schemas.microsoft.com/office/drawing/2014/main" id="{491B8CCB-F1C2-44E5-9B29-4B5999532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103" name="Object 15">
              <a:extLst>
                <a:ext uri="{FF2B5EF4-FFF2-40B4-BE49-F238E27FC236}">
                  <a16:creationId xmlns:a16="http://schemas.microsoft.com/office/drawing/2014/main" id="{FD33121B-F45D-47BC-9C97-A6A5AF1507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2" y="2718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55446" imgH="291973" progId="Equation.3">
                    <p:embed/>
                  </p:oleObj>
                </mc:Choice>
                <mc:Fallback>
                  <p:oleObj name="Equation" r:id="rId10" imgW="355446" imgH="29197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718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16">
              <a:extLst>
                <a:ext uri="{FF2B5EF4-FFF2-40B4-BE49-F238E27FC236}">
                  <a16:creationId xmlns:a16="http://schemas.microsoft.com/office/drawing/2014/main" id="{1312AA9B-B893-453E-B7AD-B0B7DAE6DF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09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0835" imgH="431613" progId="Equation.3">
                    <p:embed/>
                  </p:oleObj>
                </mc:Choice>
                <mc:Fallback>
                  <p:oleObj name="Equation" r:id="rId12" imgW="380835" imgH="43161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09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17">
              <a:extLst>
                <a:ext uri="{FF2B5EF4-FFF2-40B4-BE49-F238E27FC236}">
                  <a16:creationId xmlns:a16="http://schemas.microsoft.com/office/drawing/2014/main" id="{9E24D978-0F40-4915-8754-83CC4D7BAA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6" y="271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3024" imgH="317225" progId="Equation.3">
                    <p:embed/>
                  </p:oleObj>
                </mc:Choice>
                <mc:Fallback>
                  <p:oleObj name="Equation" r:id="rId14" imgW="203024" imgH="31722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" y="271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8">
              <a:extLst>
                <a:ext uri="{FF2B5EF4-FFF2-40B4-BE49-F238E27FC236}">
                  <a16:creationId xmlns:a16="http://schemas.microsoft.com/office/drawing/2014/main" id="{3D401B7F-E23D-4F5E-ABE4-396CFEEDFD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710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335" imgH="317225" progId="Equation.3">
                    <p:embed/>
                  </p:oleObj>
                </mc:Choice>
                <mc:Fallback>
                  <p:oleObj name="Equation" r:id="rId16" imgW="190335" imgH="31722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710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19">
              <a:extLst>
                <a:ext uri="{FF2B5EF4-FFF2-40B4-BE49-F238E27FC236}">
                  <a16:creationId xmlns:a16="http://schemas.microsoft.com/office/drawing/2014/main" id="{3BE9AB75-6785-4B80-B03B-DD21E06CB6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2" y="2918"/>
            <a:ext cx="15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1300" imgH="825500" progId="Equation.3">
                    <p:embed/>
                  </p:oleObj>
                </mc:Choice>
                <mc:Fallback>
                  <p:oleObj name="Equation" r:id="rId18" imgW="241300" imgH="8255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2918"/>
                          <a:ext cx="15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0">
              <a:extLst>
                <a:ext uri="{FF2B5EF4-FFF2-40B4-BE49-F238E27FC236}">
                  <a16:creationId xmlns:a16="http://schemas.microsoft.com/office/drawing/2014/main" id="{816981A7-4232-41FD-AADB-85675898E4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4" y="2918"/>
            <a:ext cx="15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41300" imgH="825500" progId="Equation.3">
                    <p:embed/>
                  </p:oleObj>
                </mc:Choice>
                <mc:Fallback>
                  <p:oleObj name="Equation" r:id="rId20" imgW="241300" imgH="8255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2918"/>
                          <a:ext cx="15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21">
              <a:extLst>
                <a:ext uri="{FF2B5EF4-FFF2-40B4-BE49-F238E27FC236}">
                  <a16:creationId xmlns:a16="http://schemas.microsoft.com/office/drawing/2014/main" id="{B31DD81D-8CEF-4595-A59D-EF27DD72B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758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其分布律为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>
            <a:extLst>
              <a:ext uri="{FF2B5EF4-FFF2-40B4-BE49-F238E27FC236}">
                <a16:creationId xmlns:a16="http://schemas.microsoft.com/office/drawing/2014/main" id="{38BC1F48-5A0B-4508-80BB-D311242E2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187950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81000" progId="Equation.3">
                  <p:embed/>
                </p:oleObj>
              </mc:Choice>
              <mc:Fallback>
                <p:oleObj name="Equation" r:id="rId2" imgW="13462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7950"/>
                        <a:ext cx="134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>
            <a:extLst>
              <a:ext uri="{FF2B5EF4-FFF2-40B4-BE49-F238E27FC236}">
                <a16:creationId xmlns:a16="http://schemas.microsoft.com/office/drawing/2014/main" id="{BE80D4BE-134B-40F1-817F-6FE1AD56D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953000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825500" progId="Equation.3">
                  <p:embed/>
                </p:oleObj>
              </mc:Choice>
              <mc:Fallback>
                <p:oleObj name="Equation" r:id="rId4" imgW="825500" imgH="82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953000"/>
                        <a:ext cx="825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2" name="Rectangle 4">
            <a:extLst>
              <a:ext uri="{FF2B5EF4-FFF2-40B4-BE49-F238E27FC236}">
                <a16:creationId xmlns:a16="http://schemas.microsoft.com/office/drawing/2014/main" id="{81245969-5E38-47B6-8BD1-63CDA581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9735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因而有</a:t>
            </a:r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67DBA506-A1BA-42EE-9E0B-ACAAC4F4D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200"/>
            <a:ext cx="700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表示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次独立观测中观测值大于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的次数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45414" name="Rectangle 6">
            <a:extLst>
              <a:ext uri="{FF2B5EF4-FFF2-40B4-BE49-F238E27FC236}">
                <a16:creationId xmlns:a16="http://schemas.microsoft.com/office/drawing/2014/main" id="{6A3D988A-66E0-472C-951B-03CCF1CF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3528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45415" name="Object 7">
            <a:extLst>
              <a:ext uri="{FF2B5EF4-FFF2-40B4-BE49-F238E27FC236}">
                <a16:creationId xmlns:a16="http://schemas.microsoft.com/office/drawing/2014/main" id="{91CC48A3-5ECE-4D81-8BA6-4EC468CB08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276600"/>
          <a:ext cx="21367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16100" imgH="901700" progId="Equation.3">
                  <p:embed/>
                </p:oleObj>
              </mc:Choice>
              <mc:Fallback>
                <p:oleObj name="Equation" r:id="rId6" imgW="1816100" imgH="901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21367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>
            <a:extLst>
              <a:ext uri="{FF2B5EF4-FFF2-40B4-BE49-F238E27FC236}">
                <a16:creationId xmlns:a16="http://schemas.microsoft.com/office/drawing/2014/main" id="{891CBF50-1E61-43EE-ACD8-B30424393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876800"/>
          <a:ext cx="2616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16200" imgH="1016000" progId="Equation.3">
                  <p:embed/>
                </p:oleObj>
              </mc:Choice>
              <mc:Fallback>
                <p:oleObj name="Equation" r:id="rId8" imgW="2616200" imgH="1016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2616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>
            <a:extLst>
              <a:ext uri="{FF2B5EF4-FFF2-40B4-BE49-F238E27FC236}">
                <a16:creationId xmlns:a16="http://schemas.microsoft.com/office/drawing/2014/main" id="{6F6C8315-124D-4ECB-8871-4FD0D9F8B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876800"/>
          <a:ext cx="27193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17800" imgH="1016000" progId="Equation.3">
                  <p:embed/>
                </p:oleObj>
              </mc:Choice>
              <mc:Fallback>
                <p:oleObj name="Equation" r:id="rId10" imgW="2717800" imgH="1016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76800"/>
                        <a:ext cx="27193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5B55E718-6DBC-466F-8BBD-007DFB298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1295400"/>
          <a:ext cx="3314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14700" imgH="431800" progId="Equation.3">
                  <p:embed/>
                </p:oleObj>
              </mc:Choice>
              <mc:Fallback>
                <p:oleObj name="Equation" r:id="rId12" imgW="33147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295400"/>
                        <a:ext cx="3314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Object 11">
            <a:extLst>
              <a:ext uri="{FF2B5EF4-FFF2-40B4-BE49-F238E27FC236}">
                <a16:creationId xmlns:a16="http://schemas.microsoft.com/office/drawing/2014/main" id="{A82D3364-1065-4F89-900E-DFC83C3325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066800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93900" imgH="838200" progId="Equation.3">
                  <p:embed/>
                </p:oleObj>
              </mc:Choice>
              <mc:Fallback>
                <p:oleObj name="Equation" r:id="rId14" imgW="1993900" imgH="838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66800"/>
                        <a:ext cx="199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utoUpdateAnimBg="0"/>
      <p:bldP spid="145413" grpId="0" autoUpdateAnimBg="0"/>
      <p:bldP spid="14541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>
            <a:extLst>
              <a:ext uri="{FF2B5EF4-FFF2-40B4-BE49-F238E27FC236}">
                <a16:creationId xmlns:a16="http://schemas.microsoft.com/office/drawing/2014/main" id="{824728BC-882C-4E3E-8E32-BCC54C319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322860"/>
              </p:ext>
            </p:extLst>
          </p:nvPr>
        </p:nvGraphicFramePr>
        <p:xfrm>
          <a:off x="914400" y="1371600"/>
          <a:ext cx="70866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86600" imgH="2857500" progId="Equation.DSMT4">
                  <p:embed/>
                </p:oleObj>
              </mc:Choice>
              <mc:Fallback>
                <p:oleObj name="Equation" r:id="rId2" imgW="7086600" imgH="2857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0866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3">
            <a:extLst>
              <a:ext uri="{FF2B5EF4-FFF2-40B4-BE49-F238E27FC236}">
                <a16:creationId xmlns:a16="http://schemas.microsoft.com/office/drawing/2014/main" id="{F529DBD5-2312-4E07-8D18-4AD721F5E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232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指数分布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5277FD-0FB2-4CE4-A487-CFD10FF52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20" y="3823728"/>
            <a:ext cx="4659444" cy="2664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578D3155-90EA-4043-8EBF-BFD9C7985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993009"/>
            <a:ext cx="7543800" cy="153987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某些元件或设备的寿命服从指数分布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例如无线电元件的寿命 、电力设备的寿命、动物的寿命等都服从指数分布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DB1FF1-B477-4341-83EF-EAEF5786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84984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应用与背景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95369D52-25E7-4495-A76E-6AC20FC8C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</a:t>
            </a:r>
          </a:p>
        </p:txBody>
      </p:sp>
      <p:pic>
        <p:nvPicPr>
          <p:cNvPr id="147462" name="Picture 6">
            <a:extLst>
              <a:ext uri="{FF2B5EF4-FFF2-40B4-BE49-F238E27FC236}">
                <a16:creationId xmlns:a16="http://schemas.microsoft.com/office/drawing/2014/main" id="{A1F3A6DD-50C9-4A86-84F7-4D97933B2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"/>
          <a:stretch/>
        </p:blipFill>
        <p:spPr bwMode="auto">
          <a:xfrm>
            <a:off x="4746626" y="805407"/>
            <a:ext cx="37719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88815A0-5571-4408-927D-EF862689A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229052"/>
              </p:ext>
            </p:extLst>
          </p:nvPr>
        </p:nvGraphicFramePr>
        <p:xfrm>
          <a:off x="974724" y="1543791"/>
          <a:ext cx="3422651" cy="133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7950" imgH="583947" progId="Equation.DSMT4">
                  <p:embed/>
                </p:oleObj>
              </mc:Choice>
              <mc:Fallback>
                <p:oleObj name="Equation" r:id="rId3" imgW="1497950" imgH="58394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4" y="1543791"/>
                        <a:ext cx="3422651" cy="1333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nimBg="1" autoUpdateAnimBg="0"/>
      <p:bldP spid="14745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1DCCA4E8-F0B4-49FC-AD27-B9CE030DD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419100" progId="Equation.3">
                  <p:embed/>
                </p:oleObj>
              </mc:Choice>
              <mc:Fallback>
                <p:oleObj name="Equation" r:id="rId2" imgW="1905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3">
            <a:extLst>
              <a:ext uri="{FF2B5EF4-FFF2-40B4-BE49-F238E27FC236}">
                <a16:creationId xmlns:a16="http://schemas.microsoft.com/office/drawing/2014/main" id="{A69D463D-81B7-4068-9F65-82B3BFAD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685800"/>
            <a:ext cx="7726362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设某类日光灯管的使用寿命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服从参数为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=2000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的指数分布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单位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小时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(1)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任取一只这种灯管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求能正常使用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1000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小时以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上的概率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有一只这种灯管已经正常使用了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1000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小时以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上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求还能使用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1000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小时以上的概率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r>
              <a:rPr kumimoji="1" lang="en-US" altLang="zh-CN" sz="2400">
                <a:latin typeface="Verdana" panose="020B0604030504040204" pitchFamily="34" charset="0"/>
              </a:rPr>
              <a:t> </a:t>
            </a:r>
          </a:p>
        </p:txBody>
      </p:sp>
      <p:graphicFrame>
        <p:nvGraphicFramePr>
          <p:cNvPr id="148484" name="Object 4">
            <a:extLst>
              <a:ext uri="{FF2B5EF4-FFF2-40B4-BE49-F238E27FC236}">
                <a16:creationId xmlns:a16="http://schemas.microsoft.com/office/drawing/2014/main" id="{F20E7A5A-4EC5-4351-B738-A01FC59AA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41884"/>
              </p:ext>
            </p:extLst>
          </p:nvPr>
        </p:nvGraphicFramePr>
        <p:xfrm>
          <a:off x="971600" y="4800600"/>
          <a:ext cx="4064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4000" imgH="1282700" progId="Equation.3">
                  <p:embed/>
                </p:oleObj>
              </mc:Choice>
              <mc:Fallback>
                <p:oleObj name="Equation" r:id="rId4" imgW="4064000" imgH="1282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800600"/>
                        <a:ext cx="40640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5" name="Text Box 5">
            <a:extLst>
              <a:ext uri="{FF2B5EF4-FFF2-40B4-BE49-F238E27FC236}">
                <a16:creationId xmlns:a16="http://schemas.microsoft.com/office/drawing/2014/main" id="{0A956398-93E5-428E-A209-B40A41BC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4114800"/>
            <a:ext cx="2763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的分布函数为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31A3CFF4-033E-4B49-86B7-5BDCDE8BA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3385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8EE0FE27-634D-4B2F-9248-61B6238DF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066800"/>
          <a:ext cx="2413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393700" progId="Equation.3">
                  <p:embed/>
                </p:oleObj>
              </mc:Choice>
              <mc:Fallback>
                <p:oleObj name="Equation" r:id="rId2" imgW="24130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2413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7" name="Object 3">
            <a:extLst>
              <a:ext uri="{FF2B5EF4-FFF2-40B4-BE49-F238E27FC236}">
                <a16:creationId xmlns:a16="http://schemas.microsoft.com/office/drawing/2014/main" id="{948F50D3-9863-4005-9E85-43E28B2A7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066800"/>
          <a:ext cx="27051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100" imgH="381000" progId="Equation.3">
                  <p:embed/>
                </p:oleObj>
              </mc:Choice>
              <mc:Fallback>
                <p:oleObj name="Equation" r:id="rId4" imgW="27051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066800"/>
                        <a:ext cx="27051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Object 4">
            <a:extLst>
              <a:ext uri="{FF2B5EF4-FFF2-40B4-BE49-F238E27FC236}">
                <a16:creationId xmlns:a16="http://schemas.microsoft.com/office/drawing/2014/main" id="{AEEB30F5-0D9A-4A49-ACC8-608FF3DEF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676400"/>
          <a:ext cx="2032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2000" imgH="393700" progId="Equation.3">
                  <p:embed/>
                </p:oleObj>
              </mc:Choice>
              <mc:Fallback>
                <p:oleObj name="Equation" r:id="rId6" imgW="20320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2032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5">
            <a:extLst>
              <a:ext uri="{FF2B5EF4-FFF2-40B4-BE49-F238E27FC236}">
                <a16:creationId xmlns:a16="http://schemas.microsoft.com/office/drawing/2014/main" id="{0898EE09-2085-4A35-8353-118E33426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260600"/>
          <a:ext cx="2032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2000" imgH="647700" progId="Equation.3">
                  <p:embed/>
                </p:oleObj>
              </mc:Choice>
              <mc:Fallback>
                <p:oleObj name="Equation" r:id="rId8" imgW="20320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260600"/>
                        <a:ext cx="2032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6">
            <a:extLst>
              <a:ext uri="{FF2B5EF4-FFF2-40B4-BE49-F238E27FC236}">
                <a16:creationId xmlns:a16="http://schemas.microsoft.com/office/drawing/2014/main" id="{EDC169A7-1B1E-47C6-809A-F3308B020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352800"/>
          <a:ext cx="3886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86200" imgH="444500" progId="Equation.3">
                  <p:embed/>
                </p:oleObj>
              </mc:Choice>
              <mc:Fallback>
                <p:oleObj name="Equation" r:id="rId10" imgW="38862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3886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7">
            <a:extLst>
              <a:ext uri="{FF2B5EF4-FFF2-40B4-BE49-F238E27FC236}">
                <a16:creationId xmlns:a16="http://schemas.microsoft.com/office/drawing/2014/main" id="{BDE35599-9C6C-436F-9C24-0B0601269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038600"/>
          <a:ext cx="3771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71900" imgH="901700" progId="Equation.3">
                  <p:embed/>
                </p:oleObj>
              </mc:Choice>
              <mc:Fallback>
                <p:oleObj name="Equation" r:id="rId12" imgW="3771900" imgH="901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038600"/>
                        <a:ext cx="3771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2" name="Object 8">
            <a:extLst>
              <a:ext uri="{FF2B5EF4-FFF2-40B4-BE49-F238E27FC236}">
                <a16:creationId xmlns:a16="http://schemas.microsoft.com/office/drawing/2014/main" id="{D631BDCF-61E1-46BC-A639-D4ED048BC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181600"/>
          <a:ext cx="227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73300" imgH="901700" progId="Equation.3">
                  <p:embed/>
                </p:oleObj>
              </mc:Choice>
              <mc:Fallback>
                <p:oleObj name="Equation" r:id="rId14" imgW="2273300" imgH="901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2273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>
            <a:extLst>
              <a:ext uri="{FF2B5EF4-FFF2-40B4-BE49-F238E27FC236}">
                <a16:creationId xmlns:a16="http://schemas.microsoft.com/office/drawing/2014/main" id="{C3615012-A6E7-4A44-BE48-F289EFC0C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990600"/>
          <a:ext cx="2755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900" imgH="901700" progId="Equation.3">
                  <p:embed/>
                </p:oleObj>
              </mc:Choice>
              <mc:Fallback>
                <p:oleObj name="Equation" r:id="rId2" imgW="2755900" imgH="901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990600"/>
                        <a:ext cx="2755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3">
            <a:extLst>
              <a:ext uri="{FF2B5EF4-FFF2-40B4-BE49-F238E27FC236}">
                <a16:creationId xmlns:a16="http://schemas.microsoft.com/office/drawing/2014/main" id="{EB8E2B0D-29C3-44C2-AA6A-E90B02D81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2286000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800" imgH="914400" progId="Equation.3">
                  <p:embed/>
                </p:oleObj>
              </mc:Choice>
              <mc:Fallback>
                <p:oleObj name="Equation" r:id="rId4" imgW="20828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286000"/>
                        <a:ext cx="2082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4">
            <a:extLst>
              <a:ext uri="{FF2B5EF4-FFF2-40B4-BE49-F238E27FC236}">
                <a16:creationId xmlns:a16="http://schemas.microsoft.com/office/drawing/2014/main" id="{44F036AE-181A-4393-80DE-7491994CE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3479800"/>
          <a:ext cx="2032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2000" imgH="647700" progId="Equation.3">
                  <p:embed/>
                </p:oleObj>
              </mc:Choice>
              <mc:Fallback>
                <p:oleObj name="Equation" r:id="rId6" imgW="2032000" imgH="64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479800"/>
                        <a:ext cx="2032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Rectangle 5">
            <a:extLst>
              <a:ext uri="{FF2B5EF4-FFF2-40B4-BE49-F238E27FC236}">
                <a16:creationId xmlns:a16="http://schemas.microsoft.com/office/drawing/2014/main" id="{A94E1004-302B-4731-B4C6-425D1351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00600"/>
            <a:ext cx="548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指数分布的重要性质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:“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无记忆性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46CD41BC-3F91-4FC7-8689-A26F640A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678113"/>
            <a:ext cx="6767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（二）标准正态分布</a:t>
            </a:r>
          </a:p>
        </p:txBody>
      </p:sp>
      <p:sp>
        <p:nvSpPr>
          <p:cNvPr id="38915" name="Rectangle 12">
            <a:extLst>
              <a:ext uri="{FF2B5EF4-FFF2-40B4-BE49-F238E27FC236}">
                <a16:creationId xmlns:a16="http://schemas.microsoft.com/office/drawing/2014/main" id="{87EBF029-6A6B-4ECE-A3B5-2784CF4F1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16113"/>
            <a:ext cx="6877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（一）正态分布</a:t>
            </a:r>
          </a:p>
        </p:txBody>
      </p:sp>
      <p:sp>
        <p:nvSpPr>
          <p:cNvPr id="38916" name="Rectangle 15">
            <a:extLst>
              <a:ext uri="{FF2B5EF4-FFF2-40B4-BE49-F238E27FC236}">
                <a16:creationId xmlns:a16="http://schemas.microsoft.com/office/drawing/2014/main" id="{435CCA56-DC32-4C85-BEE2-27F5FC2C3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36613"/>
            <a:ext cx="4249737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三、正态分布</a:t>
            </a:r>
          </a:p>
        </p:txBody>
      </p:sp>
      <p:sp>
        <p:nvSpPr>
          <p:cNvPr id="38917" name="Rectangle 20">
            <a:extLst>
              <a:ext uri="{FF2B5EF4-FFF2-40B4-BE49-F238E27FC236}">
                <a16:creationId xmlns:a16="http://schemas.microsoft.com/office/drawing/2014/main" id="{568C96D4-D233-4F1B-8858-98B83239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425825"/>
            <a:ext cx="67675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（三）标准正态分布的上    分位点</a:t>
            </a:r>
          </a:p>
        </p:txBody>
      </p:sp>
      <p:graphicFrame>
        <p:nvGraphicFramePr>
          <p:cNvPr id="38918" name="Object 21">
            <a:extLst>
              <a:ext uri="{FF2B5EF4-FFF2-40B4-BE49-F238E27FC236}">
                <a16:creationId xmlns:a16="http://schemas.microsoft.com/office/drawing/2014/main" id="{44AEDDB1-897A-4CD3-A766-70E66C829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3536950"/>
          <a:ext cx="504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957" imgH="152268" progId="Equation.DSMT4">
                  <p:embed/>
                </p:oleObj>
              </mc:Choice>
              <mc:Fallback>
                <p:oleObj name="Equation" r:id="rId2" imgW="164957" imgH="152268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536950"/>
                        <a:ext cx="5048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8" name="Object 2">
            <a:extLst>
              <a:ext uri="{FF2B5EF4-FFF2-40B4-BE49-F238E27FC236}">
                <a16:creationId xmlns:a16="http://schemas.microsoft.com/office/drawing/2014/main" id="{2926CE48-1009-422F-AF6A-E95A753A4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07971"/>
              </p:ext>
            </p:extLst>
          </p:nvPr>
        </p:nvGraphicFramePr>
        <p:xfrm>
          <a:off x="895350" y="1249388"/>
          <a:ext cx="73533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53300" imgH="2679700" progId="Equation.3">
                  <p:embed/>
                </p:oleObj>
              </mc:Choice>
              <mc:Fallback>
                <p:oleObj name="Equation" r:id="rId2" imgW="7353300" imgH="267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249388"/>
                        <a:ext cx="73533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2580" name="Picture 4">
            <a:extLst>
              <a:ext uri="{FF2B5EF4-FFF2-40B4-BE49-F238E27FC236}">
                <a16:creationId xmlns:a16="http://schemas.microsoft.com/office/drawing/2014/main" id="{0F623670-75F3-455F-9A01-FB204E3CE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"/>
          <a:stretch/>
        </p:blipFill>
        <p:spPr bwMode="auto">
          <a:xfrm>
            <a:off x="827584" y="4079876"/>
            <a:ext cx="7614801" cy="247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Rectangle 5">
            <a:extLst>
              <a:ext uri="{FF2B5EF4-FFF2-40B4-BE49-F238E27FC236}">
                <a16:creationId xmlns:a16="http://schemas.microsoft.com/office/drawing/2014/main" id="{6AAD3CCC-4D07-401E-9225-01087595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65138"/>
            <a:ext cx="79216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 b="1" dirty="0">
                <a:solidFill>
                  <a:schemeClr val="tx2"/>
                </a:solidFill>
                <a:latin typeface="Tahoma" panose="020B0604030504040204" pitchFamily="34" charset="0"/>
              </a:rPr>
              <a:t>（一）正态分布（或</a:t>
            </a:r>
            <a:r>
              <a:rPr lang="zh-CN" altLang="en-US" sz="3800" b="1" dirty="0">
                <a:solidFill>
                  <a:srgbClr val="0000FF"/>
                </a:solidFill>
                <a:latin typeface="Tahoma" panose="020B0604030504040204" pitchFamily="34" charset="0"/>
              </a:rPr>
              <a:t>高斯分布</a:t>
            </a:r>
            <a:r>
              <a:rPr lang="zh-CN" altLang="en-US" sz="3800" b="1" dirty="0">
                <a:solidFill>
                  <a:schemeClr val="tx2"/>
                </a:solidFill>
                <a:latin typeface="Tahoma" panose="020B0604030504040204" pitchFamily="34" charset="0"/>
              </a:rPr>
              <a:t>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4E8ECAE-924C-4F44-9BAB-D3D3AA082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6672"/>
            <a:ext cx="4827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正态概率密度函数的几何特征</a:t>
            </a:r>
          </a:p>
        </p:txBody>
      </p:sp>
      <p:graphicFrame>
        <p:nvGraphicFramePr>
          <p:cNvPr id="153603" name="Object 3">
            <a:extLst>
              <a:ext uri="{FF2B5EF4-FFF2-40B4-BE49-F238E27FC236}">
                <a16:creationId xmlns:a16="http://schemas.microsoft.com/office/drawing/2014/main" id="{C2787BCB-7AED-4578-914B-51F09BB603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38600"/>
          <a:ext cx="368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0" imgH="431800" progId="Equation.3">
                  <p:embed/>
                </p:oleObj>
              </mc:Choice>
              <mc:Fallback>
                <p:oleObj name="Equation" r:id="rId2" imgW="3683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368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4">
            <a:extLst>
              <a:ext uri="{FF2B5EF4-FFF2-40B4-BE49-F238E27FC236}">
                <a16:creationId xmlns:a16="http://schemas.microsoft.com/office/drawing/2014/main" id="{971E8CA5-B55C-4A9A-BE0B-533E1AF09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98507"/>
              </p:ext>
            </p:extLst>
          </p:nvPr>
        </p:nvGraphicFramePr>
        <p:xfrm>
          <a:off x="914400" y="4378300"/>
          <a:ext cx="574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40400" imgH="850900" progId="Equation.3">
                  <p:embed/>
                </p:oleObj>
              </mc:Choice>
              <mc:Fallback>
                <p:oleObj name="Equation" r:id="rId4" imgW="5740400" imgH="85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78300"/>
                        <a:ext cx="574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>
            <a:extLst>
              <a:ext uri="{FF2B5EF4-FFF2-40B4-BE49-F238E27FC236}">
                <a16:creationId xmlns:a16="http://schemas.microsoft.com/office/drawing/2014/main" id="{B3D7EA14-7D6A-486E-AAFD-ED5B4A50D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181600"/>
          <a:ext cx="425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54500" imgH="431800" progId="Equation.3">
                  <p:embed/>
                </p:oleObj>
              </mc:Choice>
              <mc:Fallback>
                <p:oleObj name="Equation" r:id="rId6" imgW="4254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4254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06" name="Picture 6">
            <a:extLst>
              <a:ext uri="{FF2B5EF4-FFF2-40B4-BE49-F238E27FC236}">
                <a16:creationId xmlns:a16="http://schemas.microsoft.com/office/drawing/2014/main" id="{3D5BFE1C-8DE6-4C20-B6F7-A20A40DCD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"/>
          <a:stretch/>
        </p:blipFill>
        <p:spPr bwMode="auto">
          <a:xfrm>
            <a:off x="991923" y="969226"/>
            <a:ext cx="7206477" cy="293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3607" name="Object 7">
            <a:extLst>
              <a:ext uri="{FF2B5EF4-FFF2-40B4-BE49-F238E27FC236}">
                <a16:creationId xmlns:a16="http://schemas.microsoft.com/office/drawing/2014/main" id="{B87B8B2E-4462-4E85-9CFF-4DE5F4679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34050"/>
          <a:ext cx="467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4673600" imgH="431800" progId="Equation.3">
                  <p:embed/>
                </p:oleObj>
              </mc:Choice>
              <mc:Fallback>
                <p:oleObj name="公式" r:id="rId9" imgW="46736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34050"/>
                        <a:ext cx="467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Object 2">
            <a:extLst>
              <a:ext uri="{FF2B5EF4-FFF2-40B4-BE49-F238E27FC236}">
                <a16:creationId xmlns:a16="http://schemas.microsoft.com/office/drawing/2014/main" id="{43C60DFB-C09C-466D-AC25-E23AFB6D20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922918"/>
              </p:ext>
            </p:extLst>
          </p:nvPr>
        </p:nvGraphicFramePr>
        <p:xfrm>
          <a:off x="683568" y="1675929"/>
          <a:ext cx="4686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686300" imgH="1536700" progId="Equation.3">
                  <p:embed/>
                </p:oleObj>
              </mc:Choice>
              <mc:Fallback>
                <p:oleObj name="公式" r:id="rId2" imgW="4686300" imgH="1536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75929"/>
                        <a:ext cx="4686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7994B43A-1702-461C-8640-FD0BC8DE3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438800"/>
              </p:ext>
            </p:extLst>
          </p:nvPr>
        </p:nvGraphicFramePr>
        <p:xfrm>
          <a:off x="718493" y="764704"/>
          <a:ext cx="383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35400" imgH="444500" progId="Equation.3">
                  <p:embed/>
                </p:oleObj>
              </mc:Choice>
              <mc:Fallback>
                <p:oleObj name="公式" r:id="rId4" imgW="38354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93" y="764704"/>
                        <a:ext cx="383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4628" name="Picture 4">
            <a:extLst>
              <a:ext uri="{FF2B5EF4-FFF2-40B4-BE49-F238E27FC236}">
                <a16:creationId xmlns:a16="http://schemas.microsoft.com/office/drawing/2014/main" id="{A5656B58-AE26-43B0-A8D1-CB7880C1F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 bwMode="auto">
          <a:xfrm>
            <a:off x="5436097" y="764705"/>
            <a:ext cx="312130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785BE4D-9745-B124-B84F-CF74CAB8C4C9}"/>
              </a:ext>
            </a:extLst>
          </p:cNvPr>
          <p:cNvGrpSpPr/>
          <p:nvPr/>
        </p:nvGrpSpPr>
        <p:grpSpPr>
          <a:xfrm>
            <a:off x="755651" y="3429571"/>
            <a:ext cx="7632773" cy="2879749"/>
            <a:chOff x="755651" y="3429571"/>
            <a:chExt cx="7632773" cy="2879749"/>
          </a:xfrm>
        </p:grpSpPr>
        <p:pic>
          <p:nvPicPr>
            <p:cNvPr id="154629" name="Picture 5">
              <a:extLst>
                <a:ext uri="{FF2B5EF4-FFF2-40B4-BE49-F238E27FC236}">
                  <a16:creationId xmlns:a16="http://schemas.microsoft.com/office/drawing/2014/main" id="{EA4302F7-F997-4F52-8D2D-6C6543528F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2"/>
            <a:stretch/>
          </p:blipFill>
          <p:spPr bwMode="auto">
            <a:xfrm>
              <a:off x="755651" y="3429571"/>
              <a:ext cx="7632773" cy="2879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A964CD4-AFA0-99A4-D1ED-74D047C6EFF7}"/>
                </a:ext>
              </a:extLst>
            </p:cNvPr>
            <p:cNvCxnSpPr/>
            <p:nvPr/>
          </p:nvCxnSpPr>
          <p:spPr bwMode="auto">
            <a:xfrm>
              <a:off x="2634004" y="4737584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E8EC2F9-DD3A-4D88-BE78-539EA7E8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620713"/>
            <a:ext cx="6388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等可能</a:t>
            </a: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分布（离散型均匀分布）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2522DA00-577B-4E98-B870-5F66B2F78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1343025"/>
            <a:ext cx="452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如果随机变量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的分布律为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666D1E10-7B65-483B-8F8D-D9A91C30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52850"/>
            <a:ext cx="71834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 抛掷骰子并记出现的点数为随机变量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grpSp>
        <p:nvGrpSpPr>
          <p:cNvPr id="90117" name="Group 5">
            <a:extLst>
              <a:ext uri="{FF2B5EF4-FFF2-40B4-BE49-F238E27FC236}">
                <a16:creationId xmlns:a16="http://schemas.microsoft.com/office/drawing/2014/main" id="{A9A82E8F-EAB5-469C-B427-149F2083F9A3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4200525"/>
            <a:ext cx="6507162" cy="1447800"/>
            <a:chOff x="519" y="2777"/>
            <a:chExt cx="4099" cy="912"/>
          </a:xfrm>
        </p:grpSpPr>
        <p:sp>
          <p:nvSpPr>
            <p:cNvPr id="6158" name="Line 6">
              <a:extLst>
                <a:ext uri="{FF2B5EF4-FFF2-40B4-BE49-F238E27FC236}">
                  <a16:creationId xmlns:a16="http://schemas.microsoft.com/office/drawing/2014/main" id="{08377432-70E3-428C-8C12-5FFD92363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184"/>
              <a:ext cx="355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9" name="Line 7">
              <a:extLst>
                <a:ext uri="{FF2B5EF4-FFF2-40B4-BE49-F238E27FC236}">
                  <a16:creationId xmlns:a16="http://schemas.microsoft.com/office/drawing/2014/main" id="{30F03974-88F8-49F7-872C-A3DA452B6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2777"/>
              <a:ext cx="0" cy="8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160" name="Object 8">
              <a:extLst>
                <a:ext uri="{FF2B5EF4-FFF2-40B4-BE49-F238E27FC236}">
                  <a16:creationId xmlns:a16="http://schemas.microsoft.com/office/drawing/2014/main" id="{397243C1-2CA7-44A7-9392-DB375E757A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4" y="2913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8140" imgH="317362" progId="Equation.3">
                    <p:embed/>
                  </p:oleObj>
                </mc:Choice>
                <mc:Fallback>
                  <p:oleObj name="Equation" r:id="rId2" imgW="368140" imgH="31736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2913"/>
                          <a:ext cx="2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9">
              <a:extLst>
                <a:ext uri="{FF2B5EF4-FFF2-40B4-BE49-F238E27FC236}">
                  <a16:creationId xmlns:a16="http://schemas.microsoft.com/office/drawing/2014/main" id="{389951E3-4FFC-44CB-8EB9-E30B923586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4" y="3257"/>
            <a:ext cx="2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529" imgH="457002" progId="Equation.3">
                    <p:embed/>
                  </p:oleObj>
                </mc:Choice>
                <mc:Fallback>
                  <p:oleObj name="Equation" r:id="rId4" imgW="393529" imgH="4570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3257"/>
                          <a:ext cx="2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10">
              <a:extLst>
                <a:ext uri="{FF2B5EF4-FFF2-40B4-BE49-F238E27FC236}">
                  <a16:creationId xmlns:a16="http://schemas.microsoft.com/office/drawing/2014/main" id="{C206B8F8-3A66-4B70-B3FE-3EB5CD4F9F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8" y="2913"/>
            <a:ext cx="49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33169" imgH="393529" progId="Equation.3">
                    <p:embed/>
                  </p:oleObj>
                </mc:Choice>
                <mc:Fallback>
                  <p:oleObj name="Equation" r:id="rId6" imgW="533169" imgH="39352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2913"/>
                          <a:ext cx="49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11">
              <a:extLst>
                <a:ext uri="{FF2B5EF4-FFF2-40B4-BE49-F238E27FC236}">
                  <a16:creationId xmlns:a16="http://schemas.microsoft.com/office/drawing/2014/main" id="{5E11461E-8AB1-4B6D-8DA3-D897E46FEA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0" y="3161"/>
            <a:ext cx="20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8600" imgH="838200" progId="Equation.3">
                    <p:embed/>
                  </p:oleObj>
                </mc:Choice>
                <mc:Fallback>
                  <p:oleObj name="Equation" r:id="rId8" imgW="228600" imgH="838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3161"/>
                          <a:ext cx="20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12">
              <a:extLst>
                <a:ext uri="{FF2B5EF4-FFF2-40B4-BE49-F238E27FC236}">
                  <a16:creationId xmlns:a16="http://schemas.microsoft.com/office/drawing/2014/main" id="{1494BC9D-1216-45C9-85C2-28443B1438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8" y="2921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5713" imgH="304536" progId="Equation.3">
                    <p:embed/>
                  </p:oleObj>
                </mc:Choice>
                <mc:Fallback>
                  <p:oleObj name="Equation" r:id="rId10" imgW="215713" imgH="30453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2921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13">
              <a:extLst>
                <a:ext uri="{FF2B5EF4-FFF2-40B4-BE49-F238E27FC236}">
                  <a16:creationId xmlns:a16="http://schemas.microsoft.com/office/drawing/2014/main" id="{D8EF4ACB-68CB-424E-9E3D-EF93F31731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38" y="2913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619" imgH="317087" progId="Equation.3">
                    <p:embed/>
                  </p:oleObj>
                </mc:Choice>
                <mc:Fallback>
                  <p:oleObj name="Equation" r:id="rId12" imgW="215619" imgH="31708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2913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6" name="Object 14">
              <a:extLst>
                <a:ext uri="{FF2B5EF4-FFF2-40B4-BE49-F238E27FC236}">
                  <a16:creationId xmlns:a16="http://schemas.microsoft.com/office/drawing/2014/main" id="{750AA58C-6FFD-4DBA-A4CC-9B5DB6C64C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0" y="2921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3024" imgH="304536" progId="Equation.3">
                    <p:embed/>
                  </p:oleObj>
                </mc:Choice>
                <mc:Fallback>
                  <p:oleObj name="Equation" r:id="rId14" imgW="203024" imgH="30453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2921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15">
              <a:extLst>
                <a:ext uri="{FF2B5EF4-FFF2-40B4-BE49-F238E27FC236}">
                  <a16:creationId xmlns:a16="http://schemas.microsoft.com/office/drawing/2014/main" id="{3A55A1C1-F236-4E7A-963D-FF90A82881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8" y="2921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024" imgH="304536" progId="Equation.3">
                    <p:embed/>
                  </p:oleObj>
                </mc:Choice>
                <mc:Fallback>
                  <p:oleObj name="Equation" r:id="rId16" imgW="203024" imgH="30453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2921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16">
              <a:extLst>
                <a:ext uri="{FF2B5EF4-FFF2-40B4-BE49-F238E27FC236}">
                  <a16:creationId xmlns:a16="http://schemas.microsoft.com/office/drawing/2014/main" id="{DE301FD0-4B2F-416B-9E02-BB2F278008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0" y="2913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24" imgH="317225" progId="Equation.3">
                    <p:embed/>
                  </p:oleObj>
                </mc:Choice>
                <mc:Fallback>
                  <p:oleObj name="Equation" r:id="rId18" imgW="203024" imgH="31722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" y="2913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17">
              <a:extLst>
                <a:ext uri="{FF2B5EF4-FFF2-40B4-BE49-F238E27FC236}">
                  <a16:creationId xmlns:a16="http://schemas.microsoft.com/office/drawing/2014/main" id="{4D55F5D8-BCED-411F-A20A-2450B63B97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8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28600" imgH="838200" progId="Equation.3">
                    <p:embed/>
                  </p:oleObj>
                </mc:Choice>
                <mc:Fallback>
                  <p:oleObj name="Equation" r:id="rId20" imgW="228600" imgH="838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18">
              <a:extLst>
                <a:ext uri="{FF2B5EF4-FFF2-40B4-BE49-F238E27FC236}">
                  <a16:creationId xmlns:a16="http://schemas.microsoft.com/office/drawing/2014/main" id="{44A5D6B0-1FA1-4607-936B-C6BEA0F344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38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28600" imgH="838200" progId="Equation.3">
                    <p:embed/>
                  </p:oleObj>
                </mc:Choice>
                <mc:Fallback>
                  <p:oleObj name="Equation" r:id="rId21" imgW="228600" imgH="838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1" name="Object 19">
              <a:extLst>
                <a:ext uri="{FF2B5EF4-FFF2-40B4-BE49-F238E27FC236}">
                  <a16:creationId xmlns:a16="http://schemas.microsoft.com/office/drawing/2014/main" id="{33B62FF3-20A8-4A70-AF98-7129ED3C78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0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28600" imgH="838200" progId="Equation.3">
                    <p:embed/>
                  </p:oleObj>
                </mc:Choice>
                <mc:Fallback>
                  <p:oleObj name="Equation" r:id="rId23" imgW="228600" imgH="838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2" name="Object 20">
              <a:extLst>
                <a:ext uri="{FF2B5EF4-FFF2-40B4-BE49-F238E27FC236}">
                  <a16:creationId xmlns:a16="http://schemas.microsoft.com/office/drawing/2014/main" id="{90579F35-94D0-4127-8CC0-B1C4A21184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8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28600" imgH="838200" progId="Equation.3">
                    <p:embed/>
                  </p:oleObj>
                </mc:Choice>
                <mc:Fallback>
                  <p:oleObj name="Equation" r:id="rId25" imgW="228600" imgH="838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3" name="Object 21">
              <a:extLst>
                <a:ext uri="{FF2B5EF4-FFF2-40B4-BE49-F238E27FC236}">
                  <a16:creationId xmlns:a16="http://schemas.microsoft.com/office/drawing/2014/main" id="{10033F57-AAA0-45B4-9073-D53AB8F6BA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0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28600" imgH="838200" progId="Equation.3">
                    <p:embed/>
                  </p:oleObj>
                </mc:Choice>
                <mc:Fallback>
                  <p:oleObj name="Equation" r:id="rId27" imgW="228600" imgH="838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4" name="Rectangle 22">
              <a:extLst>
                <a:ext uri="{FF2B5EF4-FFF2-40B4-BE49-F238E27FC236}">
                  <a16:creationId xmlns:a16="http://schemas.microsoft.com/office/drawing/2014/main" id="{66B4AF0A-3AEF-4BF9-A31B-69B430C4B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" y="298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则有</a:t>
              </a:r>
            </a:p>
          </p:txBody>
        </p:sp>
      </p:grpSp>
      <p:graphicFrame>
        <p:nvGraphicFramePr>
          <p:cNvPr id="90135" name="Object 23">
            <a:extLst>
              <a:ext uri="{FF2B5EF4-FFF2-40B4-BE49-F238E27FC236}">
                <a16:creationId xmlns:a16="http://schemas.microsoft.com/office/drawing/2014/main" id="{70670D14-8E47-4ECB-95FE-214592541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3278188"/>
          <a:ext cx="7099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7099300" imgH="495300" progId="Equation.3">
                  <p:embed/>
                </p:oleObj>
              </mc:Choice>
              <mc:Fallback>
                <p:oleObj name="Equation" r:id="rId29" imgW="7099300" imgH="495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278188"/>
                        <a:ext cx="7099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36" name="Group 24">
            <a:extLst>
              <a:ext uri="{FF2B5EF4-FFF2-40B4-BE49-F238E27FC236}">
                <a16:creationId xmlns:a16="http://schemas.microsoft.com/office/drawing/2014/main" id="{229F98F3-7C11-4F16-973C-678B85C758D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743075"/>
            <a:ext cx="4419600" cy="1524000"/>
            <a:chOff x="1440" y="1296"/>
            <a:chExt cx="2784" cy="960"/>
          </a:xfrm>
        </p:grpSpPr>
        <p:sp>
          <p:nvSpPr>
            <p:cNvPr id="6152" name="Line 25">
              <a:extLst>
                <a:ext uri="{FF2B5EF4-FFF2-40B4-BE49-F238E27FC236}">
                  <a16:creationId xmlns:a16="http://schemas.microsoft.com/office/drawing/2014/main" id="{6405B8FF-9703-4B31-B7B6-5CF2413EF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0" cy="96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153" name="Object 26">
              <a:extLst>
                <a:ext uri="{FF2B5EF4-FFF2-40B4-BE49-F238E27FC236}">
                  <a16:creationId xmlns:a16="http://schemas.microsoft.com/office/drawing/2014/main" id="{4B56DD22-07E7-4932-BAEA-893AC54A4E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4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55446" imgH="291973" progId="Equation.3">
                    <p:embed/>
                  </p:oleObj>
                </mc:Choice>
                <mc:Fallback>
                  <p:oleObj name="Equation" r:id="rId31" imgW="355446" imgH="291973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27">
              <a:extLst>
                <a:ext uri="{FF2B5EF4-FFF2-40B4-BE49-F238E27FC236}">
                  <a16:creationId xmlns:a16="http://schemas.microsoft.com/office/drawing/2014/main" id="{E2AA86A5-FA4E-4135-A090-584F75C20C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82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80835" imgH="431613" progId="Equation.3">
                    <p:embed/>
                  </p:oleObj>
                </mc:Choice>
                <mc:Fallback>
                  <p:oleObj name="Equation" r:id="rId33" imgW="380835" imgH="431613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28">
              <a:extLst>
                <a:ext uri="{FF2B5EF4-FFF2-40B4-BE49-F238E27FC236}">
                  <a16:creationId xmlns:a16="http://schemas.microsoft.com/office/drawing/2014/main" id="{9EEB0E69-613B-4628-94EF-3DBB6CDA8E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0" y="1360"/>
            <a:ext cx="163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777229" imgH="431613" progId="Equation.3">
                    <p:embed/>
                  </p:oleObj>
                </mc:Choice>
                <mc:Fallback>
                  <p:oleObj name="Equation" r:id="rId35" imgW="1777229" imgH="431613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1360"/>
                          <a:ext cx="163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29">
              <a:extLst>
                <a:ext uri="{FF2B5EF4-FFF2-40B4-BE49-F238E27FC236}">
                  <a16:creationId xmlns:a16="http://schemas.microsoft.com/office/drawing/2014/main" id="{AB94F8D5-1F47-4FB6-9D45-047C388C57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4" y="1680"/>
            <a:ext cx="165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625600" imgH="838200" progId="Equation.3">
                    <p:embed/>
                  </p:oleObj>
                </mc:Choice>
                <mc:Fallback>
                  <p:oleObj name="Equation" r:id="rId37" imgW="1625600" imgH="838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1680"/>
                          <a:ext cx="165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Line 30">
              <a:extLst>
                <a:ext uri="{FF2B5EF4-FFF2-40B4-BE49-F238E27FC236}">
                  <a16:creationId xmlns:a16="http://schemas.microsoft.com/office/drawing/2014/main" id="{BD8EB9CA-AD59-4788-8170-6099ED905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80"/>
              <a:ext cx="278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901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4EF558F5-4F25-4813-B96B-7EBF35627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779463"/>
          <a:ext cx="76835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83500" imgH="1485900" progId="Equation.3">
                  <p:embed/>
                </p:oleObj>
              </mc:Choice>
              <mc:Fallback>
                <p:oleObj name="Equation" r:id="rId2" imgW="7683500" imgH="148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779463"/>
                        <a:ext cx="76835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651" name="Picture 3">
            <a:extLst>
              <a:ext uri="{FF2B5EF4-FFF2-40B4-BE49-F238E27FC236}">
                <a16:creationId xmlns:a16="http://schemas.microsoft.com/office/drawing/2014/main" id="{96CF8EBB-7BB1-472F-988D-F52EDBEA7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"/>
          <a:stretch/>
        </p:blipFill>
        <p:spPr bwMode="auto">
          <a:xfrm>
            <a:off x="827658" y="2439988"/>
            <a:ext cx="7560766" cy="329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41B7A5AA-C38E-4BA8-91FE-F085D2F43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28204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正态分布的分布函数</a:t>
            </a:r>
          </a:p>
        </p:txBody>
      </p:sp>
      <p:graphicFrame>
        <p:nvGraphicFramePr>
          <p:cNvPr id="156675" name="Object 3">
            <a:extLst>
              <a:ext uri="{FF2B5EF4-FFF2-40B4-BE49-F238E27FC236}">
                <a16:creationId xmlns:a16="http://schemas.microsoft.com/office/drawing/2014/main" id="{C9B2E558-1C53-47FA-9AD5-6696CACA1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680130"/>
              </p:ext>
            </p:extLst>
          </p:nvPr>
        </p:nvGraphicFramePr>
        <p:xfrm>
          <a:off x="1489075" y="1561604"/>
          <a:ext cx="379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7300" imgH="1003300" progId="Equation.3">
                  <p:embed/>
                </p:oleObj>
              </mc:Choice>
              <mc:Fallback>
                <p:oleObj name="Equation" r:id="rId2" imgW="37973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1561604"/>
                        <a:ext cx="3797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6676" name="Picture 4">
            <a:extLst>
              <a:ext uri="{FF2B5EF4-FFF2-40B4-BE49-F238E27FC236}">
                <a16:creationId xmlns:a16="http://schemas.microsoft.com/office/drawing/2014/main" id="{DB1B347D-647D-466B-A554-15C1BF919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"/>
          <a:stretch/>
        </p:blipFill>
        <p:spPr bwMode="auto">
          <a:xfrm>
            <a:off x="1115653" y="2924944"/>
            <a:ext cx="6912693" cy="280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2187B229-05F5-4F9D-A02E-22ED2F709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19200"/>
            <a:ext cx="7446963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800" b="1">
                <a:solidFill>
                  <a:srgbClr val="66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正态分布是最常见最重要的一种分布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例如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测量误差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人的生理特征尺寸如身高、体重等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正常情况下生产的产品尺寸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直径、长度、重量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高度等都近似服从正态分布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09945EF-DD87-40A5-9CC1-502F7FB96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61988"/>
            <a:ext cx="384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正态分布的应用与背景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1BCA1AC-138F-43B8-B043-FDCC2C725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6198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正态分布下的概率计算</a:t>
            </a:r>
          </a:p>
        </p:txBody>
      </p:sp>
      <p:graphicFrame>
        <p:nvGraphicFramePr>
          <p:cNvPr id="158723" name="Object 3">
            <a:extLst>
              <a:ext uri="{FF2B5EF4-FFF2-40B4-BE49-F238E27FC236}">
                <a16:creationId xmlns:a16="http://schemas.microsoft.com/office/drawing/2014/main" id="{262F6837-BA20-40A0-A869-384688ED38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3638" y="2027238"/>
          <a:ext cx="4089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400" imgH="1003300" progId="Equation.3">
                  <p:embed/>
                </p:oleObj>
              </mc:Choice>
              <mc:Fallback>
                <p:oleObj name="Equation" r:id="rId2" imgW="40894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2027238"/>
                        <a:ext cx="4089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>
            <a:extLst>
              <a:ext uri="{FF2B5EF4-FFF2-40B4-BE49-F238E27FC236}">
                <a16:creationId xmlns:a16="http://schemas.microsoft.com/office/drawing/2014/main" id="{C7EFD52C-2A12-4ACA-A3A6-D96D6AC1A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433638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59866" imgH="380835" progId="Equation.3">
                  <p:embed/>
                </p:oleObj>
              </mc:Choice>
              <mc:Fallback>
                <p:oleObj name="Equation" r:id="rId4" imgW="1459866" imgH="3808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33638"/>
                        <a:ext cx="146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>
            <a:extLst>
              <a:ext uri="{FF2B5EF4-FFF2-40B4-BE49-F238E27FC236}">
                <a16:creationId xmlns:a16="http://schemas.microsoft.com/office/drawing/2014/main" id="{82E07BF9-5B68-4D20-9B18-18AFC9041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3488" y="3398838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181" imgH="317225" progId="Equation.3">
                  <p:embed/>
                </p:oleObj>
              </mc:Choice>
              <mc:Fallback>
                <p:oleObj name="Equation" r:id="rId6" imgW="482181" imgH="3172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3398838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Rectangle 6">
            <a:extLst>
              <a:ext uri="{FF2B5EF4-FFF2-40B4-BE49-F238E27FC236}">
                <a16:creationId xmlns:a16="http://schemas.microsoft.com/office/drawing/2014/main" id="{8C220AD5-653C-42AD-81EA-28B89F7C4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2039938"/>
            <a:ext cx="1822450" cy="9906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7" name="Text Box 7">
            <a:extLst>
              <a:ext uri="{FF2B5EF4-FFF2-40B4-BE49-F238E27FC236}">
                <a16:creationId xmlns:a16="http://schemas.microsoft.com/office/drawing/2014/main" id="{BF64C1F3-6338-4017-B5BF-7227A8DAB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1149350"/>
            <a:ext cx="19700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原函数不是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初等函数</a:t>
            </a:r>
          </a:p>
        </p:txBody>
      </p:sp>
      <p:sp>
        <p:nvSpPr>
          <p:cNvPr id="158728" name="Text Box 8">
            <a:hlinkClick r:id="rId8" action="ppaction://hlinkfile"/>
            <a:extLst>
              <a:ext uri="{FF2B5EF4-FFF2-40B4-BE49-F238E27FC236}">
                <a16:creationId xmlns:a16="http://schemas.microsoft.com/office/drawing/2014/main" id="{FEA5BDFB-9469-4BA0-987A-73BB6529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4044950"/>
            <a:ext cx="4989513" cy="525463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 Unicode MS" pitchFamily="34" charset="-122"/>
              </a:rPr>
              <a:t>方法一</a:t>
            </a:r>
            <a:r>
              <a:rPr lang="en-US" altLang="zh-CN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 Unicode MS" pitchFamily="34" charset="-122"/>
              </a:rPr>
              <a:t>:</a:t>
            </a:r>
            <a:r>
              <a:rPr lang="zh-CN" altLang="en-US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 Unicode MS" pitchFamily="34" charset="-122"/>
              </a:rPr>
              <a:t>利用相关数学软件计算</a:t>
            </a:r>
          </a:p>
        </p:txBody>
      </p:sp>
      <p:sp>
        <p:nvSpPr>
          <p:cNvPr id="158729" name="Text Box 9">
            <a:extLst>
              <a:ext uri="{FF2B5EF4-FFF2-40B4-BE49-F238E27FC236}">
                <a16:creationId xmlns:a16="http://schemas.microsoft.com/office/drawing/2014/main" id="{AC8A64B4-F6F4-46EA-BD31-8D2CB90F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435" y="4826000"/>
            <a:ext cx="6043612" cy="54768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 Unicode MS" pitchFamily="34" charset="-122"/>
              </a:rPr>
              <a:t>方法二</a:t>
            </a:r>
            <a:r>
              <a:rPr lang="en-US" altLang="zh-CN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 Unicode MS" pitchFamily="34" charset="-122"/>
              </a:rPr>
              <a:t>:</a:t>
            </a:r>
            <a:r>
              <a:rPr lang="zh-CN" altLang="en-US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 Unicode MS" pitchFamily="34" charset="-122"/>
              </a:rPr>
              <a:t>转化为标准正态分布查表计算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6" grpId="0" animBg="1"/>
      <p:bldP spid="158727" grpId="0" autoUpdateAnimBg="0"/>
      <p:bldP spid="158728" grpId="0" animBg="1"/>
      <p:bldP spid="1587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Object 2">
            <a:extLst>
              <a:ext uri="{FF2B5EF4-FFF2-40B4-BE49-F238E27FC236}">
                <a16:creationId xmlns:a16="http://schemas.microsoft.com/office/drawing/2014/main" id="{7CF66D30-91C3-4828-BDF5-9D020916C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524000"/>
          <a:ext cx="73469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70800" imgH="1003300" progId="Equation.3">
                  <p:embed/>
                </p:oleObj>
              </mc:Choice>
              <mc:Fallback>
                <p:oleObj name="Equation" r:id="rId2" imgW="7670800" imgH="1003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73469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7" name="Rectangle 3">
            <a:extLst>
              <a:ext uri="{FF2B5EF4-FFF2-40B4-BE49-F238E27FC236}">
                <a16:creationId xmlns:a16="http://schemas.microsoft.com/office/drawing/2014/main" id="{2685C2D2-3CA9-44DC-87B2-8FF8D908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80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标准正态分布的概率密度表示为</a:t>
            </a:r>
          </a:p>
        </p:txBody>
      </p:sp>
      <p:graphicFrame>
        <p:nvGraphicFramePr>
          <p:cNvPr id="159748" name="Object 4">
            <a:extLst>
              <a:ext uri="{FF2B5EF4-FFF2-40B4-BE49-F238E27FC236}">
                <a16:creationId xmlns:a16="http://schemas.microsoft.com/office/drawing/2014/main" id="{F2C5FAEF-F486-46C4-AA58-E93DCB5E6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3175000"/>
          <a:ext cx="4711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11700" imgH="977900" progId="Equation.3">
                  <p:embed/>
                </p:oleObj>
              </mc:Choice>
              <mc:Fallback>
                <p:oleObj name="Equation" r:id="rId4" imgW="47117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3175000"/>
                        <a:ext cx="4711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5">
            <a:extLst>
              <a:ext uri="{FF2B5EF4-FFF2-40B4-BE49-F238E27FC236}">
                <a16:creationId xmlns:a16="http://schemas.microsoft.com/office/drawing/2014/main" id="{6C103164-33AC-443A-8F54-4262D1CE6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614363"/>
            <a:ext cx="4584700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800" b="1">
                <a:latin typeface="Times New Roman" panose="02020603050405020304" pitchFamily="18" charset="0"/>
              </a:rPr>
              <a:t>（二）标准正态分布</a:t>
            </a:r>
          </a:p>
        </p:txBody>
      </p:sp>
      <p:sp>
        <p:nvSpPr>
          <p:cNvPr id="159750" name="Rectangle 6">
            <a:extLst>
              <a:ext uri="{FF2B5EF4-FFF2-40B4-BE49-F238E27FC236}">
                <a16:creationId xmlns:a16="http://schemas.microsoft.com/office/drawing/2014/main" id="{3E80CC83-5248-4824-B950-09A1A215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434340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标准正态分布的分布函数表示为</a:t>
            </a:r>
          </a:p>
        </p:txBody>
      </p:sp>
      <p:graphicFrame>
        <p:nvGraphicFramePr>
          <p:cNvPr id="159751" name="Object 7">
            <a:extLst>
              <a:ext uri="{FF2B5EF4-FFF2-40B4-BE49-F238E27FC236}">
                <a16:creationId xmlns:a16="http://schemas.microsoft.com/office/drawing/2014/main" id="{AF24ADB5-6362-4BCF-8794-42A610AEA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4941888"/>
          <a:ext cx="5513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11800" imgH="977900" progId="Equation.3">
                  <p:embed/>
                </p:oleObj>
              </mc:Choice>
              <mc:Fallback>
                <p:oleObj name="Equation" r:id="rId6" imgW="55118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941888"/>
                        <a:ext cx="55133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utoUpdateAnimBg="0"/>
      <p:bldP spid="15975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9435834-5127-40FE-A3D9-9EAF0B39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20688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标准正态分布的图形</a:t>
            </a:r>
          </a:p>
        </p:txBody>
      </p:sp>
      <p:pic>
        <p:nvPicPr>
          <p:cNvPr id="160771" name="Picture 3">
            <a:extLst>
              <a:ext uri="{FF2B5EF4-FFF2-40B4-BE49-F238E27FC236}">
                <a16:creationId xmlns:a16="http://schemas.microsoft.com/office/drawing/2014/main" id="{C6D6D310-2BD8-4C6B-9CFC-10D4FCCE7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6"/>
          <a:stretch/>
        </p:blipFill>
        <p:spPr bwMode="auto">
          <a:xfrm>
            <a:off x="1106943" y="1196752"/>
            <a:ext cx="6984702" cy="223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772" name="Picture 4">
            <a:extLst>
              <a:ext uri="{FF2B5EF4-FFF2-40B4-BE49-F238E27FC236}">
                <a16:creationId xmlns:a16="http://schemas.microsoft.com/office/drawing/2014/main" id="{495A50C1-16B4-4DEA-8705-975287C6B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6"/>
          <a:stretch/>
        </p:blipFill>
        <p:spPr bwMode="auto">
          <a:xfrm>
            <a:off x="1106943" y="3789040"/>
            <a:ext cx="6984702" cy="223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90536429-9F10-4B2C-A586-0837011E2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2363" y="1066800"/>
          <a:ext cx="58118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86500" imgH="431800" progId="Equation.3">
                  <p:embed/>
                </p:oleObj>
              </mc:Choice>
              <mc:Fallback>
                <p:oleObj name="Equation" r:id="rId2" imgW="62865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066800"/>
                        <a:ext cx="58118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5" name="Text Box 3">
            <a:extLst>
              <a:ext uri="{FF2B5EF4-FFF2-40B4-BE49-F238E27FC236}">
                <a16:creationId xmlns:a16="http://schemas.microsoft.com/office/drawing/2014/main" id="{08848E71-6D9B-4254-BABD-592033A7F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61796" name="Object 4">
            <a:extLst>
              <a:ext uri="{FF2B5EF4-FFF2-40B4-BE49-F238E27FC236}">
                <a16:creationId xmlns:a16="http://schemas.microsoft.com/office/drawing/2014/main" id="{CFEB3765-1339-47B5-947F-34D1056E5D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058988"/>
          <a:ext cx="22177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300" imgH="381000" progId="Equation.3">
                  <p:embed/>
                </p:oleObj>
              </mc:Choice>
              <mc:Fallback>
                <p:oleObj name="Equation" r:id="rId4" imgW="24003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8988"/>
                        <a:ext cx="221773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>
            <a:extLst>
              <a:ext uri="{FF2B5EF4-FFF2-40B4-BE49-F238E27FC236}">
                <a16:creationId xmlns:a16="http://schemas.microsoft.com/office/drawing/2014/main" id="{8031BFA6-E250-4BD0-935C-1373C1915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3888" y="2819400"/>
          <a:ext cx="23336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300" imgH="393700" progId="Equation.3">
                  <p:embed/>
                </p:oleObj>
              </mc:Choice>
              <mc:Fallback>
                <p:oleObj name="Equation" r:id="rId6" imgW="25273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819400"/>
                        <a:ext cx="23336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>
            <a:extLst>
              <a:ext uri="{FF2B5EF4-FFF2-40B4-BE49-F238E27FC236}">
                <a16:creationId xmlns:a16="http://schemas.microsoft.com/office/drawing/2014/main" id="{827E1E95-33A4-4C74-9BC8-357F00332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733800"/>
          <a:ext cx="24161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16200" imgH="317500" progId="Equation.3">
                  <p:embed/>
                </p:oleObj>
              </mc:Choice>
              <mc:Fallback>
                <p:oleObj name="Equation" r:id="rId8" imgW="2616200" imgH="317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3800"/>
                        <a:ext cx="24161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7">
            <a:extLst>
              <a:ext uri="{FF2B5EF4-FFF2-40B4-BE49-F238E27FC236}">
                <a16:creationId xmlns:a16="http://schemas.microsoft.com/office/drawing/2014/main" id="{3AE2F83C-DAFE-49E4-9BD0-87832A56E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90600"/>
            <a:ext cx="993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61800" name="Object 8">
            <a:extLst>
              <a:ext uri="{FF2B5EF4-FFF2-40B4-BE49-F238E27FC236}">
                <a16:creationId xmlns:a16="http://schemas.microsoft.com/office/drawing/2014/main" id="{7D9CDD82-3DCD-40F4-BA5D-80F92390C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4572000"/>
          <a:ext cx="14192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36033" imgH="317362" progId="Equation.3">
                  <p:embed/>
                </p:oleObj>
              </mc:Choice>
              <mc:Fallback>
                <p:oleObj name="Equation" r:id="rId10" imgW="1536033" imgH="31736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572000"/>
                        <a:ext cx="14192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9F609416-BEB7-4887-8568-0181B5A68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693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9080" imgH="561600" progId="Equation.3">
                  <p:embed/>
                </p:oleObj>
              </mc:Choice>
              <mc:Fallback>
                <p:oleObj name="Equation" r:id="rId2" imgW="4699080" imgH="56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34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19" name="Rectangle 3">
            <a:extLst>
              <a:ext uri="{FF2B5EF4-FFF2-40B4-BE49-F238E27FC236}">
                <a16:creationId xmlns:a16="http://schemas.microsoft.com/office/drawing/2014/main" id="{991AEC68-1F55-4D72-BF12-6334CB0A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162820" name="Object 4">
            <a:extLst>
              <a:ext uri="{FF2B5EF4-FFF2-40B4-BE49-F238E27FC236}">
                <a16:creationId xmlns:a16="http://schemas.microsoft.com/office/drawing/2014/main" id="{07D58ED1-1089-400D-BE2E-2F1A65E49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1524000"/>
          <a:ext cx="372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21100" imgH="838200" progId="Equation.3">
                  <p:embed/>
                </p:oleObj>
              </mc:Choice>
              <mc:Fallback>
                <p:oleObj name="Equation" r:id="rId4" imgW="37211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1524000"/>
                        <a:ext cx="372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>
            <a:extLst>
              <a:ext uri="{FF2B5EF4-FFF2-40B4-BE49-F238E27FC236}">
                <a16:creationId xmlns:a16="http://schemas.microsoft.com/office/drawing/2014/main" id="{10C922C8-257D-4F98-8F61-73E0948094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2679700"/>
          <a:ext cx="142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400" imgH="381000" progId="Equation.3">
                  <p:embed/>
                </p:oleObj>
              </mc:Choice>
              <mc:Fallback>
                <p:oleObj name="Equation" r:id="rId6" imgW="14224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679700"/>
                        <a:ext cx="142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>
            <a:extLst>
              <a:ext uri="{FF2B5EF4-FFF2-40B4-BE49-F238E27FC236}">
                <a16:creationId xmlns:a16="http://schemas.microsoft.com/office/drawing/2014/main" id="{43CB9968-A256-4467-8D33-789B0F4379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0" y="2438400"/>
          <a:ext cx="2451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51100" imgH="901700" progId="Equation.3">
                  <p:embed/>
                </p:oleObj>
              </mc:Choice>
              <mc:Fallback>
                <p:oleObj name="Equation" r:id="rId8" imgW="2451100" imgH="901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438400"/>
                        <a:ext cx="2451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>
            <a:extLst>
              <a:ext uri="{FF2B5EF4-FFF2-40B4-BE49-F238E27FC236}">
                <a16:creationId xmlns:a16="http://schemas.microsoft.com/office/drawing/2014/main" id="{E0603B81-1655-4AEA-B3DA-686551B78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2673350"/>
          <a:ext cx="250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01900" imgH="393700" progId="Equation.3">
                  <p:embed/>
                </p:oleObj>
              </mc:Choice>
              <mc:Fallback>
                <p:oleObj name="Equation" r:id="rId10" imgW="2501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2673350"/>
                        <a:ext cx="250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>
            <a:extLst>
              <a:ext uri="{FF2B5EF4-FFF2-40B4-BE49-F238E27FC236}">
                <a16:creationId xmlns:a16="http://schemas.microsoft.com/office/drawing/2014/main" id="{C000498A-CD62-4754-B9C8-D9DF66739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8550" y="3429000"/>
          <a:ext cx="341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16300" imgH="1003300" progId="Equation.3">
                  <p:embed/>
                </p:oleObj>
              </mc:Choice>
              <mc:Fallback>
                <p:oleObj name="Equation" r:id="rId12" imgW="3416300" imgH="1003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3429000"/>
                        <a:ext cx="3416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5" name="Object 9">
            <a:extLst>
              <a:ext uri="{FF2B5EF4-FFF2-40B4-BE49-F238E27FC236}">
                <a16:creationId xmlns:a16="http://schemas.microsoft.com/office/drawing/2014/main" id="{51E7E6B2-0FD1-41B4-968E-4F37DE79F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5720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71700" imgH="838200" progId="Equation.3">
                  <p:embed/>
                </p:oleObj>
              </mc:Choice>
              <mc:Fallback>
                <p:oleObj name="Equation" r:id="rId14" imgW="2171700" imgH="838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6" name="Object 10">
            <a:extLst>
              <a:ext uri="{FF2B5EF4-FFF2-40B4-BE49-F238E27FC236}">
                <a16:creationId xmlns:a16="http://schemas.microsoft.com/office/drawing/2014/main" id="{9BB40344-7B03-4426-8918-68070612C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800600"/>
          <a:ext cx="142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22400" imgH="381000" progId="Equation.3">
                  <p:embed/>
                </p:oleObj>
              </mc:Choice>
              <mc:Fallback>
                <p:oleObj name="Equation" r:id="rId16" imgW="14224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142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7" name="Object 11">
            <a:extLst>
              <a:ext uri="{FF2B5EF4-FFF2-40B4-BE49-F238E27FC236}">
                <a16:creationId xmlns:a16="http://schemas.microsoft.com/office/drawing/2014/main" id="{75A7F5B3-BAA5-4988-BA46-308ECB176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6950" y="4419600"/>
          <a:ext cx="2425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25700" imgH="977900" progId="Equation.3">
                  <p:embed/>
                </p:oleObj>
              </mc:Choice>
              <mc:Fallback>
                <p:oleObj name="Equation" r:id="rId18" imgW="24257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4419600"/>
                        <a:ext cx="2425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8" name="Object 12">
            <a:extLst>
              <a:ext uri="{FF2B5EF4-FFF2-40B4-BE49-F238E27FC236}">
                <a16:creationId xmlns:a16="http://schemas.microsoft.com/office/drawing/2014/main" id="{AA2BE578-892D-495B-8C96-CDA501AAB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4787900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80588" imgH="393529" progId="Equation.3">
                  <p:embed/>
                </p:oleObj>
              </mc:Choice>
              <mc:Fallback>
                <p:oleObj name="Equation" r:id="rId20" imgW="1180588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787900"/>
                        <a:ext cx="118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9" name="Object 13">
            <a:extLst>
              <a:ext uri="{FF2B5EF4-FFF2-40B4-BE49-F238E27FC236}">
                <a16:creationId xmlns:a16="http://schemas.microsoft.com/office/drawing/2014/main" id="{B9D47EBF-D522-40E3-9CAA-2573CD2A7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334000"/>
          <a:ext cx="373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733800" imgH="838200" progId="Equation.3">
                  <p:embed/>
                </p:oleObj>
              </mc:Choice>
              <mc:Fallback>
                <p:oleObj name="Equation" r:id="rId22" imgW="3733800" imgH="838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373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>
            <a:extLst>
              <a:ext uri="{FF2B5EF4-FFF2-40B4-BE49-F238E27FC236}">
                <a16:creationId xmlns:a16="http://schemas.microsoft.com/office/drawing/2014/main" id="{EA4B2539-A080-4C7D-8E16-A7B70683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939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63843" name="Object 3">
            <a:extLst>
              <a:ext uri="{FF2B5EF4-FFF2-40B4-BE49-F238E27FC236}">
                <a16:creationId xmlns:a16="http://schemas.microsoft.com/office/drawing/2014/main" id="{B3ACFDC4-F7C9-476F-945D-42A1A9C703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0963" y="1676400"/>
          <a:ext cx="32718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500" imgH="1003300" progId="Equation.3">
                  <p:embed/>
                </p:oleObj>
              </mc:Choice>
              <mc:Fallback>
                <p:oleObj name="Equation" r:id="rId2" imgW="31115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676400"/>
                        <a:ext cx="327183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BBB45D3E-E267-4D31-80A2-F41554DC7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76600"/>
          <a:ext cx="195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800" imgH="838200" progId="Equation.3">
                  <p:embed/>
                </p:oleObj>
              </mc:Choice>
              <mc:Fallback>
                <p:oleObj name="Equation" r:id="rId4" imgW="19558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195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>
            <a:extLst>
              <a:ext uri="{FF2B5EF4-FFF2-40B4-BE49-F238E27FC236}">
                <a16:creationId xmlns:a16="http://schemas.microsoft.com/office/drawing/2014/main" id="{0773D9E8-A05E-4CA1-8423-7F77C3A54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1738" y="3124200"/>
          <a:ext cx="3840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51200" imgH="1079500" progId="Equation.3">
                  <p:embed/>
                </p:oleObj>
              </mc:Choice>
              <mc:Fallback>
                <p:oleObj name="Equation" r:id="rId6" imgW="3251200" imgH="1079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124200"/>
                        <a:ext cx="38401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>
            <a:extLst>
              <a:ext uri="{FF2B5EF4-FFF2-40B4-BE49-F238E27FC236}">
                <a16:creationId xmlns:a16="http://schemas.microsoft.com/office/drawing/2014/main" id="{7B43A233-F24F-43B7-816D-9759D52C0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2082800"/>
          <a:ext cx="1993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93900" imgH="381000" progId="Equation.3">
                  <p:embed/>
                </p:oleObj>
              </mc:Choice>
              <mc:Fallback>
                <p:oleObj name="Equation" r:id="rId8" imgW="19939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082800"/>
                        <a:ext cx="19939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>
            <a:extLst>
              <a:ext uri="{FF2B5EF4-FFF2-40B4-BE49-F238E27FC236}">
                <a16:creationId xmlns:a16="http://schemas.microsoft.com/office/drawing/2014/main" id="{92ADB516-34C3-4ADA-8ED9-69E477A82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0150" y="4648200"/>
          <a:ext cx="3332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19400" imgH="1079500" progId="Equation.3">
                  <p:embed/>
                </p:oleObj>
              </mc:Choice>
              <mc:Fallback>
                <p:oleObj name="Equation" r:id="rId10" imgW="2819400" imgH="1079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648200"/>
                        <a:ext cx="3332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>
            <a:extLst>
              <a:ext uri="{FF2B5EF4-FFF2-40B4-BE49-F238E27FC236}">
                <a16:creationId xmlns:a16="http://schemas.microsoft.com/office/drawing/2014/main" id="{88614AC9-3592-4730-BF7B-145A5A532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990600"/>
          <a:ext cx="57324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197600" imgH="469900" progId="Equation.3">
                  <p:embed/>
                </p:oleObj>
              </mc:Choice>
              <mc:Fallback>
                <p:oleObj name="Equation" r:id="rId12" imgW="61976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990600"/>
                        <a:ext cx="57324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Rectangle 9">
            <a:extLst>
              <a:ext uri="{FF2B5EF4-FFF2-40B4-BE49-F238E27FC236}">
                <a16:creationId xmlns:a16="http://schemas.microsoft.com/office/drawing/2014/main" id="{3ED22D3A-AF39-4353-8D13-1D2C4250E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50913"/>
            <a:ext cx="904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6" name="Object 2">
            <a:extLst>
              <a:ext uri="{FF2B5EF4-FFF2-40B4-BE49-F238E27FC236}">
                <a16:creationId xmlns:a16="http://schemas.microsoft.com/office/drawing/2014/main" id="{DD3ADE15-05FC-443C-A90B-BC4E39D69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2133600"/>
          <a:ext cx="1778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8000" imgH="901700" progId="Equation.3">
                  <p:embed/>
                </p:oleObj>
              </mc:Choice>
              <mc:Fallback>
                <p:oleObj name="Equation" r:id="rId2" imgW="1778000" imgH="901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133600"/>
                        <a:ext cx="1778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AC1C9AE5-4C3A-48A9-877C-0ABF028F5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838200"/>
          <a:ext cx="31289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400" imgH="977900" progId="Equation.3">
                  <p:embed/>
                </p:oleObj>
              </mc:Choice>
              <mc:Fallback>
                <p:oleObj name="Equation" r:id="rId4" imgW="28194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838200"/>
                        <a:ext cx="31289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EDBA4865-0163-4501-A42C-36C43CF80D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2888" y="838200"/>
          <a:ext cx="30654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600" imgH="977900" progId="Equation.3">
                  <p:embed/>
                </p:oleObj>
              </mc:Choice>
              <mc:Fallback>
                <p:oleObj name="Equation" r:id="rId6" imgW="27686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838200"/>
                        <a:ext cx="30654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>
            <a:extLst>
              <a:ext uri="{FF2B5EF4-FFF2-40B4-BE49-F238E27FC236}">
                <a16:creationId xmlns:a16="http://schemas.microsoft.com/office/drawing/2014/main" id="{94A654C7-A180-414D-AEB9-40EC38CCB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352800"/>
          <a:ext cx="5045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41900" imgH="419100" progId="Equation.3">
                  <p:embed/>
                </p:oleObj>
              </mc:Choice>
              <mc:Fallback>
                <p:oleObj name="Equation" r:id="rId8" imgW="50419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50450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>
            <a:extLst>
              <a:ext uri="{FF2B5EF4-FFF2-40B4-BE49-F238E27FC236}">
                <a16:creationId xmlns:a16="http://schemas.microsoft.com/office/drawing/2014/main" id="{DD279BBF-842D-4B7B-90C1-D6256F10E3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063" y="4006850"/>
          <a:ext cx="34496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19500" imgH="901700" progId="Equation.3">
                  <p:embed/>
                </p:oleObj>
              </mc:Choice>
              <mc:Fallback>
                <p:oleObj name="Equation" r:id="rId10" imgW="3619500" imgH="901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006850"/>
                        <a:ext cx="344963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1" name="Object 7">
            <a:extLst>
              <a:ext uri="{FF2B5EF4-FFF2-40B4-BE49-F238E27FC236}">
                <a16:creationId xmlns:a16="http://schemas.microsoft.com/office/drawing/2014/main" id="{FA17D5C6-5E20-4E57-92A7-B4BF664E6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2400" y="2209800"/>
          <a:ext cx="1803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03400" imgH="901700" progId="Equation.3">
                  <p:embed/>
                </p:oleObj>
              </mc:Choice>
              <mc:Fallback>
                <p:oleObj name="Equation" r:id="rId12" imgW="1803400" imgH="901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209800"/>
                        <a:ext cx="18034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2" name="Object 8">
            <a:extLst>
              <a:ext uri="{FF2B5EF4-FFF2-40B4-BE49-F238E27FC236}">
                <a16:creationId xmlns:a16="http://schemas.microsoft.com/office/drawing/2014/main" id="{BE1CCB0E-3A79-4BB6-84FC-572A683C7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5229225"/>
          <a:ext cx="614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264200" imgH="603360" progId="Equation.3">
                  <p:embed/>
                </p:oleObj>
              </mc:Choice>
              <mc:Fallback>
                <p:oleObj name="Equation" r:id="rId14" imgW="4264200" imgH="603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229225"/>
                        <a:ext cx="6146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9" name="Object 5">
            <a:extLst>
              <a:ext uri="{FF2B5EF4-FFF2-40B4-BE49-F238E27FC236}">
                <a16:creationId xmlns:a16="http://schemas.microsoft.com/office/drawing/2014/main" id="{807B98B1-7A8B-49E7-847E-E60CEBAD2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412875"/>
          <a:ext cx="749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3000" imgH="431800" progId="Equation.3">
                  <p:embed/>
                </p:oleObj>
              </mc:Choice>
              <mc:Fallback>
                <p:oleObj name="Equation" r:id="rId2" imgW="7493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749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>
            <a:extLst>
              <a:ext uri="{FF2B5EF4-FFF2-40B4-BE49-F238E27FC236}">
                <a16:creationId xmlns:a16="http://schemas.microsoft.com/office/drawing/2014/main" id="{8D240E62-D068-442C-AD64-F3A015DD5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03425"/>
          <a:ext cx="381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0" imgH="431800" progId="Equation.3">
                  <p:embed/>
                </p:oleObj>
              </mc:Choice>
              <mc:Fallback>
                <p:oleObj name="Equation" r:id="rId4" imgW="3810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03425"/>
                        <a:ext cx="381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>
            <a:extLst>
              <a:ext uri="{FF2B5EF4-FFF2-40B4-BE49-F238E27FC236}">
                <a16:creationId xmlns:a16="http://schemas.microsoft.com/office/drawing/2014/main" id="{27DE336C-228D-4F41-B9E6-557A95F838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6863" y="2617788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7640" imgH="254880" progId="Equation.3">
                  <p:embed/>
                </p:oleObj>
              </mc:Choice>
              <mc:Fallback>
                <p:oleObj name="Equation" r:id="rId6" imgW="1997640" imgH="25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617788"/>
                        <a:ext cx="295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8">
            <a:extLst>
              <a:ext uri="{FF2B5EF4-FFF2-40B4-BE49-F238E27FC236}">
                <a16:creationId xmlns:a16="http://schemas.microsoft.com/office/drawing/2014/main" id="{47BF219A-6E0B-4477-9AC1-FB883165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620713"/>
            <a:ext cx="2527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二项分布</a:t>
            </a:r>
          </a:p>
        </p:txBody>
      </p:sp>
      <p:graphicFrame>
        <p:nvGraphicFramePr>
          <p:cNvPr id="93193" name="Object 9">
            <a:extLst>
              <a:ext uri="{FF2B5EF4-FFF2-40B4-BE49-F238E27FC236}">
                <a16:creationId xmlns:a16="http://schemas.microsoft.com/office/drawing/2014/main" id="{974358AF-59F8-4D19-827D-C1140555F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3284538"/>
          <a:ext cx="607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70600" imgH="431800" progId="Equation.3">
                  <p:embed/>
                </p:oleObj>
              </mc:Choice>
              <mc:Fallback>
                <p:oleObj name="Equation" r:id="rId8" imgW="60706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284538"/>
                        <a:ext cx="607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>
            <a:extLst>
              <a:ext uri="{FF2B5EF4-FFF2-40B4-BE49-F238E27FC236}">
                <a16:creationId xmlns:a16="http://schemas.microsoft.com/office/drawing/2014/main" id="{D9E24634-2629-4279-A418-813FA4777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46538"/>
          <a:ext cx="238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977900" progId="Equation.3">
                  <p:embed/>
                </p:oleObj>
              </mc:Choice>
              <mc:Fallback>
                <p:oleObj name="Equation" r:id="rId10" imgW="23876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46538"/>
                        <a:ext cx="2387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5" name="AutoShape 11">
            <a:extLst>
              <a:ext uri="{FF2B5EF4-FFF2-40B4-BE49-F238E27FC236}">
                <a16:creationId xmlns:a16="http://schemas.microsoft.com/office/drawing/2014/main" id="{3CB49BC6-76CA-406F-BC42-79B209DF4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79938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96" name="Object 12">
            <a:extLst>
              <a:ext uri="{FF2B5EF4-FFF2-40B4-BE49-F238E27FC236}">
                <a16:creationId xmlns:a16="http://schemas.microsoft.com/office/drawing/2014/main" id="{D03DAA6F-4C3B-4272-A90B-5BCF8DC97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2850" y="4122738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39900" imgH="431800" progId="Equation.3">
                  <p:embed/>
                </p:oleObj>
              </mc:Choice>
              <mc:Fallback>
                <p:oleObj name="Equation" r:id="rId12" imgW="1739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4122738"/>
                        <a:ext cx="173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13">
            <a:extLst>
              <a:ext uri="{FF2B5EF4-FFF2-40B4-BE49-F238E27FC236}">
                <a16:creationId xmlns:a16="http://schemas.microsoft.com/office/drawing/2014/main" id="{DCDD78A3-5C4D-4EBF-A59E-C31A35546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4046538"/>
          <a:ext cx="158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87500" imgH="977900" progId="Equation.3">
                  <p:embed/>
                </p:oleObj>
              </mc:Choice>
              <mc:Fallback>
                <p:oleObj name="Equation" r:id="rId14" imgW="1587500" imgH="977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046538"/>
                        <a:ext cx="158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9BBE25BA-4BDC-4321-B3BF-A72D23F57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0688"/>
            <a:ext cx="1895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证明</a:t>
            </a:r>
          </a:p>
        </p:txBody>
      </p:sp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564411C1-4DF1-45FF-90EA-8D52E1611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340569"/>
              </p:ext>
            </p:extLst>
          </p:nvPr>
        </p:nvGraphicFramePr>
        <p:xfrm>
          <a:off x="2774950" y="703238"/>
          <a:ext cx="2717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32040" imgH="254880" progId="Equation.3">
                  <p:embed/>
                </p:oleObj>
              </mc:Choice>
              <mc:Fallback>
                <p:oleObj name="Equation" r:id="rId2" imgW="1832040" imgH="25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703238"/>
                        <a:ext cx="2717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>
            <a:extLst>
              <a:ext uri="{FF2B5EF4-FFF2-40B4-BE49-F238E27FC236}">
                <a16:creationId xmlns:a16="http://schemas.microsoft.com/office/drawing/2014/main" id="{4666DB50-3079-4003-A981-AD84C7C61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344609"/>
              </p:ext>
            </p:extLst>
          </p:nvPr>
        </p:nvGraphicFramePr>
        <p:xfrm>
          <a:off x="2111375" y="1077616"/>
          <a:ext cx="3606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06800" imgH="977900" progId="Equation.3">
                  <p:embed/>
                </p:oleObj>
              </mc:Choice>
              <mc:Fallback>
                <p:oleObj name="Equation" r:id="rId4" imgW="36068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1077616"/>
                        <a:ext cx="3606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>
            <a:extLst>
              <a:ext uri="{FF2B5EF4-FFF2-40B4-BE49-F238E27FC236}">
                <a16:creationId xmlns:a16="http://schemas.microsoft.com/office/drawing/2014/main" id="{A9096B68-F9DE-490C-A7FF-70A1964A5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44954"/>
              </p:ext>
            </p:extLst>
          </p:nvPr>
        </p:nvGraphicFramePr>
        <p:xfrm>
          <a:off x="901700" y="2086297"/>
          <a:ext cx="247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500" imgH="977900" progId="Equation.3">
                  <p:embed/>
                </p:oleObj>
              </mc:Choice>
              <mc:Fallback>
                <p:oleObj name="Equation" r:id="rId6" imgW="24765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086297"/>
                        <a:ext cx="2476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>
            <a:extLst>
              <a:ext uri="{FF2B5EF4-FFF2-40B4-BE49-F238E27FC236}">
                <a16:creationId xmlns:a16="http://schemas.microsoft.com/office/drawing/2014/main" id="{A36FE2DB-AB13-4874-802B-FABF813C1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670466"/>
              </p:ext>
            </p:extLst>
          </p:nvPr>
        </p:nvGraphicFramePr>
        <p:xfrm>
          <a:off x="3367088" y="2091060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700" imgH="977900" progId="Equation.3">
                  <p:embed/>
                </p:oleObj>
              </mc:Choice>
              <mc:Fallback>
                <p:oleObj name="Equation" r:id="rId8" imgW="25527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2091060"/>
                        <a:ext cx="2552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7">
            <a:extLst>
              <a:ext uri="{FF2B5EF4-FFF2-40B4-BE49-F238E27FC236}">
                <a16:creationId xmlns:a16="http://schemas.microsoft.com/office/drawing/2014/main" id="{9644A633-7D06-41B7-9CD3-FFF82974F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207354"/>
              </p:ext>
            </p:extLst>
          </p:nvPr>
        </p:nvGraphicFramePr>
        <p:xfrm>
          <a:off x="5964238" y="2076772"/>
          <a:ext cx="252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27300" imgH="977900" progId="Equation.3">
                  <p:embed/>
                </p:oleObj>
              </mc:Choice>
              <mc:Fallback>
                <p:oleObj name="Equation" r:id="rId10" imgW="25273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2076772"/>
                        <a:ext cx="2527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8">
            <a:extLst>
              <a:ext uri="{FF2B5EF4-FFF2-40B4-BE49-F238E27FC236}">
                <a16:creationId xmlns:a16="http://schemas.microsoft.com/office/drawing/2014/main" id="{E615075B-3541-40FE-9313-B5666C417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602618"/>
              </p:ext>
            </p:extLst>
          </p:nvPr>
        </p:nvGraphicFramePr>
        <p:xfrm>
          <a:off x="3367088" y="3254499"/>
          <a:ext cx="1651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1000" imgH="393700" progId="Equation.3">
                  <p:embed/>
                </p:oleObj>
              </mc:Choice>
              <mc:Fallback>
                <p:oleObj name="Equation" r:id="rId12" imgW="16510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3254499"/>
                        <a:ext cx="16510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7" name="Rectangle 9">
            <a:extLst>
              <a:ext uri="{FF2B5EF4-FFF2-40B4-BE49-F238E27FC236}">
                <a16:creationId xmlns:a16="http://schemas.microsoft.com/office/drawing/2014/main" id="{867ABFE0-DA98-432C-A112-977D42BB5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13541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pic>
        <p:nvPicPr>
          <p:cNvPr id="165898" name="Picture 10">
            <a:extLst>
              <a:ext uri="{FF2B5EF4-FFF2-40B4-BE49-F238E27FC236}">
                <a16:creationId xmlns:a16="http://schemas.microsoft.com/office/drawing/2014/main" id="{B6665FE1-CC23-470C-A8F2-F7C2181D9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33343" y="3859559"/>
            <a:ext cx="3816350" cy="216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899" name="Picture 11">
            <a:extLst>
              <a:ext uri="{FF2B5EF4-FFF2-40B4-BE49-F238E27FC236}">
                <a16:creationId xmlns:a16="http://schemas.microsoft.com/office/drawing/2014/main" id="{FC1A7EB8-AC80-4D5B-8114-F27CD7A76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9457" y="3854795"/>
            <a:ext cx="3816350" cy="2166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>
            <a:extLst>
              <a:ext uri="{FF2B5EF4-FFF2-40B4-BE49-F238E27FC236}">
                <a16:creationId xmlns:a16="http://schemas.microsoft.com/office/drawing/2014/main" id="{EEB3C211-F87A-4230-B860-19086D002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356" y="3933056"/>
            <a:ext cx="359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(1)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所求概率为</a:t>
            </a:r>
          </a:p>
        </p:txBody>
      </p:sp>
      <p:graphicFrame>
        <p:nvGraphicFramePr>
          <p:cNvPr id="166915" name="Object 3">
            <a:extLst>
              <a:ext uri="{FF2B5EF4-FFF2-40B4-BE49-F238E27FC236}">
                <a16:creationId xmlns:a16="http://schemas.microsoft.com/office/drawing/2014/main" id="{65DA0254-E927-41AF-8C95-5742FF604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436558"/>
              </p:ext>
            </p:extLst>
          </p:nvPr>
        </p:nvGraphicFramePr>
        <p:xfrm>
          <a:off x="1107668" y="4742681"/>
          <a:ext cx="16002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81000" progId="Equation.3">
                  <p:embed/>
                </p:oleObj>
              </mc:Choice>
              <mc:Fallback>
                <p:oleObj name="Equation" r:id="rId2" imgW="16002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668" y="4742681"/>
                        <a:ext cx="16002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>
            <a:extLst>
              <a:ext uri="{FF2B5EF4-FFF2-40B4-BE49-F238E27FC236}">
                <a16:creationId xmlns:a16="http://schemas.microsoft.com/office/drawing/2014/main" id="{DA0FC119-CAE7-42CB-A32A-B19A0F70C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74836"/>
              </p:ext>
            </p:extLst>
          </p:nvPr>
        </p:nvGraphicFramePr>
        <p:xfrm>
          <a:off x="2761843" y="4471218"/>
          <a:ext cx="3327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27400" imgH="901700" progId="Equation.3">
                  <p:embed/>
                </p:oleObj>
              </mc:Choice>
              <mc:Fallback>
                <p:oleObj name="Equation" r:id="rId4" imgW="33274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843" y="4471218"/>
                        <a:ext cx="3327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>
            <a:extLst>
              <a:ext uri="{FF2B5EF4-FFF2-40B4-BE49-F238E27FC236}">
                <a16:creationId xmlns:a16="http://schemas.microsoft.com/office/drawing/2014/main" id="{8830E1C4-F853-4764-96DF-960F6BE74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025283"/>
              </p:ext>
            </p:extLst>
          </p:nvPr>
        </p:nvGraphicFramePr>
        <p:xfrm>
          <a:off x="6165443" y="4699818"/>
          <a:ext cx="1524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393700" progId="Equation.3">
                  <p:embed/>
                </p:oleObj>
              </mc:Choice>
              <mc:Fallback>
                <p:oleObj name="Equation" r:id="rId6" imgW="15240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443" y="4699818"/>
                        <a:ext cx="1524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>
            <a:extLst>
              <a:ext uri="{FF2B5EF4-FFF2-40B4-BE49-F238E27FC236}">
                <a16:creationId xmlns:a16="http://schemas.microsoft.com/office/drawing/2014/main" id="{0EDCE5E8-2819-4B74-9103-1891370DA5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000894"/>
              </p:ext>
            </p:extLst>
          </p:nvPr>
        </p:nvGraphicFramePr>
        <p:xfrm>
          <a:off x="2785656" y="5677718"/>
          <a:ext cx="176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4534" imgH="317362" progId="Equation.3">
                  <p:embed/>
                </p:oleObj>
              </mc:Choice>
              <mc:Fallback>
                <p:oleObj name="Equation" r:id="rId8" imgW="1764534" imgH="3173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656" y="5677718"/>
                        <a:ext cx="176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>
            <a:extLst>
              <a:ext uri="{FF2B5EF4-FFF2-40B4-BE49-F238E27FC236}">
                <a16:creationId xmlns:a16="http://schemas.microsoft.com/office/drawing/2014/main" id="{95D51D6E-EE1F-40E2-9167-F2AC3040F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714323"/>
              </p:ext>
            </p:extLst>
          </p:nvPr>
        </p:nvGraphicFramePr>
        <p:xfrm>
          <a:off x="4627156" y="5677718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83699" imgH="317362" progId="Equation.3">
                  <p:embed/>
                </p:oleObj>
              </mc:Choice>
              <mc:Fallback>
                <p:oleObj name="Equation" r:id="rId10" imgW="1383699" imgH="31736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156" y="5677718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0" name="Rectangle 8">
            <a:extLst>
              <a:ext uri="{FF2B5EF4-FFF2-40B4-BE49-F238E27FC236}">
                <a16:creationId xmlns:a16="http://schemas.microsoft.com/office/drawing/2014/main" id="{4D4EB79C-DBD8-47C2-AB85-61002090E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56" y="3933056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49398E2F-40AF-4D42-BC4D-7D984E37B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04664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</a:p>
        </p:txBody>
      </p:sp>
      <p:graphicFrame>
        <p:nvGraphicFramePr>
          <p:cNvPr id="54282" name="Object 10">
            <a:extLst>
              <a:ext uri="{FF2B5EF4-FFF2-40B4-BE49-F238E27FC236}">
                <a16:creationId xmlns:a16="http://schemas.microsoft.com/office/drawing/2014/main" id="{72037C18-BADE-4702-9677-5479E41A2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572807"/>
              </p:ext>
            </p:extLst>
          </p:nvPr>
        </p:nvGraphicFramePr>
        <p:xfrm>
          <a:off x="610989" y="458639"/>
          <a:ext cx="78867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886700" imgH="3276600" progId="Equation.3">
                  <p:embed/>
                </p:oleObj>
              </mc:Choice>
              <mc:Fallback>
                <p:oleObj name="公式" r:id="rId12" imgW="7886700" imgH="3276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89" y="458639"/>
                        <a:ext cx="78867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2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1E363F58-8DDF-43C5-9376-B27FCB16F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2300" y="774700"/>
          <a:ext cx="3340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100" imgH="393700" progId="Equation.3">
                  <p:embed/>
                </p:oleObj>
              </mc:Choice>
              <mc:Fallback>
                <p:oleObj name="Equation" r:id="rId2" imgW="33401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774700"/>
                        <a:ext cx="3340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>
            <a:extLst>
              <a:ext uri="{FF2B5EF4-FFF2-40B4-BE49-F238E27FC236}">
                <a16:creationId xmlns:a16="http://schemas.microsoft.com/office/drawing/2014/main" id="{5EC78A35-E2F5-4FE4-975C-D20899C5B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4050" y="1460500"/>
          <a:ext cx="3505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381000" progId="Equation.3">
                  <p:embed/>
                </p:oleObj>
              </mc:Choice>
              <mc:Fallback>
                <p:oleObj name="Equation" r:id="rId4" imgW="35052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460500"/>
                        <a:ext cx="35052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>
            <a:extLst>
              <a:ext uri="{FF2B5EF4-FFF2-40B4-BE49-F238E27FC236}">
                <a16:creationId xmlns:a16="http://schemas.microsoft.com/office/drawing/2014/main" id="{3134AA6D-D9BA-4297-8F84-624663E470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2216150"/>
          <a:ext cx="2832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2100" imgH="393700" progId="Equation.3">
                  <p:embed/>
                </p:oleObj>
              </mc:Choice>
              <mc:Fallback>
                <p:oleObj name="Equation" r:id="rId6" imgW="2832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216150"/>
                        <a:ext cx="2832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>
            <a:extLst>
              <a:ext uri="{FF2B5EF4-FFF2-40B4-BE49-F238E27FC236}">
                <a16:creationId xmlns:a16="http://schemas.microsoft.com/office/drawing/2014/main" id="{AF1B4035-23B8-462E-8D12-F55C3E2EF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2863850"/>
          <a:ext cx="3517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17900" imgH="901700" progId="Equation.3">
                  <p:embed/>
                </p:oleObj>
              </mc:Choice>
              <mc:Fallback>
                <p:oleObj name="Equation" r:id="rId8" imgW="3517900" imgH="901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863850"/>
                        <a:ext cx="3517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>
            <a:extLst>
              <a:ext uri="{FF2B5EF4-FFF2-40B4-BE49-F238E27FC236}">
                <a16:creationId xmlns:a16="http://schemas.microsoft.com/office/drawing/2014/main" id="{905D5011-471A-4552-95FA-048DE79D4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3930650"/>
          <a:ext cx="4584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84700" imgH="901700" progId="Equation.3">
                  <p:embed/>
                </p:oleObj>
              </mc:Choice>
              <mc:Fallback>
                <p:oleObj name="Equation" r:id="rId10" imgW="4584700" imgH="901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930650"/>
                        <a:ext cx="4584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>
            <a:extLst>
              <a:ext uri="{FF2B5EF4-FFF2-40B4-BE49-F238E27FC236}">
                <a16:creationId xmlns:a16="http://schemas.microsoft.com/office/drawing/2014/main" id="{35D7C2E4-A59D-480E-ACFE-275453E8C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8650" y="5257800"/>
          <a:ext cx="288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82900" imgH="838200" progId="Equation.3">
                  <p:embed/>
                </p:oleObj>
              </mc:Choice>
              <mc:Fallback>
                <p:oleObj name="Equation" r:id="rId12" imgW="28829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5257800"/>
                        <a:ext cx="2882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>
            <a:extLst>
              <a:ext uri="{FF2B5EF4-FFF2-40B4-BE49-F238E27FC236}">
                <a16:creationId xmlns:a16="http://schemas.microsoft.com/office/drawing/2014/main" id="{A5547590-D1D2-4531-B218-899E0F83A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5486400"/>
          <a:ext cx="2286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0" imgH="317500" progId="Equation.3">
                  <p:embed/>
                </p:oleObj>
              </mc:Choice>
              <mc:Fallback>
                <p:oleObj name="Equation" r:id="rId14" imgW="2286000" imgH="317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5486400"/>
                        <a:ext cx="2286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">
            <a:extLst>
              <a:ext uri="{FF2B5EF4-FFF2-40B4-BE49-F238E27FC236}">
                <a16:creationId xmlns:a16="http://schemas.microsoft.com/office/drawing/2014/main" id="{4F146725-AB91-4B26-9529-A65BD2DEF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664"/>
            <a:ext cx="67675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（三）标准正态分布的上    分位点</a:t>
            </a:r>
          </a:p>
        </p:txBody>
      </p:sp>
      <p:graphicFrame>
        <p:nvGraphicFramePr>
          <p:cNvPr id="56323" name="Object 21">
            <a:extLst>
              <a:ext uri="{FF2B5EF4-FFF2-40B4-BE49-F238E27FC236}">
                <a16:creationId xmlns:a16="http://schemas.microsoft.com/office/drawing/2014/main" id="{3368D182-D0BB-4544-8870-8E99A16C37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742232"/>
              </p:ext>
            </p:extLst>
          </p:nvPr>
        </p:nvGraphicFramePr>
        <p:xfrm>
          <a:off x="5003800" y="515789"/>
          <a:ext cx="5048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957" imgH="152268" progId="Equation.DSMT4">
                  <p:embed/>
                </p:oleObj>
              </mc:Choice>
              <mc:Fallback>
                <p:oleObj name="Equation" r:id="rId2" imgW="164957" imgH="152268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15789"/>
                        <a:ext cx="5048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FC2E0B6-9DA9-4723-A365-C20C348FE95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917431"/>
            <a:ext cx="8424936" cy="1384995"/>
          </a:xfrm>
          <a:prstGeom prst="rect">
            <a:avLst/>
          </a:prstGeom>
          <a:blipFill rotWithShape="1">
            <a:blip r:embed="rId4"/>
            <a:stretch>
              <a:fillRect l="-1520" r="-72" b="-3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ADEF-3215-471B-B2FD-CD5C78F4A4A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29945" y="2132856"/>
            <a:ext cx="5854423" cy="110761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1B5ED-94CA-4E9D-AAAB-FDF143B7F0A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7664" y="3140968"/>
            <a:ext cx="6552728" cy="738664"/>
          </a:xfrm>
          <a:prstGeom prst="rect">
            <a:avLst/>
          </a:prstGeom>
          <a:blipFill rotWithShape="1">
            <a:blip r:embed="rId6"/>
            <a:stretch>
              <a:fillRect l="-1953" r="-7256" b="-909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3">
            <a:extLst>
              <a:ext uri="{FF2B5EF4-FFF2-40B4-BE49-F238E27FC236}">
                <a16:creationId xmlns:a16="http://schemas.microsoft.com/office/drawing/2014/main" id="{B6EBBF70-A950-4F97-8F27-506BCE412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3" y="588963"/>
          <a:ext cx="7988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88300" imgH="1536700" progId="Equation.3">
                  <p:embed/>
                </p:oleObj>
              </mc:Choice>
              <mc:Fallback>
                <p:oleObj name="Equation" r:id="rId2" imgW="7988300" imgH="153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588963"/>
                        <a:ext cx="7988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6">
            <a:extLst>
              <a:ext uri="{FF2B5EF4-FFF2-40B4-BE49-F238E27FC236}">
                <a16:creationId xmlns:a16="http://schemas.microsoft.com/office/drawing/2014/main" id="{76D06CC4-5B17-4FC7-9F20-9A3F8B4EB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2306638"/>
          <a:ext cx="469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9000" imgH="457200" progId="Equation.3">
                  <p:embed/>
                </p:oleObj>
              </mc:Choice>
              <mc:Fallback>
                <p:oleObj name="Equation" r:id="rId4" imgW="4699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306638"/>
                        <a:ext cx="469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>
            <a:extLst>
              <a:ext uri="{FF2B5EF4-FFF2-40B4-BE49-F238E27FC236}">
                <a16:creationId xmlns:a16="http://schemas.microsoft.com/office/drawing/2014/main" id="{EB242F36-4E91-41C8-89C4-1E770C699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2963863"/>
          <a:ext cx="57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252" imgH="431613" progId="Equation.3">
                  <p:embed/>
                </p:oleObj>
              </mc:Choice>
              <mc:Fallback>
                <p:oleObj name="Equation" r:id="rId6" imgW="571252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963863"/>
                        <a:ext cx="57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>
            <a:extLst>
              <a:ext uri="{FF2B5EF4-FFF2-40B4-BE49-F238E27FC236}">
                <a16:creationId xmlns:a16="http://schemas.microsoft.com/office/drawing/2014/main" id="{177A6F04-4E5A-429E-B979-25C109C1F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3684588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431800" progId="Equation.3">
                  <p:embed/>
                </p:oleObj>
              </mc:Choice>
              <mc:Fallback>
                <p:oleObj name="Equation" r:id="rId8" imgW="6858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684588"/>
                        <a:ext cx="68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Text Box 11">
            <a:extLst>
              <a:ext uri="{FF2B5EF4-FFF2-40B4-BE49-F238E27FC236}">
                <a16:creationId xmlns:a16="http://schemas.microsoft.com/office/drawing/2014/main" id="{A57BC2B9-995E-4CB7-88F7-DF1D3F61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4446588"/>
            <a:ext cx="463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根据正态分布的对称性知</a:t>
            </a:r>
          </a:p>
        </p:txBody>
      </p:sp>
      <p:graphicFrame>
        <p:nvGraphicFramePr>
          <p:cNvPr id="38924" name="Object 12">
            <a:extLst>
              <a:ext uri="{FF2B5EF4-FFF2-40B4-BE49-F238E27FC236}">
                <a16:creationId xmlns:a16="http://schemas.microsoft.com/office/drawing/2014/main" id="{0CAE6863-DD97-4D2F-B554-2C9BBFE3B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138" y="5056188"/>
          <a:ext cx="166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663700" imgH="431800" progId="Equation.3">
                  <p:embed/>
                </p:oleObj>
              </mc:Choice>
              <mc:Fallback>
                <p:oleObj name="公式" r:id="rId10" imgW="16637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5056188"/>
                        <a:ext cx="166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1" name="Object 29">
            <a:extLst>
              <a:ext uri="{FF2B5EF4-FFF2-40B4-BE49-F238E27FC236}">
                <a16:creationId xmlns:a16="http://schemas.microsoft.com/office/drawing/2014/main" id="{058745CD-58B7-4D53-9C09-70DA43DD9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3525" y="3019425"/>
          <a:ext cx="1181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81100" imgH="368300" progId="Equation.3">
                  <p:embed/>
                </p:oleObj>
              </mc:Choice>
              <mc:Fallback>
                <p:oleObj name="Equation" r:id="rId12" imgW="1181100" imgH="368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019425"/>
                        <a:ext cx="1181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Object 30">
            <a:extLst>
              <a:ext uri="{FF2B5EF4-FFF2-40B4-BE49-F238E27FC236}">
                <a16:creationId xmlns:a16="http://schemas.microsoft.com/office/drawing/2014/main" id="{667171CC-7479-4FFF-84E8-3E59ACDB8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3781425"/>
          <a:ext cx="1003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02865" imgH="368140" progId="Equation.3">
                  <p:embed/>
                </p:oleObj>
              </mc:Choice>
              <mc:Fallback>
                <p:oleObj name="Equation" r:id="rId14" imgW="1002865" imgH="3681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781425"/>
                        <a:ext cx="1003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45" name="Picture 33">
            <a:extLst>
              <a:ext uri="{FF2B5EF4-FFF2-40B4-BE49-F238E27FC236}">
                <a16:creationId xmlns:a16="http://schemas.microsoft.com/office/drawing/2014/main" id="{AFE36B4D-859E-4C41-9E85-8C3C6AE2946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78766"/>
            <a:ext cx="3452813" cy="18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5" name="Rectangle 35">
            <a:extLst>
              <a:ext uri="{FF2B5EF4-FFF2-40B4-BE49-F238E27FC236}">
                <a16:creationId xmlns:a16="http://schemas.microsoft.com/office/drawing/2014/main" id="{256A5D49-E8E0-43E5-8D0C-47853923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49275"/>
            <a:ext cx="903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>
            <a:extLst>
              <a:ext uri="{FF2B5EF4-FFF2-40B4-BE49-F238E27FC236}">
                <a16:creationId xmlns:a16="http://schemas.microsoft.com/office/drawing/2014/main" id="{3A64E1D7-5DD1-43E0-ACAA-589235FA0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1270000"/>
          <a:ext cx="7696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80200" imgH="1308100" progId="Equation.3">
                  <p:embed/>
                </p:oleObj>
              </mc:Choice>
              <mc:Fallback>
                <p:oleObj name="Equation" r:id="rId2" imgW="6680200" imgH="130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270000"/>
                        <a:ext cx="76962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Rectangle 3">
            <a:extLst>
              <a:ext uri="{FF2B5EF4-FFF2-40B4-BE49-F238E27FC236}">
                <a16:creationId xmlns:a16="http://schemas.microsoft.com/office/drawing/2014/main" id="{9480BC46-F2B5-471F-BAEF-C613FCE90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65871"/>
            <a:ext cx="4916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称这样的分布为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二项分布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记为</a:t>
            </a: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id="{F94EE900-F0FE-40BC-BB8F-C99116876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388697"/>
              </p:ext>
            </p:extLst>
          </p:nvPr>
        </p:nvGraphicFramePr>
        <p:xfrm>
          <a:off x="5589588" y="2880171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05640" imgH="254880" progId="Equation.3">
                  <p:embed/>
                </p:oleObj>
              </mc:Choice>
              <mc:Fallback>
                <p:oleObj name="公式" r:id="rId4" imgW="1205640" imgH="25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2880171"/>
                        <a:ext cx="179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>
            <a:extLst>
              <a:ext uri="{FF2B5EF4-FFF2-40B4-BE49-F238E27FC236}">
                <a16:creationId xmlns:a16="http://schemas.microsoft.com/office/drawing/2014/main" id="{47EF1BDE-B898-4179-8920-C11316D69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765175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14600" imgH="431800" progId="Equation.3">
                  <p:embed/>
                </p:oleObj>
              </mc:Choice>
              <mc:Fallback>
                <p:oleObj name="Equation" r:id="rId6" imgW="25146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765175"/>
                        <a:ext cx="251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43" name="Group 11">
            <a:extLst>
              <a:ext uri="{FF2B5EF4-FFF2-40B4-BE49-F238E27FC236}">
                <a16:creationId xmlns:a16="http://schemas.microsoft.com/office/drawing/2014/main" id="{52F78A30-FA92-4D7E-ACBD-507F0837B209}"/>
              </a:ext>
            </a:extLst>
          </p:cNvPr>
          <p:cNvGrpSpPr>
            <a:grpSpLocks/>
          </p:cNvGrpSpPr>
          <p:nvPr/>
        </p:nvGrpSpPr>
        <p:grpSpPr bwMode="auto">
          <a:xfrm>
            <a:off x="1990725" y="3625776"/>
            <a:ext cx="4584700" cy="595312"/>
            <a:chOff x="1344" y="3327"/>
            <a:chExt cx="2888" cy="375"/>
          </a:xfrm>
        </p:grpSpPr>
        <p:sp>
          <p:nvSpPr>
            <p:cNvPr id="8199" name="Text Box 12">
              <a:extLst>
                <a:ext uri="{FF2B5EF4-FFF2-40B4-BE49-F238E27FC236}">
                  <a16:creationId xmlns:a16="http://schemas.microsoft.com/office/drawing/2014/main" id="{5620CB19-AD5A-4DDB-983B-3D8AA0E0C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7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二项分布</a:t>
              </a:r>
            </a:p>
          </p:txBody>
        </p:sp>
        <p:grpSp>
          <p:nvGrpSpPr>
            <p:cNvPr id="8200" name="Group 13">
              <a:extLst>
                <a:ext uri="{FF2B5EF4-FFF2-40B4-BE49-F238E27FC236}">
                  <a16:creationId xmlns:a16="http://schemas.microsoft.com/office/drawing/2014/main" id="{17793871-ED35-4C1C-8722-63D96169F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327"/>
              <a:ext cx="1832" cy="375"/>
              <a:chOff x="2400" y="3327"/>
              <a:chExt cx="1832" cy="375"/>
            </a:xfrm>
          </p:grpSpPr>
          <p:grpSp>
            <p:nvGrpSpPr>
              <p:cNvPr id="8201" name="Group 14">
                <a:extLst>
                  <a:ext uri="{FF2B5EF4-FFF2-40B4-BE49-F238E27FC236}">
                    <a16:creationId xmlns:a16="http://schemas.microsoft.com/office/drawing/2014/main" id="{B1034FF3-1D7C-452D-B791-ACC780969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3327"/>
                <a:ext cx="720" cy="236"/>
                <a:chOff x="2352" y="1300"/>
                <a:chExt cx="720" cy="236"/>
              </a:xfrm>
            </p:grpSpPr>
            <p:graphicFrame>
              <p:nvGraphicFramePr>
                <p:cNvPr id="8203" name="Object 15">
                  <a:extLst>
                    <a:ext uri="{FF2B5EF4-FFF2-40B4-BE49-F238E27FC236}">
                      <a16:creationId xmlns:a16="http://schemas.microsoft.com/office/drawing/2014/main" id="{8F2D55F7-1B77-462C-8964-A6A1513133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60" y="1300"/>
                <a:ext cx="47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748975" imgH="317362" progId="Equation.3">
                        <p:embed/>
                      </p:oleObj>
                    </mc:Choice>
                    <mc:Fallback>
                      <p:oleObj name="Equation" r:id="rId8" imgW="748975" imgH="317362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60" y="1300"/>
                              <a:ext cx="47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204" name="Line 16">
                  <a:extLst>
                    <a:ext uri="{FF2B5EF4-FFF2-40B4-BE49-F238E27FC236}">
                      <a16:creationId xmlns:a16="http://schemas.microsoft.com/office/drawing/2014/main" id="{FD639857-83B4-4E17-A98D-CBCF34D856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153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miter lim="800000"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202" name="Text Box 17">
                <a:extLst>
                  <a:ext uri="{FF2B5EF4-FFF2-40B4-BE49-F238E27FC236}">
                    <a16:creationId xmlns:a16="http://schemas.microsoft.com/office/drawing/2014/main" id="{8AB4879D-048B-4793-9042-7219DE770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375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两点分布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566A254-EF45-4B3C-8CFB-F8C188685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8" y="1004888"/>
            <a:ext cx="3255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二项分布的图形</a:t>
            </a:r>
          </a:p>
        </p:txBody>
      </p:sp>
      <p:pic>
        <p:nvPicPr>
          <p:cNvPr id="96259" name="Picture 3">
            <a:extLst>
              <a:ext uri="{FF2B5EF4-FFF2-40B4-BE49-F238E27FC236}">
                <a16:creationId xmlns:a16="http://schemas.microsoft.com/office/drawing/2014/main" id="{15F2515B-0F42-437A-9317-4125001CA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700213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0" name="Picture 4">
            <a:extLst>
              <a:ext uri="{FF2B5EF4-FFF2-40B4-BE49-F238E27FC236}">
                <a16:creationId xmlns:a16="http://schemas.microsoft.com/office/drawing/2014/main" id="{A40218B2-715F-49CE-B907-A0BFD4B0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3787775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1" name="Picture 5">
            <a:extLst>
              <a:ext uri="{FF2B5EF4-FFF2-40B4-BE49-F238E27FC236}">
                <a16:creationId xmlns:a16="http://schemas.microsoft.com/office/drawing/2014/main" id="{883A7811-5559-4A05-B3A6-4182EC83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3787775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2" name="Picture 6">
            <a:extLst>
              <a:ext uri="{FF2B5EF4-FFF2-40B4-BE49-F238E27FC236}">
                <a16:creationId xmlns:a16="http://schemas.microsoft.com/office/drawing/2014/main" id="{24B97209-4E3D-4D42-A437-BD97BE2A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1700213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0458906-516D-4F3F-8049-94B69D6D00C4}"/>
                  </a:ext>
                </a:extLst>
              </p14:cNvPr>
              <p14:cNvContentPartPr/>
              <p14:nvPr/>
            </p14:nvContentPartPr>
            <p14:xfrm>
              <a:off x="1145520" y="2522160"/>
              <a:ext cx="1349640" cy="925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0458906-516D-4F3F-8049-94B69D6D00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6160" y="2512800"/>
                <a:ext cx="1368360" cy="94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8E0E0B71-F1B3-487E-9673-89E4FE467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8680"/>
            <a:ext cx="7761288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 在相同条件下相互独立地进行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5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次射击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每次射击时击中目标的概率为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0.6 ,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则击中目标的次数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服从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(5,0.6)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的二项分布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7283" name="Object 3">
            <a:extLst>
              <a:ext uri="{FF2B5EF4-FFF2-40B4-BE49-F238E27FC236}">
                <a16:creationId xmlns:a16="http://schemas.microsoft.com/office/drawing/2014/main" id="{E8A16390-7C7B-479D-8C69-B6ECF94E3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684897"/>
              </p:ext>
            </p:extLst>
          </p:nvPr>
        </p:nvGraphicFramePr>
        <p:xfrm>
          <a:off x="1519238" y="3602683"/>
          <a:ext cx="6953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200" imgH="469900" progId="Equation.3">
                  <p:embed/>
                </p:oleObj>
              </mc:Choice>
              <mc:Fallback>
                <p:oleObj name="Equation" r:id="rId2" imgW="8382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602683"/>
                        <a:ext cx="6953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D348C00A-32F0-44F6-8AEF-D497B0CDE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506037"/>
              </p:ext>
            </p:extLst>
          </p:nvPr>
        </p:nvGraphicFramePr>
        <p:xfrm>
          <a:off x="2286000" y="3470920"/>
          <a:ext cx="12493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300" imgH="977900" progId="Equation.3">
                  <p:embed/>
                </p:oleObj>
              </mc:Choice>
              <mc:Fallback>
                <p:oleObj name="Equation" r:id="rId4" imgW="17653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70920"/>
                        <a:ext cx="124936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>
            <a:extLst>
              <a:ext uri="{FF2B5EF4-FFF2-40B4-BE49-F238E27FC236}">
                <a16:creationId xmlns:a16="http://schemas.microsoft.com/office/drawing/2014/main" id="{B794FC7F-639B-444A-98C2-91217C65F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78333"/>
              </p:ext>
            </p:extLst>
          </p:nvPr>
        </p:nvGraphicFramePr>
        <p:xfrm>
          <a:off x="3657600" y="3470920"/>
          <a:ext cx="1397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7700" imgH="977900" progId="Equation.3">
                  <p:embed/>
                </p:oleObj>
              </mc:Choice>
              <mc:Fallback>
                <p:oleObj name="Equation" r:id="rId6" imgW="19177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470920"/>
                        <a:ext cx="13970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>
            <a:extLst>
              <a:ext uri="{FF2B5EF4-FFF2-40B4-BE49-F238E27FC236}">
                <a16:creationId xmlns:a16="http://schemas.microsoft.com/office/drawing/2014/main" id="{32324F6E-7535-4938-A89F-287544696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611380"/>
              </p:ext>
            </p:extLst>
          </p:nvPr>
        </p:nvGraphicFramePr>
        <p:xfrm>
          <a:off x="5181600" y="3447108"/>
          <a:ext cx="13239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7700" imgH="977900" progId="Equation.3">
                  <p:embed/>
                </p:oleObj>
              </mc:Choice>
              <mc:Fallback>
                <p:oleObj name="Equation" r:id="rId8" imgW="19177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447108"/>
                        <a:ext cx="13239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>
            <a:extLst>
              <a:ext uri="{FF2B5EF4-FFF2-40B4-BE49-F238E27FC236}">
                <a16:creationId xmlns:a16="http://schemas.microsoft.com/office/drawing/2014/main" id="{4E2CDBDD-D9D5-4428-8352-2B5F9C1D06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711308"/>
              </p:ext>
            </p:extLst>
          </p:nvPr>
        </p:nvGraphicFramePr>
        <p:xfrm>
          <a:off x="6660232" y="3470920"/>
          <a:ext cx="1250776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90700" imgH="977900" progId="Equation.3">
                  <p:embed/>
                </p:oleObj>
              </mc:Choice>
              <mc:Fallback>
                <p:oleObj name="Equation" r:id="rId10" imgW="17907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470920"/>
                        <a:ext cx="1250776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>
            <a:extLst>
              <a:ext uri="{FF2B5EF4-FFF2-40B4-BE49-F238E27FC236}">
                <a16:creationId xmlns:a16="http://schemas.microsoft.com/office/drawing/2014/main" id="{424D3F24-2ABF-40F8-AD70-D45FF4D32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812266"/>
              </p:ext>
            </p:extLst>
          </p:nvPr>
        </p:nvGraphicFramePr>
        <p:xfrm>
          <a:off x="8077200" y="3699520"/>
          <a:ext cx="5270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47" imgH="380835" progId="Equation.3">
                  <p:embed/>
                </p:oleObj>
              </mc:Choice>
              <mc:Fallback>
                <p:oleObj name="Equation" r:id="rId12" imgW="583947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699520"/>
                        <a:ext cx="5270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9" name="Group 9">
            <a:extLst>
              <a:ext uri="{FF2B5EF4-FFF2-40B4-BE49-F238E27FC236}">
                <a16:creationId xmlns:a16="http://schemas.microsoft.com/office/drawing/2014/main" id="{BF2A00F7-1E0D-48CA-86E0-2B5A17501D6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708920"/>
            <a:ext cx="7696200" cy="1752600"/>
            <a:chOff x="576" y="1480"/>
            <a:chExt cx="4848" cy="1104"/>
          </a:xfrm>
        </p:grpSpPr>
        <p:sp>
          <p:nvSpPr>
            <p:cNvPr id="10250" name="Line 10">
              <a:extLst>
                <a:ext uri="{FF2B5EF4-FFF2-40B4-BE49-F238E27FC236}">
                  <a16:creationId xmlns:a16="http://schemas.microsoft.com/office/drawing/2014/main" id="{4B93D4A2-2970-4607-9198-5C5447A7D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864"/>
              <a:ext cx="484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51" name="Object 11">
              <a:extLst>
                <a:ext uri="{FF2B5EF4-FFF2-40B4-BE49-F238E27FC236}">
                  <a16:creationId xmlns:a16="http://schemas.microsoft.com/office/drawing/2014/main" id="{2F378717-9BEA-4572-9A5F-A6302611B6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616"/>
            <a:ext cx="22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8140" imgH="317362" progId="Equation.3">
                    <p:embed/>
                  </p:oleObj>
                </mc:Choice>
                <mc:Fallback>
                  <p:oleObj name="Equation" r:id="rId14" imgW="368140" imgH="31736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16"/>
                          <a:ext cx="22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12">
              <a:extLst>
                <a:ext uri="{FF2B5EF4-FFF2-40B4-BE49-F238E27FC236}">
                  <a16:creationId xmlns:a16="http://schemas.microsoft.com/office/drawing/2014/main" id="{E1E04642-E77D-42F2-9B97-65C738D27C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008"/>
            <a:ext cx="2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3529" imgH="457002" progId="Equation.3">
                    <p:embed/>
                  </p:oleObj>
                </mc:Choice>
                <mc:Fallback>
                  <p:oleObj name="Equation" r:id="rId16" imgW="393529" imgH="45700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008"/>
                          <a:ext cx="23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3">
              <a:extLst>
                <a:ext uri="{FF2B5EF4-FFF2-40B4-BE49-F238E27FC236}">
                  <a16:creationId xmlns:a16="http://schemas.microsoft.com/office/drawing/2014/main" id="{C8BEC88F-8822-48CB-B41A-772DC35AC1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616"/>
            <a:ext cx="30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24" imgH="317225" progId="Equation.3">
                    <p:embed/>
                  </p:oleObj>
                </mc:Choice>
                <mc:Fallback>
                  <p:oleObj name="Equation" r:id="rId18" imgW="203024" imgH="31722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16"/>
                          <a:ext cx="30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14">
              <a:extLst>
                <a:ext uri="{FF2B5EF4-FFF2-40B4-BE49-F238E27FC236}">
                  <a16:creationId xmlns:a16="http://schemas.microsoft.com/office/drawing/2014/main" id="{3DFB4911-6659-4464-A3DD-7110BD7307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624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77569" imgH="304404" progId="Equation.3">
                    <p:embed/>
                  </p:oleObj>
                </mc:Choice>
                <mc:Fallback>
                  <p:oleObj name="Equation" r:id="rId20" imgW="177569" imgH="30440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624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5">
              <a:extLst>
                <a:ext uri="{FF2B5EF4-FFF2-40B4-BE49-F238E27FC236}">
                  <a16:creationId xmlns:a16="http://schemas.microsoft.com/office/drawing/2014/main" id="{1956505B-3960-4139-AED1-9A47618130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62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5713" imgH="304536" progId="Equation.3">
                    <p:embed/>
                  </p:oleObj>
                </mc:Choice>
                <mc:Fallback>
                  <p:oleObj name="Equation" r:id="rId22" imgW="215713" imgH="30453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624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16">
              <a:extLst>
                <a:ext uri="{FF2B5EF4-FFF2-40B4-BE49-F238E27FC236}">
                  <a16:creationId xmlns:a16="http://schemas.microsoft.com/office/drawing/2014/main" id="{535FBBD8-2D76-475A-B76B-5C3AFB4572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62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15619" imgH="317087" progId="Equation.3">
                    <p:embed/>
                  </p:oleObj>
                </mc:Choice>
                <mc:Fallback>
                  <p:oleObj name="Equation" r:id="rId24" imgW="215619" imgH="317087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624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17">
              <a:extLst>
                <a:ext uri="{FF2B5EF4-FFF2-40B4-BE49-F238E27FC236}">
                  <a16:creationId xmlns:a16="http://schemas.microsoft.com/office/drawing/2014/main" id="{DC7775DE-BBA7-4BF0-BDA6-605CB9C435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624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03024" imgH="304536" progId="Equation.3">
                    <p:embed/>
                  </p:oleObj>
                </mc:Choice>
                <mc:Fallback>
                  <p:oleObj name="Equation" r:id="rId26" imgW="203024" imgH="30453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624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18">
              <a:extLst>
                <a:ext uri="{FF2B5EF4-FFF2-40B4-BE49-F238E27FC236}">
                  <a16:creationId xmlns:a16="http://schemas.microsoft.com/office/drawing/2014/main" id="{9F883D50-247B-40CF-BD96-CA6C143D40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1624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03024" imgH="304536" progId="Equation.3">
                    <p:embed/>
                  </p:oleObj>
                </mc:Choice>
                <mc:Fallback>
                  <p:oleObj name="Equation" r:id="rId28" imgW="203024" imgH="30453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624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Line 19">
              <a:extLst>
                <a:ext uri="{FF2B5EF4-FFF2-40B4-BE49-F238E27FC236}">
                  <a16:creationId xmlns:a16="http://schemas.microsoft.com/office/drawing/2014/main" id="{59E7740B-0CF5-44B2-94F5-DE1A82B1F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0"/>
              <a:ext cx="0" cy="110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8D36CA76-6078-4176-AA07-143FFFAB8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727711"/>
              </p:ext>
            </p:extLst>
          </p:nvPr>
        </p:nvGraphicFramePr>
        <p:xfrm>
          <a:off x="914400" y="462632"/>
          <a:ext cx="7467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67600" imgH="2070100" progId="Equation.3">
                  <p:embed/>
                </p:oleObj>
              </mc:Choice>
              <mc:Fallback>
                <p:oleObj name="Equation" r:id="rId2" imgW="7467600" imgH="2070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2632"/>
                        <a:ext cx="7467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7" name="Rectangle 3">
            <a:extLst>
              <a:ext uri="{FF2B5EF4-FFF2-40B4-BE49-F238E27FC236}">
                <a16:creationId xmlns:a16="http://schemas.microsoft.com/office/drawing/2014/main" id="{06CEC60F-2C46-4E7E-88D0-253873488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636545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分析</a:t>
            </a: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9A96DC86-82CD-45FC-A0A9-0569D0A6D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28406"/>
            <a:ext cx="79216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75000"/>
              </a:spcBef>
            </a:pPr>
            <a:r>
              <a:rPr kumimoji="1" lang="en-US" altLang="zh-CN" sz="2400" dirty="0">
                <a:latin typeface="Tahoma" panose="020B0604030504040204" pitchFamily="34" charset="0"/>
              </a:rPr>
              <a:t>            </a:t>
            </a:r>
            <a:r>
              <a:rPr kumimoji="1" lang="zh-CN" altLang="en-US" sz="2800" b="1" dirty="0">
                <a:latin typeface="Tahoma" panose="020B0604030504040204" pitchFamily="34" charset="0"/>
              </a:rPr>
              <a:t>这是不放回抽样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800" b="1" dirty="0">
                <a:latin typeface="Tahoma" panose="020B0604030504040204" pitchFamily="34" charset="0"/>
              </a:rPr>
              <a:t>但由于这批元件的总数很大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且抽查元件的数量相对于元件的总数来说又很小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因而此抽样可近似当作放回抽样来处理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  <a:endParaRPr kumimoji="1" lang="en-US" altLang="zh-CN" sz="2800" b="1" dirty="0">
              <a:latin typeface="Tahoma" panose="020B0604030504040204" pitchFamily="34" charset="0"/>
            </a:endParaRPr>
          </a:p>
        </p:txBody>
      </p:sp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5DE72FD5-6B94-4879-B1ED-A629190AE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997675"/>
              </p:ext>
            </p:extLst>
          </p:nvPr>
        </p:nvGraphicFramePr>
        <p:xfrm>
          <a:off x="922596" y="4365104"/>
          <a:ext cx="7397733" cy="99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72300" imgH="977900" progId="Equation.DSMT4">
                  <p:embed/>
                </p:oleObj>
              </mc:Choice>
              <mc:Fallback>
                <p:oleObj name="Equation" r:id="rId4" imgW="6972300" imgH="977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596" y="4365104"/>
                        <a:ext cx="7397733" cy="99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>
            <a:extLst>
              <a:ext uri="{FF2B5EF4-FFF2-40B4-BE49-F238E27FC236}">
                <a16:creationId xmlns:a16="http://schemas.microsoft.com/office/drawing/2014/main" id="{E3C16911-2F87-4468-88B1-082CB8D6C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4370"/>
            <a:ext cx="727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  <p:bldP spid="9830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</TotalTime>
  <Words>1249</Words>
  <Application>Microsoft Office PowerPoint</Application>
  <PresentationFormat>全屏显示(4:3)</PresentationFormat>
  <Paragraphs>156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黑体</vt:lpstr>
      <vt:lpstr>楷体_GB2312</vt:lpstr>
      <vt:lpstr>宋体</vt:lpstr>
      <vt:lpstr>Arial</vt:lpstr>
      <vt:lpstr>Cambria Math</vt:lpstr>
      <vt:lpstr>Tahoma</vt:lpstr>
      <vt:lpstr>Times New Roman</vt:lpstr>
      <vt:lpstr>Verdana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三、正态分布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第一节 随机变量</dc:title>
  <dc:creator>吉林大学农学部数学教研室</dc:creator>
  <cp:lastModifiedBy>gang zhang</cp:lastModifiedBy>
  <cp:revision>239</cp:revision>
  <cp:lastPrinted>2023-03-05T13:17:40Z</cp:lastPrinted>
  <dcterms:created xsi:type="dcterms:W3CDTF">2000-02-23T02:14:19Z</dcterms:created>
  <dcterms:modified xsi:type="dcterms:W3CDTF">2023-03-05T13:29:16Z</dcterms:modified>
</cp:coreProperties>
</file>