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handoutMasterIdLst>
    <p:handoutMasterId r:id="rId22"/>
  </p:handoutMasterIdLst>
  <p:sldIdLst>
    <p:sldId id="279" r:id="rId2"/>
    <p:sldId id="314" r:id="rId3"/>
    <p:sldId id="315" r:id="rId4"/>
    <p:sldId id="316" r:id="rId5"/>
    <p:sldId id="317" r:id="rId6"/>
    <p:sldId id="318" r:id="rId7"/>
    <p:sldId id="339" r:id="rId8"/>
    <p:sldId id="320" r:id="rId9"/>
    <p:sldId id="321" r:id="rId10"/>
    <p:sldId id="322" r:id="rId11"/>
    <p:sldId id="323" r:id="rId12"/>
    <p:sldId id="337" r:id="rId13"/>
    <p:sldId id="327" r:id="rId14"/>
    <p:sldId id="328" r:id="rId15"/>
    <p:sldId id="331" r:id="rId16"/>
    <p:sldId id="332" r:id="rId17"/>
    <p:sldId id="333" r:id="rId18"/>
    <p:sldId id="334" r:id="rId19"/>
    <p:sldId id="335" r:id="rId20"/>
    <p:sldId id="336" r:id="rId21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0000"/>
    <a:srgbClr val="7360FE"/>
    <a:srgbClr val="7E76E8"/>
    <a:srgbClr val="086D9A"/>
    <a:srgbClr val="51B8E2"/>
    <a:srgbClr val="51B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4" d="100"/>
          <a:sy n="154" d="100"/>
        </p:scale>
        <p:origin x="2004" y="138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4D61EEA-A33C-496C-BC0D-920A4F2478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A57E48E-E9EF-4AF0-9BB0-F94C6FF54D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7152FE6C-CF4F-4FF9-A1D3-D949DBD0BB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E48A1F6C-E99E-40B5-BEEB-FEEEE7507A8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C162B418-76B5-4359-9D24-5965CA9DB8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3:05:1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67 5063 0 0,'0'0'390'0'0,"0"0"-192"0"0,0 0 128 0 0,0 0 83 0 0,0 0 20 0 0,0 0-101 0 0,0 0-414 0 0,0 0-98 0 0,0 0 16 0 0,0 0 41 0 0,0 0 20 0 0,0 0 3 0 0,0 0 7 0 0,0 0 20 0 0,0 0-14 0 0,2 1 18 0 0,10 4-5 0 0,40 24 228 0 0,32 35 92 0 0,-78-59 26 0 0,0 0 0 0 0,1-1 0 0 0,0 0 0 0 0,0 0 0 0 0,0 0 0 0 0,0-1 0 0 0,1 0 0 0 0,-1-1 0 0 0,1 0 0 0 0,0 0 0 0 0,-1 0 0 0 0,1-1 0 0 0,0 0 0 0 0,0-1 0 0 0,0 0 0 0 0,0 0 0 0 0,0-1 0 0 0,0 0 0 0 0,0 0 0 0 0,7-2-268 0 0,69-41 2352 0 0,-66 31-2028 0 0,-17 12-265 0 0,2 1-4 0 0,8-4-45 0 0,16 2-119 0 0,-21 2 10 0 0,8 4 7 0 0,16 10-305 0 0,-6-1 49 0 0,36-1 281 0 0,-44-11 104 0 0,0-1 0 0 0,0-1 1 0 0,-1 0-1 0 0,1-1 0 0 0,0-1 0 0 0,-1-1 0 0 0,0 0 0 0 0,0 0 0 0 0,0-2 0 0 0,0 0 0 0 0,12-7-37 0 0,5-5 118 0 0,0 2-1 0 0,1 1 0 0 0,0 2 1 0 0,1 1-1 0 0,0 2 0 0 0,17-2-117 0 0,269-8 64 0 0,-228 8-566 0 0,-80 12-252 0 0</inkml:trace>
  <inkml:trace contextRef="#ctx0" brushRef="#br0" timeOffset="-1567.68">3320 37 2759 0 0,'0'0'412'0'0,"0"0"690"0"0,0 0 303 0 0,0 0 60 0 0,0 0-97 0 0,0 0-437 0 0,0 0-194 0 0,0 0-38 0 0,0 0-67 0 0,0 0-243 0 0,0 0-107 0 0,0 0-24 0 0,0 0-27 0 0,0 0-107 0 0,0 0-48 0 0,0 0-11 0 0,3 0-26 0 0,108 7 1709 0 0,0-5 0 0 0,99-11-1748 0 0,97-13 625 0 0,-169 13 535 0 0,-293 11-2328 0 0,88-7 837 0 0,-1 3 0 0 0,1 3 0 0 0,-33 5 331 0 0,25 1-793 0 0,74-7 718 0 0,1 0-101 0 0,0 0-43 0 0,0 0-945 0 0,0 0-3760 0 0</inkml:trace>
  <inkml:trace contextRef="#ctx0" brushRef="#br0" timeOffset="2425.61">3793 77 2759 0 0,'0'0'356'0'0,"0"0"454"0"0,0 0 196 0 0,0 0 40 0 0,0 0-218 0 0,0 0-908 0 0,0 0-238 0 0,0 0 78 0 0,0 0 336 0 0,0 0 148 0 0,0 0 32 0 0,0 0 31 0 0,0 0 112 0 0,0 0 49 0 0,0 0 10 0 0,0 0-62 0 0,0 0-286 0 0,0 0-184 0 0,0 0-14 0 0,1 2 15 0 0,2 118-196 0 0,-5-64 171 0 0,4 239 141 0 0,-1-268 92 0 0,-1-4 498 0 0,0-21-577 0 0,0-2-11 0 0,0 0-1 0 0,0 0 2 0 0,0 0 4 0 0,1 2 2 0 0,-1-1-94 0 0,0-1 0 0 0,-1 1 0 0 0,1-1 0 0 0,0 1 0 0 0,0-1 0 0 0,0 1 0 0 0,0 0 0 0 0,0-1 0 0 0,-1 1 0 0 0,1-1 0 0 0,0 1 0 0 0,0-1 0 0 0,-1 1 0 0 0,1-1 0 0 0,0 1 0 0 0,-1-1 0 0 0,1 1 0 0 0,-1-1 0 0 0,1 1 0 0 0,0-1 0 0 0,-1 0 0 0 0,1 1 0 0 0,-1-1 0 0 0,1 0 0 0 0,-1 1 0 0 0,1-1 0 0 0,-1 0 0 0 0,0 0-1 0 0,1 0 1 0 0,-1 1 0 0 0,1-1 0 0 0,-1 0 0 0 0,1 0 0 0 0,-1 0 0 0 0,0 0 0 0 0,1 0 0 0 0,-1 0 0 0 0,1 0 0 0 0,-1 0 0 0 0,0 0 0 0 0,1 0 0 0 0,-1 0 0 0 0,1-1 0 0 0,-1 1 22 0 0,-1 0-551 0 0</inkml:trace>
  <inkml:trace contextRef="#ctx0" brushRef="#br0" timeOffset="2828.42">3593 466 1375 0 0,'0'0'288'0'0,"0"0"674"0"0,0 0 299 0 0,0 0 62 0 0,0 0-182 0 0,0 0-825 0 0,0 0-403 0 0,0 0-34 0 0,1 2 14 0 0,95 169-110 0 0,-28-47 1961 0 0,-66-122-1588 0 0,-2-2 17 0 0,0 0 3 0 0,0 0 4 0 0,2 2 18 0 0,0-1-66 0 0,1 0 0 0 0,0-1 0 0 0,0 1 1 0 0,0 0-1 0 0,0-1 0 0 0,-1 1 0 0 0,1-1 1 0 0,0 0-1 0 0,0 0 0 0 0,0 0 0 0 0,0 0 1 0 0,0-1-1 0 0,0 1 0 0 0,-1-1 0 0 0,1 0 1 0 0,0 0-1 0 0,0 0 0 0 0,-1 0 0 0 0,1 0 1 0 0,0 0-1 0 0,-1-1 0 0 0,1 0 0 0 0,-1 1 1 0 0,0-1-1 0 0,0 0 0 0 0,1 0-132 0 0,58-58 1192 0 0,85-101-896 0 0,-78 59-205 0 0,-67 101-7 0 0,-1 1 49 0 0,0 0-2 0 0,-1-12-1212 0 0,-5 7-3613 0 0</inkml:trace>
  <inkml:trace contextRef="#ctx0" brushRef="#br0" timeOffset="45111.81">1 777 8719 0 0,'0'0'399'0'0,"0"0"-4"0"0,0 0-210 0 0,0 0 51 0 0,0 0 55 0 0,0 0 11 0 0,0 0-64 0 0,0 0-262 0 0,2-2-35 0 0,6-3 48 0 0,1 0 0 0 0,0 0 0 0 0,0 1 0 0 0,1 0 1 0 0,-1 0-1 0 0,1 1 0 0 0,0 0 0 0 0,0 1 0 0 0,0 0 0 0 0,0 1 0 0 0,0 0 0 0 0,0 1 0 0 0,7 0 11 0 0,14-3 123 0 0,474-54 928 0 0,-318 31-871 0 0,-72 9-104 0 0,0 5 0 0 0,10 5-76 0 0,583-29 1024 0 0,64 45-615 0 0,-156 3-409 0 0,161-7 139 0 0,-150 23-22 0 0,-544-22-97 0 0,0-5 0 0 0,0-2 0 0 0,46-9-20 0 0,-38-1 650 0 0,2 5 0 0 0,34 4-650 0 0,-123 2 54 0 0,4 3-28 0 0,-6-3 49 0 0,-2 0-6 0 0,0 0 21 0 0,0 0 98 0 0,0 0 14 0 0,0 0-2 0 0,0 0 10 0 0,0 0 39 0 0,0 0 20 0 0,0 0 3 0 0,0 0-20 0 0,0 0-84 0 0,0 0-37 0 0,0 0-10 0 0,0 0-10 0 0,0 0-62 0 0,0 0-105 0 0,0 0-24 0 0,0 0 2 0 0,0 0 4 0 0,0 0 4 0 0,0 0 4 0 0,0 0 2 0 0,0 0 23 0 0,0 0 149 0 0,0 0 269 0 0,0 0 110 0 0,0 0 22 0 0,0 0-134 0 0,0 0-576 0 0,0 0-250 0 0,0 0-49 0 0,0 0 55 0 0,0 0 266 0 0,0 0 95 0 0,0 0 17 0 0,0 0 25 0 0,0 0 84 0 0,0 0 1 0 0,0 0-87 0 0,0 0-27 0 0,0 0 1 0 0,0 0 4 0 0,0 0 24 0 0,0 0 84 0 0,0 0 1 0 0,0 0-87 0 0,0 0-32 0 0,0 0-16 0 0,0 0 15 0 0,0 0-14 0 0,0 0 16 0 0,0 0-5 0 0,0 0 10 0 0,0 0-5 0 0,0 0 2 0 0,0 0-19 0 0,0 0 16 0 0,0 0 10 0 0,0 0-14 0 0,0 0-65 0 0,0 0-23 0 0,0 0-7 0 0,0 0-3 0 0,0 0-12 0 0,0 0-2 0 0,0 0 0 0 0,0 0 8 0 0,0 0 34 0 0,0 0 12 0 0,0 0 2 0 0,0 0-5 0 0,0 0-23 0 0,0 0-11 0 0,0 0-1 0 0,0 0-4 0 0,0 0-17 0 0,0 0-10 0 0,0 0-1 0 0,0 0 0 0 0,0 0 0 0 0,0 0 0 0 0,0 0-498 0 0,0 0-2094 0 0,0 0-894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944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58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02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79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749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840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17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414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58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201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39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Rectangle 7">
            <a:extLst>
              <a:ext uri="{FF2B5EF4-FFF2-40B4-BE49-F238E27FC236}">
                <a16:creationId xmlns:a16="http://schemas.microsoft.com/office/drawing/2014/main" id="{C6562304-0B70-47E5-A810-E6246EE9F5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5288" y="392113"/>
            <a:ext cx="8353425" cy="611981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85490"/>
                  <a:invGamma/>
                  <a:alpha val="64999"/>
                </a:schemeClr>
              </a:gs>
              <a:gs pos="50000">
                <a:schemeClr val="bg1">
                  <a:alpha val="94000"/>
                </a:schemeClr>
              </a:gs>
              <a:gs pos="100000">
                <a:schemeClr val="bg1">
                  <a:gamma/>
                  <a:shade val="85490"/>
                  <a:invGamma/>
                  <a:alpha val="64999"/>
                </a:schemeClr>
              </a:gs>
            </a:gsLst>
            <a:lin ang="5400000" scaled="1"/>
          </a:gradFill>
          <a:ln w="19050">
            <a:solidFill>
              <a:srgbClr val="086D9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61.bin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8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90.bin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9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101.bin"/><Relationship Id="rId3" Type="http://schemas.openxmlformats.org/officeDocument/2006/relationships/image" Target="../media/image90.wmf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27.wmf"/><Relationship Id="rId2" Type="http://schemas.openxmlformats.org/officeDocument/2006/relationships/oleObject" Target="../embeddings/oleObject93.bin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24.wmf"/><Relationship Id="rId5" Type="http://schemas.openxmlformats.org/officeDocument/2006/relationships/image" Target="../media/image8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9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image" Target="../media/image92.wmf"/><Relationship Id="rId7" Type="http://schemas.openxmlformats.org/officeDocument/2006/relationships/image" Target="../media/image94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9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image" Target="../media/image4.e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6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8.bin"/><Relationship Id="rId3" Type="http://schemas.openxmlformats.org/officeDocument/2006/relationships/image" Target="../media/image21.wmf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7.wmf"/><Relationship Id="rId2" Type="http://schemas.openxmlformats.org/officeDocument/2006/relationships/oleObject" Target="../embeddings/oleObject20.bin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5" Type="http://schemas.openxmlformats.org/officeDocument/2006/relationships/image" Target="../media/image8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image" Target="../media/image17.wmf"/><Relationship Id="rId21" Type="http://schemas.openxmlformats.org/officeDocument/2006/relationships/oleObject" Target="../embeddings/oleObject41.bin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oleObject" Target="../embeddings/oleObject31.bin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3.wmf"/><Relationship Id="rId24" Type="http://schemas.openxmlformats.org/officeDocument/2006/relationships/image" Target="../media/image39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1.wmf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40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2.wmf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42.e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E173CFC5-C44C-4258-9E08-08A4A3A4F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748" y="3397250"/>
            <a:ext cx="676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二、连续型随机变量的函数的分布</a:t>
            </a:r>
          </a:p>
        </p:txBody>
      </p:sp>
      <p:sp>
        <p:nvSpPr>
          <p:cNvPr id="2051" name="Rectangle 12">
            <a:extLst>
              <a:ext uri="{FF2B5EF4-FFF2-40B4-BE49-F238E27FC236}">
                <a16:creationId xmlns:a16="http://schemas.microsoft.com/office/drawing/2014/main" id="{45B9FBD3-D9C3-4B70-93C9-FEE2C4927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748" y="2635250"/>
            <a:ext cx="687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一、离散型随机变量的函数的分布</a:t>
            </a:r>
          </a:p>
        </p:txBody>
      </p:sp>
      <p:sp>
        <p:nvSpPr>
          <p:cNvPr id="2052" name="Rectangle 15">
            <a:extLst>
              <a:ext uri="{FF2B5EF4-FFF2-40B4-BE49-F238E27FC236}">
                <a16:creationId xmlns:a16="http://schemas.microsoft.com/office/drawing/2014/main" id="{9567DBE9-EB48-4B7E-B790-8D00D8A40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011238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第五节  随机变量的函数的分布</a:t>
            </a:r>
          </a:p>
        </p:txBody>
      </p:sp>
      <p:sp>
        <p:nvSpPr>
          <p:cNvPr id="2053" name="AutoShape 1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1EA8FF9E-57C9-4A6F-A376-5C585516D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50" y="6115050"/>
            <a:ext cx="514350" cy="51435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Rectangle 20">
            <a:extLst>
              <a:ext uri="{FF2B5EF4-FFF2-40B4-BE49-F238E27FC236}">
                <a16:creationId xmlns:a16="http://schemas.microsoft.com/office/drawing/2014/main" id="{A4D982B0-1FAC-40C7-9EFA-19CB73231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748" y="4144963"/>
            <a:ext cx="2087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三、小结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Object 2">
            <a:extLst>
              <a:ext uri="{FF2B5EF4-FFF2-40B4-BE49-F238E27FC236}">
                <a16:creationId xmlns:a16="http://schemas.microsoft.com/office/drawing/2014/main" id="{45F7CE3A-45DE-4709-A726-E97877F24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810000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900" imgH="419100" progId="Equation.3">
                  <p:embed/>
                </p:oleObj>
              </mc:Choice>
              <mc:Fallback>
                <p:oleObj name="Equation" r:id="rId2" imgW="26289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7" name="Object 3">
            <a:extLst>
              <a:ext uri="{FF2B5EF4-FFF2-40B4-BE49-F238E27FC236}">
                <a16:creationId xmlns:a16="http://schemas.microsoft.com/office/drawing/2014/main" id="{E96DB772-5549-4ABF-A8EA-60F0464E5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810000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190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>
            <a:extLst>
              <a:ext uri="{FF2B5EF4-FFF2-40B4-BE49-F238E27FC236}">
                <a16:creationId xmlns:a16="http://schemas.microsoft.com/office/drawing/2014/main" id="{E35B6EFB-D888-4A43-B3DE-624C059BF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572000"/>
          <a:ext cx="26654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73400" imgH="469900" progId="Equation.3">
                  <p:embed/>
                </p:oleObj>
              </mc:Choice>
              <mc:Fallback>
                <p:oleObj name="Equation" r:id="rId6" imgW="30734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26654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>
            <a:extLst>
              <a:ext uri="{FF2B5EF4-FFF2-40B4-BE49-F238E27FC236}">
                <a16:creationId xmlns:a16="http://schemas.microsoft.com/office/drawing/2014/main" id="{69405ED1-123C-4B38-A369-904A4CACB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0" y="5410200"/>
          <a:ext cx="30765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38500" imgH="469900" progId="Equation.3">
                  <p:embed/>
                </p:oleObj>
              </mc:Choice>
              <mc:Fallback>
                <p:oleObj name="Equation" r:id="rId8" imgW="32385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5410200"/>
                        <a:ext cx="30765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6283C778-72B9-4E47-BDBE-364B201CF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503289"/>
              </p:ext>
            </p:extLst>
          </p:nvPr>
        </p:nvGraphicFramePr>
        <p:xfrm>
          <a:off x="933319" y="705136"/>
          <a:ext cx="5369018" cy="23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73040" imgH="990360" progId="Equation.DSMT4">
                  <p:embed/>
                </p:oleObj>
              </mc:Choice>
              <mc:Fallback>
                <p:oleObj name="Equation" r:id="rId10" imgW="2273040" imgH="990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319" y="705136"/>
                        <a:ext cx="5369018" cy="23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1" name="Rectangle 7">
            <a:extLst>
              <a:ext uri="{FF2B5EF4-FFF2-40B4-BE49-F238E27FC236}">
                <a16:creationId xmlns:a16="http://schemas.microsoft.com/office/drawing/2014/main" id="{61A3AB59-F268-419C-950F-A7374FFE4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71800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80232" name="Object 8">
            <a:extLst>
              <a:ext uri="{FF2B5EF4-FFF2-40B4-BE49-F238E27FC236}">
                <a16:creationId xmlns:a16="http://schemas.microsoft.com/office/drawing/2014/main" id="{909DCB7F-09B9-4433-B937-F5104A9FE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048000"/>
          <a:ext cx="494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40300" imgH="457200" progId="Equation.3">
                  <p:embed/>
                </p:oleObj>
              </mc:Choice>
              <mc:Fallback>
                <p:oleObj name="Equation" r:id="rId12" imgW="4940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494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9">
            <a:extLst>
              <a:ext uri="{FF2B5EF4-FFF2-40B4-BE49-F238E27FC236}">
                <a16:creationId xmlns:a16="http://schemas.microsoft.com/office/drawing/2014/main" id="{50F71980-2685-4A90-B067-F13C145F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E2C412C8-2FF0-4705-826C-99E48E5B4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777875"/>
          <a:ext cx="47117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11700" imgH="711200" progId="Equation.3">
                  <p:embed/>
                </p:oleObj>
              </mc:Choice>
              <mc:Fallback>
                <p:oleObj name="Equation" r:id="rId2" imgW="47117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777875"/>
                        <a:ext cx="47117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1" name="Object 3">
            <a:extLst>
              <a:ext uri="{FF2B5EF4-FFF2-40B4-BE49-F238E27FC236}">
                <a16:creationId xmlns:a16="http://schemas.microsoft.com/office/drawing/2014/main" id="{20B822A9-B93E-4E12-8DBB-B3C40D549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2438400"/>
          <a:ext cx="214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419100" progId="Equation.3">
                  <p:embed/>
                </p:oleObj>
              </mc:Choice>
              <mc:Fallback>
                <p:oleObj name="Equation" r:id="rId4" imgW="21463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438400"/>
                        <a:ext cx="2146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2" name="Object 4">
            <a:extLst>
              <a:ext uri="{FF2B5EF4-FFF2-40B4-BE49-F238E27FC236}">
                <a16:creationId xmlns:a16="http://schemas.microsoft.com/office/drawing/2014/main" id="{B68DB848-094C-414E-825C-E221D9DA1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362200"/>
          <a:ext cx="509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92700" imgH="558800" progId="Equation.3">
                  <p:embed/>
                </p:oleObj>
              </mc:Choice>
              <mc:Fallback>
                <p:oleObj name="Equation" r:id="rId6" imgW="50927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62200"/>
                        <a:ext cx="509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>
            <a:extLst>
              <a:ext uri="{FF2B5EF4-FFF2-40B4-BE49-F238E27FC236}">
                <a16:creationId xmlns:a16="http://schemas.microsoft.com/office/drawing/2014/main" id="{A49D485B-88D2-423B-B48E-13FBE49A2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5788" y="3200400"/>
          <a:ext cx="504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0" imgH="927100" progId="Equation.3">
                  <p:embed/>
                </p:oleObj>
              </mc:Choice>
              <mc:Fallback>
                <p:oleObj name="Equation" r:id="rId8" imgW="4572000" imgH="927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3200400"/>
                        <a:ext cx="504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4" name="Object 6">
            <a:extLst>
              <a:ext uri="{FF2B5EF4-FFF2-40B4-BE49-F238E27FC236}">
                <a16:creationId xmlns:a16="http://schemas.microsoft.com/office/drawing/2014/main" id="{C0013F5F-EFFA-48F3-843D-37C2886D3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406900"/>
          <a:ext cx="22098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09800" imgH="1435100" progId="Equation.3">
                  <p:embed/>
                </p:oleObj>
              </mc:Choice>
              <mc:Fallback>
                <p:oleObj name="Equation" r:id="rId10" imgW="2209800" imgH="1435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06900"/>
                        <a:ext cx="22098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5" name="Rectangle 7">
            <a:extLst>
              <a:ext uri="{FF2B5EF4-FFF2-40B4-BE49-F238E27FC236}">
                <a16:creationId xmlns:a16="http://schemas.microsoft.com/office/drawing/2014/main" id="{0C01686E-2EFF-4E29-A83C-8B08B2F5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420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再由分布函数求概率密度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>
            <a:extLst>
              <a:ext uri="{FF2B5EF4-FFF2-40B4-BE49-F238E27FC236}">
                <a16:creationId xmlns:a16="http://schemas.microsoft.com/office/drawing/2014/main" id="{3492439F-9A00-4F0A-8138-8CD8F85BF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292600"/>
          <a:ext cx="76327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6040" imgH="457200" progId="Equation.DSMT4">
                  <p:embed/>
                </p:oleObj>
              </mc:Choice>
              <mc:Fallback>
                <p:oleObj name="Equation" r:id="rId2" imgW="3416040" imgH="457200" progId="Equation.DSMT4">
                  <p:embed/>
                  <p:pic>
                    <p:nvPicPr>
                      <p:cNvPr id="184322" name="Object 2">
                        <a:extLst>
                          <a:ext uri="{FF2B5EF4-FFF2-40B4-BE49-F238E27FC236}">
                            <a16:creationId xmlns:a16="http://schemas.microsoft.com/office/drawing/2014/main" id="{3492439F-9A00-4F0A-8138-8CD8F85BF8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92600"/>
                        <a:ext cx="76327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449CFC30-6680-4B06-8A56-03215B4E2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238" y="620713"/>
          <a:ext cx="7800975" cy="332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40080" imgH="1422360" progId="Equation.DSMT4">
                  <p:embed/>
                </p:oleObj>
              </mc:Choice>
              <mc:Fallback>
                <p:oleObj name="Equation" r:id="rId4" imgW="3340080" imgH="1422360" progId="Equation.DSMT4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449CFC30-6680-4B06-8A56-03215B4E2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620713"/>
                        <a:ext cx="7800975" cy="332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E5360738-AF6A-4FB1-9011-9EFD3BA2F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18907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5E4921D7-7B8D-485B-823D-D4A0A3C03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2646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的概率密度为</a:t>
            </a:r>
          </a:p>
        </p:txBody>
      </p:sp>
      <p:graphicFrame>
        <p:nvGraphicFramePr>
          <p:cNvPr id="185348" name="Object 4">
            <a:extLst>
              <a:ext uri="{FF2B5EF4-FFF2-40B4-BE49-F238E27FC236}">
                <a16:creationId xmlns:a16="http://schemas.microsoft.com/office/drawing/2014/main" id="{C811CE39-CC52-4926-9D81-761A47DF3D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2514600"/>
          <a:ext cx="5321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21300" imgH="1003300" progId="Equation.3">
                  <p:embed/>
                </p:oleObj>
              </mc:Choice>
              <mc:Fallback>
                <p:oleObj name="Equation" r:id="rId2" imgW="5321300" imgH="1003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514600"/>
                        <a:ext cx="5321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>
            <a:extLst>
              <a:ext uri="{FF2B5EF4-FFF2-40B4-BE49-F238E27FC236}">
                <a16:creationId xmlns:a16="http://schemas.microsoft.com/office/drawing/2014/main" id="{B51F90BC-F8B5-4ECE-B28B-C0B78A4A9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886200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800" imgH="431800" progId="Equation.3">
                  <p:embed/>
                </p:oleObj>
              </mc:Choice>
              <mc:Fallback>
                <p:oleObj name="Equation" r:id="rId4" imgW="3098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309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>
            <a:extLst>
              <a:ext uri="{FF2B5EF4-FFF2-40B4-BE49-F238E27FC236}">
                <a16:creationId xmlns:a16="http://schemas.microsoft.com/office/drawing/2014/main" id="{9EBCAAA0-25A9-4229-AC82-256338D58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72000"/>
          <a:ext cx="298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84500" imgH="838200" progId="Equation.3">
                  <p:embed/>
                </p:oleObj>
              </mc:Choice>
              <mc:Fallback>
                <p:oleObj name="Equation" r:id="rId6" imgW="29845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2984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>
            <a:extLst>
              <a:ext uri="{FF2B5EF4-FFF2-40B4-BE49-F238E27FC236}">
                <a16:creationId xmlns:a16="http://schemas.microsoft.com/office/drawing/2014/main" id="{1B683259-AF73-4FDC-97FE-ADE177C45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50" y="4572000"/>
          <a:ext cx="242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700" imgH="838200" progId="Equation.3">
                  <p:embed/>
                </p:oleObj>
              </mc:Choice>
              <mc:Fallback>
                <p:oleObj name="Equation" r:id="rId8" imgW="24257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572000"/>
                        <a:ext cx="242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id="{7160DAF9-6BEE-4F0A-9E26-1F41700EB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774700"/>
          <a:ext cx="760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07300" imgH="1003300" progId="Equation.3">
                  <p:embed/>
                </p:oleObj>
              </mc:Choice>
              <mc:Fallback>
                <p:oleObj name="Equation" r:id="rId10" imgW="7607300" imgH="1003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774700"/>
                        <a:ext cx="7607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9">
            <a:extLst>
              <a:ext uri="{FF2B5EF4-FFF2-40B4-BE49-F238E27FC236}">
                <a16:creationId xmlns:a16="http://schemas.microsoft.com/office/drawing/2014/main" id="{682CFDA9-A25F-4DFF-999E-6EFB65DA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391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  <p:bldP spid="18534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0" name="Object 2">
            <a:extLst>
              <a:ext uri="{FF2B5EF4-FFF2-40B4-BE49-F238E27FC236}">
                <a16:creationId xmlns:a16="http://schemas.microsoft.com/office/drawing/2014/main" id="{DAB09343-ED44-4C3B-8F32-11859C8E6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3467100"/>
          <a:ext cx="28067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700" imgH="1282700" progId="Equation.3">
                  <p:embed/>
                </p:oleObj>
              </mc:Choice>
              <mc:Fallback>
                <p:oleObj name="Equation" r:id="rId2" imgW="2806700" imgH="1282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467100"/>
                        <a:ext cx="28067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3">
            <a:extLst>
              <a:ext uri="{FF2B5EF4-FFF2-40B4-BE49-F238E27FC236}">
                <a16:creationId xmlns:a16="http://schemas.microsoft.com/office/drawing/2014/main" id="{40DF9EB7-8923-4A0A-9ECB-09D311133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00" y="4876800"/>
          <a:ext cx="5283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83200" imgH="1117600" progId="Equation.3">
                  <p:embed/>
                </p:oleObj>
              </mc:Choice>
              <mc:Fallback>
                <p:oleObj name="Equation" r:id="rId4" imgW="5283200" imgH="1117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876800"/>
                        <a:ext cx="5283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>
            <a:extLst>
              <a:ext uri="{FF2B5EF4-FFF2-40B4-BE49-F238E27FC236}">
                <a16:creationId xmlns:a16="http://schemas.microsoft.com/office/drawing/2014/main" id="{7B35C93E-4682-45FC-9964-7535B4D7D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14600"/>
          <a:ext cx="5321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21300" imgH="927100" progId="Equation.3">
                  <p:embed/>
                </p:oleObj>
              </mc:Choice>
              <mc:Fallback>
                <p:oleObj name="Equation" r:id="rId6" imgW="53213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5321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E145E5AD-A1A3-4671-86E5-77D79AC55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622458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7000" imgH="1536700" progId="Equation.3">
                  <p:embed/>
                </p:oleObj>
              </mc:Choice>
              <mc:Fallback>
                <p:oleObj name="Equation" r:id="rId8" imgW="6477000" imgH="153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622458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374" name="Group 6">
            <a:extLst>
              <a:ext uri="{FF2B5EF4-FFF2-40B4-BE49-F238E27FC236}">
                <a16:creationId xmlns:a16="http://schemas.microsoft.com/office/drawing/2014/main" id="{0B814241-A28F-4C7E-AA1D-A54C945341B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657600"/>
            <a:ext cx="3352800" cy="1219200"/>
            <a:chOff x="3216" y="2304"/>
            <a:chExt cx="2112" cy="768"/>
          </a:xfrm>
        </p:grpSpPr>
        <p:sp>
          <p:nvSpPr>
            <p:cNvPr id="17415" name="AutoShape 7">
              <a:extLst>
                <a:ext uri="{FF2B5EF4-FFF2-40B4-BE49-F238E27FC236}">
                  <a16:creationId xmlns:a16="http://schemas.microsoft.com/office/drawing/2014/main" id="{E80D3AC0-73E3-4357-964E-682A27C6B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04"/>
              <a:ext cx="2112" cy="768"/>
            </a:xfrm>
            <a:prstGeom prst="wedgeRoundRectCallout">
              <a:avLst>
                <a:gd name="adj1" fmla="val -45028"/>
                <a:gd name="adj2" fmla="val 64972"/>
                <a:gd name="adj3" fmla="val 16667"/>
              </a:avLst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16" name="Object 8">
              <a:extLst>
                <a:ext uri="{FF2B5EF4-FFF2-40B4-BE49-F238E27FC236}">
                  <a16:creationId xmlns:a16="http://schemas.microsoft.com/office/drawing/2014/main" id="{0D65D013-770C-43A8-92F3-212E983682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2" y="2360"/>
            <a:ext cx="1696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92400" imgH="1003300" progId="Equation.3">
                    <p:embed/>
                  </p:oleObj>
                </mc:Choice>
                <mc:Fallback>
                  <p:oleObj name="Equation" r:id="rId10" imgW="2692400" imgH="1003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2360"/>
                          <a:ext cx="1696" cy="632"/>
                        </a:xfrm>
                        <a:prstGeom prst="rect">
                          <a:avLst/>
                        </a:prstGeom>
                        <a:solidFill>
                          <a:srgbClr val="00CC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8264B78-6872-43A7-973F-085B75110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540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请同学们思考</a:t>
            </a:r>
            <a:endParaRPr kumimoji="1" lang="zh-CN" altLang="en-US" sz="2800" b="1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9443" name="Object 3">
            <a:extLst>
              <a:ext uri="{FF2B5EF4-FFF2-40B4-BE49-F238E27FC236}">
                <a16:creationId xmlns:a16="http://schemas.microsoft.com/office/drawing/2014/main" id="{A2D90B0F-C645-4A97-AF52-D5349C1E91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1636713"/>
          <a:ext cx="7759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59700" imgH="1485900" progId="Equation.3">
                  <p:embed/>
                </p:oleObj>
              </mc:Choice>
              <mc:Fallback>
                <p:oleObj name="Equation" r:id="rId2" imgW="7759700" imgH="1485900" progId="Equation.3">
                  <p:embed/>
                  <p:pic>
                    <p:nvPicPr>
                      <p:cNvPr id="189443" name="Object 3">
                        <a:extLst>
                          <a:ext uri="{FF2B5EF4-FFF2-40B4-BE49-F238E27FC236}">
                            <a16:creationId xmlns:a16="http://schemas.microsoft.com/office/drawing/2014/main" id="{A2D90B0F-C645-4A97-AF52-D5349C1E91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636713"/>
                        <a:ext cx="77597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>
            <a:extLst>
              <a:ext uri="{FF2B5EF4-FFF2-40B4-BE49-F238E27FC236}">
                <a16:creationId xmlns:a16="http://schemas.microsoft.com/office/drawing/2014/main" id="{B9977DBF-13B4-4093-82E6-14F90D5FA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3467100"/>
          <a:ext cx="75057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05700" imgH="2095500" progId="Equation.3">
                  <p:embed/>
                </p:oleObj>
              </mc:Choice>
              <mc:Fallback>
                <p:oleObj name="Equation" r:id="rId4" imgW="7505700" imgH="2095500" progId="Equation.3">
                  <p:embed/>
                  <p:pic>
                    <p:nvPicPr>
                      <p:cNvPr id="189444" name="Object 4">
                        <a:extLst>
                          <a:ext uri="{FF2B5EF4-FFF2-40B4-BE49-F238E27FC236}">
                            <a16:creationId xmlns:a16="http://schemas.microsoft.com/office/drawing/2014/main" id="{B9977DBF-13B4-4093-82E6-14F90D5FA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467100"/>
                        <a:ext cx="75057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5" name="Rectangle 5">
            <a:extLst>
              <a:ext uri="{FF2B5EF4-FFF2-40B4-BE49-F238E27FC236}">
                <a16:creationId xmlns:a16="http://schemas.microsoft.com/office/drawing/2014/main" id="{6952464B-D55E-4B2F-9B1D-BBC82DC12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766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A7740004-E8FF-4291-8956-D3B14D06A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726176"/>
              </p:ext>
            </p:extLst>
          </p:nvPr>
        </p:nvGraphicFramePr>
        <p:xfrm>
          <a:off x="806376" y="404664"/>
          <a:ext cx="740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04100" imgH="444500" progId="Equation.3">
                  <p:embed/>
                </p:oleObj>
              </mc:Choice>
              <mc:Fallback>
                <p:oleObj name="Equation" r:id="rId2" imgW="7404100" imgH="444500" progId="Equation.3">
                  <p:embed/>
                  <p:pic>
                    <p:nvPicPr>
                      <p:cNvPr id="21506" name="Object 2">
                        <a:extLst>
                          <a:ext uri="{FF2B5EF4-FFF2-40B4-BE49-F238E27FC236}">
                            <a16:creationId xmlns:a16="http://schemas.microsoft.com/office/drawing/2014/main" id="{A7740004-E8FF-4291-8956-D3B14D06A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76" y="404664"/>
                        <a:ext cx="740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>
            <a:extLst>
              <a:ext uri="{FF2B5EF4-FFF2-40B4-BE49-F238E27FC236}">
                <a16:creationId xmlns:a16="http://schemas.microsoft.com/office/drawing/2014/main" id="{7F3D899A-2635-4A74-AA43-0AA55ECA29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932616"/>
              </p:ext>
            </p:extLst>
          </p:nvPr>
        </p:nvGraphicFramePr>
        <p:xfrm>
          <a:off x="2660576" y="980728"/>
          <a:ext cx="34163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6300" imgH="1409700" progId="Equation.3">
                  <p:embed/>
                </p:oleObj>
              </mc:Choice>
              <mc:Fallback>
                <p:oleObj name="Equation" r:id="rId4" imgW="3416300" imgH="1409700" progId="Equation.3">
                  <p:embed/>
                  <p:pic>
                    <p:nvPicPr>
                      <p:cNvPr id="190467" name="Object 3">
                        <a:extLst>
                          <a:ext uri="{FF2B5EF4-FFF2-40B4-BE49-F238E27FC236}">
                            <a16:creationId xmlns:a16="http://schemas.microsoft.com/office/drawing/2014/main" id="{7F3D899A-2635-4A74-AA43-0AA55ECA2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576" y="980728"/>
                        <a:ext cx="34163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>
            <a:extLst>
              <a:ext uri="{FF2B5EF4-FFF2-40B4-BE49-F238E27FC236}">
                <a16:creationId xmlns:a16="http://schemas.microsoft.com/office/drawing/2014/main" id="{2A5EE69A-DE39-42B0-96C4-A39D228BC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134768"/>
              </p:ext>
            </p:extLst>
          </p:nvPr>
        </p:nvGraphicFramePr>
        <p:xfrm>
          <a:off x="755576" y="2564904"/>
          <a:ext cx="622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3000" imgH="977900" progId="Equation.3">
                  <p:embed/>
                </p:oleObj>
              </mc:Choice>
              <mc:Fallback>
                <p:oleObj name="Equation" r:id="rId6" imgW="6223000" imgH="977900" progId="Equation.3">
                  <p:embed/>
                  <p:pic>
                    <p:nvPicPr>
                      <p:cNvPr id="190468" name="Object 4">
                        <a:extLst>
                          <a:ext uri="{FF2B5EF4-FFF2-40B4-BE49-F238E27FC236}">
                            <a16:creationId xmlns:a16="http://schemas.microsoft.com/office/drawing/2014/main" id="{2A5EE69A-DE39-42B0-96C4-A39D228BC6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564904"/>
                        <a:ext cx="622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>
            <a:extLst>
              <a:ext uri="{FF2B5EF4-FFF2-40B4-BE49-F238E27FC236}">
                <a16:creationId xmlns:a16="http://schemas.microsoft.com/office/drawing/2014/main" id="{88CB1154-F0FE-4B26-AED2-A9490C29F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9311"/>
              </p:ext>
            </p:extLst>
          </p:nvPr>
        </p:nvGraphicFramePr>
        <p:xfrm>
          <a:off x="857176" y="3717032"/>
          <a:ext cx="704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048500" imgH="444500" progId="Equation.3">
                  <p:embed/>
                </p:oleObj>
              </mc:Choice>
              <mc:Fallback>
                <p:oleObj name="Equation" r:id="rId8" imgW="7048500" imgH="444500" progId="Equation.3">
                  <p:embed/>
                  <p:pic>
                    <p:nvPicPr>
                      <p:cNvPr id="190469" name="Object 5">
                        <a:extLst>
                          <a:ext uri="{FF2B5EF4-FFF2-40B4-BE49-F238E27FC236}">
                            <a16:creationId xmlns:a16="http://schemas.microsoft.com/office/drawing/2014/main" id="{88CB1154-F0FE-4B26-AED2-A9490C29F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176" y="3717032"/>
                        <a:ext cx="704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>
            <a:extLst>
              <a:ext uri="{FF2B5EF4-FFF2-40B4-BE49-F238E27FC236}">
                <a16:creationId xmlns:a16="http://schemas.microsoft.com/office/drawing/2014/main" id="{62C392F5-508E-424F-9790-303017CEF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1854200"/>
          <a:ext cx="501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16500" imgH="431800" progId="Equation.3">
                  <p:embed/>
                </p:oleObj>
              </mc:Choice>
              <mc:Fallback>
                <p:oleObj name="Equation" r:id="rId2" imgW="5016500" imgH="431800" progId="Equation.3">
                  <p:embed/>
                  <p:pic>
                    <p:nvPicPr>
                      <p:cNvPr id="191490" name="Object 2">
                        <a:extLst>
                          <a:ext uri="{FF2B5EF4-FFF2-40B4-BE49-F238E27FC236}">
                            <a16:creationId xmlns:a16="http://schemas.microsoft.com/office/drawing/2014/main" id="{62C392F5-508E-424F-9790-303017CEF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854200"/>
                        <a:ext cx="501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>
            <a:extLst>
              <a:ext uri="{FF2B5EF4-FFF2-40B4-BE49-F238E27FC236}">
                <a16:creationId xmlns:a16="http://schemas.microsoft.com/office/drawing/2014/main" id="{DD29C898-8FEB-4CEC-9759-4BCE8828C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743200"/>
          <a:ext cx="505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54600" imgH="431800" progId="Equation.3">
                  <p:embed/>
                </p:oleObj>
              </mc:Choice>
              <mc:Fallback>
                <p:oleObj name="Equation" r:id="rId4" imgW="5054600" imgH="431800" progId="Equation.3">
                  <p:embed/>
                  <p:pic>
                    <p:nvPicPr>
                      <p:cNvPr id="191491" name="Object 3">
                        <a:extLst>
                          <a:ext uri="{FF2B5EF4-FFF2-40B4-BE49-F238E27FC236}">
                            <a16:creationId xmlns:a16="http://schemas.microsoft.com/office/drawing/2014/main" id="{DD29C898-8FEB-4CEC-9759-4BCE8828C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505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>
            <a:extLst>
              <a:ext uri="{FF2B5EF4-FFF2-40B4-BE49-F238E27FC236}">
                <a16:creationId xmlns:a16="http://schemas.microsoft.com/office/drawing/2014/main" id="{B9AAD44A-BBE7-4AFE-B6F7-BFB950856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581400"/>
          <a:ext cx="725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51700" imgH="431800" progId="Equation.3">
                  <p:embed/>
                </p:oleObj>
              </mc:Choice>
              <mc:Fallback>
                <p:oleObj name="Equation" r:id="rId6" imgW="7251700" imgH="431800" progId="Equation.3">
                  <p:embed/>
                  <p:pic>
                    <p:nvPicPr>
                      <p:cNvPr id="191492" name="Object 4">
                        <a:extLst>
                          <a:ext uri="{FF2B5EF4-FFF2-40B4-BE49-F238E27FC236}">
                            <a16:creationId xmlns:a16="http://schemas.microsoft.com/office/drawing/2014/main" id="{B9AAD44A-BBE7-4AFE-B6F7-BFB950856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725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>
            <a:extLst>
              <a:ext uri="{FF2B5EF4-FFF2-40B4-BE49-F238E27FC236}">
                <a16:creationId xmlns:a16="http://schemas.microsoft.com/office/drawing/2014/main" id="{21096584-33C4-4A1E-9039-46952D382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343400"/>
          <a:ext cx="462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22800" imgH="736600" progId="Equation.3">
                  <p:embed/>
                </p:oleObj>
              </mc:Choice>
              <mc:Fallback>
                <p:oleObj name="Equation" r:id="rId8" imgW="4622800" imgH="736600" progId="Equation.3">
                  <p:embed/>
                  <p:pic>
                    <p:nvPicPr>
                      <p:cNvPr id="191493" name="Object 5">
                        <a:extLst>
                          <a:ext uri="{FF2B5EF4-FFF2-40B4-BE49-F238E27FC236}">
                            <a16:creationId xmlns:a16="http://schemas.microsoft.com/office/drawing/2014/main" id="{21096584-33C4-4A1E-9039-46952D382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4622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60457D2E-6CBF-4D7E-938E-C94822081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990600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89300" imgH="431800" progId="Equation.3">
                  <p:embed/>
                </p:oleObj>
              </mc:Choice>
              <mc:Fallback>
                <p:oleObj name="Equation" r:id="rId10" imgW="3289300" imgH="431800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60457D2E-6CBF-4D7E-938E-C94822081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5" name="Text Box 7">
            <a:extLst>
              <a:ext uri="{FF2B5EF4-FFF2-40B4-BE49-F238E27FC236}">
                <a16:creationId xmlns:a16="http://schemas.microsoft.com/office/drawing/2014/main" id="{04D5ADAC-A7ED-4AFB-9E88-D58A7C371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9144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191496" name="Object 8">
            <a:extLst>
              <a:ext uri="{FF2B5EF4-FFF2-40B4-BE49-F238E27FC236}">
                <a16:creationId xmlns:a16="http://schemas.microsoft.com/office/drawing/2014/main" id="{0CF95DE3-1580-472A-ABA7-46190F56E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334000"/>
          <a:ext cx="220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09800" imgH="825500" progId="Equation.3">
                  <p:embed/>
                </p:oleObj>
              </mc:Choice>
              <mc:Fallback>
                <p:oleObj name="Equation" r:id="rId12" imgW="2209800" imgH="825500" progId="Equation.3">
                  <p:embed/>
                  <p:pic>
                    <p:nvPicPr>
                      <p:cNvPr id="191496" name="Object 8">
                        <a:extLst>
                          <a:ext uri="{FF2B5EF4-FFF2-40B4-BE49-F238E27FC236}">
                            <a16:creationId xmlns:a16="http://schemas.microsoft.com/office/drawing/2014/main" id="{0CF95DE3-1580-472A-ABA7-46190F56ED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0"/>
                        <a:ext cx="220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96FB9DFF-441B-4059-B16B-311231D1C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435100"/>
          <a:ext cx="6821488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480" imgH="888840" progId="Equation.DSMT4">
                  <p:embed/>
                </p:oleObj>
              </mc:Choice>
              <mc:Fallback>
                <p:oleObj name="Equation" r:id="rId2" imgW="2895480" imgH="888840" progId="Equation.DSMT4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96FB9DFF-441B-4059-B16B-311231D1CC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35100"/>
                        <a:ext cx="6821488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>
            <a:extLst>
              <a:ext uri="{FF2B5EF4-FFF2-40B4-BE49-F238E27FC236}">
                <a16:creationId xmlns:a16="http://schemas.microsoft.com/office/drawing/2014/main" id="{954CE257-B93C-4E8D-B0B6-5EC07550D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962400"/>
          <a:ext cx="765333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37500" imgH="1511300" progId="Equation.3">
                  <p:embed/>
                </p:oleObj>
              </mc:Choice>
              <mc:Fallback>
                <p:oleObj name="Equation" r:id="rId4" imgW="7937500" imgH="1511300" progId="Equation.3">
                  <p:embed/>
                  <p:pic>
                    <p:nvPicPr>
                      <p:cNvPr id="192515" name="Object 3">
                        <a:extLst>
                          <a:ext uri="{FF2B5EF4-FFF2-40B4-BE49-F238E27FC236}">
                            <a16:creationId xmlns:a16="http://schemas.microsoft.com/office/drawing/2014/main" id="{954CE257-B93C-4E8D-B0B6-5EC07550D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7653338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D3BD483-1E6D-49C3-A8B3-893FA0DF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6AE081-EC1B-418F-ACEC-D42D51266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549275"/>
            <a:ext cx="2881312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b="1">
                <a:solidFill>
                  <a:schemeClr val="tx1"/>
                </a:solidFill>
                <a:latin typeface="黑体" panose="02010609060101010101" pitchFamily="49" charset="-122"/>
              </a:rPr>
              <a:t>三、小结</a:t>
            </a:r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E4E804F0-D89A-4018-A37C-FB8C40B9B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12875"/>
            <a:ext cx="5199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1.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49" charset="-122"/>
              </a:rPr>
              <a:t>离散型随机变量的函数的分布</a:t>
            </a:r>
          </a:p>
        </p:txBody>
      </p:sp>
      <p:grpSp>
        <p:nvGrpSpPr>
          <p:cNvPr id="193541" name="Group 5">
            <a:extLst>
              <a:ext uri="{FF2B5EF4-FFF2-40B4-BE49-F238E27FC236}">
                <a16:creationId xmlns:a16="http://schemas.microsoft.com/office/drawing/2014/main" id="{A48842A9-E44D-4F74-9058-2C88F5685DA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097088"/>
            <a:ext cx="6629400" cy="1752600"/>
            <a:chOff x="624" y="1321"/>
            <a:chExt cx="4176" cy="1104"/>
          </a:xfrm>
        </p:grpSpPr>
        <p:graphicFrame>
          <p:nvGraphicFramePr>
            <p:cNvPr id="18449" name="Object 6">
              <a:extLst>
                <a:ext uri="{FF2B5EF4-FFF2-40B4-BE49-F238E27FC236}">
                  <a16:creationId xmlns:a16="http://schemas.microsoft.com/office/drawing/2014/main" id="{6FED2038-F842-479C-A00E-F7A0214EF3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321"/>
            <a:ext cx="29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686300" imgH="431800" progId="Equation.3">
                    <p:embed/>
                  </p:oleObj>
                </mc:Choice>
                <mc:Fallback>
                  <p:oleObj name="Equation" r:id="rId2" imgW="4686300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21"/>
                          <a:ext cx="29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50" name="Group 7">
              <a:extLst>
                <a:ext uri="{FF2B5EF4-FFF2-40B4-BE49-F238E27FC236}">
                  <a16:creationId xmlns:a16="http://schemas.microsoft.com/office/drawing/2014/main" id="{3B5EFBF9-89E7-481D-9DC7-9CA9EDBF6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753"/>
              <a:ext cx="4176" cy="672"/>
              <a:chOff x="576" y="2352"/>
              <a:chExt cx="4560" cy="672"/>
            </a:xfrm>
          </p:grpSpPr>
          <p:sp>
            <p:nvSpPr>
              <p:cNvPr id="18455" name="Line 8">
                <a:extLst>
                  <a:ext uri="{FF2B5EF4-FFF2-40B4-BE49-F238E27FC236}">
                    <a16:creationId xmlns:a16="http://schemas.microsoft.com/office/drawing/2014/main" id="{C59AD207-4B25-4F8A-B146-752C1462F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52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6" name="Line 9">
                <a:extLst>
                  <a:ext uri="{FF2B5EF4-FFF2-40B4-BE49-F238E27FC236}">
                    <a16:creationId xmlns:a16="http://schemas.microsoft.com/office/drawing/2014/main" id="{441CDDF8-C0D1-4925-A2EC-6752C383B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024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7" name="Line 10">
                <a:extLst>
                  <a:ext uri="{FF2B5EF4-FFF2-40B4-BE49-F238E27FC236}">
                    <a16:creationId xmlns:a16="http://schemas.microsoft.com/office/drawing/2014/main" id="{469EEC95-8BC3-49ED-81DA-9F4715C69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8" name="Line 11">
                <a:extLst>
                  <a:ext uri="{FF2B5EF4-FFF2-40B4-BE49-F238E27FC236}">
                    <a16:creationId xmlns:a16="http://schemas.microsoft.com/office/drawing/2014/main" id="{E09ED997-1D6F-4D1C-948E-E2DD2DCE8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688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8451" name="Object 12">
              <a:extLst>
                <a:ext uri="{FF2B5EF4-FFF2-40B4-BE49-F238E27FC236}">
                  <a16:creationId xmlns:a16="http://schemas.microsoft.com/office/drawing/2014/main" id="{869A3BE4-E63B-4F93-B32F-1A43A5228E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849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446" imgH="291973" progId="Equation.3">
                    <p:embed/>
                  </p:oleObj>
                </mc:Choice>
                <mc:Fallback>
                  <p:oleObj name="Equation" r:id="rId4" imgW="355446" imgH="29197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849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13">
              <a:extLst>
                <a:ext uri="{FF2B5EF4-FFF2-40B4-BE49-F238E27FC236}">
                  <a16:creationId xmlns:a16="http://schemas.microsoft.com/office/drawing/2014/main" id="{52873414-11AB-4334-A0E7-EC9B8AA82D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137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35" imgH="431613" progId="Equation.3">
                    <p:embed/>
                  </p:oleObj>
                </mc:Choice>
                <mc:Fallback>
                  <p:oleObj name="Equation" r:id="rId6" imgW="380835" imgH="4316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37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14">
              <a:extLst>
                <a:ext uri="{FF2B5EF4-FFF2-40B4-BE49-F238E27FC236}">
                  <a16:creationId xmlns:a16="http://schemas.microsoft.com/office/drawing/2014/main" id="{68238C06-97AD-4430-8813-BE554B1E21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801"/>
            <a:ext cx="28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470400" imgH="431800" progId="Equation.3">
                    <p:embed/>
                  </p:oleObj>
                </mc:Choice>
                <mc:Fallback>
                  <p:oleObj name="Equation" r:id="rId8" imgW="4470400" imgH="431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801"/>
                          <a:ext cx="28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15">
              <a:extLst>
                <a:ext uri="{FF2B5EF4-FFF2-40B4-BE49-F238E27FC236}">
                  <a16:creationId xmlns:a16="http://schemas.microsoft.com/office/drawing/2014/main" id="{B3AE7D8B-056E-41DA-902B-F7A2450EF9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" y="2137"/>
            <a:ext cx="28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08500" imgH="431800" progId="Equation.3">
                    <p:embed/>
                  </p:oleObj>
                </mc:Choice>
                <mc:Fallback>
                  <p:oleObj name="Equation" r:id="rId10" imgW="4508500" imgH="431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2137"/>
                          <a:ext cx="28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552" name="Group 16">
            <a:extLst>
              <a:ext uri="{FF2B5EF4-FFF2-40B4-BE49-F238E27FC236}">
                <a16:creationId xmlns:a16="http://schemas.microsoft.com/office/drawing/2014/main" id="{C642BAE0-8F4F-48B6-A73F-4EE4369C765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078288"/>
            <a:ext cx="7239000" cy="1752600"/>
            <a:chOff x="624" y="2569"/>
            <a:chExt cx="4560" cy="1104"/>
          </a:xfrm>
        </p:grpSpPr>
        <p:graphicFrame>
          <p:nvGraphicFramePr>
            <p:cNvPr id="18439" name="Object 17">
              <a:extLst>
                <a:ext uri="{FF2B5EF4-FFF2-40B4-BE49-F238E27FC236}">
                  <a16:creationId xmlns:a16="http://schemas.microsoft.com/office/drawing/2014/main" id="{AA0AB460-3B96-437E-8850-62E8433057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569"/>
            <a:ext cx="2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32200" imgH="431800" progId="Equation.3">
                    <p:embed/>
                  </p:oleObj>
                </mc:Choice>
                <mc:Fallback>
                  <p:oleObj name="Equation" r:id="rId12" imgW="3632200" imgH="431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569"/>
                          <a:ext cx="2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40" name="Group 18">
              <a:extLst>
                <a:ext uri="{FF2B5EF4-FFF2-40B4-BE49-F238E27FC236}">
                  <a16:creationId xmlns:a16="http://schemas.microsoft.com/office/drawing/2014/main" id="{DA314B01-5DAB-4624-9FCA-8973C32C3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01"/>
              <a:ext cx="4560" cy="672"/>
              <a:chOff x="624" y="3168"/>
              <a:chExt cx="4560" cy="672"/>
            </a:xfrm>
          </p:grpSpPr>
          <p:sp>
            <p:nvSpPr>
              <p:cNvPr id="18441" name="Line 19">
                <a:extLst>
                  <a:ext uri="{FF2B5EF4-FFF2-40B4-BE49-F238E27FC236}">
                    <a16:creationId xmlns:a16="http://schemas.microsoft.com/office/drawing/2014/main" id="{095C7A41-9376-4F7B-B5C0-E19AB4663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168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2" name="Line 20">
                <a:extLst>
                  <a:ext uri="{FF2B5EF4-FFF2-40B4-BE49-F238E27FC236}">
                    <a16:creationId xmlns:a16="http://schemas.microsoft.com/office/drawing/2014/main" id="{D70BE239-302D-4157-AB28-164B84D77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840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3" name="Line 21">
                <a:extLst>
                  <a:ext uri="{FF2B5EF4-FFF2-40B4-BE49-F238E27FC236}">
                    <a16:creationId xmlns:a16="http://schemas.microsoft.com/office/drawing/2014/main" id="{085A9C35-275F-4700-9314-068D54737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316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4" name="Line 22">
                <a:extLst>
                  <a:ext uri="{FF2B5EF4-FFF2-40B4-BE49-F238E27FC236}">
                    <a16:creationId xmlns:a16="http://schemas.microsoft.com/office/drawing/2014/main" id="{21A9C735-89B4-410A-91FA-221CEBC35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504"/>
                <a:ext cx="45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8445" name="Object 23">
                <a:extLst>
                  <a:ext uri="{FF2B5EF4-FFF2-40B4-BE49-F238E27FC236}">
                    <a16:creationId xmlns:a16="http://schemas.microsoft.com/office/drawing/2014/main" id="{7F56AFA7-6951-4BF1-8CA3-35B31E380A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52" y="3552"/>
              <a:ext cx="24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380835" imgH="431613" progId="Equation.3">
                      <p:embed/>
                    </p:oleObj>
                  </mc:Choice>
                  <mc:Fallback>
                    <p:oleObj name="Equation" r:id="rId14" imgW="380835" imgH="431613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552"/>
                            <a:ext cx="24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6" name="Object 24">
                <a:extLst>
                  <a:ext uri="{FF2B5EF4-FFF2-40B4-BE49-F238E27FC236}">
                    <a16:creationId xmlns:a16="http://schemas.microsoft.com/office/drawing/2014/main" id="{D4F70E81-2615-4FB2-B6EC-C5F570065A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" y="3264"/>
              <a:ext cx="90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435100" imgH="393700" progId="Equation.3">
                      <p:embed/>
                    </p:oleObj>
                  </mc:Choice>
                  <mc:Fallback>
                    <p:oleObj name="Equation" r:id="rId16" imgW="1435100" imgH="3937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3264"/>
                            <a:ext cx="90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7" name="Object 25">
                <a:extLst>
                  <a:ext uri="{FF2B5EF4-FFF2-40B4-BE49-F238E27FC236}">
                    <a16:creationId xmlns:a16="http://schemas.microsoft.com/office/drawing/2014/main" id="{898D0D37-8EC4-4295-9377-D36261F9DD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0" y="3552"/>
              <a:ext cx="273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3060700" imgH="431800" progId="Equation.3">
                      <p:embed/>
                    </p:oleObj>
                  </mc:Choice>
                  <mc:Fallback>
                    <p:oleObj name="Equation" r:id="rId18" imgW="3060700" imgH="4318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52"/>
                            <a:ext cx="273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8" name="Object 26">
                <a:extLst>
                  <a:ext uri="{FF2B5EF4-FFF2-40B4-BE49-F238E27FC236}">
                    <a16:creationId xmlns:a16="http://schemas.microsoft.com/office/drawing/2014/main" id="{3B1405E1-7E03-4398-B21B-4942F381AA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3216"/>
              <a:ext cx="278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4419600" imgH="431800" progId="Equation.3">
                      <p:embed/>
                    </p:oleObj>
                  </mc:Choice>
                  <mc:Fallback>
                    <p:oleObj name="Equation" r:id="rId20" imgW="4419600" imgH="4318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216"/>
                            <a:ext cx="278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4" name="Object 2">
            <a:extLst>
              <a:ext uri="{FF2B5EF4-FFF2-40B4-BE49-F238E27FC236}">
                <a16:creationId xmlns:a16="http://schemas.microsoft.com/office/drawing/2014/main" id="{505855E4-21DF-46FD-A891-DD41C0E49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1752600"/>
          <a:ext cx="7493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3000" imgH="2095500" progId="Equation.3">
                  <p:embed/>
                </p:oleObj>
              </mc:Choice>
              <mc:Fallback>
                <p:oleObj name="Equation" r:id="rId2" imgW="7493000" imgH="2095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752600"/>
                        <a:ext cx="74930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5" name="Text Box 3">
            <a:extLst>
              <a:ext uri="{FF2B5EF4-FFF2-40B4-BE49-F238E27FC236}">
                <a16:creationId xmlns:a16="http://schemas.microsoft.com/office/drawing/2014/main" id="{D6B7108A-254B-4D6C-A9F3-2EF4140D2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40386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</a:p>
        </p:txBody>
      </p:sp>
      <p:graphicFrame>
        <p:nvGraphicFramePr>
          <p:cNvPr id="172036" name="Object 4">
            <a:extLst>
              <a:ext uri="{FF2B5EF4-FFF2-40B4-BE49-F238E27FC236}">
                <a16:creationId xmlns:a16="http://schemas.microsoft.com/office/drawing/2014/main" id="{A1F7701A-C474-49E0-AF5E-9BC10D1F3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159942"/>
              </p:ext>
            </p:extLst>
          </p:nvPr>
        </p:nvGraphicFramePr>
        <p:xfrm>
          <a:off x="1568450" y="4748213"/>
          <a:ext cx="5676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29343" imgH="923835" progId="Equation.3">
                  <p:embed/>
                </p:oleObj>
              </mc:Choice>
              <mc:Fallback>
                <p:oleObj name="Equation" r:id="rId4" imgW="5629343" imgH="9238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748213"/>
                        <a:ext cx="5676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>
            <a:extLst>
              <a:ext uri="{FF2B5EF4-FFF2-40B4-BE49-F238E27FC236}">
                <a16:creationId xmlns:a16="http://schemas.microsoft.com/office/drawing/2014/main" id="{3F9A1FF9-E90C-4CCC-9D52-F2B9CCF4B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54050"/>
            <a:ext cx="8066087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4000" b="1">
                <a:solidFill>
                  <a:schemeClr val="tx1"/>
                </a:solidFill>
              </a:rPr>
              <a:t>一、离散型随机变量的函数的分布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D71BDEB3-4779-41D8-957E-79085A157C40}"/>
                  </a:ext>
                </a:extLst>
              </p14:cNvPr>
              <p14:cNvContentPartPr/>
              <p14:nvPr/>
            </p14:nvContentPartPr>
            <p14:xfrm>
              <a:off x="3877929" y="3844927"/>
              <a:ext cx="1953000" cy="2800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D71BDEB3-4779-41D8-957E-79085A157C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69289" y="3836276"/>
                <a:ext cx="1970640" cy="29774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7C50C37-B48F-40B3-A12F-753E2D3F8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762000"/>
            <a:ext cx="5199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2.</a:t>
            </a:r>
            <a:r>
              <a:rPr lang="en-US" altLang="zh-CN" sz="2800" b="1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ahoma" panose="020B0604030504040204" pitchFamily="34" charset="0"/>
                <a:ea typeface="黑体" panose="02010609060101010101" pitchFamily="49" charset="-122"/>
              </a:rPr>
              <a:t>连续型随机变量的函数的分布</a:t>
            </a:r>
          </a:p>
        </p:txBody>
      </p:sp>
      <p:grpSp>
        <p:nvGrpSpPr>
          <p:cNvPr id="194563" name="Group 3">
            <a:extLst>
              <a:ext uri="{FF2B5EF4-FFF2-40B4-BE49-F238E27FC236}">
                <a16:creationId xmlns:a16="http://schemas.microsoft.com/office/drawing/2014/main" id="{E621104E-D24B-41C9-9A25-8DAE7412B2E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524000"/>
            <a:ext cx="6731000" cy="2044700"/>
            <a:chOff x="576" y="960"/>
            <a:chExt cx="4240" cy="1288"/>
          </a:xfrm>
        </p:grpSpPr>
        <p:graphicFrame>
          <p:nvGraphicFramePr>
            <p:cNvPr id="19464" name="Object 4">
              <a:extLst>
                <a:ext uri="{FF2B5EF4-FFF2-40B4-BE49-F238E27FC236}">
                  <a16:creationId xmlns:a16="http://schemas.microsoft.com/office/drawing/2014/main" id="{514707B8-FA61-41FE-BC3F-2F1DB76928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008"/>
            <a:ext cx="30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902200" imgH="419100" progId="Equation.3">
                    <p:embed/>
                  </p:oleObj>
                </mc:Choice>
                <mc:Fallback>
                  <p:oleObj name="Equation" r:id="rId2" imgW="4902200" imgH="419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008"/>
                          <a:ext cx="30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5">
              <a:extLst>
                <a:ext uri="{FF2B5EF4-FFF2-40B4-BE49-F238E27FC236}">
                  <a16:creationId xmlns:a16="http://schemas.microsoft.com/office/drawing/2014/main" id="{3961D8E3-92BC-4A4E-8AE0-0300332DC2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6" y="1392"/>
            <a:ext cx="332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270500" imgH="660400" progId="Equation.3">
                    <p:embed/>
                  </p:oleObj>
                </mc:Choice>
                <mc:Fallback>
                  <p:oleObj name="Equation" r:id="rId4" imgW="5270500" imgH="660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1392"/>
                          <a:ext cx="3320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6">
              <a:extLst>
                <a:ext uri="{FF2B5EF4-FFF2-40B4-BE49-F238E27FC236}">
                  <a16:creationId xmlns:a16="http://schemas.microsoft.com/office/drawing/2014/main" id="{DD9AA088-85FC-4A07-B234-79417EB0ED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968"/>
            <a:ext cx="34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435600" imgH="444500" progId="Equation.3">
                    <p:embed/>
                  </p:oleObj>
                </mc:Choice>
                <mc:Fallback>
                  <p:oleObj name="Equation" r:id="rId6" imgW="5435600" imgH="444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968"/>
                          <a:ext cx="34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Text Box 7">
              <a:extLst>
                <a:ext uri="{FF2B5EF4-FFF2-40B4-BE49-F238E27FC236}">
                  <a16:creationId xmlns:a16="http://schemas.microsoft.com/office/drawing/2014/main" id="{29BBB6A8-4757-4DBF-8355-F431F06FD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960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方法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94568" name="Group 8">
            <a:extLst>
              <a:ext uri="{FF2B5EF4-FFF2-40B4-BE49-F238E27FC236}">
                <a16:creationId xmlns:a16="http://schemas.microsoft.com/office/drawing/2014/main" id="{79A42232-722A-487E-ADE1-B352E2509C7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657600"/>
            <a:ext cx="6373813" cy="2347913"/>
            <a:chOff x="576" y="2304"/>
            <a:chExt cx="4015" cy="1479"/>
          </a:xfrm>
        </p:grpSpPr>
        <p:sp>
          <p:nvSpPr>
            <p:cNvPr id="19461" name="Rectangle 9">
              <a:extLst>
                <a:ext uri="{FF2B5EF4-FFF2-40B4-BE49-F238E27FC236}">
                  <a16:creationId xmlns:a16="http://schemas.microsoft.com/office/drawing/2014/main" id="{3354A2FA-1DF7-4751-BF03-1EC77104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04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方法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graphicFrame>
          <p:nvGraphicFramePr>
            <p:cNvPr id="19462" name="Object 10">
              <a:extLst>
                <a:ext uri="{FF2B5EF4-FFF2-40B4-BE49-F238E27FC236}">
                  <a16:creationId xmlns:a16="http://schemas.microsoft.com/office/drawing/2014/main" id="{FA7BA139-CADC-469C-8175-0397427B32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7" y="2640"/>
            <a:ext cx="321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308600" imgH="990600" progId="Equation.3">
                    <p:embed/>
                  </p:oleObj>
                </mc:Choice>
                <mc:Fallback>
                  <p:oleObj name="Equation" r:id="rId8" imgW="5308600" imgH="990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2640"/>
                          <a:ext cx="321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Rectangle 11">
              <a:extLst>
                <a:ext uri="{FF2B5EF4-FFF2-40B4-BE49-F238E27FC236}">
                  <a16:creationId xmlns:a16="http://schemas.microsoft.com/office/drawing/2014/main" id="{C9B3639C-4894-41A2-9B40-4FD1D4117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56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注意条件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>
            <a:extLst>
              <a:ext uri="{FF2B5EF4-FFF2-40B4-BE49-F238E27FC236}">
                <a16:creationId xmlns:a16="http://schemas.microsoft.com/office/drawing/2014/main" id="{C5337C57-AA04-4FA0-85D5-AEC223FA1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307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的可能值为  </a:t>
            </a:r>
          </a:p>
        </p:txBody>
      </p:sp>
      <p:graphicFrame>
        <p:nvGraphicFramePr>
          <p:cNvPr id="173059" name="Object 3">
            <a:extLst>
              <a:ext uri="{FF2B5EF4-FFF2-40B4-BE49-F238E27FC236}">
                <a16:creationId xmlns:a16="http://schemas.microsoft.com/office/drawing/2014/main" id="{2E98237A-1692-4989-8940-48F662DF1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0025" y="3838575"/>
          <a:ext cx="269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38357" imgH="428625" progId="Equation.3">
                  <p:embed/>
                </p:oleObj>
              </mc:Choice>
              <mc:Fallback>
                <p:oleObj name="Equation" r:id="rId2" imgW="2638357" imgH="4286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3838575"/>
                        <a:ext cx="269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0" name="Rectangle 4">
            <a:extLst>
              <a:ext uri="{FF2B5EF4-FFF2-40B4-BE49-F238E27FC236}">
                <a16:creationId xmlns:a16="http://schemas.microsoft.com/office/drawing/2014/main" id="{731BF705-556B-4DE5-9DDC-290F92CF3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10088"/>
            <a:ext cx="196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即  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>
                <a:solidFill>
                  <a:srgbClr val="FF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>
                <a:solidFill>
                  <a:srgbClr val="FF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381A7B0F-9F42-4702-907A-A824E41E8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73062" name="Object 6">
            <a:extLst>
              <a:ext uri="{FF2B5EF4-FFF2-40B4-BE49-F238E27FC236}">
                <a16:creationId xmlns:a16="http://schemas.microsoft.com/office/drawing/2014/main" id="{AD07A6C6-84D0-43B5-91C2-C8B6E798E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257800"/>
          <a:ext cx="501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16500" imgH="444500" progId="Equation.3">
                  <p:embed/>
                </p:oleObj>
              </mc:Choice>
              <mc:Fallback>
                <p:oleObj name="Equation" r:id="rId4" imgW="50165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501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3" name="Object 7">
            <a:extLst>
              <a:ext uri="{FF2B5EF4-FFF2-40B4-BE49-F238E27FC236}">
                <a16:creationId xmlns:a16="http://schemas.microsoft.com/office/drawing/2014/main" id="{8EF5FA4D-DE25-4362-A8C5-30AAE3256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029200"/>
          <a:ext cx="647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700" imgH="825500" progId="Equation.3">
                  <p:embed/>
                </p:oleObj>
              </mc:Choice>
              <mc:Fallback>
                <p:oleObj name="Equation" r:id="rId6" imgW="647700" imgH="825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029200"/>
                        <a:ext cx="6477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4" name="Group 8">
            <a:extLst>
              <a:ext uri="{FF2B5EF4-FFF2-40B4-BE49-F238E27FC236}">
                <a16:creationId xmlns:a16="http://schemas.microsoft.com/office/drawing/2014/main" id="{65328EA0-F52C-4E7D-B59F-7CA0143DA0B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946150"/>
            <a:ext cx="4800600" cy="2635250"/>
            <a:chOff x="576" y="576"/>
            <a:chExt cx="3024" cy="1660"/>
          </a:xfrm>
        </p:grpSpPr>
        <p:graphicFrame>
          <p:nvGraphicFramePr>
            <p:cNvPr id="4106" name="Object 9">
              <a:extLst>
                <a:ext uri="{FF2B5EF4-FFF2-40B4-BE49-F238E27FC236}">
                  <a16:creationId xmlns:a16="http://schemas.microsoft.com/office/drawing/2014/main" id="{1043D8C0-E4F6-4B22-BE68-8A530A0598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576"/>
            <a:ext cx="2176" cy="1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9000" imgH="2616200" progId="Equation.3">
                    <p:embed/>
                  </p:oleObj>
                </mc:Choice>
                <mc:Fallback>
                  <p:oleObj name="Equation" r:id="rId8" imgW="3429000" imgH="2616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76"/>
                          <a:ext cx="2176" cy="1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7" name="Group 10">
              <a:extLst>
                <a:ext uri="{FF2B5EF4-FFF2-40B4-BE49-F238E27FC236}">
                  <a16:creationId xmlns:a16="http://schemas.microsoft.com/office/drawing/2014/main" id="{F5B467EC-88D0-4FE0-B4EB-D4C0968C9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960"/>
              <a:ext cx="1920" cy="864"/>
              <a:chOff x="2928" y="960"/>
              <a:chExt cx="1920" cy="864"/>
            </a:xfrm>
          </p:grpSpPr>
          <p:sp>
            <p:nvSpPr>
              <p:cNvPr id="4108" name="Line 11">
                <a:extLst>
                  <a:ext uri="{FF2B5EF4-FFF2-40B4-BE49-F238E27FC236}">
                    <a16:creationId xmlns:a16="http://schemas.microsoft.com/office/drawing/2014/main" id="{7BB8BAE9-6353-43D9-9ECC-216732B9C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248"/>
                <a:ext cx="19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9" name="Line 12">
                <a:extLst>
                  <a:ext uri="{FF2B5EF4-FFF2-40B4-BE49-F238E27FC236}">
                    <a16:creationId xmlns:a16="http://schemas.microsoft.com/office/drawing/2014/main" id="{C7FF361E-37EC-441A-BEC2-C40D424E3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960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110" name="Object 13">
                <a:extLst>
                  <a:ext uri="{FF2B5EF4-FFF2-40B4-BE49-F238E27FC236}">
                    <a16:creationId xmlns:a16="http://schemas.microsoft.com/office/drawing/2014/main" id="{39741935-41D8-4E28-90C9-8071AFF958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24" y="1008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55446" imgH="291973" progId="Equation.3">
                      <p:embed/>
                    </p:oleObj>
                  </mc:Choice>
                  <mc:Fallback>
                    <p:oleObj name="Equation" r:id="rId10" imgW="355446" imgH="291973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008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1" name="Object 14">
                <a:extLst>
                  <a:ext uri="{FF2B5EF4-FFF2-40B4-BE49-F238E27FC236}">
                    <a16:creationId xmlns:a16="http://schemas.microsoft.com/office/drawing/2014/main" id="{165C40F0-5761-402B-9A2F-363E5F26489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24" y="1488"/>
              <a:ext cx="16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66353" imgH="317087" progId="Equation.3">
                      <p:embed/>
                    </p:oleObj>
                  </mc:Choice>
                  <mc:Fallback>
                    <p:oleObj name="Equation" r:id="rId12" imgW="266353" imgH="317087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488"/>
                            <a:ext cx="16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2" name="Object 15">
                <a:extLst>
                  <a:ext uri="{FF2B5EF4-FFF2-40B4-BE49-F238E27FC236}">
                    <a16:creationId xmlns:a16="http://schemas.microsoft.com/office/drawing/2014/main" id="{5A8EFE78-F690-40B9-AA79-A3F79AD0C5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04" y="1008"/>
              <a:ext cx="122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943100" imgH="393700" progId="Equation.3">
                      <p:embed/>
                    </p:oleObj>
                  </mc:Choice>
                  <mc:Fallback>
                    <p:oleObj name="Equation" r:id="rId14" imgW="1943100" imgH="3937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008"/>
                            <a:ext cx="122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3" name="Object 16">
                <a:extLst>
                  <a:ext uri="{FF2B5EF4-FFF2-40B4-BE49-F238E27FC236}">
                    <a16:creationId xmlns:a16="http://schemas.microsoft.com/office/drawing/2014/main" id="{2994A0C2-2677-45DC-92A7-D69D473B94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1248"/>
              <a:ext cx="1152" cy="5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828800" imgH="825500" progId="Equation.3">
                      <p:embed/>
                    </p:oleObj>
                  </mc:Choice>
                  <mc:Fallback>
                    <p:oleObj name="Equation" r:id="rId16" imgW="1828800" imgH="8255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248"/>
                            <a:ext cx="1152" cy="5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05" name="Rectangle 17">
            <a:extLst>
              <a:ext uri="{FF2B5EF4-FFF2-40B4-BE49-F238E27FC236}">
                <a16:creationId xmlns:a16="http://schemas.microsoft.com/office/drawing/2014/main" id="{9B7CFF45-6FED-4A3B-AE08-1AB55D74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604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60" grpId="0" autoUpdateAnimBg="0"/>
      <p:bldP spid="17306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5F1DCC8E-2988-4649-A238-1B4BF27B0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74700"/>
          <a:ext cx="6846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45300" imgH="457200" progId="Equation.3">
                  <p:embed/>
                </p:oleObj>
              </mc:Choice>
              <mc:Fallback>
                <p:oleObj name="Equation" r:id="rId2" imgW="68453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74700"/>
                        <a:ext cx="68468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>
            <a:extLst>
              <a:ext uri="{FF2B5EF4-FFF2-40B4-BE49-F238E27FC236}">
                <a16:creationId xmlns:a16="http://schemas.microsoft.com/office/drawing/2014/main" id="{318734E9-5A94-4655-B1AA-AE0D6E214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677988"/>
          <a:ext cx="36195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19500" imgH="381000" progId="Equation.3">
                  <p:embed/>
                </p:oleObj>
              </mc:Choice>
              <mc:Fallback>
                <p:oleObj name="Equation" r:id="rId4" imgW="36195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7988"/>
                        <a:ext cx="36195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4" name="Object 4">
            <a:extLst>
              <a:ext uri="{FF2B5EF4-FFF2-40B4-BE49-F238E27FC236}">
                <a16:creationId xmlns:a16="http://schemas.microsoft.com/office/drawing/2014/main" id="{7F31C778-9D35-4D6C-9436-23551CD4E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447800"/>
          <a:ext cx="1765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300" imgH="825500" progId="Equation.3">
                  <p:embed/>
                </p:oleObj>
              </mc:Choice>
              <mc:Fallback>
                <p:oleObj name="Equation" r:id="rId6" imgW="1765300" imgH="82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447800"/>
                        <a:ext cx="1765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5">
            <a:extLst>
              <a:ext uri="{FF2B5EF4-FFF2-40B4-BE49-F238E27FC236}">
                <a16:creationId xmlns:a16="http://schemas.microsoft.com/office/drawing/2014/main" id="{13B8949C-7522-461A-813F-199465E57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667000"/>
          <a:ext cx="502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29200" imgH="444500" progId="Equation.3">
                  <p:embed/>
                </p:oleObj>
              </mc:Choice>
              <mc:Fallback>
                <p:oleObj name="Equation" r:id="rId8" imgW="50292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502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6">
            <a:extLst>
              <a:ext uri="{FF2B5EF4-FFF2-40B4-BE49-F238E27FC236}">
                <a16:creationId xmlns:a16="http://schemas.microsoft.com/office/drawing/2014/main" id="{B62074A0-7113-4BF1-A0B1-088757A8D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438400"/>
          <a:ext cx="6461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825500" progId="Equation.3">
                  <p:embed/>
                </p:oleObj>
              </mc:Choice>
              <mc:Fallback>
                <p:oleObj name="Equation" r:id="rId10" imgW="647700" imgH="825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438400"/>
                        <a:ext cx="6461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7" name="Rectangle 7">
            <a:extLst>
              <a:ext uri="{FF2B5EF4-FFF2-40B4-BE49-F238E27FC236}">
                <a16:creationId xmlns:a16="http://schemas.microsoft.com/office/drawing/2014/main" id="{480AE67F-F88A-4C67-8259-EEB7B83F8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故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的分布律为</a:t>
            </a:r>
          </a:p>
        </p:txBody>
      </p:sp>
      <p:grpSp>
        <p:nvGrpSpPr>
          <p:cNvPr id="174088" name="Group 8">
            <a:extLst>
              <a:ext uri="{FF2B5EF4-FFF2-40B4-BE49-F238E27FC236}">
                <a16:creationId xmlns:a16="http://schemas.microsoft.com/office/drawing/2014/main" id="{2434CE1F-C1BF-41BF-A5D3-BB5E86E6E2D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505200"/>
            <a:ext cx="3048000" cy="1447800"/>
            <a:chOff x="1632" y="3120"/>
            <a:chExt cx="1920" cy="912"/>
          </a:xfrm>
        </p:grpSpPr>
        <p:sp>
          <p:nvSpPr>
            <p:cNvPr id="5132" name="Line 9">
              <a:extLst>
                <a:ext uri="{FF2B5EF4-FFF2-40B4-BE49-F238E27FC236}">
                  <a16:creationId xmlns:a16="http://schemas.microsoft.com/office/drawing/2014/main" id="{E7D31724-2E6C-44E3-974E-AFC7C9EC4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192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3" name="Line 10">
              <a:extLst>
                <a:ext uri="{FF2B5EF4-FFF2-40B4-BE49-F238E27FC236}">
                  <a16:creationId xmlns:a16="http://schemas.microsoft.com/office/drawing/2014/main" id="{29BED957-2289-4578-87A5-E5F53CA14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20"/>
              <a:ext cx="0" cy="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134" name="Object 11">
              <a:extLst>
                <a:ext uri="{FF2B5EF4-FFF2-40B4-BE49-F238E27FC236}">
                  <a16:creationId xmlns:a16="http://schemas.microsoft.com/office/drawing/2014/main" id="{D237CA75-6C9E-4BAC-BD04-06FAF158F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216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9279" imgH="291973" progId="Equation.3">
                    <p:embed/>
                  </p:oleObj>
                </mc:Choice>
                <mc:Fallback>
                  <p:oleObj name="Equation" r:id="rId12" imgW="279279" imgH="29197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16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Object 12">
              <a:extLst>
                <a:ext uri="{FF2B5EF4-FFF2-40B4-BE49-F238E27FC236}">
                  <a16:creationId xmlns:a16="http://schemas.microsoft.com/office/drawing/2014/main" id="{253060EC-02B9-411D-BE75-9625C66268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369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353" imgH="317087" progId="Equation.3">
                    <p:embed/>
                  </p:oleObj>
                </mc:Choice>
                <mc:Fallback>
                  <p:oleObj name="Equation" r:id="rId14" imgW="266353" imgH="31708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69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093" name="Object 13">
            <a:extLst>
              <a:ext uri="{FF2B5EF4-FFF2-40B4-BE49-F238E27FC236}">
                <a16:creationId xmlns:a16="http://schemas.microsoft.com/office/drawing/2014/main" id="{8DDA04B6-A905-4F72-867E-331028DAD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65760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93800" imgH="393700" progId="Equation.3">
                  <p:embed/>
                </p:oleObj>
              </mc:Choice>
              <mc:Fallback>
                <p:oleObj name="Equation" r:id="rId16" imgW="11938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657600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4" name="Object 14">
            <a:extLst>
              <a:ext uri="{FF2B5EF4-FFF2-40B4-BE49-F238E27FC236}">
                <a16:creationId xmlns:a16="http://schemas.microsoft.com/office/drawing/2014/main" id="{B5C9870E-DCBA-4760-94F4-4E5AA0E01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038600"/>
          <a:ext cx="130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08100" imgH="825500" progId="Equation.3">
                  <p:embed/>
                </p:oleObj>
              </mc:Choice>
              <mc:Fallback>
                <p:oleObj name="Equation" r:id="rId18" imgW="1308100" imgH="825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1308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5" name="Rectangle 15">
            <a:extLst>
              <a:ext uri="{FF2B5EF4-FFF2-40B4-BE49-F238E27FC236}">
                <a16:creationId xmlns:a16="http://schemas.microsoft.com/office/drawing/2014/main" id="{3805B2DC-E5A9-40AA-8A3E-F29CE63FD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32765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ahoma" panose="020B0604030504040204" pitchFamily="34" charset="0"/>
                <a:ea typeface="黑体" panose="02010609060101010101" pitchFamily="49" charset="-122"/>
              </a:rPr>
              <a:t>由此归纳出离散型随机变量函数的分布的求法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/>
      <p:bldP spid="1740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BDBD85E-339C-42D3-958D-E7B4CFA96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2000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离散型随机变量的函数的分布</a:t>
            </a:r>
          </a:p>
        </p:txBody>
      </p:sp>
      <p:graphicFrame>
        <p:nvGraphicFramePr>
          <p:cNvPr id="175107" name="Object 3">
            <a:extLst>
              <a:ext uri="{FF2B5EF4-FFF2-40B4-BE49-F238E27FC236}">
                <a16:creationId xmlns:a16="http://schemas.microsoft.com/office/drawing/2014/main" id="{8834CC32-330E-45E7-85EE-7721D75953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755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56500" imgH="977900" progId="Equation.3">
                  <p:embed/>
                </p:oleObj>
              </mc:Choice>
              <mc:Fallback>
                <p:oleObj name="Equation" r:id="rId2" imgW="75565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556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108" name="Group 4">
            <a:extLst>
              <a:ext uri="{FF2B5EF4-FFF2-40B4-BE49-F238E27FC236}">
                <a16:creationId xmlns:a16="http://schemas.microsoft.com/office/drawing/2014/main" id="{0BEE67B9-FF68-4A91-A6BA-4E76230F83A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590800"/>
            <a:ext cx="6629400" cy="1066800"/>
            <a:chOff x="576" y="2352"/>
            <a:chExt cx="4560" cy="672"/>
          </a:xfrm>
        </p:grpSpPr>
        <p:sp>
          <p:nvSpPr>
            <p:cNvPr id="6164" name="Line 5">
              <a:extLst>
                <a:ext uri="{FF2B5EF4-FFF2-40B4-BE49-F238E27FC236}">
                  <a16:creationId xmlns:a16="http://schemas.microsoft.com/office/drawing/2014/main" id="{D11C9DEE-E663-4C99-A393-25E3ACAE5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352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5" name="Line 6">
              <a:extLst>
                <a:ext uri="{FF2B5EF4-FFF2-40B4-BE49-F238E27FC236}">
                  <a16:creationId xmlns:a16="http://schemas.microsoft.com/office/drawing/2014/main" id="{D3FD2944-EEE3-4FCC-A65E-F73390BEB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024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6" name="Line 7">
              <a:extLst>
                <a:ext uri="{FF2B5EF4-FFF2-40B4-BE49-F238E27FC236}">
                  <a16:creationId xmlns:a16="http://schemas.microsoft.com/office/drawing/2014/main" id="{5D59BCD5-CFF9-4D0A-BA5C-4DF1511D8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52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7" name="Line 8">
              <a:extLst>
                <a:ext uri="{FF2B5EF4-FFF2-40B4-BE49-F238E27FC236}">
                  <a16:creationId xmlns:a16="http://schemas.microsoft.com/office/drawing/2014/main" id="{90A360DD-ABF2-4CFC-8D99-88A71DF5A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688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75113" name="Object 9">
            <a:extLst>
              <a:ext uri="{FF2B5EF4-FFF2-40B4-BE49-F238E27FC236}">
                <a16:creationId xmlns:a16="http://schemas.microsoft.com/office/drawing/2014/main" id="{8AFDE6F3-9272-4DD8-8E09-38217109B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743200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446" imgH="291973" progId="Equation.3">
                  <p:embed/>
                </p:oleObj>
              </mc:Choice>
              <mc:Fallback>
                <p:oleObj name="Equation" r:id="rId4" imgW="355446" imgH="29197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355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4" name="Object 10">
            <a:extLst>
              <a:ext uri="{FF2B5EF4-FFF2-40B4-BE49-F238E27FC236}">
                <a16:creationId xmlns:a16="http://schemas.microsoft.com/office/drawing/2014/main" id="{9DC67922-678C-4654-A164-B7CB34F2A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200400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35" imgH="431613" progId="Equation.3">
                  <p:embed/>
                </p:oleObj>
              </mc:Choice>
              <mc:Fallback>
                <p:oleObj name="Equation" r:id="rId6" imgW="380835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5" name="Object 11">
            <a:extLst>
              <a:ext uri="{FF2B5EF4-FFF2-40B4-BE49-F238E27FC236}">
                <a16:creationId xmlns:a16="http://schemas.microsoft.com/office/drawing/2014/main" id="{01B6C1EA-4040-4759-BFEB-085D6A299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667000"/>
          <a:ext cx="447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70400" imgH="431800" progId="Equation.3">
                  <p:embed/>
                </p:oleObj>
              </mc:Choice>
              <mc:Fallback>
                <p:oleObj name="Equation" r:id="rId8" imgW="44704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447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6" name="Object 12">
            <a:extLst>
              <a:ext uri="{FF2B5EF4-FFF2-40B4-BE49-F238E27FC236}">
                <a16:creationId xmlns:a16="http://schemas.microsoft.com/office/drawing/2014/main" id="{0F30D042-D869-461A-8CD6-37FAA7420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0" y="3200400"/>
          <a:ext cx="450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08500" imgH="431800" progId="Equation.3">
                  <p:embed/>
                </p:oleObj>
              </mc:Choice>
              <mc:Fallback>
                <p:oleObj name="Equation" r:id="rId10" imgW="45085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3200400"/>
                        <a:ext cx="450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7" name="Object 13">
            <a:extLst>
              <a:ext uri="{FF2B5EF4-FFF2-40B4-BE49-F238E27FC236}">
                <a16:creationId xmlns:a16="http://schemas.microsoft.com/office/drawing/2014/main" id="{48540DD4-CB30-4F4F-9830-3441A058D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48100"/>
          <a:ext cx="374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46500" imgH="431800" progId="Equation.3">
                  <p:embed/>
                </p:oleObj>
              </mc:Choice>
              <mc:Fallback>
                <p:oleObj name="Equation" r:id="rId12" imgW="37465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48100"/>
                        <a:ext cx="374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118" name="Group 14">
            <a:extLst>
              <a:ext uri="{FF2B5EF4-FFF2-40B4-BE49-F238E27FC236}">
                <a16:creationId xmlns:a16="http://schemas.microsoft.com/office/drawing/2014/main" id="{6D313004-CC86-48D4-B1D3-83C37DC4D4E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381500"/>
            <a:ext cx="7239000" cy="1066800"/>
            <a:chOff x="624" y="3168"/>
            <a:chExt cx="4560" cy="672"/>
          </a:xfrm>
        </p:grpSpPr>
        <p:sp>
          <p:nvSpPr>
            <p:cNvPr id="6156" name="Line 15">
              <a:extLst>
                <a:ext uri="{FF2B5EF4-FFF2-40B4-BE49-F238E27FC236}">
                  <a16:creationId xmlns:a16="http://schemas.microsoft.com/office/drawing/2014/main" id="{C522BA02-A990-4BC1-8737-85B543A11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168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" name="Line 16">
              <a:extLst>
                <a:ext uri="{FF2B5EF4-FFF2-40B4-BE49-F238E27FC236}">
                  <a16:creationId xmlns:a16="http://schemas.microsoft.com/office/drawing/2014/main" id="{7297E06A-33E2-44DE-9AD3-A4B2E44DA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840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8" name="Line 17">
              <a:extLst>
                <a:ext uri="{FF2B5EF4-FFF2-40B4-BE49-F238E27FC236}">
                  <a16:creationId xmlns:a16="http://schemas.microsoft.com/office/drawing/2014/main" id="{B524BDCA-5BFF-4294-9D0D-6ACD28C67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168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9" name="Line 18">
              <a:extLst>
                <a:ext uri="{FF2B5EF4-FFF2-40B4-BE49-F238E27FC236}">
                  <a16:creationId xmlns:a16="http://schemas.microsoft.com/office/drawing/2014/main" id="{2BCA8443-F55C-4D44-B319-0DA15275A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504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160" name="Object 19">
              <a:extLst>
                <a:ext uri="{FF2B5EF4-FFF2-40B4-BE49-F238E27FC236}">
                  <a16:creationId xmlns:a16="http://schemas.microsoft.com/office/drawing/2014/main" id="{6221E0D0-A3A1-4B91-9971-167E070704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552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80835" imgH="431613" progId="Equation.3">
                    <p:embed/>
                  </p:oleObj>
                </mc:Choice>
                <mc:Fallback>
                  <p:oleObj name="Equation" r:id="rId14" imgW="380835" imgH="43161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552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20">
              <a:extLst>
                <a:ext uri="{FF2B5EF4-FFF2-40B4-BE49-F238E27FC236}">
                  <a16:creationId xmlns:a16="http://schemas.microsoft.com/office/drawing/2014/main" id="{B6C0C0E8-D068-459A-906A-CB4E0D9502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264"/>
            <a:ext cx="9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435100" imgH="393700" progId="Equation.3">
                    <p:embed/>
                  </p:oleObj>
                </mc:Choice>
                <mc:Fallback>
                  <p:oleObj name="Equation" r:id="rId16" imgW="1435100" imgH="3937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264"/>
                          <a:ext cx="9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21">
              <a:extLst>
                <a:ext uri="{FF2B5EF4-FFF2-40B4-BE49-F238E27FC236}">
                  <a16:creationId xmlns:a16="http://schemas.microsoft.com/office/drawing/2014/main" id="{1AE33CF6-D2F3-4D6B-ABC3-80E2A1A2AB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552"/>
            <a:ext cx="27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060700" imgH="431800" progId="Equation.3">
                    <p:embed/>
                  </p:oleObj>
                </mc:Choice>
                <mc:Fallback>
                  <p:oleObj name="Equation" r:id="rId18" imgW="3060700" imgH="431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2"/>
                          <a:ext cx="27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22">
              <a:extLst>
                <a:ext uri="{FF2B5EF4-FFF2-40B4-BE49-F238E27FC236}">
                  <a16:creationId xmlns:a16="http://schemas.microsoft.com/office/drawing/2014/main" id="{C6E87C9E-FD14-463E-8142-EBEED7B443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216"/>
            <a:ext cx="27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419600" imgH="431800" progId="Equation.3">
                    <p:embed/>
                  </p:oleObj>
                </mc:Choice>
                <mc:Fallback>
                  <p:oleObj name="Equation" r:id="rId20" imgW="4419600" imgH="431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216"/>
                          <a:ext cx="27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5127" name="Object 23">
            <a:extLst>
              <a:ext uri="{FF2B5EF4-FFF2-40B4-BE49-F238E27FC236}">
                <a16:creationId xmlns:a16="http://schemas.microsoft.com/office/drawing/2014/main" id="{5050D988-4B0F-48E6-94CF-0A9D91ED0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634038"/>
          <a:ext cx="673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731000" imgH="444500" progId="Equation.3">
                  <p:embed/>
                </p:oleObj>
              </mc:Choice>
              <mc:Fallback>
                <p:oleObj name="Equation" r:id="rId22" imgW="6731000" imgH="4445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4038"/>
                        <a:ext cx="673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E68B8212-EDE0-4833-9206-C6FA3672A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146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的分布律为</a:t>
            </a:r>
          </a:p>
        </p:txBody>
      </p:sp>
      <p:grpSp>
        <p:nvGrpSpPr>
          <p:cNvPr id="176131" name="Group 3">
            <a:extLst>
              <a:ext uri="{FF2B5EF4-FFF2-40B4-BE49-F238E27FC236}">
                <a16:creationId xmlns:a16="http://schemas.microsoft.com/office/drawing/2014/main" id="{6439519A-72C4-4A3C-88D9-6489DEC3C0B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14800"/>
            <a:ext cx="4267200" cy="1676400"/>
            <a:chOff x="1248" y="2592"/>
            <a:chExt cx="2688" cy="1056"/>
          </a:xfrm>
        </p:grpSpPr>
        <p:sp>
          <p:nvSpPr>
            <p:cNvPr id="7189" name="Line 4">
              <a:extLst>
                <a:ext uri="{FF2B5EF4-FFF2-40B4-BE49-F238E27FC236}">
                  <a16:creationId xmlns:a16="http://schemas.microsoft.com/office/drawing/2014/main" id="{8465EF45-98B2-426B-82D7-859C653FB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28"/>
              <a:ext cx="26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5">
              <a:extLst>
                <a:ext uri="{FF2B5EF4-FFF2-40B4-BE49-F238E27FC236}">
                  <a16:creationId xmlns:a16="http://schemas.microsoft.com/office/drawing/2014/main" id="{BF772576-7054-4735-8AF3-D6A86E0E1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592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1" name="Object 6">
              <a:extLst>
                <a:ext uri="{FF2B5EF4-FFF2-40B4-BE49-F238E27FC236}">
                  <a16:creationId xmlns:a16="http://schemas.microsoft.com/office/drawing/2014/main" id="{9A94BFD9-65D0-4D0F-AE73-427D874AB8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688"/>
            <a:ext cx="175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9279" imgH="291973" progId="Equation.3">
                    <p:embed/>
                  </p:oleObj>
                </mc:Choice>
                <mc:Fallback>
                  <p:oleObj name="Equation" r:id="rId2" imgW="279279" imgH="29197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88"/>
                          <a:ext cx="175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7">
              <a:extLst>
                <a:ext uri="{FF2B5EF4-FFF2-40B4-BE49-F238E27FC236}">
                  <a16:creationId xmlns:a16="http://schemas.microsoft.com/office/drawing/2014/main" id="{ACD753BE-F852-4677-8CE3-01E9F955A0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21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353" imgH="317087" progId="Equation.3">
                    <p:embed/>
                  </p:oleObj>
                </mc:Choice>
                <mc:Fallback>
                  <p:oleObj name="Equation" r:id="rId4" imgW="266353" imgH="31708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21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6136" name="Object 8">
            <a:extLst>
              <a:ext uri="{FF2B5EF4-FFF2-40B4-BE49-F238E27FC236}">
                <a16:creationId xmlns:a16="http://schemas.microsoft.com/office/drawing/2014/main" id="{AA3513C7-8549-4D75-B577-A64D8ADD9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7900" y="4271963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391" imgH="304668" progId="Equation.3">
                  <p:embed/>
                </p:oleObj>
              </mc:Choice>
              <mc:Fallback>
                <p:oleObj name="Equation" r:id="rId6" imgW="482391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271963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7" name="Object 9">
            <a:extLst>
              <a:ext uri="{FF2B5EF4-FFF2-40B4-BE49-F238E27FC236}">
                <a16:creationId xmlns:a16="http://schemas.microsoft.com/office/drawing/2014/main" id="{27E0D4CC-F6B1-42FE-A023-FEF730F00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1900" y="4271963"/>
          <a:ext cx="44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114" imgH="304536" progId="Equation.3">
                  <p:embed/>
                </p:oleObj>
              </mc:Choice>
              <mc:Fallback>
                <p:oleObj name="Equation" r:id="rId8" imgW="444114" imgH="3045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271963"/>
                        <a:ext cx="444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8" name="Object 10">
            <a:extLst>
              <a:ext uri="{FF2B5EF4-FFF2-40B4-BE49-F238E27FC236}">
                <a16:creationId xmlns:a16="http://schemas.microsoft.com/office/drawing/2014/main" id="{F502EB5D-2592-46F2-9F83-F70D30385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724400"/>
          <a:ext cx="2476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300" imgH="825500" progId="Equation.3">
                  <p:embed/>
                </p:oleObj>
              </mc:Choice>
              <mc:Fallback>
                <p:oleObj name="Equation" r:id="rId10" imgW="241300" imgH="825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24400"/>
                        <a:ext cx="2476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9" name="Object 11">
            <a:extLst>
              <a:ext uri="{FF2B5EF4-FFF2-40B4-BE49-F238E27FC236}">
                <a16:creationId xmlns:a16="http://schemas.microsoft.com/office/drawing/2014/main" id="{81312D0D-5E14-4DD2-B77A-0DBE85844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724400"/>
          <a:ext cx="2476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300" imgH="825500" progId="Equation.3">
                  <p:embed/>
                </p:oleObj>
              </mc:Choice>
              <mc:Fallback>
                <p:oleObj name="Equation" r:id="rId12" imgW="241300" imgH="825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724400"/>
                        <a:ext cx="2476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12">
            <a:extLst>
              <a:ext uri="{FF2B5EF4-FFF2-40B4-BE49-F238E27FC236}">
                <a16:creationId xmlns:a16="http://schemas.microsoft.com/office/drawing/2014/main" id="{DD271E10-A1D2-4406-8904-1604388C819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762000"/>
            <a:ext cx="6248400" cy="2286000"/>
            <a:chOff x="576" y="480"/>
            <a:chExt cx="3936" cy="1440"/>
          </a:xfrm>
        </p:grpSpPr>
        <p:sp>
          <p:nvSpPr>
            <p:cNvPr id="7178" name="Line 13">
              <a:extLst>
                <a:ext uri="{FF2B5EF4-FFF2-40B4-BE49-F238E27FC236}">
                  <a16:creationId xmlns:a16="http://schemas.microsoft.com/office/drawing/2014/main" id="{EFDF0CCC-2A38-4359-8D04-1337DA882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912"/>
              <a:ext cx="283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14">
              <a:extLst>
                <a:ext uri="{FF2B5EF4-FFF2-40B4-BE49-F238E27FC236}">
                  <a16:creationId xmlns:a16="http://schemas.microsoft.com/office/drawing/2014/main" id="{38B025E0-7773-4E6E-AC67-F14F8D4F6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480"/>
              <a:ext cx="0" cy="10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0" name="Object 15">
              <a:extLst>
                <a:ext uri="{FF2B5EF4-FFF2-40B4-BE49-F238E27FC236}">
                  <a16:creationId xmlns:a16="http://schemas.microsoft.com/office/drawing/2014/main" id="{0E0155A9-16A4-4656-ADFB-9FED804732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624"/>
            <a:ext cx="2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8140" imgH="317362" progId="Equation.3">
                    <p:embed/>
                  </p:oleObj>
                </mc:Choice>
                <mc:Fallback>
                  <p:oleObj name="Equation" r:id="rId13" imgW="368140" imgH="31736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624"/>
                          <a:ext cx="2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16">
              <a:extLst>
                <a:ext uri="{FF2B5EF4-FFF2-40B4-BE49-F238E27FC236}">
                  <a16:creationId xmlns:a16="http://schemas.microsoft.com/office/drawing/2014/main" id="{6D740E4D-608D-49BA-ABBB-950AE71C4D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1008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93529" imgH="457002" progId="Equation.3">
                    <p:embed/>
                  </p:oleObj>
                </mc:Choice>
                <mc:Fallback>
                  <p:oleObj name="Equation" r:id="rId15" imgW="393529" imgH="45700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008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17">
              <a:extLst>
                <a:ext uri="{FF2B5EF4-FFF2-40B4-BE49-F238E27FC236}">
                  <a16:creationId xmlns:a16="http://schemas.microsoft.com/office/drawing/2014/main" id="{F7CA9AC0-8690-4983-ACC8-E3286D88B2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2" y="580"/>
            <a:ext cx="17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159000" imgH="393700" progId="Equation.3">
                    <p:embed/>
                  </p:oleObj>
                </mc:Choice>
                <mc:Fallback>
                  <p:oleObj name="Equation" r:id="rId17" imgW="2159000" imgH="393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580"/>
                          <a:ext cx="17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18">
              <a:extLst>
                <a:ext uri="{FF2B5EF4-FFF2-40B4-BE49-F238E27FC236}">
                  <a16:creationId xmlns:a16="http://schemas.microsoft.com/office/drawing/2014/main" id="{9D592276-97A6-4EF7-B5CF-47A87320B1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912"/>
            <a:ext cx="14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28600" imgH="838200" progId="Equation.3">
                    <p:embed/>
                  </p:oleObj>
                </mc:Choice>
                <mc:Fallback>
                  <p:oleObj name="Equation" r:id="rId19" imgW="228600" imgH="838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912"/>
                          <a:ext cx="144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19">
              <a:extLst>
                <a:ext uri="{FF2B5EF4-FFF2-40B4-BE49-F238E27FC236}">
                  <a16:creationId xmlns:a16="http://schemas.microsoft.com/office/drawing/2014/main" id="{911C89AB-4D29-43EE-9E7B-1B7C220C4A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51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41300" imgH="838200" progId="Equation.3">
                    <p:embed/>
                  </p:oleObj>
                </mc:Choice>
                <mc:Fallback>
                  <p:oleObj name="Equation" r:id="rId21" imgW="241300" imgH="838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51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20">
              <a:extLst>
                <a:ext uri="{FF2B5EF4-FFF2-40B4-BE49-F238E27FC236}">
                  <a16:creationId xmlns:a16="http://schemas.microsoft.com/office/drawing/2014/main" id="{8691D6D1-3A88-4B98-9171-ECF4BA81B5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912"/>
            <a:ext cx="152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41300" imgH="838200" progId="Equation.3">
                    <p:embed/>
                  </p:oleObj>
                </mc:Choice>
                <mc:Fallback>
                  <p:oleObj name="Equation" r:id="rId23" imgW="241300" imgH="838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12"/>
                          <a:ext cx="152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Rectangle 21">
              <a:extLst>
                <a:ext uri="{FF2B5EF4-FFF2-40B4-BE49-F238E27FC236}">
                  <a16:creationId xmlns:a16="http://schemas.microsoft.com/office/drawing/2014/main" id="{CABADB65-E140-4C35-B7D4-7EE82750E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720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设</a:t>
              </a:r>
            </a:p>
          </p:txBody>
        </p:sp>
        <p:graphicFrame>
          <p:nvGraphicFramePr>
            <p:cNvPr id="7187" name="Object 22">
              <a:extLst>
                <a:ext uri="{FF2B5EF4-FFF2-40B4-BE49-F238E27FC236}">
                  <a16:creationId xmlns:a16="http://schemas.microsoft.com/office/drawing/2014/main" id="{B580D82F-0F14-4736-AA1A-E4D6C0AF89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768"/>
            <a:ext cx="12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03112" imgH="444307" progId="Equation.3">
                    <p:embed/>
                  </p:oleObj>
                </mc:Choice>
                <mc:Fallback>
                  <p:oleObj name="Equation" r:id="rId25" imgW="203112" imgH="444307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768"/>
                          <a:ext cx="12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23">
              <a:extLst>
                <a:ext uri="{FF2B5EF4-FFF2-40B4-BE49-F238E27FC236}">
                  <a16:creationId xmlns:a16="http://schemas.microsoft.com/office/drawing/2014/main" id="{5461FD93-EADC-4CD0-9BDA-39C9BF25E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632"/>
            <a:ext cx="2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594100" imgH="457200" progId="Equation.3">
                    <p:embed/>
                  </p:oleObj>
                </mc:Choice>
                <mc:Fallback>
                  <p:oleObj name="Equation" r:id="rId27" imgW="3594100" imgH="457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32"/>
                          <a:ext cx="2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152" name="Rectangle 24">
            <a:extLst>
              <a:ext uri="{FF2B5EF4-FFF2-40B4-BE49-F238E27FC236}">
                <a16:creationId xmlns:a16="http://schemas.microsoft.com/office/drawing/2014/main" id="{53C5A6BB-FFBE-4C73-853E-D86D9A2A5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14688"/>
            <a:ext cx="534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utoUpdateAnimBg="0"/>
      <p:bldP spid="17615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>
            <a:extLst>
              <a:ext uri="{FF2B5EF4-FFF2-40B4-BE49-F238E27FC236}">
                <a16:creationId xmlns:a16="http://schemas.microsoft.com/office/drawing/2014/main" id="{BAE51F18-0D75-475A-9D73-A8B7FD2F9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20108"/>
            <a:ext cx="603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第一步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先求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=2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+8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的分布函数</a:t>
            </a:r>
          </a:p>
        </p:txBody>
      </p:sp>
      <p:graphicFrame>
        <p:nvGraphicFramePr>
          <p:cNvPr id="177155" name="Object 3">
            <a:extLst>
              <a:ext uri="{FF2B5EF4-FFF2-40B4-BE49-F238E27FC236}">
                <a16:creationId xmlns:a16="http://schemas.microsoft.com/office/drawing/2014/main" id="{D2A7A386-9547-45F5-A614-C59A47DD6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196308"/>
          <a:ext cx="97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3857" imgH="371475" progId="Equation.3">
                  <p:embed/>
                </p:oleObj>
              </mc:Choice>
              <mc:Fallback>
                <p:oleObj name="Equation" r:id="rId2" imgW="923857" imgH="371475" progId="Equation.3">
                  <p:embed/>
                  <p:pic>
                    <p:nvPicPr>
                      <p:cNvPr id="177155" name="Object 3">
                        <a:extLst>
                          <a:ext uri="{FF2B5EF4-FFF2-40B4-BE49-F238E27FC236}">
                            <a16:creationId xmlns:a16="http://schemas.microsoft.com/office/drawing/2014/main" id="{D2A7A386-9547-45F5-A614-C59A47DD6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196308"/>
                        <a:ext cx="97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6" name="Object 4">
            <a:extLst>
              <a:ext uri="{FF2B5EF4-FFF2-40B4-BE49-F238E27FC236}">
                <a16:creationId xmlns:a16="http://schemas.microsoft.com/office/drawing/2014/main" id="{8E1D56C2-1782-460C-A5FF-3A4910B06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8950" y="4882108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8900" imgH="419100" progId="Equation.3">
                  <p:embed/>
                </p:oleObj>
              </mc:Choice>
              <mc:Fallback>
                <p:oleObj name="Equation" r:id="rId4" imgW="2628900" imgH="419100" progId="Equation.3">
                  <p:embed/>
                  <p:pic>
                    <p:nvPicPr>
                      <p:cNvPr id="177156" name="Object 4">
                        <a:extLst>
                          <a:ext uri="{FF2B5EF4-FFF2-40B4-BE49-F238E27FC236}">
                            <a16:creationId xmlns:a16="http://schemas.microsoft.com/office/drawing/2014/main" id="{8E1D56C2-1782-460C-A5FF-3A4910B069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4882108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>
            <a:extLst>
              <a:ext uri="{FF2B5EF4-FFF2-40B4-BE49-F238E27FC236}">
                <a16:creationId xmlns:a16="http://schemas.microsoft.com/office/drawing/2014/main" id="{A291E20A-233E-4EF3-BA8C-72C632739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882108"/>
          <a:ext cx="2451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1100" imgH="393700" progId="Equation.3">
                  <p:embed/>
                </p:oleObj>
              </mc:Choice>
              <mc:Fallback>
                <p:oleObj name="Equation" r:id="rId6" imgW="2451100" imgH="393700" progId="Equation.3">
                  <p:embed/>
                  <p:pic>
                    <p:nvPicPr>
                      <p:cNvPr id="177157" name="Object 5">
                        <a:extLst>
                          <a:ext uri="{FF2B5EF4-FFF2-40B4-BE49-F238E27FC236}">
                            <a16:creationId xmlns:a16="http://schemas.microsoft.com/office/drawing/2014/main" id="{A291E20A-233E-4EF3-BA8C-72C632739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82108"/>
                        <a:ext cx="2451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8" name="Rectangle 6">
            <a:extLst>
              <a:ext uri="{FF2B5EF4-FFF2-40B4-BE49-F238E27FC236}">
                <a16:creationId xmlns:a16="http://schemas.microsoft.com/office/drawing/2014/main" id="{B725082A-E224-4D09-9136-3F8753D2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4118521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DAA6367C-D9D5-4394-97A5-63DE57442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54558"/>
            <a:ext cx="8137525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4000" b="1">
                <a:solidFill>
                  <a:schemeClr val="tx1"/>
                </a:solidFill>
                <a:latin typeface="黑体" panose="02010609060101010101" pitchFamily="49" charset="-122"/>
              </a:rPr>
              <a:t>二、连续型随机变量的函数的分布</a:t>
            </a:r>
          </a:p>
        </p:txBody>
      </p:sp>
      <p:graphicFrame>
        <p:nvGraphicFramePr>
          <p:cNvPr id="177160" name="Object 8">
            <a:extLst>
              <a:ext uri="{FF2B5EF4-FFF2-40B4-BE49-F238E27FC236}">
                <a16:creationId xmlns:a16="http://schemas.microsoft.com/office/drawing/2014/main" id="{CF8018E0-4796-4007-B230-28DBB2154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1196752"/>
          <a:ext cx="54991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99100" imgH="2374900" progId="Equation.3">
                  <p:embed/>
                </p:oleObj>
              </mc:Choice>
              <mc:Fallback>
                <p:oleObj name="Equation" r:id="rId8" imgW="5499100" imgH="2374900" progId="Equation.3">
                  <p:embed/>
                  <p:pic>
                    <p:nvPicPr>
                      <p:cNvPr id="177160" name="Object 8">
                        <a:extLst>
                          <a:ext uri="{FF2B5EF4-FFF2-40B4-BE49-F238E27FC236}">
                            <a16:creationId xmlns:a16="http://schemas.microsoft.com/office/drawing/2014/main" id="{CF8018E0-4796-4007-B230-28DBB2154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196752"/>
                        <a:ext cx="54991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1" name="Rectangle 9">
            <a:extLst>
              <a:ext uri="{FF2B5EF4-FFF2-40B4-BE49-F238E27FC236}">
                <a16:creationId xmlns:a16="http://schemas.microsoft.com/office/drawing/2014/main" id="{C1DA5EBA-CCCA-47DF-976A-622FBCDD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24744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79072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autoUpdateAnimBg="0"/>
      <p:bldP spid="177158" grpId="0" autoUpdateAnimBg="0"/>
      <p:bldP spid="17716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Object 2">
            <a:extLst>
              <a:ext uri="{FF2B5EF4-FFF2-40B4-BE49-F238E27FC236}">
                <a16:creationId xmlns:a16="http://schemas.microsoft.com/office/drawing/2014/main" id="{0F118D8C-4334-41B7-A92C-B6E928FEA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819400"/>
          <a:ext cx="2146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6300" imgH="469900" progId="Equation.3">
                  <p:embed/>
                </p:oleObj>
              </mc:Choice>
              <mc:Fallback>
                <p:oleObj name="Equation" r:id="rId2" imgW="21463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9400"/>
                        <a:ext cx="21463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9" name="Object 3">
            <a:extLst>
              <a:ext uri="{FF2B5EF4-FFF2-40B4-BE49-F238E27FC236}">
                <a16:creationId xmlns:a16="http://schemas.microsoft.com/office/drawing/2014/main" id="{F2946BC8-3D7F-4342-B130-139BE0059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990600"/>
          <a:ext cx="2273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300" imgH="787400" progId="Equation.3">
                  <p:embed/>
                </p:oleObj>
              </mc:Choice>
              <mc:Fallback>
                <p:oleObj name="Equation" r:id="rId4" imgW="2273300" imgH="78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90600"/>
                        <a:ext cx="2273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5B3794D4-7325-4B3B-9F02-363483D8B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1028700"/>
          <a:ext cx="228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825500" progId="Equation.3">
                  <p:embed/>
                </p:oleObj>
              </mc:Choice>
              <mc:Fallback>
                <p:oleObj name="Equation" r:id="rId6" imgW="2286000" imgH="82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028700"/>
                        <a:ext cx="2286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5">
            <a:extLst>
              <a:ext uri="{FF2B5EF4-FFF2-40B4-BE49-F238E27FC236}">
                <a16:creationId xmlns:a16="http://schemas.microsoft.com/office/drawing/2014/main" id="{864E61F6-5A3E-4297-9877-265B7375C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4800600"/>
          <a:ext cx="298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84500" imgH="825500" progId="Equation.3">
                  <p:embed/>
                </p:oleObj>
              </mc:Choice>
              <mc:Fallback>
                <p:oleObj name="Equation" r:id="rId8" imgW="2984500" imgH="825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800600"/>
                        <a:ext cx="2984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2" name="Rectangle 6">
            <a:extLst>
              <a:ext uri="{FF2B5EF4-FFF2-40B4-BE49-F238E27FC236}">
                <a16:creationId xmlns:a16="http://schemas.microsoft.com/office/drawing/2014/main" id="{E3B85D62-FEFC-4A0D-ACC9-83D101EC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5183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第二步</a:t>
            </a: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由分布函数求概率密度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8183" name="Object 7">
            <a:extLst>
              <a:ext uri="{FF2B5EF4-FFF2-40B4-BE49-F238E27FC236}">
                <a16:creationId xmlns:a16="http://schemas.microsoft.com/office/drawing/2014/main" id="{8F969F58-E10F-47BA-B5B4-5C4437543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581400"/>
          <a:ext cx="255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52700" imgH="787400" progId="Equation.3">
                  <p:embed/>
                </p:oleObj>
              </mc:Choice>
              <mc:Fallback>
                <p:oleObj name="Equation" r:id="rId10" imgW="2552700" imgH="78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2552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A3D047C9-497A-45C9-BC18-B671E03AC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1219200"/>
          <a:ext cx="65151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15100" imgH="1409700" progId="Equation.3">
                  <p:embed/>
                </p:oleObj>
              </mc:Choice>
              <mc:Fallback>
                <p:oleObj name="Equation" r:id="rId2" imgW="6515100" imgH="140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219200"/>
                        <a:ext cx="65151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3" name="Object 3">
            <a:extLst>
              <a:ext uri="{FF2B5EF4-FFF2-40B4-BE49-F238E27FC236}">
                <a16:creationId xmlns:a16="http://schemas.microsoft.com/office/drawing/2014/main" id="{7AD59C9E-6C6A-43FA-8F4A-0B7E148C2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352800"/>
          <a:ext cx="3276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" imgH="1409700" progId="Equation.3">
                  <p:embed/>
                </p:oleObj>
              </mc:Choice>
              <mc:Fallback>
                <p:oleObj name="Equation" r:id="rId4" imgW="3276600" imgH="1409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2800"/>
                        <a:ext cx="32766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</TotalTime>
  <Words>167</Words>
  <Application>Microsoft Office PowerPoint</Application>
  <PresentationFormat>全屏显示(4:3)</PresentationFormat>
  <Paragraphs>36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黑体</vt:lpstr>
      <vt:lpstr>楷体_GB2312</vt:lpstr>
      <vt:lpstr>Arial</vt:lpstr>
      <vt:lpstr>Tahoma</vt:lpstr>
      <vt:lpstr>Times New Roman</vt:lpstr>
      <vt:lpstr>默认设计模板</vt:lpstr>
      <vt:lpstr>Equation</vt:lpstr>
      <vt:lpstr>第五节  随机变量的函数的分布</vt:lpstr>
      <vt:lpstr>一、离散型随机变量的函数的分布</vt:lpstr>
      <vt:lpstr>PowerPoint 演示文稿</vt:lpstr>
      <vt:lpstr>PowerPoint 演示文稿</vt:lpstr>
      <vt:lpstr>PowerPoint 演示文稿</vt:lpstr>
      <vt:lpstr>PowerPoint 演示文稿</vt:lpstr>
      <vt:lpstr>二、连续型随机变量的函数的分布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第一节 随机变量</dc:title>
  <dc:creator>吉林大学农学部数学教研室</dc:creator>
  <cp:lastModifiedBy>gang zhang</cp:lastModifiedBy>
  <cp:revision>215</cp:revision>
  <cp:lastPrinted>2023-03-05T13:17:55Z</cp:lastPrinted>
  <dcterms:created xsi:type="dcterms:W3CDTF">2000-02-23T02:14:19Z</dcterms:created>
  <dcterms:modified xsi:type="dcterms:W3CDTF">2023-03-05T13:31:11Z</dcterms:modified>
</cp:coreProperties>
</file>