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05" r:id="rId2"/>
    <p:sldId id="303" r:id="rId3"/>
    <p:sldId id="358" r:id="rId4"/>
    <p:sldId id="357" r:id="rId5"/>
    <p:sldId id="359" r:id="rId6"/>
    <p:sldId id="363" r:id="rId7"/>
    <p:sldId id="360" r:id="rId8"/>
    <p:sldId id="361" r:id="rId9"/>
    <p:sldId id="362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1" r:id="rId18"/>
    <p:sldId id="373" r:id="rId19"/>
    <p:sldId id="375" r:id="rId20"/>
    <p:sldId id="376" r:id="rId21"/>
    <p:sldId id="377" r:id="rId22"/>
    <p:sldId id="378" r:id="rId23"/>
    <p:sldId id="379" r:id="rId24"/>
    <p:sldId id="382" r:id="rId25"/>
  </p:sldIdLst>
  <p:sldSz cx="12190413" cy="6858000"/>
  <p:notesSz cx="6761163" cy="9942513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973DD"/>
    <a:srgbClr val="F5F6F7"/>
    <a:srgbClr val="0060A8"/>
    <a:srgbClr val="D9D9D9"/>
    <a:srgbClr val="FFFFFF"/>
    <a:srgbClr val="0070C0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373" autoAdjust="0"/>
  </p:normalViewPr>
  <p:slideViewPr>
    <p:cSldViewPr showGuides="1">
      <p:cViewPr varScale="1">
        <p:scale>
          <a:sx n="84" d="100"/>
          <a:sy n="84" d="100"/>
        </p:scale>
        <p:origin x="123" y="33"/>
      </p:cViewPr>
      <p:guideLst>
        <p:guide orient="horz" pos="2160"/>
        <p:guide pos="4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emf"/><Relationship Id="rId5" Type="http://schemas.openxmlformats.org/officeDocument/2006/relationships/image" Target="../media/image95.wmf"/><Relationship Id="rId4" Type="http://schemas.openxmlformats.org/officeDocument/2006/relationships/image" Target="../media/image9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e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image" Target="../media/image137.e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12" Type="http://schemas.openxmlformats.org/officeDocument/2006/relationships/image" Target="../media/image136.wmf"/><Relationship Id="rId2" Type="http://schemas.openxmlformats.org/officeDocument/2006/relationships/image" Target="../media/image126.wmf"/><Relationship Id="rId1" Type="http://schemas.openxmlformats.org/officeDocument/2006/relationships/image" Target="../media/image125.e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Relationship Id="rId14" Type="http://schemas.openxmlformats.org/officeDocument/2006/relationships/image" Target="../media/image138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51.wmf"/><Relationship Id="rId3" Type="http://schemas.openxmlformats.org/officeDocument/2006/relationships/image" Target="../media/image141.w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wmf"/><Relationship Id="rId15" Type="http://schemas.openxmlformats.org/officeDocument/2006/relationships/image" Target="../media/image153.wmf"/><Relationship Id="rId10" Type="http://schemas.openxmlformats.org/officeDocument/2006/relationships/image" Target="../media/image148.wmf"/><Relationship Id="rId4" Type="http://schemas.openxmlformats.org/officeDocument/2006/relationships/image" Target="../media/image142.wmf"/><Relationship Id="rId9" Type="http://schemas.openxmlformats.org/officeDocument/2006/relationships/image" Target="../media/image147.wmf"/><Relationship Id="rId14" Type="http://schemas.openxmlformats.org/officeDocument/2006/relationships/image" Target="../media/image15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12" Type="http://schemas.openxmlformats.org/officeDocument/2006/relationships/image" Target="../media/image165.wmf"/><Relationship Id="rId2" Type="http://schemas.openxmlformats.org/officeDocument/2006/relationships/image" Target="../media/image155.e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11" Type="http://schemas.openxmlformats.org/officeDocument/2006/relationships/image" Target="../media/image164.wmf"/><Relationship Id="rId5" Type="http://schemas.openxmlformats.org/officeDocument/2006/relationships/image" Target="../media/image158.wmf"/><Relationship Id="rId10" Type="http://schemas.openxmlformats.org/officeDocument/2006/relationships/image" Target="../media/image163.emf"/><Relationship Id="rId4" Type="http://schemas.openxmlformats.org/officeDocument/2006/relationships/image" Target="../media/image157.wmf"/><Relationship Id="rId9" Type="http://schemas.openxmlformats.org/officeDocument/2006/relationships/image" Target="../media/image162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e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12" Type="http://schemas.openxmlformats.org/officeDocument/2006/relationships/image" Target="../media/image185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11" Type="http://schemas.openxmlformats.org/officeDocument/2006/relationships/image" Target="../media/image184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2" Type="http://schemas.openxmlformats.org/officeDocument/2006/relationships/image" Target="../media/image186.wmf"/><Relationship Id="rId1" Type="http://schemas.openxmlformats.org/officeDocument/2006/relationships/image" Target="../media/image14.wmf"/><Relationship Id="rId5" Type="http://schemas.openxmlformats.org/officeDocument/2006/relationships/image" Target="../media/image188.wmf"/><Relationship Id="rId4" Type="http://schemas.openxmlformats.org/officeDocument/2006/relationships/image" Target="../media/image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emf"/><Relationship Id="rId1" Type="http://schemas.openxmlformats.org/officeDocument/2006/relationships/image" Target="../media/image1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18" Type="http://schemas.openxmlformats.org/officeDocument/2006/relationships/image" Target="../media/image3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17" Type="http://schemas.openxmlformats.org/officeDocument/2006/relationships/image" Target="../media/image35.wmf"/><Relationship Id="rId2" Type="http://schemas.openxmlformats.org/officeDocument/2006/relationships/image" Target="../media/image20.wmf"/><Relationship Id="rId16" Type="http://schemas.openxmlformats.org/officeDocument/2006/relationships/image" Target="../media/image34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18" Type="http://schemas.openxmlformats.org/officeDocument/2006/relationships/image" Target="../media/image53.wmf"/><Relationship Id="rId26" Type="http://schemas.openxmlformats.org/officeDocument/2006/relationships/image" Target="../media/image35.wmf"/><Relationship Id="rId3" Type="http://schemas.openxmlformats.org/officeDocument/2006/relationships/image" Target="../media/image39.wmf"/><Relationship Id="rId21" Type="http://schemas.openxmlformats.org/officeDocument/2006/relationships/image" Target="../media/image54.wmf"/><Relationship Id="rId7" Type="http://schemas.openxmlformats.org/officeDocument/2006/relationships/image" Target="../media/image36.wmf"/><Relationship Id="rId12" Type="http://schemas.openxmlformats.org/officeDocument/2006/relationships/image" Target="../media/image47.wmf"/><Relationship Id="rId17" Type="http://schemas.openxmlformats.org/officeDocument/2006/relationships/image" Target="../media/image52.wmf"/><Relationship Id="rId25" Type="http://schemas.openxmlformats.org/officeDocument/2006/relationships/image" Target="../media/image34.wmf"/><Relationship Id="rId2" Type="http://schemas.openxmlformats.org/officeDocument/2006/relationships/image" Target="../media/image38.wmf"/><Relationship Id="rId16" Type="http://schemas.openxmlformats.org/officeDocument/2006/relationships/image" Target="../media/image51.wmf"/><Relationship Id="rId20" Type="http://schemas.openxmlformats.org/officeDocument/2006/relationships/image" Target="../media/image29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6.wmf"/><Relationship Id="rId24" Type="http://schemas.openxmlformats.org/officeDocument/2006/relationships/image" Target="../media/image33.wmf"/><Relationship Id="rId5" Type="http://schemas.openxmlformats.org/officeDocument/2006/relationships/image" Target="../media/image41.wmf"/><Relationship Id="rId15" Type="http://schemas.openxmlformats.org/officeDocument/2006/relationships/image" Target="../media/image50.wmf"/><Relationship Id="rId23" Type="http://schemas.openxmlformats.org/officeDocument/2006/relationships/image" Target="../media/image32.wmf"/><Relationship Id="rId10" Type="http://schemas.openxmlformats.org/officeDocument/2006/relationships/image" Target="../media/image45.wmf"/><Relationship Id="rId19" Type="http://schemas.openxmlformats.org/officeDocument/2006/relationships/image" Target="../media/image28.wmf"/><Relationship Id="rId4" Type="http://schemas.openxmlformats.org/officeDocument/2006/relationships/image" Target="../media/image40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Relationship Id="rId22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image" Target="../media/image80.wmf"/><Relationship Id="rId18" Type="http://schemas.openxmlformats.org/officeDocument/2006/relationships/image" Target="../media/image63.wmf"/><Relationship Id="rId3" Type="http://schemas.openxmlformats.org/officeDocument/2006/relationships/image" Target="../media/image70.wmf"/><Relationship Id="rId21" Type="http://schemas.openxmlformats.org/officeDocument/2006/relationships/image" Target="../media/image66.wmf"/><Relationship Id="rId7" Type="http://schemas.openxmlformats.org/officeDocument/2006/relationships/image" Target="../media/image74.wmf"/><Relationship Id="rId12" Type="http://schemas.openxmlformats.org/officeDocument/2006/relationships/image" Target="../media/image79.wmf"/><Relationship Id="rId17" Type="http://schemas.openxmlformats.org/officeDocument/2006/relationships/image" Target="../media/image62.wmf"/><Relationship Id="rId2" Type="http://schemas.openxmlformats.org/officeDocument/2006/relationships/image" Target="../media/image69.wmf"/><Relationship Id="rId16" Type="http://schemas.openxmlformats.org/officeDocument/2006/relationships/image" Target="../media/image61.wmf"/><Relationship Id="rId20" Type="http://schemas.openxmlformats.org/officeDocument/2006/relationships/image" Target="../media/image65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11" Type="http://schemas.openxmlformats.org/officeDocument/2006/relationships/image" Target="../media/image78.wmf"/><Relationship Id="rId5" Type="http://schemas.openxmlformats.org/officeDocument/2006/relationships/image" Target="../media/image72.wmf"/><Relationship Id="rId15" Type="http://schemas.openxmlformats.org/officeDocument/2006/relationships/image" Target="../media/image82.wmf"/><Relationship Id="rId10" Type="http://schemas.openxmlformats.org/officeDocument/2006/relationships/image" Target="../media/image77.wmf"/><Relationship Id="rId19" Type="http://schemas.openxmlformats.org/officeDocument/2006/relationships/image" Target="../media/image64.wmf"/><Relationship Id="rId4" Type="http://schemas.openxmlformats.org/officeDocument/2006/relationships/image" Target="../media/image71.wmf"/><Relationship Id="rId9" Type="http://schemas.openxmlformats.org/officeDocument/2006/relationships/image" Target="../media/image76.wmf"/><Relationship Id="rId14" Type="http://schemas.openxmlformats.org/officeDocument/2006/relationships/image" Target="../media/image8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7A584-C101-4D0B-AE86-DDB7A93AFB0A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263" y="746125"/>
            <a:ext cx="662463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7CC4D-42E9-4616-886B-F6F5E3886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78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7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52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01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349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7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9884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072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600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539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92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51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028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33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10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178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19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581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2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91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943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203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57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83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963491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4882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6147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965609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21743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6580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256883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361697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3920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206106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E4B8-DA9A-4BB8-AEEC-2269BDB7897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1528B-296A-4977-9204-26D6325B9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966769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0"/>
            <a:r>
              <a:rPr lang="zh-CN" altLang="en-US"/>
              <a:t>第二级</a:t>
            </a:r>
          </a:p>
          <a:p>
            <a:pPr lvl="0"/>
            <a:r>
              <a:rPr lang="zh-CN" altLang="en-US"/>
              <a:t>第三级</a:t>
            </a:r>
          </a:p>
          <a:p>
            <a:pPr lvl="0"/>
            <a:r>
              <a:rPr lang="zh-CN" altLang="en-US"/>
              <a:t>第四级</a:t>
            </a:r>
          </a:p>
          <a:p>
            <a:pPr lvl="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2018/8/2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‹#›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6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87.bin"/><Relationship Id="rId26" Type="http://schemas.openxmlformats.org/officeDocument/2006/relationships/oleObject" Target="../embeddings/oleObject91.bin"/><Relationship Id="rId39" Type="http://schemas.openxmlformats.org/officeDocument/2006/relationships/image" Target="../media/image63.wmf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76.wmf"/><Relationship Id="rId34" Type="http://schemas.openxmlformats.org/officeDocument/2006/relationships/oleObject" Target="../embeddings/oleObject95.bin"/><Relationship Id="rId42" Type="http://schemas.openxmlformats.org/officeDocument/2006/relationships/oleObject" Target="../embeddings/oleObject99.bin"/><Relationship Id="rId47" Type="http://schemas.openxmlformats.org/officeDocument/2006/relationships/oleObject" Target="../embeddings/oleObject102.bin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74.wmf"/><Relationship Id="rId25" Type="http://schemas.openxmlformats.org/officeDocument/2006/relationships/image" Target="../media/image78.wmf"/><Relationship Id="rId33" Type="http://schemas.openxmlformats.org/officeDocument/2006/relationships/image" Target="../media/image82.wmf"/><Relationship Id="rId38" Type="http://schemas.openxmlformats.org/officeDocument/2006/relationships/oleObject" Target="../embeddings/oleObject97.bin"/><Relationship Id="rId46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29" Type="http://schemas.openxmlformats.org/officeDocument/2006/relationships/image" Target="../media/image80.wmf"/><Relationship Id="rId41" Type="http://schemas.openxmlformats.org/officeDocument/2006/relationships/image" Target="../media/image64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1.wmf"/><Relationship Id="rId24" Type="http://schemas.openxmlformats.org/officeDocument/2006/relationships/oleObject" Target="../embeddings/oleObject90.bin"/><Relationship Id="rId32" Type="http://schemas.openxmlformats.org/officeDocument/2006/relationships/oleObject" Target="../embeddings/oleObject94.bin"/><Relationship Id="rId37" Type="http://schemas.openxmlformats.org/officeDocument/2006/relationships/image" Target="../media/image62.wmf"/><Relationship Id="rId40" Type="http://schemas.openxmlformats.org/officeDocument/2006/relationships/oleObject" Target="../embeddings/oleObject98.bin"/><Relationship Id="rId45" Type="http://schemas.openxmlformats.org/officeDocument/2006/relationships/image" Target="../media/image66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23" Type="http://schemas.openxmlformats.org/officeDocument/2006/relationships/image" Target="../media/image77.wmf"/><Relationship Id="rId28" Type="http://schemas.openxmlformats.org/officeDocument/2006/relationships/oleObject" Target="../embeddings/oleObject92.bin"/><Relationship Id="rId36" Type="http://schemas.openxmlformats.org/officeDocument/2006/relationships/oleObject" Target="../embeddings/oleObject96.bin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75.wmf"/><Relationship Id="rId31" Type="http://schemas.openxmlformats.org/officeDocument/2006/relationships/image" Target="../media/image81.wmf"/><Relationship Id="rId44" Type="http://schemas.openxmlformats.org/officeDocument/2006/relationships/oleObject" Target="../embeddings/oleObject100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Relationship Id="rId27" Type="http://schemas.openxmlformats.org/officeDocument/2006/relationships/image" Target="../media/image79.wmf"/><Relationship Id="rId30" Type="http://schemas.openxmlformats.org/officeDocument/2006/relationships/oleObject" Target="../embeddings/oleObject93.bin"/><Relationship Id="rId35" Type="http://schemas.openxmlformats.org/officeDocument/2006/relationships/image" Target="../media/image61.wmf"/><Relationship Id="rId43" Type="http://schemas.openxmlformats.org/officeDocument/2006/relationships/image" Target="../media/image6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11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107.bin"/><Relationship Id="rId17" Type="http://schemas.openxmlformats.org/officeDocument/2006/relationships/image" Target="../media/image8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10" Type="http://schemas.openxmlformats.org/officeDocument/2006/relationships/oleObject" Target="../embeddings/oleObject106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10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95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94.emf"/><Relationship Id="rId5" Type="http://schemas.openxmlformats.org/officeDocument/2006/relationships/image" Target="../media/image91.e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9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23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2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2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27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0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image" Target="../media/image113.wmf"/><Relationship Id="rId18" Type="http://schemas.openxmlformats.org/officeDocument/2006/relationships/oleObject" Target="../embeddings/oleObject136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117.wmf"/><Relationship Id="rId7" Type="http://schemas.openxmlformats.org/officeDocument/2006/relationships/image" Target="../media/image110.wmf"/><Relationship Id="rId12" Type="http://schemas.openxmlformats.org/officeDocument/2006/relationships/oleObject" Target="../embeddings/oleObject133.bin"/><Relationship Id="rId17" Type="http://schemas.openxmlformats.org/officeDocument/2006/relationships/image" Target="../media/image115.wmf"/><Relationship Id="rId25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5.bin"/><Relationship Id="rId20" Type="http://schemas.openxmlformats.org/officeDocument/2006/relationships/oleObject" Target="../embeddings/oleObject137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30.bin"/><Relationship Id="rId11" Type="http://schemas.openxmlformats.org/officeDocument/2006/relationships/image" Target="../media/image112.wmf"/><Relationship Id="rId24" Type="http://schemas.openxmlformats.org/officeDocument/2006/relationships/oleObject" Target="../embeddings/oleObject139.bin"/><Relationship Id="rId5" Type="http://schemas.openxmlformats.org/officeDocument/2006/relationships/image" Target="../media/image109.wmf"/><Relationship Id="rId15" Type="http://schemas.openxmlformats.org/officeDocument/2006/relationships/image" Target="../media/image114.wmf"/><Relationship Id="rId23" Type="http://schemas.openxmlformats.org/officeDocument/2006/relationships/image" Target="../media/image118.wmf"/><Relationship Id="rId10" Type="http://schemas.openxmlformats.org/officeDocument/2006/relationships/oleObject" Target="../embeddings/oleObject132.bin"/><Relationship Id="rId19" Type="http://schemas.openxmlformats.org/officeDocument/2006/relationships/image" Target="../media/image116.wmf"/><Relationship Id="rId4" Type="http://schemas.openxmlformats.org/officeDocument/2006/relationships/oleObject" Target="../embeddings/oleObject129.bin"/><Relationship Id="rId9" Type="http://schemas.openxmlformats.org/officeDocument/2006/relationships/image" Target="../media/image111.wmf"/><Relationship Id="rId14" Type="http://schemas.openxmlformats.org/officeDocument/2006/relationships/oleObject" Target="../embeddings/oleObject134.bin"/><Relationship Id="rId22" Type="http://schemas.openxmlformats.org/officeDocument/2006/relationships/oleObject" Target="../embeddings/oleObject13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24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23.wmf"/><Relationship Id="rId5" Type="http://schemas.openxmlformats.org/officeDocument/2006/relationships/image" Target="../media/image120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22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33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31.wmf"/><Relationship Id="rId25" Type="http://schemas.openxmlformats.org/officeDocument/2006/relationships/image" Target="../media/image1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37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28.wmf"/><Relationship Id="rId24" Type="http://schemas.openxmlformats.org/officeDocument/2006/relationships/oleObject" Target="../embeddings/oleObject155.bin"/><Relationship Id="rId5" Type="http://schemas.openxmlformats.org/officeDocument/2006/relationships/image" Target="../media/image125.e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28" Type="http://schemas.openxmlformats.org/officeDocument/2006/relationships/oleObject" Target="../embeddings/oleObject157.bin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32.wmf"/><Relationship Id="rId31" Type="http://schemas.openxmlformats.org/officeDocument/2006/relationships/image" Target="../media/image138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36.wmf"/><Relationship Id="rId30" Type="http://schemas.openxmlformats.org/officeDocument/2006/relationships/oleObject" Target="../embeddings/oleObject15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43.wmf"/><Relationship Id="rId18" Type="http://schemas.openxmlformats.org/officeDocument/2006/relationships/oleObject" Target="../embeddings/oleObject166.bin"/><Relationship Id="rId26" Type="http://schemas.openxmlformats.org/officeDocument/2006/relationships/oleObject" Target="../embeddings/oleObject171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47.wmf"/><Relationship Id="rId34" Type="http://schemas.openxmlformats.org/officeDocument/2006/relationships/oleObject" Target="../embeddings/oleObject176.bin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45.wmf"/><Relationship Id="rId25" Type="http://schemas.openxmlformats.org/officeDocument/2006/relationships/image" Target="../media/image148.wmf"/><Relationship Id="rId33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29" Type="http://schemas.openxmlformats.org/officeDocument/2006/relationships/oleObject" Target="../embeddings/oleObject17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60.bin"/><Relationship Id="rId11" Type="http://schemas.openxmlformats.org/officeDocument/2006/relationships/image" Target="../media/image142.wmf"/><Relationship Id="rId24" Type="http://schemas.openxmlformats.org/officeDocument/2006/relationships/oleObject" Target="../embeddings/oleObject170.bin"/><Relationship Id="rId32" Type="http://schemas.openxmlformats.org/officeDocument/2006/relationships/oleObject" Target="../embeddings/oleObject175.bin"/><Relationship Id="rId37" Type="http://schemas.openxmlformats.org/officeDocument/2006/relationships/image" Target="../media/image153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23" Type="http://schemas.openxmlformats.org/officeDocument/2006/relationships/oleObject" Target="../embeddings/oleObject169.bin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7.bin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46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59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Relationship Id="rId27" Type="http://schemas.openxmlformats.org/officeDocument/2006/relationships/image" Target="../media/image149.wmf"/><Relationship Id="rId30" Type="http://schemas.openxmlformats.org/officeDocument/2006/relationships/oleObject" Target="../embeddings/oleObject174.bin"/><Relationship Id="rId35" Type="http://schemas.openxmlformats.org/officeDocument/2006/relationships/image" Target="../media/image15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image" Target="../media/image158.wmf"/><Relationship Id="rId18" Type="http://schemas.openxmlformats.org/officeDocument/2006/relationships/oleObject" Target="../embeddings/oleObject185.bin"/><Relationship Id="rId26" Type="http://schemas.openxmlformats.org/officeDocument/2006/relationships/oleObject" Target="../embeddings/oleObject189.bin"/><Relationship Id="rId3" Type="http://schemas.openxmlformats.org/officeDocument/2006/relationships/notesSlide" Target="../notesSlides/notesSlide20.xml"/><Relationship Id="rId21" Type="http://schemas.openxmlformats.org/officeDocument/2006/relationships/image" Target="../media/image162.wmf"/><Relationship Id="rId7" Type="http://schemas.openxmlformats.org/officeDocument/2006/relationships/image" Target="../media/image155.emf"/><Relationship Id="rId12" Type="http://schemas.openxmlformats.org/officeDocument/2006/relationships/oleObject" Target="../embeddings/oleObject182.bin"/><Relationship Id="rId17" Type="http://schemas.openxmlformats.org/officeDocument/2006/relationships/image" Target="../media/image160.wmf"/><Relationship Id="rId25" Type="http://schemas.openxmlformats.org/officeDocument/2006/relationships/image" Target="../media/image16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4.bin"/><Relationship Id="rId20" Type="http://schemas.openxmlformats.org/officeDocument/2006/relationships/oleObject" Target="../embeddings/oleObject18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57.wmf"/><Relationship Id="rId24" Type="http://schemas.openxmlformats.org/officeDocument/2006/relationships/oleObject" Target="../embeddings/oleObject188.bin"/><Relationship Id="rId5" Type="http://schemas.openxmlformats.org/officeDocument/2006/relationships/image" Target="../media/image154.wmf"/><Relationship Id="rId15" Type="http://schemas.openxmlformats.org/officeDocument/2006/relationships/image" Target="../media/image159.wmf"/><Relationship Id="rId23" Type="http://schemas.openxmlformats.org/officeDocument/2006/relationships/image" Target="../media/image163.emf"/><Relationship Id="rId10" Type="http://schemas.openxmlformats.org/officeDocument/2006/relationships/oleObject" Target="../embeddings/oleObject181.bin"/><Relationship Id="rId19" Type="http://schemas.openxmlformats.org/officeDocument/2006/relationships/image" Target="../media/image161.wmf"/><Relationship Id="rId4" Type="http://schemas.openxmlformats.org/officeDocument/2006/relationships/oleObject" Target="../embeddings/oleObject178.bin"/><Relationship Id="rId9" Type="http://schemas.openxmlformats.org/officeDocument/2006/relationships/image" Target="../media/image156.wmf"/><Relationship Id="rId14" Type="http://schemas.openxmlformats.org/officeDocument/2006/relationships/oleObject" Target="../embeddings/oleObject183.bin"/><Relationship Id="rId22" Type="http://schemas.openxmlformats.org/officeDocument/2006/relationships/oleObject" Target="../embeddings/oleObject187.bin"/><Relationship Id="rId27" Type="http://schemas.openxmlformats.org/officeDocument/2006/relationships/image" Target="../media/image16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70.wmf"/><Relationship Id="rId18" Type="http://schemas.openxmlformats.org/officeDocument/2006/relationships/oleObject" Target="../embeddings/oleObject19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7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6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5" Type="http://schemas.openxmlformats.org/officeDocument/2006/relationships/image" Target="../media/image171.w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73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68.wmf"/><Relationship Id="rId14" Type="http://schemas.openxmlformats.org/officeDocument/2006/relationships/oleObject" Target="../embeddings/oleObject19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205.bin"/><Relationship Id="rId26" Type="http://schemas.openxmlformats.org/officeDocument/2006/relationships/oleObject" Target="../embeddings/oleObject209.bin"/><Relationship Id="rId3" Type="http://schemas.openxmlformats.org/officeDocument/2006/relationships/notesSlide" Target="../notesSlides/notesSlide22.xml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180.wmf"/><Relationship Id="rId25" Type="http://schemas.openxmlformats.org/officeDocument/2006/relationships/image" Target="../media/image18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4.bin"/><Relationship Id="rId20" Type="http://schemas.openxmlformats.org/officeDocument/2006/relationships/oleObject" Target="../embeddings/oleObject206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208.bin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image" Target="../media/image183.w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181.e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203.bin"/><Relationship Id="rId22" Type="http://schemas.openxmlformats.org/officeDocument/2006/relationships/oleObject" Target="../embeddings/oleObject207.bin"/><Relationship Id="rId27" Type="http://schemas.openxmlformats.org/officeDocument/2006/relationships/image" Target="../media/image18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2.bin"/><Relationship Id="rId13" Type="http://schemas.openxmlformats.org/officeDocument/2006/relationships/image" Target="../media/image188.w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2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11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10.bin"/><Relationship Id="rId9" Type="http://schemas.openxmlformats.org/officeDocument/2006/relationships/image" Target="../media/image18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189.emf"/><Relationship Id="rId4" Type="http://schemas.openxmlformats.org/officeDocument/2006/relationships/oleObject" Target="../embeddings/oleObject2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36.wmf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27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5.w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5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6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4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26" Type="http://schemas.openxmlformats.org/officeDocument/2006/relationships/image" Target="../media/image46.wmf"/><Relationship Id="rId39" Type="http://schemas.openxmlformats.org/officeDocument/2006/relationships/image" Target="../media/image52.wmf"/><Relationship Id="rId21" Type="http://schemas.openxmlformats.org/officeDocument/2006/relationships/image" Target="../media/image44.wmf"/><Relationship Id="rId34" Type="http://schemas.openxmlformats.org/officeDocument/2006/relationships/image" Target="../media/image50.wmf"/><Relationship Id="rId42" Type="http://schemas.openxmlformats.org/officeDocument/2006/relationships/oleObject" Target="../embeddings/oleObject56.bin"/><Relationship Id="rId47" Type="http://schemas.openxmlformats.org/officeDocument/2006/relationships/image" Target="../media/image54.wmf"/><Relationship Id="rId50" Type="http://schemas.openxmlformats.org/officeDocument/2006/relationships/oleObject" Target="../embeddings/oleObject60.bin"/><Relationship Id="rId55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36.wmf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oleObject" Target="../embeddings/oleObject54.bin"/><Relationship Id="rId46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oleObject" Target="../embeddings/oleObject49.bin"/><Relationship Id="rId41" Type="http://schemas.openxmlformats.org/officeDocument/2006/relationships/image" Target="../media/image53.wmf"/><Relationship Id="rId54" Type="http://schemas.openxmlformats.org/officeDocument/2006/relationships/oleObject" Target="../embeddings/oleObject62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6.bin"/><Relationship Id="rId32" Type="http://schemas.openxmlformats.org/officeDocument/2006/relationships/image" Target="../media/image49.wmf"/><Relationship Id="rId37" Type="http://schemas.openxmlformats.org/officeDocument/2006/relationships/oleObject" Target="../embeddings/oleObject53.bin"/><Relationship Id="rId40" Type="http://schemas.openxmlformats.org/officeDocument/2006/relationships/oleObject" Target="../embeddings/oleObject55.bin"/><Relationship Id="rId45" Type="http://schemas.openxmlformats.org/officeDocument/2006/relationships/image" Target="../media/image29.wmf"/><Relationship Id="rId53" Type="http://schemas.openxmlformats.org/officeDocument/2006/relationships/image" Target="../media/image33.wmf"/><Relationship Id="rId58" Type="http://schemas.openxmlformats.org/officeDocument/2006/relationships/oleObject" Target="../embeddings/oleObject64.bin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23" Type="http://schemas.openxmlformats.org/officeDocument/2006/relationships/image" Target="../media/image45.wmf"/><Relationship Id="rId28" Type="http://schemas.openxmlformats.org/officeDocument/2006/relationships/image" Target="../media/image47.wmf"/><Relationship Id="rId36" Type="http://schemas.openxmlformats.org/officeDocument/2006/relationships/image" Target="../media/image51.wmf"/><Relationship Id="rId49" Type="http://schemas.openxmlformats.org/officeDocument/2006/relationships/image" Target="../media/image31.wmf"/><Relationship Id="rId57" Type="http://schemas.openxmlformats.org/officeDocument/2006/relationships/image" Target="../media/image35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3.wmf"/><Relationship Id="rId31" Type="http://schemas.openxmlformats.org/officeDocument/2006/relationships/oleObject" Target="../embeddings/oleObject50.bin"/><Relationship Id="rId44" Type="http://schemas.openxmlformats.org/officeDocument/2006/relationships/oleObject" Target="../embeddings/oleObject57.bin"/><Relationship Id="rId52" Type="http://schemas.openxmlformats.org/officeDocument/2006/relationships/oleObject" Target="../embeddings/oleObject61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48.wmf"/><Relationship Id="rId35" Type="http://schemas.openxmlformats.org/officeDocument/2006/relationships/oleObject" Target="../embeddings/oleObject52.bin"/><Relationship Id="rId43" Type="http://schemas.openxmlformats.org/officeDocument/2006/relationships/image" Target="../media/image28.wmf"/><Relationship Id="rId48" Type="http://schemas.openxmlformats.org/officeDocument/2006/relationships/oleObject" Target="../embeddings/oleObject59.bin"/><Relationship Id="rId56" Type="http://schemas.openxmlformats.org/officeDocument/2006/relationships/oleObject" Target="../embeddings/oleObject63.bin"/><Relationship Id="rId8" Type="http://schemas.openxmlformats.org/officeDocument/2006/relationships/oleObject" Target="../embeddings/oleObject38.bin"/><Relationship Id="rId51" Type="http://schemas.openxmlformats.org/officeDocument/2006/relationships/image" Target="../media/image32.wmf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59.wmf"/><Relationship Id="rId18" Type="http://schemas.openxmlformats.org/officeDocument/2006/relationships/oleObject" Target="../embeddings/oleObject72.bin"/><Relationship Id="rId26" Type="http://schemas.openxmlformats.org/officeDocument/2006/relationships/oleObject" Target="../embeddings/oleObject76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63.wmf"/><Relationship Id="rId7" Type="http://schemas.openxmlformats.org/officeDocument/2006/relationships/image" Target="../media/image56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20" Type="http://schemas.openxmlformats.org/officeDocument/2006/relationships/oleObject" Target="../embeddings/oleObject73.bin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75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77.bin"/><Relationship Id="rId10" Type="http://schemas.openxmlformats.org/officeDocument/2006/relationships/oleObject" Target="../embeddings/oleObject68.bin"/><Relationship Id="rId19" Type="http://schemas.openxmlformats.org/officeDocument/2006/relationships/image" Target="../media/image62.wmf"/><Relationship Id="rId31" Type="http://schemas.openxmlformats.org/officeDocument/2006/relationships/image" Target="../media/image67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70.bin"/><Relationship Id="rId22" Type="http://schemas.openxmlformats.org/officeDocument/2006/relationships/oleObject" Target="../embeddings/oleObject74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7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8863713" y="2498442"/>
            <a:ext cx="2488077" cy="2802766"/>
            <a:chOff x="6441309" y="1514754"/>
            <a:chExt cx="2325951" cy="2620134"/>
          </a:xfrm>
          <a:solidFill>
            <a:srgbClr val="0973DD"/>
          </a:solidFill>
        </p:grpSpPr>
        <p:sp>
          <p:nvSpPr>
            <p:cNvPr id="12" name="矩形 11"/>
            <p:cNvSpPr/>
            <p:nvPr/>
          </p:nvSpPr>
          <p:spPr>
            <a:xfrm rot="1992964" flipV="1">
              <a:off x="7008471" y="3146931"/>
              <a:ext cx="907460" cy="1607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441309" y="1514754"/>
              <a:ext cx="2325951" cy="2620134"/>
              <a:chOff x="6441309" y="1514754"/>
              <a:chExt cx="2325951" cy="2620134"/>
            </a:xfrm>
            <a:grpFill/>
          </p:grpSpPr>
          <p:sp>
            <p:nvSpPr>
              <p:cNvPr id="14" name="圆角矩形 13"/>
              <p:cNvSpPr/>
              <p:nvPr/>
            </p:nvSpPr>
            <p:spPr>
              <a:xfrm>
                <a:off x="6441309" y="2422853"/>
                <a:ext cx="1020893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7666379" y="1514754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19607036">
                <a:off x="7008471" y="2352906"/>
                <a:ext cx="907460" cy="1607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圆角矩形 20"/>
              <p:cNvSpPr/>
              <p:nvPr/>
            </p:nvSpPr>
            <p:spPr>
              <a:xfrm>
                <a:off x="7666379" y="3340860"/>
                <a:ext cx="1100881" cy="794028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圆角矩形 21"/>
          <p:cNvSpPr/>
          <p:nvPr/>
        </p:nvSpPr>
        <p:spPr>
          <a:xfrm>
            <a:off x="7557351" y="1549379"/>
            <a:ext cx="1092053" cy="849374"/>
          </a:xfrm>
          <a:prstGeom prst="roundRect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557351" y="2498442"/>
            <a:ext cx="1092053" cy="849374"/>
          </a:xfrm>
          <a:prstGeom prst="round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8863713" y="1549379"/>
            <a:ext cx="1092053" cy="849374"/>
          </a:xfrm>
          <a:prstGeom prst="round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0174174" y="3469837"/>
            <a:ext cx="1177616" cy="849374"/>
          </a:xfrm>
          <a:prstGeom prst="round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7557351" y="1549379"/>
            <a:ext cx="3794439" cy="2769833"/>
            <a:chOff x="5436096" y="627534"/>
            <a:chExt cx="3149843" cy="2299296"/>
          </a:xfrm>
          <a:solidFill>
            <a:srgbClr val="0973DD"/>
          </a:solidFill>
        </p:grpSpPr>
        <p:sp>
          <p:nvSpPr>
            <p:cNvPr id="31" name="圆角矩形 30"/>
            <p:cNvSpPr/>
            <p:nvPr/>
          </p:nvSpPr>
          <p:spPr>
            <a:xfrm>
              <a:off x="5436096" y="2221747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6520534" y="1415370"/>
              <a:ext cx="906536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7608375" y="627534"/>
              <a:ext cx="977564" cy="70508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9607036">
              <a:off x="5946835" y="2129089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9607036">
              <a:off x="7113027" y="1320705"/>
              <a:ext cx="805809" cy="14276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3" name="TextBox 59"/>
          <p:cNvSpPr>
            <a:spLocks noChangeArrowheads="1"/>
          </p:cNvSpPr>
          <p:nvPr/>
        </p:nvSpPr>
        <p:spPr bwMode="auto">
          <a:xfrm flipH="1">
            <a:off x="478582" y="2321585"/>
            <a:ext cx="641311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第五节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4000" b="1" dirty="0">
                <a:solidFill>
                  <a:srgbClr val="0973D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二维随机变量的函数的分布</a:t>
            </a:r>
            <a:endParaRPr lang="en-US" altLang="zh-CN" sz="4000" b="1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cxnSp>
        <p:nvCxnSpPr>
          <p:cNvPr id="45" name="直接连接符 44"/>
          <p:cNvCxnSpPr>
            <a:cxnSpLocks/>
          </p:cNvCxnSpPr>
          <p:nvPr/>
        </p:nvCxnSpPr>
        <p:spPr>
          <a:xfrm>
            <a:off x="703315" y="3782031"/>
            <a:ext cx="5904656" cy="16429"/>
          </a:xfrm>
          <a:prstGeom prst="line">
            <a:avLst/>
          </a:prstGeom>
          <a:ln w="38100">
            <a:solidFill>
              <a:srgbClr val="0973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0" y="6035040"/>
            <a:ext cx="12192000" cy="839302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855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9" grpId="0" animBg="1"/>
      <p:bldP spid="43" grpId="0"/>
      <p:bldP spid="4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AA9E2EFC-953D-41C1-A466-1CDDA4306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734426"/>
              </p:ext>
            </p:extLst>
          </p:nvPr>
        </p:nvGraphicFramePr>
        <p:xfrm>
          <a:off x="838622" y="1005036"/>
          <a:ext cx="262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name="Equation" r:id="rId4" imgW="2628900" imgH="393700" progId="Equation.3">
                  <p:embed/>
                </p:oleObj>
              </mc:Choice>
              <mc:Fallback>
                <p:oleObj name="Equation" r:id="rId4" imgW="2628900" imgH="393700" progId="Equation.3">
                  <p:embed/>
                  <p:pic>
                    <p:nvPicPr>
                      <p:cNvPr id="75778" name="Object 2">
                        <a:extLst>
                          <a:ext uri="{FF2B5EF4-FFF2-40B4-BE49-F238E27FC236}">
                            <a16:creationId xmlns:a16="http://schemas.microsoft.com/office/drawing/2014/main" id="{B9DD6651-5DFC-4A3B-B1A7-439D776DB7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622" y="1005036"/>
                        <a:ext cx="2628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83949AF0-3898-4334-A3B9-3C0BE30DF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372065"/>
              </p:ext>
            </p:extLst>
          </p:nvPr>
        </p:nvGraphicFramePr>
        <p:xfrm>
          <a:off x="1189460" y="1593998"/>
          <a:ext cx="252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name="Equation" r:id="rId6" imgW="2527300" imgH="381000" progId="Equation.3">
                  <p:embed/>
                </p:oleObj>
              </mc:Choice>
              <mc:Fallback>
                <p:oleObj name="Equation" r:id="rId6" imgW="2527300" imgH="381000" progId="Equation.3">
                  <p:embed/>
                  <p:pic>
                    <p:nvPicPr>
                      <p:cNvPr id="75779" name="Object 3">
                        <a:extLst>
                          <a:ext uri="{FF2B5EF4-FFF2-40B4-BE49-F238E27FC236}">
                            <a16:creationId xmlns:a16="http://schemas.microsoft.com/office/drawing/2014/main" id="{30F2F3F4-E963-4D50-AB59-ABF8533509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460" y="1593998"/>
                        <a:ext cx="252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57161B0B-75D6-4E23-A57A-5CD22F532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92855"/>
              </p:ext>
            </p:extLst>
          </p:nvPr>
        </p:nvGraphicFramePr>
        <p:xfrm>
          <a:off x="1176760" y="2170261"/>
          <a:ext cx="2514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Equation" r:id="rId8" imgW="2514600" imgH="381000" progId="Equation.3">
                  <p:embed/>
                </p:oleObj>
              </mc:Choice>
              <mc:Fallback>
                <p:oleObj name="Equation" r:id="rId8" imgW="2514600" imgH="381000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id="{10649197-2AC5-4DEE-AB4C-579836BBAB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760" y="2170261"/>
                        <a:ext cx="2514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B81F05C8-0DFD-4CC8-B15F-38375460E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676025"/>
              </p:ext>
            </p:extLst>
          </p:nvPr>
        </p:nvGraphicFramePr>
        <p:xfrm>
          <a:off x="844972" y="3059261"/>
          <a:ext cx="312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name="Equation" r:id="rId10" imgW="3124200" imgH="393700" progId="Equation.3">
                  <p:embed/>
                </p:oleObj>
              </mc:Choice>
              <mc:Fallback>
                <p:oleObj name="Equation" r:id="rId10" imgW="3124200" imgH="3937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9B6F65B1-7D62-4E8F-A52E-0704FAF3C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72" y="3059261"/>
                        <a:ext cx="312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328E683-C964-49DC-81E1-B390D18B9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59262"/>
              </p:ext>
            </p:extLst>
          </p:nvPr>
        </p:nvGraphicFramePr>
        <p:xfrm>
          <a:off x="3892972" y="3065611"/>
          <a:ext cx="1295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name="Equation" r:id="rId12" imgW="1295400" imgH="381000" progId="Equation.3">
                  <p:embed/>
                </p:oleObj>
              </mc:Choice>
              <mc:Fallback>
                <p:oleObj name="Equation" r:id="rId12" imgW="1295400" imgH="381000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id="{328EB405-AD4F-456F-AA8C-8ECA166A4F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2972" y="3065611"/>
                        <a:ext cx="1295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0B955B15-83DB-4800-B4CD-4A1244D09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660860"/>
              </p:ext>
            </p:extLst>
          </p:nvPr>
        </p:nvGraphicFramePr>
        <p:xfrm>
          <a:off x="5270922" y="2792561"/>
          <a:ext cx="80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name="Equation" r:id="rId14" imgW="800100" imgH="838200" progId="Equation.3">
                  <p:embed/>
                </p:oleObj>
              </mc:Choice>
              <mc:Fallback>
                <p:oleObj name="Equation" r:id="rId14" imgW="800100" imgH="838200" progId="Equation.3">
                  <p:embed/>
                  <p:pic>
                    <p:nvPicPr>
                      <p:cNvPr id="75783" name="Object 7">
                        <a:extLst>
                          <a:ext uri="{FF2B5EF4-FFF2-40B4-BE49-F238E27FC236}">
                            <a16:creationId xmlns:a16="http://schemas.microsoft.com/office/drawing/2014/main" id="{EE6BD605-65E3-4806-A6D5-A1C23AA83A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922" y="2792561"/>
                        <a:ext cx="80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24C8237E-D166-4875-8258-8250D42A14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655132"/>
              </p:ext>
            </p:extLst>
          </p:nvPr>
        </p:nvGraphicFramePr>
        <p:xfrm>
          <a:off x="844972" y="3925009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Equation" r:id="rId16" imgW="2654300" imgH="393700" progId="Equation.3">
                  <p:embed/>
                </p:oleObj>
              </mc:Choice>
              <mc:Fallback>
                <p:oleObj name="Equation" r:id="rId16" imgW="2654300" imgH="393700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6BD5BD37-E137-468E-81AC-FE28097EE2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72" y="3925009"/>
                        <a:ext cx="265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BEF2F70C-8DF3-45D5-B35B-3917123D9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505220"/>
              </p:ext>
            </p:extLst>
          </p:nvPr>
        </p:nvGraphicFramePr>
        <p:xfrm>
          <a:off x="3496539" y="3931359"/>
          <a:ext cx="379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0" name="Equation" r:id="rId18" imgW="3797300" imgH="381000" progId="Equation.3">
                  <p:embed/>
                </p:oleObj>
              </mc:Choice>
              <mc:Fallback>
                <p:oleObj name="Equation" r:id="rId18" imgW="3797300" imgH="381000" progId="Equation.3">
                  <p:embed/>
                  <p:pic>
                    <p:nvPicPr>
                      <p:cNvPr id="75785" name="Object 9">
                        <a:extLst>
                          <a:ext uri="{FF2B5EF4-FFF2-40B4-BE49-F238E27FC236}">
                            <a16:creationId xmlns:a16="http://schemas.microsoft.com/office/drawing/2014/main" id="{CA758851-96F0-4D8A-AA56-8F1C69C02F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539" y="3931359"/>
                        <a:ext cx="379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>
            <a:extLst>
              <a:ext uri="{FF2B5EF4-FFF2-40B4-BE49-F238E27FC236}">
                <a16:creationId xmlns:a16="http://schemas.microsoft.com/office/drawing/2014/main" id="{7B1C5EFB-6B0F-4BBE-8472-C90BD808E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789207"/>
              </p:ext>
            </p:extLst>
          </p:nvPr>
        </p:nvGraphicFramePr>
        <p:xfrm>
          <a:off x="7271686" y="367092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1" name="Equation" r:id="rId20" imgW="2057400" imgH="838200" progId="Equation.3">
                  <p:embed/>
                </p:oleObj>
              </mc:Choice>
              <mc:Fallback>
                <p:oleObj name="Equation" r:id="rId20" imgW="2057400" imgH="838200" progId="Equation.3">
                  <p:embed/>
                  <p:pic>
                    <p:nvPicPr>
                      <p:cNvPr id="75786" name="Object 10">
                        <a:extLst>
                          <a:ext uri="{FF2B5EF4-FFF2-40B4-BE49-F238E27FC236}">
                            <a16:creationId xmlns:a16="http://schemas.microsoft.com/office/drawing/2014/main" id="{F3D92B7F-EC0B-44F6-A614-FFE465C07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1686" y="367092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8B4B9C35-7C96-4C0F-987B-4A39F18B2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106937"/>
              </p:ext>
            </p:extLst>
          </p:nvPr>
        </p:nvGraphicFramePr>
        <p:xfrm>
          <a:off x="9329086" y="3670920"/>
          <a:ext cx="78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2" name="Equation" r:id="rId22" imgW="787400" imgH="838200" progId="Equation.3">
                  <p:embed/>
                </p:oleObj>
              </mc:Choice>
              <mc:Fallback>
                <p:oleObj name="Equation" r:id="rId22" imgW="787400" imgH="838200" progId="Equation.3">
                  <p:embed/>
                  <p:pic>
                    <p:nvPicPr>
                      <p:cNvPr id="75787" name="Object 11">
                        <a:extLst>
                          <a:ext uri="{FF2B5EF4-FFF2-40B4-BE49-F238E27FC236}">
                            <a16:creationId xmlns:a16="http://schemas.microsoft.com/office/drawing/2014/main" id="{CCB2498B-B342-41AE-87BE-9A19AF8614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086" y="3670920"/>
                        <a:ext cx="78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>
            <a:extLst>
              <a:ext uri="{FF2B5EF4-FFF2-40B4-BE49-F238E27FC236}">
                <a16:creationId xmlns:a16="http://schemas.microsoft.com/office/drawing/2014/main" id="{9A7FF46F-F668-46D3-AC45-EE2194CEA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5716999"/>
              </p:ext>
            </p:extLst>
          </p:nvPr>
        </p:nvGraphicFramePr>
        <p:xfrm>
          <a:off x="844972" y="4797152"/>
          <a:ext cx="29003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公式" r:id="rId24" imgW="2616200" imgH="952500" progId="Equation.3">
                  <p:embed/>
                </p:oleObj>
              </mc:Choice>
              <mc:Fallback>
                <p:oleObj name="公式" r:id="rId24" imgW="2616200" imgH="952500" progId="Equation.3">
                  <p:embed/>
                  <p:pic>
                    <p:nvPicPr>
                      <p:cNvPr id="75788" name="Object 12">
                        <a:extLst>
                          <a:ext uri="{FF2B5EF4-FFF2-40B4-BE49-F238E27FC236}">
                            <a16:creationId xmlns:a16="http://schemas.microsoft.com/office/drawing/2014/main" id="{F64F56FD-F957-45D9-9C8B-C68AD412A0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72" y="4797152"/>
                        <a:ext cx="290036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32">
            <a:extLst>
              <a:ext uri="{FF2B5EF4-FFF2-40B4-BE49-F238E27FC236}">
                <a16:creationId xmlns:a16="http://schemas.microsoft.com/office/drawing/2014/main" id="{AE2D2EDA-099D-497D-816B-EDEB98BBB13D}"/>
              </a:ext>
            </a:extLst>
          </p:cNvPr>
          <p:cNvGrpSpPr>
            <a:grpSpLocks/>
          </p:cNvGrpSpPr>
          <p:nvPr/>
        </p:nvGrpSpPr>
        <p:grpSpPr bwMode="auto">
          <a:xfrm>
            <a:off x="4646961" y="4814168"/>
            <a:ext cx="2784475" cy="1365250"/>
            <a:chOff x="2532" y="2976"/>
            <a:chExt cx="1754" cy="860"/>
          </a:xfrm>
        </p:grpSpPr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A68C754F-27AC-433E-91DD-2A8965E0A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2" y="3324"/>
              <a:ext cx="175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07F556A4-72DB-4802-A50B-CD9B3982AC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976"/>
              <a:ext cx="0" cy="82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16">
              <a:extLst>
                <a:ext uri="{FF2B5EF4-FFF2-40B4-BE49-F238E27FC236}">
                  <a16:creationId xmlns:a16="http://schemas.microsoft.com/office/drawing/2014/main" id="{80E78E44-BD1F-443B-B5BE-452DCB93D0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6" y="3065"/>
            <a:ext cx="19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Equation" r:id="rId26" imgW="304668" imgH="291973" progId="Equation.3">
                    <p:embed/>
                  </p:oleObj>
                </mc:Choice>
                <mc:Fallback>
                  <p:oleObj name="Equation" r:id="rId26" imgW="304668" imgH="291973" progId="Equation.3">
                    <p:embed/>
                    <p:pic>
                      <p:nvPicPr>
                        <p:cNvPr id="11292" name="Object 16">
                          <a:extLst>
                            <a:ext uri="{FF2B5EF4-FFF2-40B4-BE49-F238E27FC236}">
                              <a16:creationId xmlns:a16="http://schemas.microsoft.com/office/drawing/2014/main" id="{12777F73-560C-42A1-89A0-C0FC6CA9A1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065"/>
                          <a:ext cx="192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7">
              <a:extLst>
                <a:ext uri="{FF2B5EF4-FFF2-40B4-BE49-F238E27FC236}">
                  <a16:creationId xmlns:a16="http://schemas.microsoft.com/office/drawing/2014/main" id="{D01E0F8A-CEA5-4215-97D4-DAF9D3B7D4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36" y="3480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5" name="Equation" r:id="rId28" imgW="291973" imgH="291973" progId="Equation.3">
                    <p:embed/>
                  </p:oleObj>
                </mc:Choice>
                <mc:Fallback>
                  <p:oleObj name="Equation" r:id="rId28" imgW="291973" imgH="291973" progId="Equation.3">
                    <p:embed/>
                    <p:pic>
                      <p:nvPicPr>
                        <p:cNvPr id="11293" name="Object 17">
                          <a:extLst>
                            <a:ext uri="{FF2B5EF4-FFF2-40B4-BE49-F238E27FC236}">
                              <a16:creationId xmlns:a16="http://schemas.microsoft.com/office/drawing/2014/main" id="{B3B65773-0E84-4BA0-A87C-50493127B8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6" y="3480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8">
              <a:extLst>
                <a:ext uri="{FF2B5EF4-FFF2-40B4-BE49-F238E27FC236}">
                  <a16:creationId xmlns:a16="http://schemas.microsoft.com/office/drawing/2014/main" id="{C34EBCEC-1156-428B-9212-7A4DB0A9A0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2" y="3024"/>
            <a:ext cx="1014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6" name="公式" r:id="rId30" imgW="1054100" imgH="393700" progId="Equation.3">
                    <p:embed/>
                  </p:oleObj>
                </mc:Choice>
                <mc:Fallback>
                  <p:oleObj name="公式" r:id="rId30" imgW="1054100" imgH="393700" progId="Equation.3">
                    <p:embed/>
                    <p:pic>
                      <p:nvPicPr>
                        <p:cNvPr id="11294" name="Object 18">
                          <a:extLst>
                            <a:ext uri="{FF2B5EF4-FFF2-40B4-BE49-F238E27FC236}">
                              <a16:creationId xmlns:a16="http://schemas.microsoft.com/office/drawing/2014/main" id="{DAFD4220-DD90-4012-A4EC-1B44345F43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3024"/>
                          <a:ext cx="1014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9">
              <a:extLst>
                <a:ext uri="{FF2B5EF4-FFF2-40B4-BE49-F238E27FC236}">
                  <a16:creationId xmlns:a16="http://schemas.microsoft.com/office/drawing/2014/main" id="{D2C0CD9F-1621-4AA7-92F7-637AC9BD54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7" y="3308"/>
            <a:ext cx="107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7" name="公式" r:id="rId32" imgW="1143000" imgH="838200" progId="Equation.3">
                    <p:embed/>
                  </p:oleObj>
                </mc:Choice>
                <mc:Fallback>
                  <p:oleObj name="公式" r:id="rId32" imgW="1143000" imgH="838200" progId="Equation.3">
                    <p:embed/>
                    <p:pic>
                      <p:nvPicPr>
                        <p:cNvPr id="11295" name="Object 19">
                          <a:extLst>
                            <a:ext uri="{FF2B5EF4-FFF2-40B4-BE49-F238E27FC236}">
                              <a16:creationId xmlns:a16="http://schemas.microsoft.com/office/drawing/2014/main" id="{E331012E-1A1A-4BE4-BD0A-18D16F37D8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3308"/>
                          <a:ext cx="1071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20">
            <a:extLst>
              <a:ext uri="{FF2B5EF4-FFF2-40B4-BE49-F238E27FC236}">
                <a16:creationId xmlns:a16="http://schemas.microsoft.com/office/drawing/2014/main" id="{AE2161C4-1125-4BCD-A0B4-D484BC44F8C6}"/>
              </a:ext>
            </a:extLst>
          </p:cNvPr>
          <p:cNvGrpSpPr>
            <a:grpSpLocks/>
          </p:cNvGrpSpPr>
          <p:nvPr/>
        </p:nvGrpSpPr>
        <p:grpSpPr bwMode="auto">
          <a:xfrm>
            <a:off x="5517481" y="908720"/>
            <a:ext cx="3810000" cy="1524000"/>
            <a:chOff x="1344" y="2928"/>
            <a:chExt cx="2400" cy="960"/>
          </a:xfrm>
        </p:grpSpPr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1A19F93F-D886-473C-AC85-514BA3742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264"/>
              <a:ext cx="2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842F07AD-2151-4D71-B4DC-347B608DA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928"/>
              <a:ext cx="0" cy="9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23">
              <a:extLst>
                <a:ext uri="{FF2B5EF4-FFF2-40B4-BE49-F238E27FC236}">
                  <a16:creationId xmlns:a16="http://schemas.microsoft.com/office/drawing/2014/main" id="{A827E40A-F3E2-4458-B70A-660AE933B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7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34" imgW="355446" imgH="291973" progId="Equation.3">
                    <p:embed/>
                  </p:oleObj>
                </mc:Choice>
                <mc:Fallback>
                  <p:oleObj name="Equation" r:id="rId34" imgW="355446" imgH="291973" progId="Equation.3">
                    <p:embed/>
                    <p:pic>
                      <p:nvPicPr>
                        <p:cNvPr id="11281" name="Object 23">
                          <a:extLst>
                            <a:ext uri="{FF2B5EF4-FFF2-40B4-BE49-F238E27FC236}">
                              <a16:creationId xmlns:a16="http://schemas.microsoft.com/office/drawing/2014/main" id="{66D63EDE-EE47-4AAC-9126-30962372520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4">
              <a:extLst>
                <a:ext uri="{FF2B5EF4-FFF2-40B4-BE49-F238E27FC236}">
                  <a16:creationId xmlns:a16="http://schemas.microsoft.com/office/drawing/2014/main" id="{3758DDDA-7702-4D6C-9DA0-570E331900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928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Equation" r:id="rId36" imgW="279279" imgH="291973" progId="Equation.3">
                    <p:embed/>
                  </p:oleObj>
                </mc:Choice>
                <mc:Fallback>
                  <p:oleObj name="Equation" r:id="rId36" imgW="279279" imgH="291973" progId="Equation.3">
                    <p:embed/>
                    <p:pic>
                      <p:nvPicPr>
                        <p:cNvPr id="11282" name="Object 24">
                          <a:extLst>
                            <a:ext uri="{FF2B5EF4-FFF2-40B4-BE49-F238E27FC236}">
                              <a16:creationId xmlns:a16="http://schemas.microsoft.com/office/drawing/2014/main" id="{937C81AB-1129-4684-997F-40EF09E92E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928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5">
              <a:extLst>
                <a:ext uri="{FF2B5EF4-FFF2-40B4-BE49-F238E27FC236}">
                  <a16:creationId xmlns:a16="http://schemas.microsoft.com/office/drawing/2014/main" id="{15A7AA38-3683-4D79-B9D6-6F07A8213B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2976"/>
            <a:ext cx="8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0" name="Equation" r:id="rId38" imgW="1409088" imgH="393529" progId="Equation.3">
                    <p:embed/>
                  </p:oleObj>
                </mc:Choice>
                <mc:Fallback>
                  <p:oleObj name="Equation" r:id="rId38" imgW="1409088" imgH="393529" progId="Equation.3">
                    <p:embed/>
                    <p:pic>
                      <p:nvPicPr>
                        <p:cNvPr id="11283" name="Object 25">
                          <a:extLst>
                            <a:ext uri="{FF2B5EF4-FFF2-40B4-BE49-F238E27FC236}">
                              <a16:creationId xmlns:a16="http://schemas.microsoft.com/office/drawing/2014/main" id="{D536C306-3831-4364-A930-C0E6FA891D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76"/>
                          <a:ext cx="88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6">
              <a:extLst>
                <a:ext uri="{FF2B5EF4-FFF2-40B4-BE49-F238E27FC236}">
                  <a16:creationId xmlns:a16="http://schemas.microsoft.com/office/drawing/2014/main" id="{C592857A-7CE5-4529-A3B9-037DFEE78E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3312"/>
            <a:ext cx="128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1" name="Equation" r:id="rId40" imgW="203112" imgH="850531" progId="Equation.3">
                    <p:embed/>
                  </p:oleObj>
                </mc:Choice>
                <mc:Fallback>
                  <p:oleObj name="Equation" r:id="rId40" imgW="203112" imgH="850531" progId="Equation.3">
                    <p:embed/>
                    <p:pic>
                      <p:nvPicPr>
                        <p:cNvPr id="11284" name="Object 26">
                          <a:extLst>
                            <a:ext uri="{FF2B5EF4-FFF2-40B4-BE49-F238E27FC236}">
                              <a16:creationId xmlns:a16="http://schemas.microsoft.com/office/drawing/2014/main" id="{37F00C7B-DF33-4BFF-82FE-B7995C89045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312"/>
                          <a:ext cx="128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7">
              <a:extLst>
                <a:ext uri="{FF2B5EF4-FFF2-40B4-BE49-F238E27FC236}">
                  <a16:creationId xmlns:a16="http://schemas.microsoft.com/office/drawing/2014/main" id="{89743663-33E5-4F7F-A77F-CA9DA8CE1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2" name="Equation" r:id="rId42" imgW="660113" imgH="469696" progId="Equation.3">
                    <p:embed/>
                  </p:oleObj>
                </mc:Choice>
                <mc:Fallback>
                  <p:oleObj name="Equation" r:id="rId42" imgW="660113" imgH="469696" progId="Equation.3">
                    <p:embed/>
                    <p:pic>
                      <p:nvPicPr>
                        <p:cNvPr id="11285" name="Object 27">
                          <a:extLst>
                            <a:ext uri="{FF2B5EF4-FFF2-40B4-BE49-F238E27FC236}">
                              <a16:creationId xmlns:a16="http://schemas.microsoft.com/office/drawing/2014/main" id="{3CE8FD60-F1EB-4FD4-ACB9-DF7A96868AB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8">
              <a:extLst>
                <a:ext uri="{FF2B5EF4-FFF2-40B4-BE49-F238E27FC236}">
                  <a16:creationId xmlns:a16="http://schemas.microsoft.com/office/drawing/2014/main" id="{33C9ADA6-484C-4587-B4F4-A02BD380C7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264"/>
            <a:ext cx="4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3" name="Equation" r:id="rId44" imgW="660113" imgH="469696" progId="Equation.3">
                    <p:embed/>
                  </p:oleObj>
                </mc:Choice>
                <mc:Fallback>
                  <p:oleObj name="Equation" r:id="rId44" imgW="660113" imgH="469696" progId="Equation.3">
                    <p:embed/>
                    <p:pic>
                      <p:nvPicPr>
                        <p:cNvPr id="11286" name="Object 28">
                          <a:extLst>
                            <a:ext uri="{FF2B5EF4-FFF2-40B4-BE49-F238E27FC236}">
                              <a16:creationId xmlns:a16="http://schemas.microsoft.com/office/drawing/2014/main" id="{1D369F27-636B-417E-B8EF-163FBC248C1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264"/>
                          <a:ext cx="4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9">
              <a:extLst>
                <a:ext uri="{FF2B5EF4-FFF2-40B4-BE49-F238E27FC236}">
                  <a16:creationId xmlns:a16="http://schemas.microsoft.com/office/drawing/2014/main" id="{E2BD94E4-2B62-40AA-B74F-5B5DC90281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4" name="Equation" r:id="rId46" imgW="660113" imgH="469696" progId="Equation.3">
                    <p:embed/>
                  </p:oleObj>
                </mc:Choice>
                <mc:Fallback>
                  <p:oleObj name="Equation" r:id="rId46" imgW="660113" imgH="469696" progId="Equation.3">
                    <p:embed/>
                    <p:pic>
                      <p:nvPicPr>
                        <p:cNvPr id="11287" name="Object 29">
                          <a:extLst>
                            <a:ext uri="{FF2B5EF4-FFF2-40B4-BE49-F238E27FC236}">
                              <a16:creationId xmlns:a16="http://schemas.microsoft.com/office/drawing/2014/main" id="{38091531-F2DB-47A6-ACB7-651CAAC1CE8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0">
              <a:extLst>
                <a:ext uri="{FF2B5EF4-FFF2-40B4-BE49-F238E27FC236}">
                  <a16:creationId xmlns:a16="http://schemas.microsoft.com/office/drawing/2014/main" id="{29A22FD1-1EDF-4679-A728-C02C8C8F9D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581"/>
            <a:ext cx="43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85" name="Equation" r:id="rId47" imgW="660113" imgH="469696" progId="Equation.3">
                    <p:embed/>
                  </p:oleObj>
                </mc:Choice>
                <mc:Fallback>
                  <p:oleObj name="Equation" r:id="rId47" imgW="660113" imgH="469696" progId="Equation.3">
                    <p:embed/>
                    <p:pic>
                      <p:nvPicPr>
                        <p:cNvPr id="11288" name="Object 30">
                          <a:extLst>
                            <a:ext uri="{FF2B5EF4-FFF2-40B4-BE49-F238E27FC236}">
                              <a16:creationId xmlns:a16="http://schemas.microsoft.com/office/drawing/2014/main" id="{9FAC3F4C-BE80-4C73-828E-5CAD2F98AA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81"/>
                          <a:ext cx="43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31">
              <a:extLst>
                <a:ext uri="{FF2B5EF4-FFF2-40B4-BE49-F238E27FC236}">
                  <a16:creationId xmlns:a16="http://schemas.microsoft.com/office/drawing/2014/main" id="{1DAA0B44-6AA3-4ED0-A1B5-71E8D3BD97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36" y="2928"/>
              <a:ext cx="528" cy="33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61778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B944E002-25D2-4161-91E4-1B89D3C87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218329"/>
              </p:ext>
            </p:extLst>
          </p:nvPr>
        </p:nvGraphicFramePr>
        <p:xfrm>
          <a:off x="976735" y="2146846"/>
          <a:ext cx="7820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公式" r:id="rId4" imgW="7289800" imgH="952500" progId="Equation.3">
                  <p:embed/>
                </p:oleObj>
              </mc:Choice>
              <mc:Fallback>
                <p:oleObj name="公式" r:id="rId4" imgW="7289800" imgH="952500" progId="Equation.3">
                  <p:embed/>
                  <p:pic>
                    <p:nvPicPr>
                      <p:cNvPr id="76804" name="Object 4">
                        <a:extLst>
                          <a:ext uri="{FF2B5EF4-FFF2-40B4-BE49-F238E27FC236}">
                            <a16:creationId xmlns:a16="http://schemas.microsoft.com/office/drawing/2014/main" id="{B34959A5-C97C-4EA2-8AF1-580164369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35" y="2146846"/>
                        <a:ext cx="78200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F90655B8-1884-403D-A4BA-9C19A1B11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66100"/>
              </p:ext>
            </p:extLst>
          </p:nvPr>
        </p:nvGraphicFramePr>
        <p:xfrm>
          <a:off x="959272" y="3208884"/>
          <a:ext cx="2590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Equation" r:id="rId6" imgW="2590800" imgH="419100" progId="Equation.3">
                  <p:embed/>
                </p:oleObj>
              </mc:Choice>
              <mc:Fallback>
                <p:oleObj name="Equation" r:id="rId6" imgW="2590800" imgH="419100" progId="Equation.3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BA71BB56-026E-49DE-88C7-3EEC47EA1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272" y="3208884"/>
                        <a:ext cx="2590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8AF3D268-AC64-495B-A04F-1550DDE422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121613"/>
              </p:ext>
            </p:extLst>
          </p:nvPr>
        </p:nvGraphicFramePr>
        <p:xfrm>
          <a:off x="3534197" y="3118396"/>
          <a:ext cx="29083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name="Equation" r:id="rId8" imgW="2908300" imgH="863600" progId="Equation.3">
                  <p:embed/>
                </p:oleObj>
              </mc:Choice>
              <mc:Fallback>
                <p:oleObj name="Equation" r:id="rId8" imgW="2908300" imgH="863600" progId="Equation.3">
                  <p:embed/>
                  <p:pic>
                    <p:nvPicPr>
                      <p:cNvPr id="76806" name="Object 6">
                        <a:extLst>
                          <a:ext uri="{FF2B5EF4-FFF2-40B4-BE49-F238E27FC236}">
                            <a16:creationId xmlns:a16="http://schemas.microsoft.com/office/drawing/2014/main" id="{4CF8AB3F-6B70-4807-B01D-396258D46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4197" y="3118396"/>
                        <a:ext cx="29083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24">
            <a:extLst>
              <a:ext uri="{FF2B5EF4-FFF2-40B4-BE49-F238E27FC236}">
                <a16:creationId xmlns:a16="http://schemas.microsoft.com/office/drawing/2014/main" id="{7B52E7B9-B96C-46B3-9188-DCA112A73EE1}"/>
              </a:ext>
            </a:extLst>
          </p:cNvPr>
          <p:cNvGrpSpPr>
            <a:grpSpLocks/>
          </p:cNvGrpSpPr>
          <p:nvPr/>
        </p:nvGrpSpPr>
        <p:grpSpPr bwMode="auto">
          <a:xfrm>
            <a:off x="991022" y="4926261"/>
            <a:ext cx="1447800" cy="457200"/>
            <a:chOff x="816" y="3408"/>
            <a:chExt cx="1056" cy="288"/>
          </a:xfrm>
        </p:grpSpPr>
        <p:graphicFrame>
          <p:nvGraphicFramePr>
            <p:cNvPr id="10" name="Object 21">
              <a:extLst>
                <a:ext uri="{FF2B5EF4-FFF2-40B4-BE49-F238E27FC236}">
                  <a16:creationId xmlns:a16="http://schemas.microsoft.com/office/drawing/2014/main" id="{F51BFE9B-B8AB-447F-B5A8-57BCE3E3B2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08"/>
            <a:ext cx="86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10" imgW="1371600" imgH="317500" progId="Equation.3">
                    <p:embed/>
                  </p:oleObj>
                </mc:Choice>
                <mc:Fallback>
                  <p:oleObj name="Equation" r:id="rId10" imgW="1371600" imgH="317500" progId="Equation.3">
                    <p:embed/>
                    <p:pic>
                      <p:nvPicPr>
                        <p:cNvPr id="12325" name="Object 21">
                          <a:extLst>
                            <a:ext uri="{FF2B5EF4-FFF2-40B4-BE49-F238E27FC236}">
                              <a16:creationId xmlns:a16="http://schemas.microsoft.com/office/drawing/2014/main" id="{CB31724E-D703-478F-B4F2-987FA7C18B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08"/>
                          <a:ext cx="86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DECE7340-BE8C-411B-B6E2-CAFDAA39C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48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CEBEA9C1-5337-4F59-82FC-45EE97A59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696"/>
              <a:ext cx="10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" name="Rectangle 31">
            <a:extLst>
              <a:ext uri="{FF2B5EF4-FFF2-40B4-BE49-F238E27FC236}">
                <a16:creationId xmlns:a16="http://schemas.microsoft.com/office/drawing/2014/main" id="{1DF45950-02F3-483A-A054-AB3C699BE3CA}"/>
              </a:ext>
            </a:extLst>
          </p:cNvPr>
          <p:cNvSpPr txBox="1">
            <a:spLocks noChangeArrowheads="1"/>
          </p:cNvSpPr>
          <p:nvPr/>
        </p:nvSpPr>
        <p:spPr>
          <a:xfrm>
            <a:off x="838622" y="756568"/>
            <a:ext cx="7696200" cy="58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</a:extLst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>
                <a:latin typeface="黑体" pitchFamily="2" charset="-122"/>
              </a:rPr>
              <a:t>三、连续型随机变量函数的分布   </a:t>
            </a:r>
            <a:endParaRPr lang="zh-CN" altLang="en-US" sz="3200" b="1" dirty="0">
              <a:latin typeface="黑体" pitchFamily="2" charset="-122"/>
            </a:endParaRPr>
          </a:p>
        </p:txBody>
      </p:sp>
      <p:graphicFrame>
        <p:nvGraphicFramePr>
          <p:cNvPr id="14" name="Object 65">
            <a:extLst>
              <a:ext uri="{FF2B5EF4-FFF2-40B4-BE49-F238E27FC236}">
                <a16:creationId xmlns:a16="http://schemas.microsoft.com/office/drawing/2014/main" id="{54BC34BD-7C43-4A29-8ABD-4FB08A028F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024873"/>
              </p:ext>
            </p:extLst>
          </p:nvPr>
        </p:nvGraphicFramePr>
        <p:xfrm>
          <a:off x="7369597" y="3130798"/>
          <a:ext cx="2432050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SmartDraw" r:id="rId12" imgW="2432304" imgH="2176272" progId="SmartDraw.2">
                  <p:embed/>
                </p:oleObj>
              </mc:Choice>
              <mc:Fallback>
                <p:oleObj name="SmartDraw" r:id="rId12" imgW="2432304" imgH="2176272" progId="SmartDraw.2">
                  <p:embed/>
                  <p:pic>
                    <p:nvPicPr>
                      <p:cNvPr id="76865" name="Object 65">
                        <a:extLst>
                          <a:ext uri="{FF2B5EF4-FFF2-40B4-BE49-F238E27FC236}">
                            <a16:creationId xmlns:a16="http://schemas.microsoft.com/office/drawing/2014/main" id="{ACA7EAC3-F6BF-47CD-A8A9-50BC437CE9C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9597" y="3130798"/>
                        <a:ext cx="2432050" cy="217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">
            <a:extLst>
              <a:ext uri="{FF2B5EF4-FFF2-40B4-BE49-F238E27FC236}">
                <a16:creationId xmlns:a16="http://schemas.microsoft.com/office/drawing/2014/main" id="{4B264E23-1826-4330-9546-C3D5E9C9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660" y="1373734"/>
            <a:ext cx="3141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1. 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的分布</a:t>
            </a:r>
          </a:p>
        </p:txBody>
      </p:sp>
      <p:grpSp>
        <p:nvGrpSpPr>
          <p:cNvPr id="16" name="Group 45">
            <a:extLst>
              <a:ext uri="{FF2B5EF4-FFF2-40B4-BE49-F238E27FC236}">
                <a16:creationId xmlns:a16="http://schemas.microsoft.com/office/drawing/2014/main" id="{3D4023E8-DB67-461A-B6E0-3E03D22E69C9}"/>
              </a:ext>
            </a:extLst>
          </p:cNvPr>
          <p:cNvGrpSpPr>
            <a:grpSpLocks/>
          </p:cNvGrpSpPr>
          <p:nvPr/>
        </p:nvGrpSpPr>
        <p:grpSpPr bwMode="auto">
          <a:xfrm>
            <a:off x="1848272" y="4004221"/>
            <a:ext cx="3695700" cy="698500"/>
            <a:chOff x="1116" y="2400"/>
            <a:chExt cx="2328" cy="440"/>
          </a:xfrm>
        </p:grpSpPr>
        <p:graphicFrame>
          <p:nvGraphicFramePr>
            <p:cNvPr id="17" name="Object 20">
              <a:extLst>
                <a:ext uri="{FF2B5EF4-FFF2-40B4-BE49-F238E27FC236}">
                  <a16:creationId xmlns:a16="http://schemas.microsoft.com/office/drawing/2014/main" id="{86E3C5F3-534F-48F1-A0B1-260E16A56B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6" y="2400"/>
            <a:ext cx="232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Equation" r:id="rId14" imgW="3695700" imgH="698500" progId="Equation.3">
                    <p:embed/>
                  </p:oleObj>
                </mc:Choice>
                <mc:Fallback>
                  <p:oleObj name="Equation" r:id="rId14" imgW="3695700" imgH="698500" progId="Equation.3">
                    <p:embed/>
                    <p:pic>
                      <p:nvPicPr>
                        <p:cNvPr id="12316" name="Object 20">
                          <a:extLst>
                            <a:ext uri="{FF2B5EF4-FFF2-40B4-BE49-F238E27FC236}">
                              <a16:creationId xmlns:a16="http://schemas.microsoft.com/office/drawing/2014/main" id="{0DEBB3C7-9EF7-4D96-A08D-819E0E546F0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2400"/>
                          <a:ext cx="232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" name="Group 37">
              <a:extLst>
                <a:ext uri="{FF2B5EF4-FFF2-40B4-BE49-F238E27FC236}">
                  <a16:creationId xmlns:a16="http://schemas.microsoft.com/office/drawing/2014/main" id="{58F98909-FB21-46F8-B40D-DA87D5A73D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7" y="2439"/>
              <a:ext cx="48" cy="384"/>
              <a:chOff x="1008" y="2016"/>
              <a:chExt cx="54" cy="576"/>
            </a:xfrm>
          </p:grpSpPr>
          <p:sp>
            <p:nvSpPr>
              <p:cNvPr id="23" name="Line 38">
                <a:extLst>
                  <a:ext uri="{FF2B5EF4-FFF2-40B4-BE49-F238E27FC236}">
                    <a16:creationId xmlns:a16="http://schemas.microsoft.com/office/drawing/2014/main" id="{2A807D28-51BB-49B9-8D2A-D0109EA12B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39">
                <a:extLst>
                  <a:ext uri="{FF2B5EF4-FFF2-40B4-BE49-F238E27FC236}">
                    <a16:creationId xmlns:a16="http://schemas.microsoft.com/office/drawing/2014/main" id="{768EC5AA-8DAA-4BE7-A589-D852498BA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40">
                <a:extLst>
                  <a:ext uri="{FF2B5EF4-FFF2-40B4-BE49-F238E27FC236}">
                    <a16:creationId xmlns:a16="http://schemas.microsoft.com/office/drawing/2014/main" id="{A9F48C68-F867-4CE5-9495-C008EBEFEB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0FB41A80-02D8-4252-A476-F8D53FEB2C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65" y="2439"/>
              <a:ext cx="48" cy="384"/>
              <a:chOff x="1008" y="2016"/>
              <a:chExt cx="54" cy="576"/>
            </a:xfrm>
          </p:grpSpPr>
          <p:sp>
            <p:nvSpPr>
              <p:cNvPr id="20" name="Line 42">
                <a:extLst>
                  <a:ext uri="{FF2B5EF4-FFF2-40B4-BE49-F238E27FC236}">
                    <a16:creationId xmlns:a16="http://schemas.microsoft.com/office/drawing/2014/main" id="{DBE27334-A4F8-46C1-87E5-4AEA387C5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43">
                <a:extLst>
                  <a:ext uri="{FF2B5EF4-FFF2-40B4-BE49-F238E27FC236}">
                    <a16:creationId xmlns:a16="http://schemas.microsoft.com/office/drawing/2014/main" id="{108385B8-3950-49DC-8F82-AD69F1E7E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44">
                <a:extLst>
                  <a:ext uri="{FF2B5EF4-FFF2-40B4-BE49-F238E27FC236}">
                    <a16:creationId xmlns:a16="http://schemas.microsoft.com/office/drawing/2014/main" id="{C0AFB674-0A49-4154-9189-082C12C69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54">
            <a:extLst>
              <a:ext uri="{FF2B5EF4-FFF2-40B4-BE49-F238E27FC236}">
                <a16:creationId xmlns:a16="http://schemas.microsoft.com/office/drawing/2014/main" id="{5E4BFB28-5320-4527-AABE-1544B795BAFD}"/>
              </a:ext>
            </a:extLst>
          </p:cNvPr>
          <p:cNvGrpSpPr>
            <a:grpSpLocks/>
          </p:cNvGrpSpPr>
          <p:nvPr/>
        </p:nvGrpSpPr>
        <p:grpSpPr bwMode="auto">
          <a:xfrm>
            <a:off x="2356272" y="4926261"/>
            <a:ext cx="3886200" cy="698500"/>
            <a:chOff x="1436" y="2928"/>
            <a:chExt cx="2448" cy="440"/>
          </a:xfrm>
        </p:grpSpPr>
        <p:graphicFrame>
          <p:nvGraphicFramePr>
            <p:cNvPr id="27" name="Object 25">
              <a:extLst>
                <a:ext uri="{FF2B5EF4-FFF2-40B4-BE49-F238E27FC236}">
                  <a16:creationId xmlns:a16="http://schemas.microsoft.com/office/drawing/2014/main" id="{B4016C20-C401-4A77-AF95-89C1A803FA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6" y="2928"/>
            <a:ext cx="2448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8" name="Equation" r:id="rId16" imgW="3886200" imgH="698500" progId="Equation.3">
                    <p:embed/>
                  </p:oleObj>
                </mc:Choice>
                <mc:Fallback>
                  <p:oleObj name="Equation" r:id="rId16" imgW="3886200" imgH="698500" progId="Equation.3">
                    <p:embed/>
                    <p:pic>
                      <p:nvPicPr>
                        <p:cNvPr id="12309" name="Object 25">
                          <a:extLst>
                            <a:ext uri="{FF2B5EF4-FFF2-40B4-BE49-F238E27FC236}">
                              <a16:creationId xmlns:a16="http://schemas.microsoft.com/office/drawing/2014/main" id="{87EEC82B-C52C-431B-BD9D-4723F75B2A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6" y="2928"/>
                          <a:ext cx="2448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B4DEE36D-8CB5-42FA-AE4C-24BFA14C8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97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7988397E-AF1A-4119-B4EA-0069B8AB2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2976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9">
              <a:extLst>
                <a:ext uri="{FF2B5EF4-FFF2-40B4-BE49-F238E27FC236}">
                  <a16:creationId xmlns:a16="http://schemas.microsoft.com/office/drawing/2014/main" id="{D7E67FE9-E417-41AA-B68D-90B5CBA5D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2" y="3360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51">
              <a:extLst>
                <a:ext uri="{FF2B5EF4-FFF2-40B4-BE49-F238E27FC236}">
                  <a16:creationId xmlns:a16="http://schemas.microsoft.com/office/drawing/2014/main" id="{AAE00F97-3FC3-4F5D-A7F6-0EFCE67DE4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17" y="2976"/>
              <a:ext cx="0" cy="384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52">
              <a:extLst>
                <a:ext uri="{FF2B5EF4-FFF2-40B4-BE49-F238E27FC236}">
                  <a16:creationId xmlns:a16="http://schemas.microsoft.com/office/drawing/2014/main" id="{E61057B0-0C99-4EB9-BBEE-F907E08DB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2976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53">
              <a:extLst>
                <a:ext uri="{FF2B5EF4-FFF2-40B4-BE49-F238E27FC236}">
                  <a16:creationId xmlns:a16="http://schemas.microsoft.com/office/drawing/2014/main" id="{46B427F8-8DDF-400D-8C43-E128C82187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9" y="3360"/>
              <a:ext cx="4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04C13543-F40B-4AEB-83A5-F2D1C59ED23B}"/>
              </a:ext>
            </a:extLst>
          </p:cNvPr>
          <p:cNvGrpSpPr>
            <a:grpSpLocks/>
          </p:cNvGrpSpPr>
          <p:nvPr/>
        </p:nvGrpSpPr>
        <p:grpSpPr bwMode="auto">
          <a:xfrm>
            <a:off x="1875260" y="5811937"/>
            <a:ext cx="4165600" cy="698500"/>
            <a:chOff x="1133" y="3448"/>
            <a:chExt cx="2624" cy="440"/>
          </a:xfrm>
        </p:grpSpPr>
        <p:graphicFrame>
          <p:nvGraphicFramePr>
            <p:cNvPr id="35" name="Object 26">
              <a:extLst>
                <a:ext uri="{FF2B5EF4-FFF2-40B4-BE49-F238E27FC236}">
                  <a16:creationId xmlns:a16="http://schemas.microsoft.com/office/drawing/2014/main" id="{3161BA1D-DE9D-4A73-8FAD-F1516D477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3" y="3448"/>
            <a:ext cx="2624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8" imgW="4165600" imgH="698500" progId="Equation.3">
                    <p:embed/>
                  </p:oleObj>
                </mc:Choice>
                <mc:Fallback>
                  <p:oleObj name="Equation" r:id="rId18" imgW="4165600" imgH="698500" progId="Equation.3">
                    <p:embed/>
                    <p:pic>
                      <p:nvPicPr>
                        <p:cNvPr id="12300" name="Object 26">
                          <a:extLst>
                            <a:ext uri="{FF2B5EF4-FFF2-40B4-BE49-F238E27FC236}">
                              <a16:creationId xmlns:a16="http://schemas.microsoft.com/office/drawing/2014/main" id="{5BF335A6-4FFD-4E63-AC0C-98D8882A97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3" y="3448"/>
                          <a:ext cx="2624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55">
              <a:extLst>
                <a:ext uri="{FF2B5EF4-FFF2-40B4-BE49-F238E27FC236}">
                  <a16:creationId xmlns:a16="http://schemas.microsoft.com/office/drawing/2014/main" id="{61E6B182-1F4A-42F5-87F5-012B45CBA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6" y="3504"/>
              <a:ext cx="48" cy="384"/>
              <a:chOff x="1008" y="2016"/>
              <a:chExt cx="54" cy="576"/>
            </a:xfrm>
          </p:grpSpPr>
          <p:sp>
            <p:nvSpPr>
              <p:cNvPr id="41" name="Line 56">
                <a:extLst>
                  <a:ext uri="{FF2B5EF4-FFF2-40B4-BE49-F238E27FC236}">
                    <a16:creationId xmlns:a16="http://schemas.microsoft.com/office/drawing/2014/main" id="{405B4FEC-ADDE-4806-898A-9310287043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57">
                <a:extLst>
                  <a:ext uri="{FF2B5EF4-FFF2-40B4-BE49-F238E27FC236}">
                    <a16:creationId xmlns:a16="http://schemas.microsoft.com/office/drawing/2014/main" id="{4220FA77-3042-4E09-8BBE-764DEE47C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Line 58">
                <a:extLst>
                  <a:ext uri="{FF2B5EF4-FFF2-40B4-BE49-F238E27FC236}">
                    <a16:creationId xmlns:a16="http://schemas.microsoft.com/office/drawing/2014/main" id="{CB89BBDA-0720-43CD-9F8B-C4D78DB89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" name="Group 59">
              <a:extLst>
                <a:ext uri="{FF2B5EF4-FFF2-40B4-BE49-F238E27FC236}">
                  <a16:creationId xmlns:a16="http://schemas.microsoft.com/office/drawing/2014/main" id="{F18427AB-81C5-4CAF-940B-D938C03E421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347" y="3504"/>
              <a:ext cx="48" cy="384"/>
              <a:chOff x="1008" y="2016"/>
              <a:chExt cx="54" cy="576"/>
            </a:xfrm>
          </p:grpSpPr>
          <p:sp>
            <p:nvSpPr>
              <p:cNvPr id="38" name="Line 60">
                <a:extLst>
                  <a:ext uri="{FF2B5EF4-FFF2-40B4-BE49-F238E27FC236}">
                    <a16:creationId xmlns:a16="http://schemas.microsoft.com/office/drawing/2014/main" id="{01092121-93D8-47D7-99E4-7D2D7FE744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0" cy="576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61">
                <a:extLst>
                  <a:ext uri="{FF2B5EF4-FFF2-40B4-BE49-F238E27FC236}">
                    <a16:creationId xmlns:a16="http://schemas.microsoft.com/office/drawing/2014/main" id="{095BECF2-A943-48C0-8C81-C13A8F7AE3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016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62">
                <a:extLst>
                  <a:ext uri="{FF2B5EF4-FFF2-40B4-BE49-F238E27FC236}">
                    <a16:creationId xmlns:a16="http://schemas.microsoft.com/office/drawing/2014/main" id="{1E73E362-3D89-4E0F-ACE9-D46F5C0DA1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8" y="2592"/>
                <a:ext cx="54" cy="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738309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EFB0840-51B6-4065-8904-829AA6344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099" y="103822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由此可得概率密度函数为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3C93C750-1485-40C3-8C8B-0E6444560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051427"/>
              </p:ext>
            </p:extLst>
          </p:nvPr>
        </p:nvGraphicFramePr>
        <p:xfrm>
          <a:off x="2400299" y="1722438"/>
          <a:ext cx="38481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name="Equation" r:id="rId4" imgW="3838590" imgH="685800" progId="Equation.3">
                  <p:embed/>
                </p:oleObj>
              </mc:Choice>
              <mc:Fallback>
                <p:oleObj name="Equation" r:id="rId4" imgW="3838590" imgH="685800" progId="Equation.3">
                  <p:embed/>
                  <p:pic>
                    <p:nvPicPr>
                      <p:cNvPr id="77827" name="Object 3">
                        <a:extLst>
                          <a:ext uri="{FF2B5EF4-FFF2-40B4-BE49-F238E27FC236}">
                            <a16:creationId xmlns:a16="http://schemas.microsoft.com/office/drawing/2014/main" id="{E2C5A310-278C-41BF-8D6B-CFAC888FD5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299" y="1722438"/>
                        <a:ext cx="38481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4B151991-FAB3-4D87-B84C-093BDDF0C8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48323"/>
              </p:ext>
            </p:extLst>
          </p:nvPr>
        </p:nvGraphicFramePr>
        <p:xfrm>
          <a:off x="4229099" y="2443163"/>
          <a:ext cx="41703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6" imgW="3860800" imgH="698500" progId="Equation.3">
                  <p:embed/>
                </p:oleObj>
              </mc:Choice>
              <mc:Fallback>
                <p:oleObj name="Equation" r:id="rId6" imgW="3860800" imgH="698500" progId="Equation.3">
                  <p:embed/>
                  <p:pic>
                    <p:nvPicPr>
                      <p:cNvPr id="77828" name="Object 4">
                        <a:extLst>
                          <a:ext uri="{FF2B5EF4-FFF2-40B4-BE49-F238E27FC236}">
                            <a16:creationId xmlns:a16="http://schemas.microsoft.com/office/drawing/2014/main" id="{D03A6937-1830-4F67-A22B-AB2B6E8DC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099" y="2443163"/>
                        <a:ext cx="41703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69CE0C0F-6C04-4607-8650-69275862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899" y="2586038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对称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EB3FD63E-9F6C-4AA5-94CC-B21AEA869111}"/>
              </a:ext>
            </a:extLst>
          </p:cNvPr>
          <p:cNvGrpSpPr>
            <a:grpSpLocks/>
          </p:cNvGrpSpPr>
          <p:nvPr/>
        </p:nvGrpSpPr>
        <p:grpSpPr bwMode="auto">
          <a:xfrm>
            <a:off x="952499" y="3409950"/>
            <a:ext cx="5484813" cy="519113"/>
            <a:chOff x="432" y="2148"/>
            <a:chExt cx="3455" cy="327"/>
          </a:xfrm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D897121D-5DC8-4A88-A46B-D96BB374D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148"/>
              <a:ext cx="17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当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独立时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12" name="Object 7">
              <a:extLst>
                <a:ext uri="{FF2B5EF4-FFF2-40B4-BE49-F238E27FC236}">
                  <a16:creationId xmlns:a16="http://schemas.microsoft.com/office/drawing/2014/main" id="{AD626252-F409-4C36-B2DC-B7B34DA64A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160"/>
            <a:ext cx="17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Equation" r:id="rId8" imgW="2628900" imgH="431800" progId="Equation.3">
                    <p:embed/>
                  </p:oleObj>
                </mc:Choice>
                <mc:Fallback>
                  <p:oleObj name="Equation" r:id="rId8" imgW="2628900" imgH="431800" progId="Equation.3">
                    <p:embed/>
                    <p:pic>
                      <p:nvPicPr>
                        <p:cNvPr id="13322" name="Object 7">
                          <a:extLst>
                            <a:ext uri="{FF2B5EF4-FFF2-40B4-BE49-F238E27FC236}">
                              <a16:creationId xmlns:a16="http://schemas.microsoft.com/office/drawing/2014/main" id="{CFAD818D-C795-4382-B352-D4588F8C56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160"/>
                          <a:ext cx="1727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E897F236-2ADC-49FD-A6CA-1FBC2D8838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4808221"/>
              </p:ext>
            </p:extLst>
          </p:nvPr>
        </p:nvGraphicFramePr>
        <p:xfrm>
          <a:off x="2324099" y="4038600"/>
          <a:ext cx="4679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10" imgW="4533840" imgH="685800" progId="Equation.3">
                  <p:embed/>
                </p:oleObj>
              </mc:Choice>
              <mc:Fallback>
                <p:oleObj name="Equation" r:id="rId10" imgW="4533840" imgH="685800" progId="Equation.3">
                  <p:embed/>
                  <p:pic>
                    <p:nvPicPr>
                      <p:cNvPr id="77832" name="Object 8">
                        <a:extLst>
                          <a:ext uri="{FF2B5EF4-FFF2-40B4-BE49-F238E27FC236}">
                            <a16:creationId xmlns:a16="http://schemas.microsoft.com/office/drawing/2014/main" id="{0C0E717A-BECF-43EF-9953-BC9AE30C5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099" y="4038600"/>
                        <a:ext cx="4679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9">
            <a:extLst>
              <a:ext uri="{FF2B5EF4-FFF2-40B4-BE49-F238E27FC236}">
                <a16:creationId xmlns:a16="http://schemas.microsoft.com/office/drawing/2014/main" id="{7574615F-50E0-4E3E-8778-8E894370A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8905074"/>
              </p:ext>
            </p:extLst>
          </p:nvPr>
        </p:nvGraphicFramePr>
        <p:xfrm>
          <a:off x="1111249" y="4941168"/>
          <a:ext cx="69659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Equation" r:id="rId12" imgW="5575300" imgH="698500" progId="Equation.3">
                  <p:embed/>
                </p:oleObj>
              </mc:Choice>
              <mc:Fallback>
                <p:oleObj name="Equation" r:id="rId12" imgW="5575300" imgH="698500" progId="Equation.3">
                  <p:embed/>
                  <p:pic>
                    <p:nvPicPr>
                      <p:cNvPr id="77833" name="Object 9">
                        <a:extLst>
                          <a:ext uri="{FF2B5EF4-FFF2-40B4-BE49-F238E27FC236}">
                            <a16:creationId xmlns:a16="http://schemas.microsoft.com/office/drawing/2014/main" id="{1B0254D3-7CAD-40C3-8CD7-BFE3A62CB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49" y="4941168"/>
                        <a:ext cx="696595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对话气泡: 椭圆形 14">
            <a:extLst>
              <a:ext uri="{FF2B5EF4-FFF2-40B4-BE49-F238E27FC236}">
                <a16:creationId xmlns:a16="http://schemas.microsoft.com/office/drawing/2014/main" id="{3B1EDEFD-04DF-445A-818A-F2C666C94B2F}"/>
              </a:ext>
            </a:extLst>
          </p:cNvPr>
          <p:cNvSpPr/>
          <p:nvPr/>
        </p:nvSpPr>
        <p:spPr>
          <a:xfrm>
            <a:off x="7031310" y="3215754"/>
            <a:ext cx="2304256" cy="698500"/>
          </a:xfrm>
          <a:prstGeom prst="wedgeEllipseCallout">
            <a:avLst>
              <a:gd name="adj1" fmla="val -53817"/>
              <a:gd name="adj2" fmla="val 7902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zh-CN" altLang="en-US" sz="2800" b="1" dirty="0">
                <a:ln/>
                <a:solidFill>
                  <a:srgbClr val="FF0000"/>
                </a:solidFill>
              </a:rPr>
              <a:t>卷积公式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D8A500D-0E7A-4DEF-906A-5F9072618E6C}"/>
              </a:ext>
            </a:extLst>
          </p:cNvPr>
          <p:cNvSpPr/>
          <p:nvPr/>
        </p:nvSpPr>
        <p:spPr>
          <a:xfrm>
            <a:off x="2134766" y="4068763"/>
            <a:ext cx="5641075" cy="16494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861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24">
            <a:extLst>
              <a:ext uri="{FF2B5EF4-FFF2-40B4-BE49-F238E27FC236}">
                <a16:creationId xmlns:a16="http://schemas.microsoft.com/office/drawing/2014/main" id="{51623DCF-5B37-4C2E-A077-24909D8B08F7}"/>
              </a:ext>
            </a:extLst>
          </p:cNvPr>
          <p:cNvGrpSpPr>
            <a:grpSpLocks/>
          </p:cNvGrpSpPr>
          <p:nvPr/>
        </p:nvGrpSpPr>
        <p:grpSpPr bwMode="auto">
          <a:xfrm>
            <a:off x="622598" y="3717032"/>
            <a:ext cx="7240588" cy="711200"/>
            <a:chOff x="528" y="2768"/>
            <a:chExt cx="4561" cy="448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9D938E98-CCA5-439B-94B3-A0F751E5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816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由公式</a:t>
              </a:r>
            </a:p>
          </p:txBody>
        </p:sp>
        <p:graphicFrame>
          <p:nvGraphicFramePr>
            <p:cNvPr id="8" name="Object 4">
              <a:extLst>
                <a:ext uri="{FF2B5EF4-FFF2-40B4-BE49-F238E27FC236}">
                  <a16:creationId xmlns:a16="http://schemas.microsoft.com/office/drawing/2014/main" id="{0132C228-61B9-40AB-9202-26157E7355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1" y="2768"/>
            <a:ext cx="3588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4" imgW="4559300" imgH="698500" progId="Equation.3">
                    <p:embed/>
                  </p:oleObj>
                </mc:Choice>
                <mc:Fallback>
                  <p:oleObj name="Equation" r:id="rId4" imgW="4559300" imgH="698500" progId="Equation.3">
                    <p:embed/>
                    <p:pic>
                      <p:nvPicPr>
                        <p:cNvPr id="14344" name="Object 4">
                          <a:extLst>
                            <a:ext uri="{FF2B5EF4-FFF2-40B4-BE49-F238E27FC236}">
                              <a16:creationId xmlns:a16="http://schemas.microsoft.com/office/drawing/2014/main" id="{7A3745C4-219D-4ACE-9AFB-044CA1356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1" y="2768"/>
                          <a:ext cx="3588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 Box 2">
            <a:extLst>
              <a:ext uri="{FF2B5EF4-FFF2-40B4-BE49-F238E27FC236}">
                <a16:creationId xmlns:a16="http://schemas.microsoft.com/office/drawing/2014/main" id="{3CF378E0-45B3-481E-9773-8EF1818D7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598" y="1972226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C38D31AB-54D8-4743-93AE-6C7DBC2BDC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060779"/>
              </p:ext>
            </p:extLst>
          </p:nvPr>
        </p:nvGraphicFramePr>
        <p:xfrm>
          <a:off x="1397268" y="1700808"/>
          <a:ext cx="622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6" imgW="6223000" imgH="977900" progId="Equation.3">
                  <p:embed/>
                </p:oleObj>
              </mc:Choice>
              <mc:Fallback>
                <p:oleObj name="Equation" r:id="rId6" imgW="6223000" imgH="977900" progId="Equation.3">
                  <p:embed/>
                  <p:pic>
                    <p:nvPicPr>
                      <p:cNvPr id="78854" name="Object 6">
                        <a:extLst>
                          <a:ext uri="{FF2B5EF4-FFF2-40B4-BE49-F238E27FC236}">
                            <a16:creationId xmlns:a16="http://schemas.microsoft.com/office/drawing/2014/main" id="{E28B3333-4BB3-4BB1-8B97-0DC0CFDBCB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268" y="1700808"/>
                        <a:ext cx="622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EE3167C9-38EF-4EAB-A2B8-09B3C601D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957498"/>
              </p:ext>
            </p:extLst>
          </p:nvPr>
        </p:nvGraphicFramePr>
        <p:xfrm>
          <a:off x="2330718" y="2636912"/>
          <a:ext cx="542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8" imgW="5422900" imgH="977900" progId="Equation.3">
                  <p:embed/>
                </p:oleObj>
              </mc:Choice>
              <mc:Fallback>
                <p:oleObj name="Equation" r:id="rId8" imgW="5422900" imgH="977900" progId="Equation.3">
                  <p:embed/>
                  <p:pic>
                    <p:nvPicPr>
                      <p:cNvPr id="78855" name="Object 7">
                        <a:extLst>
                          <a:ext uri="{FF2B5EF4-FFF2-40B4-BE49-F238E27FC236}">
                            <a16:creationId xmlns:a16="http://schemas.microsoft.com/office/drawing/2014/main" id="{EE5799D1-F7E3-49E3-8212-22A47BBA8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718" y="2636912"/>
                        <a:ext cx="5422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1">
            <a:extLst>
              <a:ext uri="{FF2B5EF4-FFF2-40B4-BE49-F238E27FC236}">
                <a16:creationId xmlns:a16="http://schemas.microsoft.com/office/drawing/2014/main" id="{CB65C21B-CB19-4553-95D4-07AAF92A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98" y="836613"/>
            <a:ext cx="11017224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设两个独立的随机变量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都服从标准正态分布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的概率密度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5F6FE01-141D-4308-B8EF-7200FAF302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173694"/>
              </p:ext>
            </p:extLst>
          </p:nvPr>
        </p:nvGraphicFramePr>
        <p:xfrm>
          <a:off x="1548681" y="4450928"/>
          <a:ext cx="52355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10" imgW="4191000" imgH="965200" progId="Equation.3">
                  <p:embed/>
                </p:oleObj>
              </mc:Choice>
              <mc:Fallback>
                <p:oleObj name="Equation" r:id="rId10" imgW="4191000" imgH="965200" progId="Equation.3">
                  <p:embed/>
                  <p:pic>
                    <p:nvPicPr>
                      <p:cNvPr id="15366" name="Object 12">
                        <a:extLst>
                          <a:ext uri="{FF2B5EF4-FFF2-40B4-BE49-F238E27FC236}">
                            <a16:creationId xmlns:a16="http://schemas.microsoft.com/office/drawing/2014/main" id="{0F5BB23B-4A55-4C1C-A0F8-38CFA561A6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681" y="4450928"/>
                        <a:ext cx="52355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4">
            <a:extLst>
              <a:ext uri="{FF2B5EF4-FFF2-40B4-BE49-F238E27FC236}">
                <a16:creationId xmlns:a16="http://schemas.microsoft.com/office/drawing/2014/main" id="{1A718488-6A96-4593-B5D4-51BE26E22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06" y="4755728"/>
            <a:ext cx="66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graphicFrame>
        <p:nvGraphicFramePr>
          <p:cNvPr id="15" name="Object 13">
            <a:extLst>
              <a:ext uri="{FF2B5EF4-FFF2-40B4-BE49-F238E27FC236}">
                <a16:creationId xmlns:a16="http://schemas.microsoft.com/office/drawing/2014/main" id="{93C8359D-73F7-44A3-A46B-5A3157EC9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441254"/>
              </p:ext>
            </p:extLst>
          </p:nvPr>
        </p:nvGraphicFramePr>
        <p:xfrm>
          <a:off x="6815286" y="4365104"/>
          <a:ext cx="4267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12" imgW="3416300" imgH="1041400" progId="Equation.3">
                  <p:embed/>
                </p:oleObj>
              </mc:Choice>
              <mc:Fallback>
                <p:oleObj name="Equation" r:id="rId12" imgW="3416300" imgH="1041400" progId="Equation.3">
                  <p:embed/>
                  <p:pic>
                    <p:nvPicPr>
                      <p:cNvPr id="87053" name="Object 13">
                        <a:extLst>
                          <a:ext uri="{FF2B5EF4-FFF2-40B4-BE49-F238E27FC236}">
                            <a16:creationId xmlns:a16="http://schemas.microsoft.com/office/drawing/2014/main" id="{758EF1B5-6AE1-4B08-9570-ED78FCF1F2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5286" y="4365104"/>
                        <a:ext cx="4267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449A16D9-E330-40C7-B40B-9958FB0119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66242"/>
              </p:ext>
            </p:extLst>
          </p:nvPr>
        </p:nvGraphicFramePr>
        <p:xfrm>
          <a:off x="7751390" y="6004118"/>
          <a:ext cx="346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14" imgW="3467100" imgH="431800" progId="Equation.3">
                  <p:embed/>
                </p:oleObj>
              </mc:Choice>
              <mc:Fallback>
                <p:oleObj name="Equation" r:id="rId14" imgW="3467100" imgH="431800" progId="Equation.3">
                  <p:embed/>
                  <p:pic>
                    <p:nvPicPr>
                      <p:cNvPr id="87042" name="Object 2">
                        <a:extLst>
                          <a:ext uri="{FF2B5EF4-FFF2-40B4-BE49-F238E27FC236}">
                            <a16:creationId xmlns:a16="http://schemas.microsoft.com/office/drawing/2014/main" id="{A7D05178-C9D1-4AC4-99F8-AB32390C1E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390" y="6004118"/>
                        <a:ext cx="346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5">
            <a:extLst>
              <a:ext uri="{FF2B5EF4-FFF2-40B4-BE49-F238E27FC236}">
                <a16:creationId xmlns:a16="http://schemas.microsoft.com/office/drawing/2014/main" id="{F61EE2A1-B281-4BE4-B13B-A1D35C306F1D}"/>
              </a:ext>
            </a:extLst>
          </p:cNvPr>
          <p:cNvGrpSpPr>
            <a:grpSpLocks/>
          </p:cNvGrpSpPr>
          <p:nvPr/>
        </p:nvGrpSpPr>
        <p:grpSpPr bwMode="auto">
          <a:xfrm>
            <a:off x="838622" y="5301208"/>
            <a:ext cx="1905000" cy="914400"/>
            <a:chOff x="576" y="2160"/>
            <a:chExt cx="1200" cy="576"/>
          </a:xfrm>
        </p:grpSpPr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FF67AA7A-CC16-4EC3-9A2E-3DE202F87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FD3AC7A2-F613-4D1A-9CD2-7665D73A1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3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9">
              <a:extLst>
                <a:ext uri="{FF2B5EF4-FFF2-40B4-BE49-F238E27FC236}">
                  <a16:creationId xmlns:a16="http://schemas.microsoft.com/office/drawing/2014/main" id="{5C93C42B-3260-46D9-8116-7B0FF6A435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" y="2160"/>
            <a:ext cx="8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16" imgW="1308100" imgH="825500" progId="Equation.3">
                    <p:embed/>
                  </p:oleObj>
                </mc:Choice>
                <mc:Fallback>
                  <p:oleObj name="Equation" r:id="rId16" imgW="1308100" imgH="825500" progId="Equation.3">
                    <p:embed/>
                    <p:pic>
                      <p:nvPicPr>
                        <p:cNvPr id="15371" name="Object 9">
                          <a:extLst>
                            <a:ext uri="{FF2B5EF4-FFF2-40B4-BE49-F238E27FC236}">
                              <a16:creationId xmlns:a16="http://schemas.microsoft.com/office/drawing/2014/main" id="{5568B392-9D48-42EC-8A8C-AA48814E7D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160"/>
                          <a:ext cx="8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Object 10">
            <a:extLst>
              <a:ext uri="{FF2B5EF4-FFF2-40B4-BE49-F238E27FC236}">
                <a16:creationId xmlns:a16="http://schemas.microsoft.com/office/drawing/2014/main" id="{4499132B-FC16-4CF3-B324-938A7C9FC2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809106"/>
              </p:ext>
            </p:extLst>
          </p:nvPr>
        </p:nvGraphicFramePr>
        <p:xfrm>
          <a:off x="2756322" y="5606008"/>
          <a:ext cx="309403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18" imgW="2476500" imgH="965200" progId="Equation.3">
                  <p:embed/>
                </p:oleObj>
              </mc:Choice>
              <mc:Fallback>
                <p:oleObj name="Equation" r:id="rId18" imgW="2476500" imgH="965200" progId="Equation.3">
                  <p:embed/>
                  <p:pic>
                    <p:nvPicPr>
                      <p:cNvPr id="87050" name="Object 10">
                        <a:extLst>
                          <a:ext uri="{FF2B5EF4-FFF2-40B4-BE49-F238E27FC236}">
                            <a16:creationId xmlns:a16="http://schemas.microsoft.com/office/drawing/2014/main" id="{39FC88B7-C5F2-4CE6-B540-DFB8F662CB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322" y="5606008"/>
                        <a:ext cx="309403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5EF561A5-EB87-4B2F-B5C0-2FF59CB7C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899565"/>
              </p:ext>
            </p:extLst>
          </p:nvPr>
        </p:nvGraphicFramePr>
        <p:xfrm>
          <a:off x="5880522" y="5580608"/>
          <a:ext cx="1663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20" imgW="1663700" imgH="977900" progId="Equation.3">
                  <p:embed/>
                </p:oleObj>
              </mc:Choice>
              <mc:Fallback>
                <p:oleObj name="Equation" r:id="rId20" imgW="1663700" imgH="977900" progId="Equation.3">
                  <p:embed/>
                  <p:pic>
                    <p:nvPicPr>
                      <p:cNvPr id="87051" name="Object 11">
                        <a:extLst>
                          <a:ext uri="{FF2B5EF4-FFF2-40B4-BE49-F238E27FC236}">
                            <a16:creationId xmlns:a16="http://schemas.microsoft.com/office/drawing/2014/main" id="{70201C4E-479B-451D-B5BF-6F305C848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522" y="5580608"/>
                        <a:ext cx="1663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543196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8D8165F-484F-4468-860A-F2711CD9C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014" y="926752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A53C3AED-86D4-42F4-AF98-001BA9C0AC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724894"/>
              </p:ext>
            </p:extLst>
          </p:nvPr>
        </p:nvGraphicFramePr>
        <p:xfrm>
          <a:off x="2206351" y="1700808"/>
          <a:ext cx="741680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公式" r:id="rId4" imgW="7416800" imgH="1663700" progId="Equation.3">
                  <p:embed/>
                </p:oleObj>
              </mc:Choice>
              <mc:Fallback>
                <p:oleObj name="公式" r:id="rId4" imgW="7416800" imgH="1663700" progId="Equation.3">
                  <p:embed/>
                  <p:pic>
                    <p:nvPicPr>
                      <p:cNvPr id="116739" name="Object 3">
                        <a:extLst>
                          <a:ext uri="{FF2B5EF4-FFF2-40B4-BE49-F238E27FC236}">
                            <a16:creationId xmlns:a16="http://schemas.microsoft.com/office/drawing/2014/main" id="{15C5A8F1-528E-4A4B-B5D5-1996817A0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351" y="1700808"/>
                        <a:ext cx="7416800" cy="16637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B1777C66-D1A8-49AC-99DD-1B9832E68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726" y="4427066"/>
            <a:ext cx="84978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有限个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相互独立</a:t>
            </a: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的正态随机变量的线性组合仍然服从正态分布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B23098E0-ACC2-458C-AA66-366CAEE63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6151" y="3575595"/>
            <a:ext cx="457200" cy="762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FFFF00">
              <a:alpha val="50195"/>
            </a:srgbClr>
          </a:solidFill>
          <a:ln w="381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14323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CD41F01-1AD7-486E-BBB2-98DE3C571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69235"/>
              </p:ext>
            </p:extLst>
          </p:nvPr>
        </p:nvGraphicFramePr>
        <p:xfrm>
          <a:off x="673398" y="919956"/>
          <a:ext cx="74549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4" imgW="7454900" imgH="3086100" progId="Equation.3">
                  <p:embed/>
                </p:oleObj>
              </mc:Choice>
              <mc:Fallback>
                <p:oleObj name="Equation" r:id="rId4" imgW="7454900" imgH="3086100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01BD7119-98E0-464B-9592-9827123713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398" y="919956"/>
                        <a:ext cx="74549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">
            <a:extLst>
              <a:ext uri="{FF2B5EF4-FFF2-40B4-BE49-F238E27FC236}">
                <a16:creationId xmlns:a16="http://schemas.microsoft.com/office/drawing/2014/main" id="{BDB4A24F-CD76-43A7-BB5D-175239E9795F}"/>
              </a:ext>
            </a:extLst>
          </p:cNvPr>
          <p:cNvGrpSpPr>
            <a:grpSpLocks/>
          </p:cNvGrpSpPr>
          <p:nvPr/>
        </p:nvGrpSpPr>
        <p:grpSpPr bwMode="auto">
          <a:xfrm>
            <a:off x="622598" y="4196556"/>
            <a:ext cx="4864100" cy="520700"/>
            <a:chOff x="528" y="2544"/>
            <a:chExt cx="3064" cy="32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0CA1029-D981-42DF-8202-8D0C8DA10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9" name="Object 4">
              <a:extLst>
                <a:ext uri="{FF2B5EF4-FFF2-40B4-BE49-F238E27FC236}">
                  <a16:creationId xmlns:a16="http://schemas.microsoft.com/office/drawing/2014/main" id="{C206645F-D995-4C4B-AF52-71EE915778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92"/>
            <a:ext cx="24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Equation" r:id="rId6" imgW="3949700" imgH="444500" progId="Equation.3">
                    <p:embed/>
                  </p:oleObj>
                </mc:Choice>
                <mc:Fallback>
                  <p:oleObj name="Equation" r:id="rId6" imgW="3949700" imgH="444500" progId="Equation.3">
                    <p:embed/>
                    <p:pic>
                      <p:nvPicPr>
                        <p:cNvPr id="17415" name="Object 4">
                          <a:extLst>
                            <a:ext uri="{FF2B5EF4-FFF2-40B4-BE49-F238E27FC236}">
                              <a16:creationId xmlns:a16="http://schemas.microsoft.com/office/drawing/2014/main" id="{AC34743E-DC39-4107-80EB-0D0F1973D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92"/>
                          <a:ext cx="24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1A0F8CCA-B4B5-4C58-B2A7-F753C8DA03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088832"/>
              </p:ext>
            </p:extLst>
          </p:nvPr>
        </p:nvGraphicFramePr>
        <p:xfrm>
          <a:off x="1568748" y="5034756"/>
          <a:ext cx="4267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8" imgW="4257630" imgH="685800" progId="Equation.3">
                  <p:embed/>
                </p:oleObj>
              </mc:Choice>
              <mc:Fallback>
                <p:oleObj name="Equation" r:id="rId8" imgW="4257630" imgH="685800" progId="Equation.3">
                  <p:embed/>
                  <p:pic>
                    <p:nvPicPr>
                      <p:cNvPr id="119813" name="Object 5">
                        <a:extLst>
                          <a:ext uri="{FF2B5EF4-FFF2-40B4-BE49-F238E27FC236}">
                            <a16:creationId xmlns:a16="http://schemas.microsoft.com/office/drawing/2014/main" id="{2D0ADE9E-063F-4F3F-8F9C-95964ACC06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748" y="5034756"/>
                        <a:ext cx="4267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8C569BEB-96EF-4C6C-B3AD-310A83BDD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98" y="865981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75552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E00F0A0E-B8B8-40F3-8ECC-6329060A3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542000"/>
              </p:ext>
            </p:extLst>
          </p:nvPr>
        </p:nvGraphicFramePr>
        <p:xfrm>
          <a:off x="1270570" y="3955827"/>
          <a:ext cx="2679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4" imgW="2679700" imgH="977900" progId="Equation.3">
                  <p:embed/>
                </p:oleObj>
              </mc:Choice>
              <mc:Fallback>
                <p:oleObj name="Equation" r:id="rId4" imgW="2679700" imgH="977900" progId="Equation.3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id="{CFDA3612-6851-43AF-BD16-02A76861CA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570" y="3955827"/>
                        <a:ext cx="2679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98D176E7-62ED-45DD-8B80-5E3ACDA98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040205"/>
              </p:ext>
            </p:extLst>
          </p:nvPr>
        </p:nvGraphicFramePr>
        <p:xfrm>
          <a:off x="4483670" y="3955827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6" imgW="3175000" imgH="977900" progId="Equation.3">
                  <p:embed/>
                </p:oleObj>
              </mc:Choice>
              <mc:Fallback>
                <p:oleObj name="Equation" r:id="rId6" imgW="3175000" imgH="977900" progId="Equation.3">
                  <p:embed/>
                  <p:pic>
                    <p:nvPicPr>
                      <p:cNvPr id="120835" name="Object 3">
                        <a:extLst>
                          <a:ext uri="{FF2B5EF4-FFF2-40B4-BE49-F238E27FC236}">
                            <a16:creationId xmlns:a16="http://schemas.microsoft.com/office/drawing/2014/main" id="{C2C69AD2-8752-4E3C-8B8E-3D3EF058A0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670" y="3955827"/>
                        <a:ext cx="317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6">
            <a:extLst>
              <a:ext uri="{FF2B5EF4-FFF2-40B4-BE49-F238E27FC236}">
                <a16:creationId xmlns:a16="http://schemas.microsoft.com/office/drawing/2014/main" id="{3D0E6AA0-16B4-4440-8D45-70F575BE5F2B}"/>
              </a:ext>
            </a:extLst>
          </p:cNvPr>
          <p:cNvGrpSpPr>
            <a:grpSpLocks/>
          </p:cNvGrpSpPr>
          <p:nvPr/>
        </p:nvGrpSpPr>
        <p:grpSpPr bwMode="auto">
          <a:xfrm>
            <a:off x="2559620" y="1225327"/>
            <a:ext cx="4673600" cy="2298700"/>
            <a:chOff x="960" y="672"/>
            <a:chExt cx="2944" cy="1448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AD12460A-1A62-4566-AB56-B255B4AB4A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1920"/>
              <a:ext cx="2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0541CD77-1178-4EA2-BC72-89E47814F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816"/>
              <a:ext cx="0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E9ADE507-8C93-4D74-BAB8-421551C6B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152"/>
              <a:ext cx="2544" cy="0"/>
            </a:xfrm>
            <a:prstGeom prst="line">
              <a:avLst/>
            </a:prstGeom>
            <a:noFill/>
            <a:ln w="28575">
              <a:solidFill>
                <a:srgbClr val="8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8428433A-7C23-4D21-9EAD-2DFBF9E17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672"/>
              <a:ext cx="1248" cy="12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3" name="Object 10">
              <a:extLst>
                <a:ext uri="{FF2B5EF4-FFF2-40B4-BE49-F238E27FC236}">
                  <a16:creationId xmlns:a16="http://schemas.microsoft.com/office/drawing/2014/main" id="{19D9F362-60C4-4F8A-919D-6B9697AE1A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3" name="Equation" r:id="rId8" imgW="291847" imgH="317225" progId="Equation.3">
                    <p:embed/>
                  </p:oleObj>
                </mc:Choice>
                <mc:Fallback>
                  <p:oleObj name="Equation" r:id="rId8" imgW="291847" imgH="317225" progId="Equation.3">
                    <p:embed/>
                    <p:pic>
                      <p:nvPicPr>
                        <p:cNvPr id="18442" name="Object 10">
                          <a:extLst>
                            <a:ext uri="{FF2B5EF4-FFF2-40B4-BE49-F238E27FC236}">
                              <a16:creationId xmlns:a16="http://schemas.microsoft.com/office/drawing/2014/main" id="{16CF443F-9030-437C-86EA-6527DBB81D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1">
              <a:extLst>
                <a:ext uri="{FF2B5EF4-FFF2-40B4-BE49-F238E27FC236}">
                  <a16:creationId xmlns:a16="http://schemas.microsoft.com/office/drawing/2014/main" id="{470D74E9-CEC3-4C83-8321-F8205158B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920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4" name="Equation" r:id="rId10" imgW="368140" imgH="317362" progId="Equation.3">
                    <p:embed/>
                  </p:oleObj>
                </mc:Choice>
                <mc:Fallback>
                  <p:oleObj name="Equation" r:id="rId10" imgW="368140" imgH="317362" progId="Equation.3">
                    <p:embed/>
                    <p:pic>
                      <p:nvPicPr>
                        <p:cNvPr id="18443" name="Object 11">
                          <a:extLst>
                            <a:ext uri="{FF2B5EF4-FFF2-40B4-BE49-F238E27FC236}">
                              <a16:creationId xmlns:a16="http://schemas.microsoft.com/office/drawing/2014/main" id="{5C13D671-82B9-467E-8715-566755E502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920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67CA6D9B-F2CB-4BB9-B30D-B488D0DDB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B77A9BC3-147F-4800-B294-74C539056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768"/>
              <a:ext cx="1152" cy="11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7" name="Object 16">
              <a:extLst>
                <a:ext uri="{FF2B5EF4-FFF2-40B4-BE49-F238E27FC236}">
                  <a16:creationId xmlns:a16="http://schemas.microsoft.com/office/drawing/2014/main" id="{A255331D-075C-4BE7-BD0D-50A2447277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920"/>
            <a:ext cx="2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5" name="Equation" r:id="rId12" imgW="393359" imgH="317225" progId="Equation.3">
                    <p:embed/>
                  </p:oleObj>
                </mc:Choice>
                <mc:Fallback>
                  <p:oleObj name="Equation" r:id="rId12" imgW="393359" imgH="317225" progId="Equation.3">
                    <p:embed/>
                    <p:pic>
                      <p:nvPicPr>
                        <p:cNvPr id="18446" name="Object 16">
                          <a:extLst>
                            <a:ext uri="{FF2B5EF4-FFF2-40B4-BE49-F238E27FC236}">
                              <a16:creationId xmlns:a16="http://schemas.microsoft.com/office/drawing/2014/main" id="{E6640A49-A6E1-45EB-AFCE-CE2EFF205C5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920"/>
                          <a:ext cx="2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E057E42-5D10-4BCB-9EDA-509301BDA8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1152"/>
              <a:ext cx="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" name="Object 18">
              <a:extLst>
                <a:ext uri="{FF2B5EF4-FFF2-40B4-BE49-F238E27FC236}">
                  <a16:creationId xmlns:a16="http://schemas.microsoft.com/office/drawing/2014/main" id="{93A049D0-D2EC-4217-9DCC-026E7F317F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0" y="1938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6" name="Equation" r:id="rId14" imgW="203024" imgH="253780" progId="Equation.3">
                    <p:embed/>
                  </p:oleObj>
                </mc:Choice>
                <mc:Fallback>
                  <p:oleObj name="Equation" r:id="rId14" imgW="203024" imgH="253780" progId="Equation.3">
                    <p:embed/>
                    <p:pic>
                      <p:nvPicPr>
                        <p:cNvPr id="18448" name="Object 18">
                          <a:extLst>
                            <a:ext uri="{FF2B5EF4-FFF2-40B4-BE49-F238E27FC236}">
                              <a16:creationId xmlns:a16="http://schemas.microsoft.com/office/drawing/2014/main" id="{841A8F91-91CE-4B02-9686-BA52E6921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0" y="1938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DB8E3D9C-619C-4BC5-9403-7679EFB9ED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76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7" name="Equation" r:id="rId16" imgW="253890" imgH="241195" progId="Equation.3">
                    <p:embed/>
                  </p:oleObj>
                </mc:Choice>
                <mc:Fallback>
                  <p:oleObj name="Equation" r:id="rId16" imgW="253890" imgH="241195" progId="Equation.3">
                    <p:embed/>
                    <p:pic>
                      <p:nvPicPr>
                        <p:cNvPr id="18449" name="Object 19">
                          <a:extLst>
                            <a:ext uri="{FF2B5EF4-FFF2-40B4-BE49-F238E27FC236}">
                              <a16:creationId xmlns:a16="http://schemas.microsoft.com/office/drawing/2014/main" id="{0F5BDF01-8F39-4021-84AE-B9B3C515AB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76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0">
              <a:extLst>
                <a:ext uri="{FF2B5EF4-FFF2-40B4-BE49-F238E27FC236}">
                  <a16:creationId xmlns:a16="http://schemas.microsoft.com/office/drawing/2014/main" id="{0D98DEDD-1645-4B61-A7B9-EA7052075A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816"/>
            <a:ext cx="9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8" name="Equation" r:id="rId18" imgW="1473200" imgH="342900" progId="Equation.3">
                    <p:embed/>
                  </p:oleObj>
                </mc:Choice>
                <mc:Fallback>
                  <p:oleObj name="Equation" r:id="rId18" imgW="1473200" imgH="342900" progId="Equation.3">
                    <p:embed/>
                    <p:pic>
                      <p:nvPicPr>
                        <p:cNvPr id="18450" name="Object 20">
                          <a:extLst>
                            <a:ext uri="{FF2B5EF4-FFF2-40B4-BE49-F238E27FC236}">
                              <a16:creationId xmlns:a16="http://schemas.microsoft.com/office/drawing/2014/main" id="{C705AAD2-EEAC-4294-937B-3372C52AC6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9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21">
              <a:extLst>
                <a:ext uri="{FF2B5EF4-FFF2-40B4-BE49-F238E27FC236}">
                  <a16:creationId xmlns:a16="http://schemas.microsoft.com/office/drawing/2014/main" id="{F05552F4-6F0A-442B-A3A3-50D05543DD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864"/>
            <a:ext cx="50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79" name="Equation" r:id="rId20" imgW="799753" imgH="266584" progId="Equation.3">
                    <p:embed/>
                  </p:oleObj>
                </mc:Choice>
                <mc:Fallback>
                  <p:oleObj name="Equation" r:id="rId20" imgW="799753" imgH="266584" progId="Equation.3">
                    <p:embed/>
                    <p:pic>
                      <p:nvPicPr>
                        <p:cNvPr id="18451" name="Object 21">
                          <a:extLst>
                            <a:ext uri="{FF2B5EF4-FFF2-40B4-BE49-F238E27FC236}">
                              <a16:creationId xmlns:a16="http://schemas.microsoft.com/office/drawing/2014/main" id="{4B70381E-4F86-45DA-95B6-8E4611B8AB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864"/>
                          <a:ext cx="50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22">
              <a:extLst>
                <a:ext uri="{FF2B5EF4-FFF2-40B4-BE49-F238E27FC236}">
                  <a16:creationId xmlns:a16="http://schemas.microsoft.com/office/drawing/2014/main" id="{E202E8B5-6175-4A97-8AD9-158F7E31F5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960"/>
            <a:ext cx="6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80" name="Equation" r:id="rId22" imgW="964781" imgH="317362" progId="Equation.3">
                    <p:embed/>
                  </p:oleObj>
                </mc:Choice>
                <mc:Fallback>
                  <p:oleObj name="Equation" r:id="rId22" imgW="964781" imgH="317362" progId="Equation.3">
                    <p:embed/>
                    <p:pic>
                      <p:nvPicPr>
                        <p:cNvPr id="18452" name="Object 22">
                          <a:extLst>
                            <a:ext uri="{FF2B5EF4-FFF2-40B4-BE49-F238E27FC236}">
                              <a16:creationId xmlns:a16="http://schemas.microsoft.com/office/drawing/2014/main" id="{AD67A02A-C812-40F6-A993-05D79D2E4CD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960"/>
                          <a:ext cx="6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5">
            <a:extLst>
              <a:ext uri="{FF2B5EF4-FFF2-40B4-BE49-F238E27FC236}">
                <a16:creationId xmlns:a16="http://schemas.microsoft.com/office/drawing/2014/main" id="{ECFDD460-B3E6-479D-9B4A-2F7E1CD379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55568"/>
              </p:ext>
            </p:extLst>
          </p:nvPr>
        </p:nvGraphicFramePr>
        <p:xfrm>
          <a:off x="1270570" y="5106764"/>
          <a:ext cx="7200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24" imgW="7191450" imgH="685800" progId="Equation.3">
                  <p:embed/>
                </p:oleObj>
              </mc:Choice>
              <mc:Fallback>
                <p:oleObj name="Equation" r:id="rId24" imgW="7191450" imgH="685800" progId="Equation.3">
                  <p:embed/>
                  <p:pic>
                    <p:nvPicPr>
                      <p:cNvPr id="120857" name="Object 25">
                        <a:extLst>
                          <a:ext uri="{FF2B5EF4-FFF2-40B4-BE49-F238E27FC236}">
                            <a16:creationId xmlns:a16="http://schemas.microsoft.com/office/drawing/2014/main" id="{96301EC5-42D3-4AC2-A530-A2464899C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570" y="5106764"/>
                        <a:ext cx="7200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3569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989340E1-48C6-4A1B-AC0A-E7E1F020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37602"/>
              </p:ext>
            </p:extLst>
          </p:nvPr>
        </p:nvGraphicFramePr>
        <p:xfrm>
          <a:off x="1742226" y="692696"/>
          <a:ext cx="7366000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4" imgW="7366000" imgH="2400300" progId="Equation.3">
                  <p:embed/>
                </p:oleObj>
              </mc:Choice>
              <mc:Fallback>
                <p:oleObj name="Equation" r:id="rId4" imgW="7366000" imgH="2400300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F824052D-05E1-4076-93FD-91BDE1C83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226" y="692696"/>
                        <a:ext cx="7366000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DCF136BA-4653-46C2-BA6B-471B58E0E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49807"/>
              </p:ext>
            </p:extLst>
          </p:nvPr>
        </p:nvGraphicFramePr>
        <p:xfrm>
          <a:off x="766614" y="3212976"/>
          <a:ext cx="50800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6" imgW="5080000" imgH="1409700" progId="Equation.3">
                  <p:embed/>
                </p:oleObj>
              </mc:Choice>
              <mc:Fallback>
                <p:oleObj name="Equation" r:id="rId6" imgW="5080000" imgH="1409700" progId="Equation.3">
                  <p:embed/>
                  <p:pic>
                    <p:nvPicPr>
                      <p:cNvPr id="122883" name="Object 3">
                        <a:extLst>
                          <a:ext uri="{FF2B5EF4-FFF2-40B4-BE49-F238E27FC236}">
                            <a16:creationId xmlns:a16="http://schemas.microsoft.com/office/drawing/2014/main" id="{A906B123-9075-4D08-BD47-A38961DB3F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3212976"/>
                        <a:ext cx="50800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E3EA81F1-AFAA-4EC2-928B-38561476F1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4" y="1619702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此时</a:t>
            </a:r>
          </a:p>
        </p:txBody>
      </p:sp>
      <p:graphicFrame>
        <p:nvGraphicFramePr>
          <p:cNvPr id="9" name="Object 2051">
            <a:extLst>
              <a:ext uri="{FF2B5EF4-FFF2-40B4-BE49-F238E27FC236}">
                <a16:creationId xmlns:a16="http://schemas.microsoft.com/office/drawing/2014/main" id="{ECD4D92D-E1D6-4107-9764-3449DA5FB9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222819"/>
              </p:ext>
            </p:extLst>
          </p:nvPr>
        </p:nvGraphicFramePr>
        <p:xfrm>
          <a:off x="6026670" y="3212976"/>
          <a:ext cx="60452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8" imgW="6045200" imgH="1409700" progId="Equation.3">
                  <p:embed/>
                </p:oleObj>
              </mc:Choice>
              <mc:Fallback>
                <p:oleObj name="Equation" r:id="rId8" imgW="6045200" imgH="1409700" progId="Equation.3">
                  <p:embed/>
                  <p:pic>
                    <p:nvPicPr>
                      <p:cNvPr id="20482" name="Object 2051">
                        <a:extLst>
                          <a:ext uri="{FF2B5EF4-FFF2-40B4-BE49-F238E27FC236}">
                            <a16:creationId xmlns:a16="http://schemas.microsoft.com/office/drawing/2014/main" id="{C901D866-C88E-4C28-AB52-ED14E94C18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670" y="3212976"/>
                        <a:ext cx="60452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52">
            <a:extLst>
              <a:ext uri="{FF2B5EF4-FFF2-40B4-BE49-F238E27FC236}">
                <a16:creationId xmlns:a16="http://schemas.microsoft.com/office/drawing/2014/main" id="{EE6193B3-D4EB-498A-B6F9-84BDA834E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98058"/>
              </p:ext>
            </p:extLst>
          </p:nvPr>
        </p:nvGraphicFramePr>
        <p:xfrm>
          <a:off x="2998862" y="4915272"/>
          <a:ext cx="70866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10" imgW="7086600" imgH="1714500" progId="Equation.3">
                  <p:embed/>
                </p:oleObj>
              </mc:Choice>
              <mc:Fallback>
                <p:oleObj name="Equation" r:id="rId10" imgW="7086600" imgH="1714500" progId="Equation.3">
                  <p:embed/>
                  <p:pic>
                    <p:nvPicPr>
                      <p:cNvPr id="121860" name="Object 2052">
                        <a:extLst>
                          <a:ext uri="{FF2B5EF4-FFF2-40B4-BE49-F238E27FC236}">
                            <a16:creationId xmlns:a16="http://schemas.microsoft.com/office/drawing/2014/main" id="{9F629653-EDEF-43B0-9852-097765F4B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2" y="4915272"/>
                        <a:ext cx="70866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53">
            <a:extLst>
              <a:ext uri="{FF2B5EF4-FFF2-40B4-BE49-F238E27FC236}">
                <a16:creationId xmlns:a16="http://schemas.microsoft.com/office/drawing/2014/main" id="{E5948074-5DF7-4383-8DDE-03C6A5F5C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12223"/>
              </p:ext>
            </p:extLst>
          </p:nvPr>
        </p:nvGraphicFramePr>
        <p:xfrm>
          <a:off x="766614" y="5561025"/>
          <a:ext cx="200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12" imgW="2006600" imgH="431800" progId="Equation.3">
                  <p:embed/>
                </p:oleObj>
              </mc:Choice>
              <mc:Fallback>
                <p:oleObj name="Equation" r:id="rId12" imgW="2006600" imgH="431800" progId="Equation.3">
                  <p:embed/>
                  <p:pic>
                    <p:nvPicPr>
                      <p:cNvPr id="121861" name="Object 2053">
                        <a:extLst>
                          <a:ext uri="{FF2B5EF4-FFF2-40B4-BE49-F238E27FC236}">
                            <a16:creationId xmlns:a16="http://schemas.microsoft.com/office/drawing/2014/main" id="{3BEBBBCD-EC3F-4356-BE8E-E65143A01E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5561025"/>
                        <a:ext cx="200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07043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6A46A9CE-9AFE-4B2F-B828-2CC21A7A7D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657067"/>
              </p:ext>
            </p:extLst>
          </p:nvPr>
        </p:nvGraphicFramePr>
        <p:xfrm>
          <a:off x="622598" y="768374"/>
          <a:ext cx="72755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公式" r:id="rId4" imgW="2733750" imgH="209460" progId="Equation.3">
                  <p:embed/>
                </p:oleObj>
              </mc:Choice>
              <mc:Fallback>
                <p:oleObj name="公式" r:id="rId4" imgW="2733750" imgH="209460" progId="Equation.3">
                  <p:embed/>
                  <p:pic>
                    <p:nvPicPr>
                      <p:cNvPr id="21506" name="Object 2">
                        <a:extLst>
                          <a:ext uri="{FF2B5EF4-FFF2-40B4-BE49-F238E27FC236}">
                            <a16:creationId xmlns:a16="http://schemas.microsoft.com/office/drawing/2014/main" id="{97B3D918-6A6B-4D43-B6B7-6263177200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768374"/>
                        <a:ext cx="727551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18">
            <a:extLst>
              <a:ext uri="{FF2B5EF4-FFF2-40B4-BE49-F238E27FC236}">
                <a16:creationId xmlns:a16="http://schemas.microsoft.com/office/drawing/2014/main" id="{8F71D69A-C787-4A8B-B0FA-055A3F12344F}"/>
              </a:ext>
            </a:extLst>
          </p:cNvPr>
          <p:cNvGrpSpPr>
            <a:grpSpLocks/>
          </p:cNvGrpSpPr>
          <p:nvPr/>
        </p:nvGrpSpPr>
        <p:grpSpPr bwMode="auto">
          <a:xfrm>
            <a:off x="281030" y="2581496"/>
            <a:ext cx="3835400" cy="519113"/>
            <a:chOff x="528" y="1632"/>
            <a:chExt cx="2416" cy="327"/>
          </a:xfrm>
        </p:grpSpPr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659C2763-F891-45EA-AEB4-82E184B46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则有</a:t>
              </a:r>
            </a:p>
          </p:txBody>
        </p:sp>
        <p:graphicFrame>
          <p:nvGraphicFramePr>
            <p:cNvPr id="12" name="Object 6">
              <a:extLst>
                <a:ext uri="{FF2B5EF4-FFF2-40B4-BE49-F238E27FC236}">
                  <a16:creationId xmlns:a16="http://schemas.microsoft.com/office/drawing/2014/main" id="{412A704C-B4A2-4E72-B4B3-DF53589BEC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680"/>
            <a:ext cx="1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29" name="Equation" r:id="rId6" imgW="2921000" imgH="431800" progId="Equation.3">
                    <p:embed/>
                  </p:oleObj>
                </mc:Choice>
                <mc:Fallback>
                  <p:oleObj name="Equation" r:id="rId6" imgW="2921000" imgH="431800" progId="Equation.3">
                    <p:embed/>
                    <p:pic>
                      <p:nvPicPr>
                        <p:cNvPr id="21517" name="Object 6">
                          <a:extLst>
                            <a:ext uri="{FF2B5EF4-FFF2-40B4-BE49-F238E27FC236}">
                              <a16:creationId xmlns:a16="http://schemas.microsoft.com/office/drawing/2014/main" id="{59C05A6D-052E-4BE4-9932-89786D0B2C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680"/>
                          <a:ext cx="1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725C2FDF-3A44-4C0B-896A-ACDB2C408B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849731"/>
              </p:ext>
            </p:extLst>
          </p:nvPr>
        </p:nvGraphicFramePr>
        <p:xfrm>
          <a:off x="4167230" y="2657696"/>
          <a:ext cx="261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Equation" r:id="rId8" imgW="2616200" imgH="381000" progId="Equation.3">
                  <p:embed/>
                </p:oleObj>
              </mc:Choice>
              <mc:Fallback>
                <p:oleObj name="Equation" r:id="rId8" imgW="2616200" imgH="381000" progId="Equation.3">
                  <p:embed/>
                  <p:pic>
                    <p:nvPicPr>
                      <p:cNvPr id="72711" name="Object 7">
                        <a:extLst>
                          <a:ext uri="{FF2B5EF4-FFF2-40B4-BE49-F238E27FC236}">
                            <a16:creationId xmlns:a16="http://schemas.microsoft.com/office/drawing/2014/main" id="{244EDA09-5BF6-449F-8428-C074CBB5C1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7230" y="2657696"/>
                        <a:ext cx="261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17A3ED64-8438-47E9-81E2-F1E4E94A1A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767057"/>
              </p:ext>
            </p:extLst>
          </p:nvPr>
        </p:nvGraphicFramePr>
        <p:xfrm>
          <a:off x="6783430" y="2674387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Equation" r:id="rId10" imgW="3022600" imgH="381000" progId="Equation.3">
                  <p:embed/>
                </p:oleObj>
              </mc:Choice>
              <mc:Fallback>
                <p:oleObj name="Equation" r:id="rId10" imgW="3022600" imgH="38100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A6BF8E35-0B80-45BE-BE14-7A2E553855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430" y="2674387"/>
                        <a:ext cx="302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708472A2-70FA-4DF2-8273-E546F7E89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852731"/>
              </p:ext>
            </p:extLst>
          </p:nvPr>
        </p:nvGraphicFramePr>
        <p:xfrm>
          <a:off x="9835649" y="2647485"/>
          <a:ext cx="2070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Equation" r:id="rId12" imgW="2070100" imgH="419100" progId="Equation.3">
                  <p:embed/>
                </p:oleObj>
              </mc:Choice>
              <mc:Fallback>
                <p:oleObj name="Equation" r:id="rId12" imgW="2070100" imgH="41910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5C30B9AD-85E9-4F4C-BA96-5ED8B1DE5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5649" y="2647485"/>
                        <a:ext cx="2070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C0B53359-27DE-4410-A9C8-D8D088FF0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130965"/>
              </p:ext>
            </p:extLst>
          </p:nvPr>
        </p:nvGraphicFramePr>
        <p:xfrm>
          <a:off x="1160645" y="3422477"/>
          <a:ext cx="284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Equation" r:id="rId14" imgW="2844800" imgH="419100" progId="Equation.3">
                  <p:embed/>
                </p:oleObj>
              </mc:Choice>
              <mc:Fallback>
                <p:oleObj name="Equation" r:id="rId14" imgW="2844800" imgH="41910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08AD72CE-D058-4FB3-A79E-32198207D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645" y="3422477"/>
                        <a:ext cx="284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>
            <a:extLst>
              <a:ext uri="{FF2B5EF4-FFF2-40B4-BE49-F238E27FC236}">
                <a16:creationId xmlns:a16="http://schemas.microsoft.com/office/drawing/2014/main" id="{94863725-9ED2-4839-BC2D-6C7FCCAB29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6021"/>
              </p:ext>
            </p:extLst>
          </p:nvPr>
        </p:nvGraphicFramePr>
        <p:xfrm>
          <a:off x="4037195" y="3422477"/>
          <a:ext cx="219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16" imgW="2197100" imgH="381000" progId="Equation.3">
                  <p:embed/>
                </p:oleObj>
              </mc:Choice>
              <mc:Fallback>
                <p:oleObj name="Equation" r:id="rId16" imgW="2197100" imgH="381000" progId="Equation.3">
                  <p:embed/>
                  <p:pic>
                    <p:nvPicPr>
                      <p:cNvPr id="72715" name="Object 11">
                        <a:extLst>
                          <a:ext uri="{FF2B5EF4-FFF2-40B4-BE49-F238E27FC236}">
                            <a16:creationId xmlns:a16="http://schemas.microsoft.com/office/drawing/2014/main" id="{F00815BE-69E0-4A42-9277-578184B50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195" y="3422477"/>
                        <a:ext cx="219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>
            <a:extLst>
              <a:ext uri="{FF2B5EF4-FFF2-40B4-BE49-F238E27FC236}">
                <a16:creationId xmlns:a16="http://schemas.microsoft.com/office/drawing/2014/main" id="{7F0049FD-6CAF-465C-9263-87E277FDD7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7943738"/>
              </p:ext>
            </p:extLst>
          </p:nvPr>
        </p:nvGraphicFramePr>
        <p:xfrm>
          <a:off x="6234295" y="3425147"/>
          <a:ext cx="343551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18" imgW="3098800" imgH="381000" progId="Equation.3">
                  <p:embed/>
                </p:oleObj>
              </mc:Choice>
              <mc:Fallback>
                <p:oleObj name="Equation" r:id="rId18" imgW="3098800" imgH="381000" progId="Equation.3">
                  <p:embed/>
                  <p:pic>
                    <p:nvPicPr>
                      <p:cNvPr id="72716" name="Object 12">
                        <a:extLst>
                          <a:ext uri="{FF2B5EF4-FFF2-40B4-BE49-F238E27FC236}">
                            <a16:creationId xmlns:a16="http://schemas.microsoft.com/office/drawing/2014/main" id="{3B9DF549-F45D-4636-AC34-49E86DD53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4295" y="3425147"/>
                        <a:ext cx="3435516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3">
            <a:extLst>
              <a:ext uri="{FF2B5EF4-FFF2-40B4-BE49-F238E27FC236}">
                <a16:creationId xmlns:a16="http://schemas.microsoft.com/office/drawing/2014/main" id="{564CE305-E6D1-4241-83C6-D9BE584BB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541768"/>
              </p:ext>
            </p:extLst>
          </p:nvPr>
        </p:nvGraphicFramePr>
        <p:xfrm>
          <a:off x="2277816" y="4163445"/>
          <a:ext cx="40972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6" name="Equation" r:id="rId20" imgW="3695700" imgH="381000" progId="Equation.3">
                  <p:embed/>
                </p:oleObj>
              </mc:Choice>
              <mc:Fallback>
                <p:oleObj name="Equation" r:id="rId20" imgW="3695700" imgH="38100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AD4161E7-F468-4A31-95EB-D853E53F21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816" y="4163445"/>
                        <a:ext cx="4097275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>
            <a:extLst>
              <a:ext uri="{FF2B5EF4-FFF2-40B4-BE49-F238E27FC236}">
                <a16:creationId xmlns:a16="http://schemas.microsoft.com/office/drawing/2014/main" id="{F65E2798-B2C2-4FC7-852E-34CF47B10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983743"/>
              </p:ext>
            </p:extLst>
          </p:nvPr>
        </p:nvGraphicFramePr>
        <p:xfrm>
          <a:off x="324245" y="1412776"/>
          <a:ext cx="11531601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22" imgW="4724280" imgH="457200" progId="Equation.DSMT4">
                  <p:embed/>
                </p:oleObj>
              </mc:Choice>
              <mc:Fallback>
                <p:oleObj name="Equation" r:id="rId22" imgW="4724280" imgH="457200" progId="Equation.DSMT4">
                  <p:embed/>
                  <p:pic>
                    <p:nvPicPr>
                      <p:cNvPr id="72721" name="Object 17">
                        <a:extLst>
                          <a:ext uri="{FF2B5EF4-FFF2-40B4-BE49-F238E27FC236}">
                            <a16:creationId xmlns:a16="http://schemas.microsoft.com/office/drawing/2014/main" id="{8C4DB50F-D023-46D8-AE22-8244A0F5F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5" y="1412776"/>
                        <a:ext cx="11531601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>
            <a:extLst>
              <a:ext uri="{FF2B5EF4-FFF2-40B4-BE49-F238E27FC236}">
                <a16:creationId xmlns:a16="http://schemas.microsoft.com/office/drawing/2014/main" id="{3FDC8B34-B57B-42B5-AAB5-296B4D3DF9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331501"/>
              </p:ext>
            </p:extLst>
          </p:nvPr>
        </p:nvGraphicFramePr>
        <p:xfrm>
          <a:off x="2296288" y="4877426"/>
          <a:ext cx="3792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8" name="Equation" r:id="rId24" imgW="4013200" imgH="419100" progId="Equation.3">
                  <p:embed/>
                </p:oleObj>
              </mc:Choice>
              <mc:Fallback>
                <p:oleObj name="Equation" r:id="rId24" imgW="4013200" imgH="4191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2E5A2DB1-7D05-4A2D-B77F-8C8BD82B21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6288" y="4877426"/>
                        <a:ext cx="3792000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">
            <a:extLst>
              <a:ext uri="{FF2B5EF4-FFF2-40B4-BE49-F238E27FC236}">
                <a16:creationId xmlns:a16="http://schemas.microsoft.com/office/drawing/2014/main" id="{473E0703-FCDE-4717-9043-4F3103A8A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45950"/>
              </p:ext>
            </p:extLst>
          </p:nvPr>
        </p:nvGraphicFramePr>
        <p:xfrm>
          <a:off x="6375091" y="4167552"/>
          <a:ext cx="4693333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9" name="Equation" r:id="rId26" imgW="5080000" imgH="381000" progId="Equation.3">
                  <p:embed/>
                </p:oleObj>
              </mc:Choice>
              <mc:Fallback>
                <p:oleObj name="Equation" r:id="rId26" imgW="5080000" imgH="3810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6A5E6B8-D907-4C11-83A5-8EFD8C73E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5091" y="4167552"/>
                        <a:ext cx="4693333" cy="39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>
            <a:extLst>
              <a:ext uri="{FF2B5EF4-FFF2-40B4-BE49-F238E27FC236}">
                <a16:creationId xmlns:a16="http://schemas.microsoft.com/office/drawing/2014/main" id="{66E023E3-8BC7-4F4B-AE96-2B3896ED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67176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24" name="Object 5">
            <a:extLst>
              <a:ext uri="{FF2B5EF4-FFF2-40B4-BE49-F238E27FC236}">
                <a16:creationId xmlns:a16="http://schemas.microsoft.com/office/drawing/2014/main" id="{CACD2E5D-1945-4ED1-A582-4A2F4C34E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94413"/>
              </p:ext>
            </p:extLst>
          </p:nvPr>
        </p:nvGraphicFramePr>
        <p:xfrm>
          <a:off x="2198250" y="5510832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28" imgW="3181410" imgH="419190" progId="Equation.3">
                  <p:embed/>
                </p:oleObj>
              </mc:Choice>
              <mc:Fallback>
                <p:oleObj name="Equation" r:id="rId28" imgW="3181410" imgH="41919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B33BC8CF-BD61-4B38-9B7F-E8AFDE6D6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250" y="5510832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>
            <a:extLst>
              <a:ext uri="{FF2B5EF4-FFF2-40B4-BE49-F238E27FC236}">
                <a16:creationId xmlns:a16="http://schemas.microsoft.com/office/drawing/2014/main" id="{74F7DECB-1D7D-443D-98C8-74A51A2A11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67377"/>
              </p:ext>
            </p:extLst>
          </p:nvPr>
        </p:nvGraphicFramePr>
        <p:xfrm>
          <a:off x="2181935" y="6077071"/>
          <a:ext cx="514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30" imgW="5134050" imgH="409485" progId="Equation.3">
                  <p:embed/>
                </p:oleObj>
              </mc:Choice>
              <mc:Fallback>
                <p:oleObj name="Equation" r:id="rId30" imgW="5134050" imgH="409485" progId="Equation.3">
                  <p:embed/>
                  <p:pic>
                    <p:nvPicPr>
                      <p:cNvPr id="10" name="Object 7">
                        <a:extLst>
                          <a:ext uri="{FF2B5EF4-FFF2-40B4-BE49-F238E27FC236}">
                            <a16:creationId xmlns:a16="http://schemas.microsoft.com/office/drawing/2014/main" id="{D6FDACF2-CC61-4FD4-BE96-5D8B8B0D3B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935" y="6077071"/>
                        <a:ext cx="514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88837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30">
            <a:extLst>
              <a:ext uri="{FF2B5EF4-FFF2-40B4-BE49-F238E27FC236}">
                <a16:creationId xmlns:a16="http://schemas.microsoft.com/office/drawing/2014/main" id="{EDE3EC2B-3005-4795-B2C6-93C74C59E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86687"/>
              </p:ext>
            </p:extLst>
          </p:nvPr>
        </p:nvGraphicFramePr>
        <p:xfrm>
          <a:off x="416225" y="933708"/>
          <a:ext cx="11835483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7" name="Equation" r:id="rId4" imgW="5117760" imgH="482400" progId="Equation.DSMT4">
                  <p:embed/>
                </p:oleObj>
              </mc:Choice>
              <mc:Fallback>
                <p:oleObj name="Equation" r:id="rId4" imgW="5117760" imgH="482400" progId="Equation.DSMT4">
                  <p:embed/>
                  <p:pic>
                    <p:nvPicPr>
                      <p:cNvPr id="23554" name="Object 30">
                        <a:extLst>
                          <a:ext uri="{FF2B5EF4-FFF2-40B4-BE49-F238E27FC236}">
                            <a16:creationId xmlns:a16="http://schemas.microsoft.com/office/drawing/2014/main" id="{5A51F330-62AF-420F-B963-B10937FE4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225" y="933708"/>
                        <a:ext cx="11835483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8">
            <a:extLst>
              <a:ext uri="{FF2B5EF4-FFF2-40B4-BE49-F238E27FC236}">
                <a16:creationId xmlns:a16="http://schemas.microsoft.com/office/drawing/2014/main" id="{0FC3E56D-528F-4027-8FF7-7DD2537EAAD2}"/>
              </a:ext>
            </a:extLst>
          </p:cNvPr>
          <p:cNvGrpSpPr>
            <a:grpSpLocks/>
          </p:cNvGrpSpPr>
          <p:nvPr/>
        </p:nvGrpSpPr>
        <p:grpSpPr bwMode="auto">
          <a:xfrm>
            <a:off x="898798" y="2535932"/>
            <a:ext cx="2209800" cy="800100"/>
            <a:chOff x="684" y="2192"/>
            <a:chExt cx="1392" cy="504"/>
          </a:xfrm>
        </p:grpSpPr>
        <p:sp>
          <p:nvSpPr>
            <p:cNvPr id="8" name="Rectangle 31">
              <a:extLst>
                <a:ext uri="{FF2B5EF4-FFF2-40B4-BE49-F238E27FC236}">
                  <a16:creationId xmlns:a16="http://schemas.microsoft.com/office/drawing/2014/main" id="{9E019113-DACD-4AE2-B7E4-EEC71B4D7E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9FE54F79-2FE1-4C4D-AA73-3DC3B3417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2192"/>
              <a:ext cx="384" cy="19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3F9533AB-5F6D-4449-B3A2-FF94B3272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" y="2288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34">
              <a:extLst>
                <a:ext uri="{FF2B5EF4-FFF2-40B4-BE49-F238E27FC236}">
                  <a16:creationId xmlns:a16="http://schemas.microsoft.com/office/drawing/2014/main" id="{A075B54E-6232-4FD1-BAC1-14ECD6DA2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6" y="22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35">
              <a:extLst>
                <a:ext uri="{FF2B5EF4-FFF2-40B4-BE49-F238E27FC236}">
                  <a16:creationId xmlns:a16="http://schemas.microsoft.com/office/drawing/2014/main" id="{51E1E59F-9BA6-4C42-A439-80C270DA2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28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43">
              <a:extLst>
                <a:ext uri="{FF2B5EF4-FFF2-40B4-BE49-F238E27FC236}">
                  <a16:creationId xmlns:a16="http://schemas.microsoft.com/office/drawing/2014/main" id="{E1E0EA52-A0C9-40C9-96C1-0492A47537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19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8" name="公式" r:id="rId6" imgW="355446" imgH="291973" progId="Equation.3">
                    <p:embed/>
                  </p:oleObj>
                </mc:Choice>
                <mc:Fallback>
                  <p:oleObj name="公式" r:id="rId6" imgW="355446" imgH="291973" progId="Equation.3">
                    <p:embed/>
                    <p:pic>
                      <p:nvPicPr>
                        <p:cNvPr id="23595" name="Object 43">
                          <a:extLst>
                            <a:ext uri="{FF2B5EF4-FFF2-40B4-BE49-F238E27FC236}">
                              <a16:creationId xmlns:a16="http://schemas.microsoft.com/office/drawing/2014/main" id="{8E286CF8-F58B-4051-9990-FC395FC973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19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46">
              <a:extLst>
                <a:ext uri="{FF2B5EF4-FFF2-40B4-BE49-F238E27FC236}">
                  <a16:creationId xmlns:a16="http://schemas.microsoft.com/office/drawing/2014/main" id="{E0E296E2-1545-41ED-8079-2BD01B782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192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69" name="Equation" r:id="rId8" imgW="279279" imgH="291973" progId="Equation.3">
                    <p:embed/>
                  </p:oleObj>
                </mc:Choice>
                <mc:Fallback>
                  <p:oleObj name="Equation" r:id="rId8" imgW="279279" imgH="291973" progId="Equation.3">
                    <p:embed/>
                    <p:pic>
                      <p:nvPicPr>
                        <p:cNvPr id="23596" name="Object 46">
                          <a:extLst>
                            <a:ext uri="{FF2B5EF4-FFF2-40B4-BE49-F238E27FC236}">
                              <a16:creationId xmlns:a16="http://schemas.microsoft.com/office/drawing/2014/main" id="{16F0ADC6-3D9C-4D2C-9138-A273A89C678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192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9">
              <a:extLst>
                <a:ext uri="{FF2B5EF4-FFF2-40B4-BE49-F238E27FC236}">
                  <a16:creationId xmlns:a16="http://schemas.microsoft.com/office/drawing/2014/main" id="{2548F27C-2D34-4C62-BCD5-8CECFE4157D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8" y="243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0" name="Equation" r:id="rId10" imgW="330200" imgH="419100" progId="Equation.3">
                    <p:embed/>
                  </p:oleObj>
                </mc:Choice>
                <mc:Fallback>
                  <p:oleObj name="Equation" r:id="rId10" imgW="330200" imgH="419100" progId="Equation.3">
                    <p:embed/>
                    <p:pic>
                      <p:nvPicPr>
                        <p:cNvPr id="23597" name="Object 49">
                          <a:extLst>
                            <a:ext uri="{FF2B5EF4-FFF2-40B4-BE49-F238E27FC236}">
                              <a16:creationId xmlns:a16="http://schemas.microsoft.com/office/drawing/2014/main" id="{B07E0D35-A649-400A-B151-E0D3F052C7A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243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50">
              <a:extLst>
                <a:ext uri="{FF2B5EF4-FFF2-40B4-BE49-F238E27FC236}">
                  <a16:creationId xmlns:a16="http://schemas.microsoft.com/office/drawing/2014/main" id="{1618A373-80C8-4D59-B780-C33DEAFECD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44" y="243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1" name="Equation" r:id="rId12" imgW="355446" imgH="418918" progId="Equation.3">
                    <p:embed/>
                  </p:oleObj>
                </mc:Choice>
                <mc:Fallback>
                  <p:oleObj name="Equation" r:id="rId12" imgW="355446" imgH="418918" progId="Equation.3">
                    <p:embed/>
                    <p:pic>
                      <p:nvPicPr>
                        <p:cNvPr id="23598" name="Object 50">
                          <a:extLst>
                            <a:ext uri="{FF2B5EF4-FFF2-40B4-BE49-F238E27FC236}">
                              <a16:creationId xmlns:a16="http://schemas.microsoft.com/office/drawing/2014/main" id="{D8E8A29E-1D40-4686-95B1-2147339214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43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Group 89">
            <a:extLst>
              <a:ext uri="{FF2B5EF4-FFF2-40B4-BE49-F238E27FC236}">
                <a16:creationId xmlns:a16="http://schemas.microsoft.com/office/drawing/2014/main" id="{72F775A5-195F-46DF-A159-89BEC2BD252F}"/>
              </a:ext>
            </a:extLst>
          </p:cNvPr>
          <p:cNvGrpSpPr>
            <a:grpSpLocks/>
          </p:cNvGrpSpPr>
          <p:nvPr/>
        </p:nvGrpSpPr>
        <p:grpSpPr bwMode="auto">
          <a:xfrm>
            <a:off x="3851126" y="2193032"/>
            <a:ext cx="1524000" cy="1485900"/>
            <a:chOff x="2604" y="1808"/>
            <a:chExt cx="960" cy="936"/>
          </a:xfrm>
        </p:grpSpPr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id="{E6B1F1E2-48C8-4CCF-BC88-E282022F6C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2" y="2000"/>
              <a:ext cx="384" cy="576"/>
              <a:chOff x="4752" y="288"/>
              <a:chExt cx="384" cy="576"/>
            </a:xfrm>
          </p:grpSpPr>
          <p:sp>
            <p:nvSpPr>
              <p:cNvPr id="29" name="Rectangle 37">
                <a:extLst>
                  <a:ext uri="{FF2B5EF4-FFF2-40B4-BE49-F238E27FC236}">
                    <a16:creationId xmlns:a16="http://schemas.microsoft.com/office/drawing/2014/main" id="{0633BBB0-B537-4B59-8442-34DC9A997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0" name="Rectangle 38">
                <a:extLst>
                  <a:ext uri="{FF2B5EF4-FFF2-40B4-BE49-F238E27FC236}">
                    <a16:creationId xmlns:a16="http://schemas.microsoft.com/office/drawing/2014/main" id="{7BCD121D-4805-43CB-975A-8AC95D898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19" name="Object 45">
              <a:extLst>
                <a:ext uri="{FF2B5EF4-FFF2-40B4-BE49-F238E27FC236}">
                  <a16:creationId xmlns:a16="http://schemas.microsoft.com/office/drawing/2014/main" id="{ACA7001D-A785-41E4-9D8E-23F25CEF8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8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2" name="Equation" r:id="rId14" imgW="355446" imgH="291973" progId="Equation.3">
                    <p:embed/>
                  </p:oleObj>
                </mc:Choice>
                <mc:Fallback>
                  <p:oleObj name="Equation" r:id="rId14" imgW="355446" imgH="291973" progId="Equation.3">
                    <p:embed/>
                    <p:pic>
                      <p:nvPicPr>
                        <p:cNvPr id="23578" name="Object 45">
                          <a:extLst>
                            <a:ext uri="{FF2B5EF4-FFF2-40B4-BE49-F238E27FC236}">
                              <a16:creationId xmlns:a16="http://schemas.microsoft.com/office/drawing/2014/main" id="{46667DE4-8D4E-46B4-81F2-572DF7935C9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7">
              <a:extLst>
                <a:ext uri="{FF2B5EF4-FFF2-40B4-BE49-F238E27FC236}">
                  <a16:creationId xmlns:a16="http://schemas.microsoft.com/office/drawing/2014/main" id="{71174BFA-CC5B-4D55-823E-DFA6D3DD4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88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3" name="Equation" r:id="rId16" imgW="279279" imgH="291973" progId="Equation.3">
                    <p:embed/>
                  </p:oleObj>
                </mc:Choice>
                <mc:Fallback>
                  <p:oleObj name="Equation" r:id="rId16" imgW="279279" imgH="291973" progId="Equation.3">
                    <p:embed/>
                    <p:pic>
                      <p:nvPicPr>
                        <p:cNvPr id="23579" name="Object 47">
                          <a:extLst>
                            <a:ext uri="{FF2B5EF4-FFF2-40B4-BE49-F238E27FC236}">
                              <a16:creationId xmlns:a16="http://schemas.microsoft.com/office/drawing/2014/main" id="{01BFDEAA-DBF9-4F90-97EF-9E44E00D4D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504BCE8C-4CD0-4375-B5C4-893FC1B5F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7D63CF1F-AD0A-4E29-947F-8FF4BF903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D1D8C293-D222-4032-91A5-9F830F08B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28027B52-9EC5-465C-8D1D-59312CED0C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248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A08DF4DC-6FF7-458B-9594-26E65E587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8" y="209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56">
              <a:extLst>
                <a:ext uri="{FF2B5EF4-FFF2-40B4-BE49-F238E27FC236}">
                  <a16:creationId xmlns:a16="http://schemas.microsoft.com/office/drawing/2014/main" id="{E14783BA-2BD1-4C17-95E7-9D20B07FE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" y="2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Object 67">
              <a:extLst>
                <a:ext uri="{FF2B5EF4-FFF2-40B4-BE49-F238E27FC236}">
                  <a16:creationId xmlns:a16="http://schemas.microsoft.com/office/drawing/2014/main" id="{1DD36C6E-826F-48BE-AC34-746AAD0D60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2480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4" name="Equation" r:id="rId18" imgW="355446" imgH="418918" progId="Equation.3">
                    <p:embed/>
                  </p:oleObj>
                </mc:Choice>
                <mc:Fallback>
                  <p:oleObj name="Equation" r:id="rId18" imgW="355446" imgH="418918" progId="Equation.3">
                    <p:embed/>
                    <p:pic>
                      <p:nvPicPr>
                        <p:cNvPr id="23586" name="Object 67">
                          <a:extLst>
                            <a:ext uri="{FF2B5EF4-FFF2-40B4-BE49-F238E27FC236}">
                              <a16:creationId xmlns:a16="http://schemas.microsoft.com/office/drawing/2014/main" id="{109BD4C0-BAC7-40C8-BD27-3EA92205A4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2480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69">
              <a:extLst>
                <a:ext uri="{FF2B5EF4-FFF2-40B4-BE49-F238E27FC236}">
                  <a16:creationId xmlns:a16="http://schemas.microsoft.com/office/drawing/2014/main" id="{D8EE4B82-7B98-4D71-B9E2-22D49FACDD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4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5" name="Equation" r:id="rId20" imgW="330200" imgH="419100" progId="Equation.3">
                    <p:embed/>
                  </p:oleObj>
                </mc:Choice>
                <mc:Fallback>
                  <p:oleObj name="Equation" r:id="rId20" imgW="330200" imgH="419100" progId="Equation.3">
                    <p:embed/>
                    <p:pic>
                      <p:nvPicPr>
                        <p:cNvPr id="23587" name="Object 69">
                          <a:extLst>
                            <a:ext uri="{FF2B5EF4-FFF2-40B4-BE49-F238E27FC236}">
                              <a16:creationId xmlns:a16="http://schemas.microsoft.com/office/drawing/2014/main" id="{5A3DE9ED-4EBE-4CB1-B202-4F2F97411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90">
            <a:extLst>
              <a:ext uri="{FF2B5EF4-FFF2-40B4-BE49-F238E27FC236}">
                <a16:creationId xmlns:a16="http://schemas.microsoft.com/office/drawing/2014/main" id="{10A3219E-106D-49F4-8000-ABDA889FA762}"/>
              </a:ext>
            </a:extLst>
          </p:cNvPr>
          <p:cNvGrpSpPr>
            <a:grpSpLocks/>
          </p:cNvGrpSpPr>
          <p:nvPr/>
        </p:nvGrpSpPr>
        <p:grpSpPr bwMode="auto">
          <a:xfrm>
            <a:off x="6155382" y="2154932"/>
            <a:ext cx="1524000" cy="1562100"/>
            <a:chOff x="4092" y="1808"/>
            <a:chExt cx="960" cy="984"/>
          </a:xfrm>
        </p:grpSpPr>
        <p:grpSp>
          <p:nvGrpSpPr>
            <p:cNvPr id="32" name="Group 40">
              <a:extLst>
                <a:ext uri="{FF2B5EF4-FFF2-40B4-BE49-F238E27FC236}">
                  <a16:creationId xmlns:a16="http://schemas.microsoft.com/office/drawing/2014/main" id="{E1581ADA-8D42-4890-A8E0-4068E79E80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0" y="2000"/>
              <a:ext cx="384" cy="576"/>
              <a:chOff x="4752" y="288"/>
              <a:chExt cx="384" cy="576"/>
            </a:xfrm>
          </p:grpSpPr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387A04DB-833B-4DE3-81F2-EFC803F0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288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" name="Rectangle 42">
                <a:extLst>
                  <a:ext uri="{FF2B5EF4-FFF2-40B4-BE49-F238E27FC236}">
                    <a16:creationId xmlns:a16="http://schemas.microsoft.com/office/drawing/2014/main" id="{D7F25456-FD44-4BDD-AB46-AFB5974FF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672"/>
                <a:ext cx="384" cy="192"/>
              </a:xfrm>
              <a:prstGeom prst="rect">
                <a:avLst/>
              </a:prstGeom>
              <a:solidFill>
                <a:srgbClr val="FFFF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aphicFrame>
          <p:nvGraphicFramePr>
            <p:cNvPr id="33" name="Object 44">
              <a:extLst>
                <a:ext uri="{FF2B5EF4-FFF2-40B4-BE49-F238E27FC236}">
                  <a16:creationId xmlns:a16="http://schemas.microsoft.com/office/drawing/2014/main" id="{60BD6BBC-19C4-4BBD-9A10-DD2FE146F1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0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6" name="Equation" r:id="rId22" imgW="355446" imgH="291973" progId="Equation.3">
                    <p:embed/>
                  </p:oleObj>
                </mc:Choice>
                <mc:Fallback>
                  <p:oleObj name="Equation" r:id="rId22" imgW="355446" imgH="291973" progId="Equation.3">
                    <p:embed/>
                    <p:pic>
                      <p:nvPicPr>
                        <p:cNvPr id="23561" name="Object 44">
                          <a:extLst>
                            <a:ext uri="{FF2B5EF4-FFF2-40B4-BE49-F238E27FC236}">
                              <a16:creationId xmlns:a16="http://schemas.microsoft.com/office/drawing/2014/main" id="{0DB6F098-64C0-4D2D-9E2C-F3A0F4DBBD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0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48">
              <a:extLst>
                <a:ext uri="{FF2B5EF4-FFF2-40B4-BE49-F238E27FC236}">
                  <a16:creationId xmlns:a16="http://schemas.microsoft.com/office/drawing/2014/main" id="{1D80461B-4D36-419C-9B51-85AD7363D1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384"/>
            <a:ext cx="17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7" name="Equation" r:id="rId23" imgW="279279" imgH="291973" progId="Equation.3">
                    <p:embed/>
                  </p:oleObj>
                </mc:Choice>
                <mc:Fallback>
                  <p:oleObj name="Equation" r:id="rId23" imgW="279279" imgH="291973" progId="Equation.3">
                    <p:embed/>
                    <p:pic>
                      <p:nvPicPr>
                        <p:cNvPr id="23562" name="Object 48">
                          <a:extLst>
                            <a:ext uri="{FF2B5EF4-FFF2-40B4-BE49-F238E27FC236}">
                              <a16:creationId xmlns:a16="http://schemas.microsoft.com/office/drawing/2014/main" id="{4B650837-8DCC-4E82-A6B8-2ACFF51C69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384"/>
                          <a:ext cx="176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57">
              <a:extLst>
                <a:ext uri="{FF2B5EF4-FFF2-40B4-BE49-F238E27FC236}">
                  <a16:creationId xmlns:a16="http://schemas.microsoft.com/office/drawing/2014/main" id="{0ABFAC01-4632-40D2-9112-F0585ADB3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58">
              <a:extLst>
                <a:ext uri="{FF2B5EF4-FFF2-40B4-BE49-F238E27FC236}">
                  <a16:creationId xmlns:a16="http://schemas.microsoft.com/office/drawing/2014/main" id="{9CEA02CF-021D-4B76-9523-F978AF1B52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09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59">
              <a:extLst>
                <a:ext uri="{FF2B5EF4-FFF2-40B4-BE49-F238E27FC236}">
                  <a16:creationId xmlns:a16="http://schemas.microsoft.com/office/drawing/2014/main" id="{3162A754-53BE-4E8F-8B49-19EC47492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096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" name="Object 60">
              <a:extLst>
                <a:ext uri="{FF2B5EF4-FFF2-40B4-BE49-F238E27FC236}">
                  <a16:creationId xmlns:a16="http://schemas.microsoft.com/office/drawing/2014/main" id="{B5AA76EA-0158-45A5-819A-493FC722E0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202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8" name="Equation" r:id="rId24" imgW="164885" imgH="164885" progId="Equation.3">
                    <p:embed/>
                  </p:oleObj>
                </mc:Choice>
                <mc:Fallback>
                  <p:oleObj name="Equation" r:id="rId24" imgW="164885" imgH="164885" progId="Equation.3">
                    <p:embed/>
                    <p:pic>
                      <p:nvPicPr>
                        <p:cNvPr id="23566" name="Object 60">
                          <a:extLst>
                            <a:ext uri="{FF2B5EF4-FFF2-40B4-BE49-F238E27FC236}">
                              <a16:creationId xmlns:a16="http://schemas.microsoft.com/office/drawing/2014/main" id="{5CA3AA90-D9CE-422D-8319-E060A01E0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202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Line 61">
              <a:extLst>
                <a:ext uri="{FF2B5EF4-FFF2-40B4-BE49-F238E27FC236}">
                  <a16:creationId xmlns:a16="http://schemas.microsoft.com/office/drawing/2014/main" id="{60A70FCA-E580-41D2-8F93-865FA18DA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432"/>
              <a:ext cx="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0" name="Object 62">
              <a:extLst>
                <a:ext uri="{FF2B5EF4-FFF2-40B4-BE49-F238E27FC236}">
                  <a16:creationId xmlns:a16="http://schemas.microsoft.com/office/drawing/2014/main" id="{76229BA4-2E18-446E-AA24-6FA8E1545C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346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79" name="公式" r:id="rId26" imgW="164885" imgH="164885" progId="Equation.3">
                    <p:embed/>
                  </p:oleObj>
                </mc:Choice>
                <mc:Fallback>
                  <p:oleObj name="公式" r:id="rId26" imgW="164885" imgH="164885" progId="Equation.3">
                    <p:embed/>
                    <p:pic>
                      <p:nvPicPr>
                        <p:cNvPr id="23568" name="Object 62">
                          <a:extLst>
                            <a:ext uri="{FF2B5EF4-FFF2-40B4-BE49-F238E27FC236}">
                              <a16:creationId xmlns:a16="http://schemas.microsoft.com/office/drawing/2014/main" id="{ACEBE066-9A59-4F3A-A1A9-66FC8B55DAA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346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Line 63">
              <a:extLst>
                <a:ext uri="{FF2B5EF4-FFF2-40B4-BE49-F238E27FC236}">
                  <a16:creationId xmlns:a16="http://schemas.microsoft.com/office/drawing/2014/main" id="{92277010-0F9C-4ABA-B32B-58571E97A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8" y="2251"/>
              <a:ext cx="98" cy="1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64">
              <a:extLst>
                <a:ext uri="{FF2B5EF4-FFF2-40B4-BE49-F238E27FC236}">
                  <a16:creationId xmlns:a16="http://schemas.microsoft.com/office/drawing/2014/main" id="{E8E8502B-099A-4517-9E19-BB0F58D9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8" y="252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65">
              <a:extLst>
                <a:ext uri="{FF2B5EF4-FFF2-40B4-BE49-F238E27FC236}">
                  <a16:creationId xmlns:a16="http://schemas.microsoft.com/office/drawing/2014/main" id="{553797DB-4F66-4D43-B939-29BEC1895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" y="209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6E0136-4387-4DF8-B932-62D5CAE4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" y="252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Object 68">
              <a:extLst>
                <a:ext uri="{FF2B5EF4-FFF2-40B4-BE49-F238E27FC236}">
                  <a16:creationId xmlns:a16="http://schemas.microsoft.com/office/drawing/2014/main" id="{0F098A56-0E39-4755-AB30-BC241409AA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0" y="2528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0" name="Equation" r:id="rId28" imgW="355446" imgH="418918" progId="Equation.3">
                    <p:embed/>
                  </p:oleObj>
                </mc:Choice>
                <mc:Fallback>
                  <p:oleObj name="Equation" r:id="rId28" imgW="355446" imgH="418918" progId="Equation.3">
                    <p:embed/>
                    <p:pic>
                      <p:nvPicPr>
                        <p:cNvPr id="23573" name="Object 68">
                          <a:extLst>
                            <a:ext uri="{FF2B5EF4-FFF2-40B4-BE49-F238E27FC236}">
                              <a16:creationId xmlns:a16="http://schemas.microsoft.com/office/drawing/2014/main" id="{888CC344-0154-4C56-AD99-AE77740D99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0" y="2528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70">
              <a:extLst>
                <a:ext uri="{FF2B5EF4-FFF2-40B4-BE49-F238E27FC236}">
                  <a16:creationId xmlns:a16="http://schemas.microsoft.com/office/drawing/2014/main" id="{407020A3-3037-4FAD-ABC2-696DBD97A6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2" y="1808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81" name="Equation" r:id="rId29" imgW="330200" imgH="419100" progId="Equation.3">
                    <p:embed/>
                  </p:oleObj>
                </mc:Choice>
                <mc:Fallback>
                  <p:oleObj name="Equation" r:id="rId29" imgW="330200" imgH="419100" progId="Equation.3">
                    <p:embed/>
                    <p:pic>
                      <p:nvPicPr>
                        <p:cNvPr id="23574" name="Object 70">
                          <a:extLst>
                            <a:ext uri="{FF2B5EF4-FFF2-40B4-BE49-F238E27FC236}">
                              <a16:creationId xmlns:a16="http://schemas.microsoft.com/office/drawing/2014/main" id="{B02B6B9C-5797-4212-9140-3878518D6F0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808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Rectangle 85">
            <a:extLst>
              <a:ext uri="{FF2B5EF4-FFF2-40B4-BE49-F238E27FC236}">
                <a16:creationId xmlns:a16="http://schemas.microsoft.com/office/drawing/2014/main" id="{822153ED-E494-484A-979C-096A077EF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911696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kumimoji="1" lang="en-US" altLang="zh-CN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50" name="Object 86">
            <a:extLst>
              <a:ext uri="{FF2B5EF4-FFF2-40B4-BE49-F238E27FC236}">
                <a16:creationId xmlns:a16="http://schemas.microsoft.com/office/drawing/2014/main" id="{A26273B2-9C05-452B-ABA2-3C7E52959F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77159"/>
              </p:ext>
            </p:extLst>
          </p:nvPr>
        </p:nvGraphicFramePr>
        <p:xfrm>
          <a:off x="588690" y="3789040"/>
          <a:ext cx="9440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Equation" r:id="rId30" imgW="3746160" imgH="228600" progId="Equation.DSMT4">
                  <p:embed/>
                </p:oleObj>
              </mc:Choice>
              <mc:Fallback>
                <p:oleObj name="Equation" r:id="rId30" imgW="3746160" imgH="228600" progId="Equation.DSMT4">
                  <p:embed/>
                  <p:pic>
                    <p:nvPicPr>
                      <p:cNvPr id="74838" name="Object 86">
                        <a:extLst>
                          <a:ext uri="{FF2B5EF4-FFF2-40B4-BE49-F238E27FC236}">
                            <a16:creationId xmlns:a16="http://schemas.microsoft.com/office/drawing/2014/main" id="{4AFD8373-FB38-4693-9782-B72113DBA7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90" y="3789040"/>
                        <a:ext cx="94400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4">
            <a:extLst>
              <a:ext uri="{FF2B5EF4-FFF2-40B4-BE49-F238E27FC236}">
                <a16:creationId xmlns:a16="http://schemas.microsoft.com/office/drawing/2014/main" id="{7C805A0F-D691-4043-896F-8406C2D8F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003979"/>
              </p:ext>
            </p:extLst>
          </p:nvPr>
        </p:nvGraphicFramePr>
        <p:xfrm>
          <a:off x="1194122" y="4407288"/>
          <a:ext cx="32766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32" imgW="3276600" imgH="1028700" progId="Equation.3">
                  <p:embed/>
                </p:oleObj>
              </mc:Choice>
              <mc:Fallback>
                <p:oleObj name="Equation" r:id="rId32" imgW="3276600" imgH="1028700" progId="Equation.3">
                  <p:embed/>
                  <p:pic>
                    <p:nvPicPr>
                      <p:cNvPr id="24586" name="Object 14">
                        <a:extLst>
                          <a:ext uri="{FF2B5EF4-FFF2-40B4-BE49-F238E27FC236}">
                            <a16:creationId xmlns:a16="http://schemas.microsoft.com/office/drawing/2014/main" id="{C0A65696-7509-4635-82EE-1565F59BCD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122" y="4407288"/>
                        <a:ext cx="32766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5">
            <a:extLst>
              <a:ext uri="{FF2B5EF4-FFF2-40B4-BE49-F238E27FC236}">
                <a16:creationId xmlns:a16="http://schemas.microsoft.com/office/drawing/2014/main" id="{39176A41-6334-472C-9D40-5268F824F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46403"/>
              </p:ext>
            </p:extLst>
          </p:nvPr>
        </p:nvGraphicFramePr>
        <p:xfrm>
          <a:off x="5258370" y="4407288"/>
          <a:ext cx="3213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34" imgW="3213100" imgH="1028700" progId="Equation.3">
                  <p:embed/>
                </p:oleObj>
              </mc:Choice>
              <mc:Fallback>
                <p:oleObj name="Equation" r:id="rId34" imgW="3213100" imgH="1028700" progId="Equation.3">
                  <p:embed/>
                  <p:pic>
                    <p:nvPicPr>
                      <p:cNvPr id="24587" name="Object 15">
                        <a:extLst>
                          <a:ext uri="{FF2B5EF4-FFF2-40B4-BE49-F238E27FC236}">
                            <a16:creationId xmlns:a16="http://schemas.microsoft.com/office/drawing/2014/main" id="{3FDE1C45-1681-4A9A-82FE-F1305B65D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8370" y="4407288"/>
                        <a:ext cx="3213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">
            <a:extLst>
              <a:ext uri="{FF2B5EF4-FFF2-40B4-BE49-F238E27FC236}">
                <a16:creationId xmlns:a16="http://schemas.microsoft.com/office/drawing/2014/main" id="{3036E054-D723-4A3C-95FA-A041DE21BE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209590"/>
              </p:ext>
            </p:extLst>
          </p:nvPr>
        </p:nvGraphicFramePr>
        <p:xfrm>
          <a:off x="550590" y="5517232"/>
          <a:ext cx="11450626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36" imgW="4483080" imgH="457200" progId="Equation.DSMT4">
                  <p:embed/>
                </p:oleObj>
              </mc:Choice>
              <mc:Fallback>
                <p:oleObj name="Equation" r:id="rId36" imgW="4483080" imgH="457200" progId="Equation.DSMT4">
                  <p:embed/>
                  <p:pic>
                    <p:nvPicPr>
                      <p:cNvPr id="24584" name="Object 4">
                        <a:extLst>
                          <a:ext uri="{FF2B5EF4-FFF2-40B4-BE49-F238E27FC236}">
                            <a16:creationId xmlns:a16="http://schemas.microsoft.com/office/drawing/2014/main" id="{26867514-2FE5-46CF-99E0-B0E37AC7DD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0" y="5517232"/>
                        <a:ext cx="11450626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44091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0" y="-1"/>
            <a:ext cx="12192000" cy="1702191"/>
          </a:xfrm>
          <a:prstGeom prst="rect">
            <a:avLst/>
          </a:prstGeom>
          <a:solidFill>
            <a:srgbClr val="0973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TextBox 59"/>
          <p:cNvSpPr>
            <a:spLocks noChangeArrowheads="1"/>
          </p:cNvSpPr>
          <p:nvPr/>
        </p:nvSpPr>
        <p:spPr bwMode="auto">
          <a:xfrm flipH="1">
            <a:off x="3287689" y="692696"/>
            <a:ext cx="56166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目录  </a:t>
            </a:r>
            <a:r>
              <a:rPr lang="en-US" altLang="zh-CN" sz="40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CONTENTS</a:t>
            </a:r>
            <a:endParaRPr lang="en-US" altLang="zh-CN" sz="4000" b="1" spc="3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方正兰亭黑_GBK" pitchFamily="2" charset="-122"/>
            </a:endParaRPr>
          </a:p>
        </p:txBody>
      </p:sp>
      <p:sp>
        <p:nvSpPr>
          <p:cNvPr id="100" name="Rectangle 3">
            <a:extLst>
              <a:ext uri="{FF2B5EF4-FFF2-40B4-BE49-F238E27FC236}">
                <a16:creationId xmlns:a16="http://schemas.microsoft.com/office/drawing/2014/main" id="{C9BB1A0D-28D8-469F-8DCA-4C223DF9D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048000"/>
            <a:ext cx="708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二、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离散型随机变量函数的分布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1" name="Rectangle 4">
            <a:extLst>
              <a:ext uri="{FF2B5EF4-FFF2-40B4-BE49-F238E27FC236}">
                <a16:creationId xmlns:a16="http://schemas.microsoft.com/office/drawing/2014/main" id="{835DA3E7-F9CF-4CBA-929D-7D9885B95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3783014"/>
            <a:ext cx="6396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连续型随机变量函数的分布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" name="Rectangle 5">
            <a:extLst>
              <a:ext uri="{FF2B5EF4-FFF2-40B4-BE49-F238E27FC236}">
                <a16:creationId xmlns:a16="http://schemas.microsoft.com/office/drawing/2014/main" id="{2303F83B-09AE-498E-91A9-7041CF08A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2286000"/>
            <a:ext cx="3962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一、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问题的引入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5" name="Rectangle 6">
            <a:extLst>
              <a:ext uri="{FF2B5EF4-FFF2-40B4-BE49-F238E27FC236}">
                <a16:creationId xmlns:a16="http://schemas.microsoft.com/office/drawing/2014/main" id="{13326F5E-C366-4DFA-ACF1-3F9A9E5DE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3406" y="4572000"/>
            <a:ext cx="6140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四、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小结</a:t>
            </a:r>
            <a:endParaRPr kumimoji="1" lang="zh-CN" altLang="en-US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6" name="AutoShape 10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7D5EAC3A-86F8-4E11-BF0E-21A836340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2806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115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843074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D956AFD5-AB72-4F13-9CC3-57841B6AD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911977"/>
              </p:ext>
            </p:extLst>
          </p:nvPr>
        </p:nvGraphicFramePr>
        <p:xfrm>
          <a:off x="622028" y="2420888"/>
          <a:ext cx="3606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4" imgW="3606800" imgH="1028700" progId="Equation.3">
                  <p:embed/>
                </p:oleObj>
              </mc:Choice>
              <mc:Fallback>
                <p:oleObj name="Equation" r:id="rId4" imgW="3606800" imgH="1028700" progId="Equation.3">
                  <p:embed/>
                  <p:pic>
                    <p:nvPicPr>
                      <p:cNvPr id="89090" name="Object 2">
                        <a:extLst>
                          <a:ext uri="{FF2B5EF4-FFF2-40B4-BE49-F238E27FC236}">
                            <a16:creationId xmlns:a16="http://schemas.microsoft.com/office/drawing/2014/main" id="{AD94D233-BE4B-47E4-AF23-19D4ECDC7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028" y="2420888"/>
                        <a:ext cx="3606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9FDC0B23-55B9-441F-980C-E414F72AB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590" y="683460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5EC76494-EAF2-4CD5-A839-A1F06B451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653577"/>
              </p:ext>
            </p:extLst>
          </p:nvPr>
        </p:nvGraphicFramePr>
        <p:xfrm>
          <a:off x="1328465" y="773947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公式" r:id="rId6" imgW="1781190" imgH="409485" progId="Equation.3">
                  <p:embed/>
                </p:oleObj>
              </mc:Choice>
              <mc:Fallback>
                <p:oleObj name="公式" r:id="rId6" imgW="1781190" imgH="409485" progId="Equation.3">
                  <p:embed/>
                  <p:pic>
                    <p:nvPicPr>
                      <p:cNvPr id="89094" name="Object 6">
                        <a:extLst>
                          <a:ext uri="{FF2B5EF4-FFF2-40B4-BE49-F238E27FC236}">
                            <a16:creationId xmlns:a16="http://schemas.microsoft.com/office/drawing/2014/main" id="{98661CB1-C0B1-4138-A9BB-06A9320985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465" y="773947"/>
                        <a:ext cx="179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F15C28DA-994B-4FED-AF41-FFA176E4B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0975"/>
              </p:ext>
            </p:extLst>
          </p:nvPr>
        </p:nvGraphicFramePr>
        <p:xfrm>
          <a:off x="607740" y="1377197"/>
          <a:ext cx="762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8" imgW="7620000" imgH="444500" progId="Equation.3">
                  <p:embed/>
                </p:oleObj>
              </mc:Choice>
              <mc:Fallback>
                <p:oleObj name="Equation" r:id="rId8" imgW="7620000" imgH="444500" progId="Equation.3">
                  <p:embed/>
                  <p:pic>
                    <p:nvPicPr>
                      <p:cNvPr id="89095" name="Object 7">
                        <a:extLst>
                          <a:ext uri="{FF2B5EF4-FFF2-40B4-BE49-F238E27FC236}">
                            <a16:creationId xmlns:a16="http://schemas.microsoft.com/office/drawing/2014/main" id="{CA8AD4E4-51B6-42E9-A32A-930D8A8ED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40" y="1377197"/>
                        <a:ext cx="762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E307FBD2-5B3A-4734-87EE-ED852688B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895017"/>
              </p:ext>
            </p:extLst>
          </p:nvPr>
        </p:nvGraphicFramePr>
        <p:xfrm>
          <a:off x="607740" y="1986797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10" imgW="3251200" imgH="431800" progId="Equation.3">
                  <p:embed/>
                </p:oleObj>
              </mc:Choice>
              <mc:Fallback>
                <p:oleObj name="Equation" r:id="rId10" imgW="3251200" imgH="431800" progId="Equation.3">
                  <p:embed/>
                  <p:pic>
                    <p:nvPicPr>
                      <p:cNvPr id="89096" name="Object 8">
                        <a:extLst>
                          <a:ext uri="{FF2B5EF4-FFF2-40B4-BE49-F238E27FC236}">
                            <a16:creationId xmlns:a16="http://schemas.microsoft.com/office/drawing/2014/main" id="{4DF151E3-6AC0-4177-B53B-38612EF40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40" y="1986797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5D6F40FF-BC01-4237-957E-0EA62064C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704938"/>
              </p:ext>
            </p:extLst>
          </p:nvPr>
        </p:nvGraphicFramePr>
        <p:xfrm>
          <a:off x="4147001" y="2023741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12" imgW="2298700" imgH="393700" progId="Equation.3">
                  <p:embed/>
                </p:oleObj>
              </mc:Choice>
              <mc:Fallback>
                <p:oleObj name="Equation" r:id="rId12" imgW="2298700" imgH="393700" progId="Equation.3">
                  <p:embed/>
                  <p:pic>
                    <p:nvPicPr>
                      <p:cNvPr id="89097" name="Object 9">
                        <a:extLst>
                          <a:ext uri="{FF2B5EF4-FFF2-40B4-BE49-F238E27FC236}">
                            <a16:creationId xmlns:a16="http://schemas.microsoft.com/office/drawing/2014/main" id="{FB5B8DA8-4F59-4A65-B716-D8C8E3A00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001" y="2023741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8">
            <a:extLst>
              <a:ext uri="{FF2B5EF4-FFF2-40B4-BE49-F238E27FC236}">
                <a16:creationId xmlns:a16="http://schemas.microsoft.com/office/drawing/2014/main" id="{2A1264D1-5326-4F03-8B3D-A5217B69C7CF}"/>
              </a:ext>
            </a:extLst>
          </p:cNvPr>
          <p:cNvGrpSpPr>
            <a:grpSpLocks/>
          </p:cNvGrpSpPr>
          <p:nvPr/>
        </p:nvGrpSpPr>
        <p:grpSpPr bwMode="auto">
          <a:xfrm>
            <a:off x="4217715" y="2420888"/>
            <a:ext cx="3929063" cy="1028700"/>
            <a:chOff x="2850" y="3113"/>
            <a:chExt cx="2475" cy="648"/>
          </a:xfrm>
        </p:grpSpPr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28F3BA56-1506-479E-AED9-65388D2693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3349"/>
            <a:ext cx="24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5" name="Equation" r:id="rId14" imgW="393529" imgH="241195" progId="Equation.3">
                    <p:embed/>
                  </p:oleObj>
                </mc:Choice>
                <mc:Fallback>
                  <p:oleObj name="Equation" r:id="rId14" imgW="393529" imgH="241195" progId="Equation.3">
                    <p:embed/>
                    <p:pic>
                      <p:nvPicPr>
                        <p:cNvPr id="24588" name="Object 11">
                          <a:extLst>
                            <a:ext uri="{FF2B5EF4-FFF2-40B4-BE49-F238E27FC236}">
                              <a16:creationId xmlns:a16="http://schemas.microsoft.com/office/drawing/2014/main" id="{B7605DE4-B034-422A-A6AC-7F7FC5CDA92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3349"/>
                          <a:ext cx="248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2">
              <a:extLst>
                <a:ext uri="{FF2B5EF4-FFF2-40B4-BE49-F238E27FC236}">
                  <a16:creationId xmlns:a16="http://schemas.microsoft.com/office/drawing/2014/main" id="{FB1777A8-1DED-46F0-A6F9-944FA8A07A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85" y="3113"/>
            <a:ext cx="22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6" name="Equation" r:id="rId16" imgW="3556000" imgH="1028700" progId="Equation.3">
                    <p:embed/>
                  </p:oleObj>
                </mc:Choice>
                <mc:Fallback>
                  <p:oleObj name="Equation" r:id="rId16" imgW="3556000" imgH="1028700" progId="Equation.3">
                    <p:embed/>
                    <p:pic>
                      <p:nvPicPr>
                        <p:cNvPr id="24589" name="Object 12">
                          <a:extLst>
                            <a:ext uri="{FF2B5EF4-FFF2-40B4-BE49-F238E27FC236}">
                              <a16:creationId xmlns:a16="http://schemas.microsoft.com/office/drawing/2014/main" id="{38ECFC69-5E88-40AD-8ABF-0E629AEF80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5" y="3113"/>
                          <a:ext cx="2240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2">
            <a:extLst>
              <a:ext uri="{FF2B5EF4-FFF2-40B4-BE49-F238E27FC236}">
                <a16:creationId xmlns:a16="http://schemas.microsoft.com/office/drawing/2014/main" id="{85A02108-CCAE-43EB-B693-E5BC609EB3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433926"/>
              </p:ext>
            </p:extLst>
          </p:nvPr>
        </p:nvGraphicFramePr>
        <p:xfrm>
          <a:off x="622598" y="3526836"/>
          <a:ext cx="3581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18" imgW="3581400" imgH="1028700" progId="Equation.3">
                  <p:embed/>
                </p:oleObj>
              </mc:Choice>
              <mc:Fallback>
                <p:oleObj name="Equation" r:id="rId18" imgW="3581400" imgH="1028700" progId="Equation.3">
                  <p:embed/>
                  <p:pic>
                    <p:nvPicPr>
                      <p:cNvPr id="11" name="Object 2">
                        <a:extLst>
                          <a:ext uri="{FF2B5EF4-FFF2-40B4-BE49-F238E27FC236}">
                            <a16:creationId xmlns:a16="http://schemas.microsoft.com/office/drawing/2014/main" id="{6DD24115-0E41-464D-A3E1-A3B02AC9A0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98" y="3526836"/>
                        <a:ext cx="3581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F32C1AC9-89B2-4BDB-A3A5-C65BAD668E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97925"/>
              </p:ext>
            </p:extLst>
          </p:nvPr>
        </p:nvGraphicFramePr>
        <p:xfrm>
          <a:off x="4222998" y="3501008"/>
          <a:ext cx="3876638" cy="11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20" imgW="1676160" imgH="482400" progId="Equation.DSMT4">
                  <p:embed/>
                </p:oleObj>
              </mc:Choice>
              <mc:Fallback>
                <p:oleObj name="Equation" r:id="rId20" imgW="1676160" imgH="48240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6B78D52C-7E34-4FB8-A13B-1F9B6B3E10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998" y="3501008"/>
                        <a:ext cx="3876638" cy="11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D35A39BF-1D95-47CD-8C3F-5F26EB0DF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83707"/>
              </p:ext>
            </p:extLst>
          </p:nvPr>
        </p:nvGraphicFramePr>
        <p:xfrm>
          <a:off x="631834" y="4927632"/>
          <a:ext cx="496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22" imgW="4952880" imgH="409485" progId="Equation.3">
                  <p:embed/>
                </p:oleObj>
              </mc:Choice>
              <mc:Fallback>
                <p:oleObj name="Equation" r:id="rId22" imgW="4952880" imgH="409485" progId="Equation.3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85115165-A5CA-4B30-A6D2-1166011FA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34" y="4927632"/>
                        <a:ext cx="496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29171F9B-C114-4518-A47B-EE27629D41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503052"/>
              </p:ext>
            </p:extLst>
          </p:nvPr>
        </p:nvGraphicFramePr>
        <p:xfrm>
          <a:off x="5627522" y="4625428"/>
          <a:ext cx="2997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24" imgW="2997200" imgH="1028700" progId="Equation.3">
                  <p:embed/>
                </p:oleObj>
              </mc:Choice>
              <mc:Fallback>
                <p:oleObj name="Equation" r:id="rId24" imgW="2997200" imgH="1028700" progId="Equation.3">
                  <p:embed/>
                  <p:pic>
                    <p:nvPicPr>
                      <p:cNvPr id="14" name="Object 6">
                        <a:extLst>
                          <a:ext uri="{FF2B5EF4-FFF2-40B4-BE49-F238E27FC236}">
                            <a16:creationId xmlns:a16="http://schemas.microsoft.com/office/drawing/2014/main" id="{B6D4B46A-3D1E-4FA0-9C7A-4D602C3F11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7522" y="4625428"/>
                        <a:ext cx="29972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>
            <a:extLst>
              <a:ext uri="{FF2B5EF4-FFF2-40B4-BE49-F238E27FC236}">
                <a16:creationId xmlns:a16="http://schemas.microsoft.com/office/drawing/2014/main" id="{5B8F6913-FBBC-4D61-8B75-B833DE5DAA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421075"/>
              </p:ext>
            </p:extLst>
          </p:nvPr>
        </p:nvGraphicFramePr>
        <p:xfrm>
          <a:off x="990600" y="5714784"/>
          <a:ext cx="51181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26" imgW="5118100" imgH="1028700" progId="Equation.3">
                  <p:embed/>
                </p:oleObj>
              </mc:Choice>
              <mc:Fallback>
                <p:oleObj name="Equation" r:id="rId26" imgW="5118100" imgH="1028700" progId="Equation.3">
                  <p:embed/>
                  <p:pic>
                    <p:nvPicPr>
                      <p:cNvPr id="15" name="Object 8">
                        <a:extLst>
                          <a:ext uri="{FF2B5EF4-FFF2-40B4-BE49-F238E27FC236}">
                            <a16:creationId xmlns:a16="http://schemas.microsoft.com/office/drawing/2014/main" id="{3E69DA21-1396-4387-90E5-DAECB93EC4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14784"/>
                        <a:ext cx="51181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1453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560A763A-7B55-420B-9193-60B9115C23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3932419"/>
              </p:ext>
            </p:extLst>
          </p:nvPr>
        </p:nvGraphicFramePr>
        <p:xfrm>
          <a:off x="914400" y="2249959"/>
          <a:ext cx="325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4" imgW="3251200" imgH="431800" progId="Equation.3">
                  <p:embed/>
                </p:oleObj>
              </mc:Choice>
              <mc:Fallback>
                <p:oleObj name="Equation" r:id="rId4" imgW="3251200" imgH="431800" progId="Equation.3">
                  <p:embed/>
                  <p:pic>
                    <p:nvPicPr>
                      <p:cNvPr id="106499" name="Object 3">
                        <a:extLst>
                          <a:ext uri="{FF2B5EF4-FFF2-40B4-BE49-F238E27FC236}">
                            <a16:creationId xmlns:a16="http://schemas.microsoft.com/office/drawing/2014/main" id="{AFDA6899-22A2-4292-8D8C-41A07DC6BE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49959"/>
                        <a:ext cx="325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FFB0152-BA52-4351-B8A9-901099497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179843"/>
              </p:ext>
            </p:extLst>
          </p:nvPr>
        </p:nvGraphicFramePr>
        <p:xfrm>
          <a:off x="4343400" y="2249959"/>
          <a:ext cx="233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6" imgW="2336800" imgH="393700" progId="Equation.3">
                  <p:embed/>
                </p:oleObj>
              </mc:Choice>
              <mc:Fallback>
                <p:oleObj name="Equation" r:id="rId6" imgW="2336800" imgH="393700" progId="Equation.3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536CD8E2-7697-4620-9526-1667FEEF9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249959"/>
                        <a:ext cx="233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>
            <a:extLst>
              <a:ext uri="{FF2B5EF4-FFF2-40B4-BE49-F238E27FC236}">
                <a16:creationId xmlns:a16="http://schemas.microsoft.com/office/drawing/2014/main" id="{3C22840B-3FF8-4E36-9AC9-C79E0F6673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13899"/>
              </p:ext>
            </p:extLst>
          </p:nvPr>
        </p:nvGraphicFramePr>
        <p:xfrm>
          <a:off x="990600" y="2969096"/>
          <a:ext cx="4813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8" imgW="4813300" imgH="431800" progId="Equation.3">
                  <p:embed/>
                </p:oleObj>
              </mc:Choice>
              <mc:Fallback>
                <p:oleObj name="Equation" r:id="rId8" imgW="4813300" imgH="431800" progId="Equation.3">
                  <p:embed/>
                  <p:pic>
                    <p:nvPicPr>
                      <p:cNvPr id="106501" name="Object 5">
                        <a:extLst>
                          <a:ext uri="{FF2B5EF4-FFF2-40B4-BE49-F238E27FC236}">
                            <a16:creationId xmlns:a16="http://schemas.microsoft.com/office/drawing/2014/main" id="{B0ED63B0-7E9F-4A9A-8AA2-BF7E06BBA4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69096"/>
                        <a:ext cx="4813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>
            <a:extLst>
              <a:ext uri="{FF2B5EF4-FFF2-40B4-BE49-F238E27FC236}">
                <a16:creationId xmlns:a16="http://schemas.microsoft.com/office/drawing/2014/main" id="{877F5180-5C91-4650-A9CB-455E215AD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66776"/>
              </p:ext>
            </p:extLst>
          </p:nvPr>
        </p:nvGraphicFramePr>
        <p:xfrm>
          <a:off x="889000" y="3959696"/>
          <a:ext cx="330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10" imgW="3302000" imgH="431800" progId="Equation.3">
                  <p:embed/>
                </p:oleObj>
              </mc:Choice>
              <mc:Fallback>
                <p:oleObj name="Equation" r:id="rId10" imgW="3302000" imgH="431800" progId="Equation.3">
                  <p:embed/>
                  <p:pic>
                    <p:nvPicPr>
                      <p:cNvPr id="106502" name="Object 6">
                        <a:extLst>
                          <a:ext uri="{FF2B5EF4-FFF2-40B4-BE49-F238E27FC236}">
                            <a16:creationId xmlns:a16="http://schemas.microsoft.com/office/drawing/2014/main" id="{CB4F2FA3-D6A5-4E59-BF47-8F9EE526EC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959696"/>
                        <a:ext cx="330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>
            <a:extLst>
              <a:ext uri="{FF2B5EF4-FFF2-40B4-BE49-F238E27FC236}">
                <a16:creationId xmlns:a16="http://schemas.microsoft.com/office/drawing/2014/main" id="{7E74F28F-4A08-4373-9BCC-46CB2FED45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724567"/>
              </p:ext>
            </p:extLst>
          </p:nvPr>
        </p:nvGraphicFramePr>
        <p:xfrm>
          <a:off x="4216400" y="3654896"/>
          <a:ext cx="4089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2" imgW="4089400" imgH="1028700" progId="Equation.3">
                  <p:embed/>
                </p:oleObj>
              </mc:Choice>
              <mc:Fallback>
                <p:oleObj name="Equation" r:id="rId12" imgW="4089400" imgH="1028700" progId="Equation.3">
                  <p:embed/>
                  <p:pic>
                    <p:nvPicPr>
                      <p:cNvPr id="106503" name="Object 7">
                        <a:extLst>
                          <a:ext uri="{FF2B5EF4-FFF2-40B4-BE49-F238E27FC236}">
                            <a16:creationId xmlns:a16="http://schemas.microsoft.com/office/drawing/2014/main" id="{326820FD-B4AA-4006-B47C-05B10518F1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3654896"/>
                        <a:ext cx="4089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9">
            <a:extLst>
              <a:ext uri="{FF2B5EF4-FFF2-40B4-BE49-F238E27FC236}">
                <a16:creationId xmlns:a16="http://schemas.microsoft.com/office/drawing/2014/main" id="{83A5DF17-EC04-4442-97FB-C0B8C30CA4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412110"/>
              </p:ext>
            </p:extLst>
          </p:nvPr>
        </p:nvGraphicFramePr>
        <p:xfrm>
          <a:off x="990600" y="5064596"/>
          <a:ext cx="6883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4" imgW="6883400" imgH="1028700" progId="Equation.3">
                  <p:embed/>
                </p:oleObj>
              </mc:Choice>
              <mc:Fallback>
                <p:oleObj name="Equation" r:id="rId14" imgW="6883400" imgH="1028700" progId="Equation.3">
                  <p:embed/>
                  <p:pic>
                    <p:nvPicPr>
                      <p:cNvPr id="106505" name="Object 9">
                        <a:extLst>
                          <a:ext uri="{FF2B5EF4-FFF2-40B4-BE49-F238E27FC236}">
                            <a16:creationId xmlns:a16="http://schemas.microsoft.com/office/drawing/2014/main" id="{44F61053-EE3F-45A4-9A4A-7C3DCAF2E7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64596"/>
                        <a:ext cx="68834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">
            <a:extLst>
              <a:ext uri="{FF2B5EF4-FFF2-40B4-BE49-F238E27FC236}">
                <a16:creationId xmlns:a16="http://schemas.microsoft.com/office/drawing/2014/main" id="{7D2F1F9E-F47C-47EC-8C4F-245F6B9D5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484437"/>
              </p:ext>
            </p:extLst>
          </p:nvPr>
        </p:nvGraphicFramePr>
        <p:xfrm>
          <a:off x="1022350" y="881534"/>
          <a:ext cx="1905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公式" r:id="rId16" imgW="1895400" imgH="409485" progId="Equation.3">
                  <p:embed/>
                </p:oleObj>
              </mc:Choice>
              <mc:Fallback>
                <p:oleObj name="公式" r:id="rId16" imgW="1895400" imgH="409485" progId="Equation.3">
                  <p:embed/>
                  <p:pic>
                    <p:nvPicPr>
                      <p:cNvPr id="26632" name="Object 11">
                        <a:extLst>
                          <a:ext uri="{FF2B5EF4-FFF2-40B4-BE49-F238E27FC236}">
                            <a16:creationId xmlns:a16="http://schemas.microsoft.com/office/drawing/2014/main" id="{525E269A-CFD5-4F60-AF5E-419FE6693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881534"/>
                        <a:ext cx="1905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>
            <a:extLst>
              <a:ext uri="{FF2B5EF4-FFF2-40B4-BE49-F238E27FC236}">
                <a16:creationId xmlns:a16="http://schemas.microsoft.com/office/drawing/2014/main" id="{F2367085-8722-410F-B889-B0E8267D9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096984"/>
              </p:ext>
            </p:extLst>
          </p:nvPr>
        </p:nvGraphicFramePr>
        <p:xfrm>
          <a:off x="914400" y="1529234"/>
          <a:ext cx="770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18" imgW="7708900" imgH="431800" progId="Equation.3">
                  <p:embed/>
                </p:oleObj>
              </mc:Choice>
              <mc:Fallback>
                <p:oleObj name="Equation" r:id="rId18" imgW="7708900" imgH="431800" progId="Equation.3">
                  <p:embed/>
                  <p:pic>
                    <p:nvPicPr>
                      <p:cNvPr id="106508" name="Object 12">
                        <a:extLst>
                          <a:ext uri="{FF2B5EF4-FFF2-40B4-BE49-F238E27FC236}">
                            <a16:creationId xmlns:a16="http://schemas.microsoft.com/office/drawing/2014/main" id="{83D328A4-9FCB-4C09-AE9A-950312226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9234"/>
                        <a:ext cx="770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06923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连续型随机变量函数的分布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5F9EC8C4-FA59-4281-B843-8E054A4542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899388"/>
              </p:ext>
            </p:extLst>
          </p:nvPr>
        </p:nvGraphicFramePr>
        <p:xfrm>
          <a:off x="990600" y="1340768"/>
          <a:ext cx="722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4" imgW="7226300" imgH="431800" progId="Equation.3">
                  <p:embed/>
                </p:oleObj>
              </mc:Choice>
              <mc:Fallback>
                <p:oleObj name="Equation" r:id="rId4" imgW="7226300" imgH="431800" progId="Equation.3">
                  <p:embed/>
                  <p:pic>
                    <p:nvPicPr>
                      <p:cNvPr id="107522" name="Object 2">
                        <a:extLst>
                          <a:ext uri="{FF2B5EF4-FFF2-40B4-BE49-F238E27FC236}">
                            <a16:creationId xmlns:a16="http://schemas.microsoft.com/office/drawing/2014/main" id="{ACA2EF47-DFF8-4F83-9F33-099CAFB88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340768"/>
                        <a:ext cx="722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252ED0E0-D941-49DD-BC24-384319D47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19964"/>
              </p:ext>
            </p:extLst>
          </p:nvPr>
        </p:nvGraphicFramePr>
        <p:xfrm>
          <a:off x="990600" y="1916832"/>
          <a:ext cx="7213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9" name="Equation" r:id="rId6" imgW="7213600" imgH="444500" progId="Equation.DSMT4">
                  <p:embed/>
                </p:oleObj>
              </mc:Choice>
              <mc:Fallback>
                <p:oleObj name="Equation" r:id="rId6" imgW="7213600" imgH="444500" progId="Equation.DSMT4">
                  <p:embed/>
                  <p:pic>
                    <p:nvPicPr>
                      <p:cNvPr id="107523" name="Object 3">
                        <a:extLst>
                          <a:ext uri="{FF2B5EF4-FFF2-40B4-BE49-F238E27FC236}">
                            <a16:creationId xmlns:a16="http://schemas.microsoft.com/office/drawing/2014/main" id="{586EA1E8-A144-4636-9D6A-928E5F8D1E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16832"/>
                        <a:ext cx="7213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EBAB5D57-880C-44C2-85A9-AAC6A05231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905415"/>
              </p:ext>
            </p:extLst>
          </p:nvPr>
        </p:nvGraphicFramePr>
        <p:xfrm>
          <a:off x="8248217" y="1987850"/>
          <a:ext cx="1574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0" name="Equation" r:id="rId8" imgW="1574800" imgH="292100" progId="Equation.3">
                  <p:embed/>
                </p:oleObj>
              </mc:Choice>
              <mc:Fallback>
                <p:oleObj name="Equation" r:id="rId8" imgW="1574800" imgH="292100" progId="Equation.3">
                  <p:embed/>
                  <p:pic>
                    <p:nvPicPr>
                      <p:cNvPr id="107524" name="Object 4">
                        <a:extLst>
                          <a:ext uri="{FF2B5EF4-FFF2-40B4-BE49-F238E27FC236}">
                            <a16:creationId xmlns:a16="http://schemas.microsoft.com/office/drawing/2014/main" id="{0896F831-C959-4855-8B4C-93D4CC6F9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8217" y="1987850"/>
                        <a:ext cx="1574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62CB2C62-2AC2-4CE5-862E-FF65D645C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2155593"/>
              </p:ext>
            </p:extLst>
          </p:nvPr>
        </p:nvGraphicFramePr>
        <p:xfrm>
          <a:off x="939800" y="2492896"/>
          <a:ext cx="546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1" name="Equation" r:id="rId10" imgW="5461000" imgH="444500" progId="Equation.3">
                  <p:embed/>
                </p:oleObj>
              </mc:Choice>
              <mc:Fallback>
                <p:oleObj name="Equation" r:id="rId10" imgW="5461000" imgH="444500" progId="Equation.3">
                  <p:embed/>
                  <p:pic>
                    <p:nvPicPr>
                      <p:cNvPr id="107525" name="Object 5">
                        <a:extLst>
                          <a:ext uri="{FF2B5EF4-FFF2-40B4-BE49-F238E27FC236}">
                            <a16:creationId xmlns:a16="http://schemas.microsoft.com/office/drawing/2014/main" id="{B305A85B-E3B8-42E2-BC62-34554AD1D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492896"/>
                        <a:ext cx="546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7B4BC64E-3480-44AF-AF4F-6C95984A5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349100"/>
              </p:ext>
            </p:extLst>
          </p:nvPr>
        </p:nvGraphicFramePr>
        <p:xfrm>
          <a:off x="939800" y="2996952"/>
          <a:ext cx="4318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2" name="Equation" r:id="rId12" imgW="4318000" imgH="698500" progId="Equation.3">
                  <p:embed/>
                </p:oleObj>
              </mc:Choice>
              <mc:Fallback>
                <p:oleObj name="Equation" r:id="rId12" imgW="4318000" imgH="698500" progId="Equation.3">
                  <p:embed/>
                  <p:pic>
                    <p:nvPicPr>
                      <p:cNvPr id="107526" name="Object 6">
                        <a:extLst>
                          <a:ext uri="{FF2B5EF4-FFF2-40B4-BE49-F238E27FC236}">
                            <a16:creationId xmlns:a16="http://schemas.microsoft.com/office/drawing/2014/main" id="{466DB93E-DE7C-4B5A-B29B-98379E81E1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996952"/>
                        <a:ext cx="4318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>
            <a:extLst>
              <a:ext uri="{FF2B5EF4-FFF2-40B4-BE49-F238E27FC236}">
                <a16:creationId xmlns:a16="http://schemas.microsoft.com/office/drawing/2014/main" id="{FDFE5894-3405-4A0B-AEC7-9D6AF36A8D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525481"/>
              </p:ext>
            </p:extLst>
          </p:nvPr>
        </p:nvGraphicFramePr>
        <p:xfrm>
          <a:off x="5270500" y="2996952"/>
          <a:ext cx="309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Equation" r:id="rId14" imgW="3098800" imgH="698500" progId="Equation.3">
                  <p:embed/>
                </p:oleObj>
              </mc:Choice>
              <mc:Fallback>
                <p:oleObj name="Equation" r:id="rId14" imgW="3098800" imgH="698500" progId="Equation.3">
                  <p:embed/>
                  <p:pic>
                    <p:nvPicPr>
                      <p:cNvPr id="107527" name="Object 7">
                        <a:extLst>
                          <a:ext uri="{FF2B5EF4-FFF2-40B4-BE49-F238E27FC236}">
                            <a16:creationId xmlns:a16="http://schemas.microsoft.com/office/drawing/2014/main" id="{20D914AF-CCF1-4A48-A1F2-EF4CDD5CDB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2996952"/>
                        <a:ext cx="309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>
            <a:extLst>
              <a:ext uri="{FF2B5EF4-FFF2-40B4-BE49-F238E27FC236}">
                <a16:creationId xmlns:a16="http://schemas.microsoft.com/office/drawing/2014/main" id="{001C51EC-B6DD-42F8-B636-6C5ED7408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137027"/>
              </p:ext>
            </p:extLst>
          </p:nvPr>
        </p:nvGraphicFramePr>
        <p:xfrm>
          <a:off x="8382000" y="3000060"/>
          <a:ext cx="3111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Equation" r:id="rId16" imgW="3111500" imgH="698500" progId="Equation.3">
                  <p:embed/>
                </p:oleObj>
              </mc:Choice>
              <mc:Fallback>
                <p:oleObj name="Equation" r:id="rId16" imgW="3111500" imgH="698500" progId="Equation.3">
                  <p:embed/>
                  <p:pic>
                    <p:nvPicPr>
                      <p:cNvPr id="107528" name="Object 8">
                        <a:extLst>
                          <a:ext uri="{FF2B5EF4-FFF2-40B4-BE49-F238E27FC236}">
                            <a16:creationId xmlns:a16="http://schemas.microsoft.com/office/drawing/2014/main" id="{1E935668-2BDF-45EB-B9CF-BD2F285A17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000060"/>
                        <a:ext cx="31115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78D5BFA0-CC53-4232-A401-58804AD28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286030"/>
              </p:ext>
            </p:extLst>
          </p:nvPr>
        </p:nvGraphicFramePr>
        <p:xfrm>
          <a:off x="971550" y="808385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18" imgW="2352780" imgH="419190" progId="Equation.3">
                  <p:embed/>
                </p:oleObj>
              </mc:Choice>
              <mc:Fallback>
                <p:oleObj name="公式" r:id="rId18" imgW="2352780" imgH="419190" progId="Equation.3">
                  <p:embed/>
                  <p:pic>
                    <p:nvPicPr>
                      <p:cNvPr id="27657" name="Object 9">
                        <a:extLst>
                          <a:ext uri="{FF2B5EF4-FFF2-40B4-BE49-F238E27FC236}">
                            <a16:creationId xmlns:a16="http://schemas.microsoft.com/office/drawing/2014/main" id="{B768A822-E581-433E-A5EA-1DE9E75FE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808385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EEA52DA8-A06E-4374-9E88-F46657621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862291"/>
              </p:ext>
            </p:extLst>
          </p:nvPr>
        </p:nvGraphicFramePr>
        <p:xfrm>
          <a:off x="1721190" y="3717032"/>
          <a:ext cx="2895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Equation" r:id="rId20" imgW="2895600" imgH="914400" progId="Equation.3">
                  <p:embed/>
                </p:oleObj>
              </mc:Choice>
              <mc:Fallback>
                <p:oleObj name="Equation" r:id="rId20" imgW="2895600" imgH="91440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BBFA0D0E-A175-4D6D-8B8F-A03F4D88C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190" y="3717032"/>
                        <a:ext cx="2895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96C7F5E2-3892-42AB-BAC6-9559EB2A3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761157"/>
              </p:ext>
            </p:extLst>
          </p:nvPr>
        </p:nvGraphicFramePr>
        <p:xfrm>
          <a:off x="940222" y="4797400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Equation" r:id="rId22" imgW="2997200" imgH="431800" progId="Equation.3">
                  <p:embed/>
                </p:oleObj>
              </mc:Choice>
              <mc:Fallback>
                <p:oleObj name="Equation" r:id="rId22" imgW="2997200" imgH="43180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337B79A-B866-4EE6-8F02-5C36A668C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222" y="4797400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DDED771D-A1AB-4D3F-8AB8-68FAFF820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805513"/>
              </p:ext>
            </p:extLst>
          </p:nvPr>
        </p:nvGraphicFramePr>
        <p:xfrm>
          <a:off x="934690" y="5482361"/>
          <a:ext cx="492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Equation" r:id="rId24" imgW="4927600" imgH="444500" progId="Equation.3">
                  <p:embed/>
                </p:oleObj>
              </mc:Choice>
              <mc:Fallback>
                <p:oleObj name="Equation" r:id="rId24" imgW="4927600" imgH="44450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ACA29DBF-0AEF-4393-9C8C-7DCFD177BF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90" y="5482361"/>
                        <a:ext cx="492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5E398CC2-D7A9-4904-86A4-FDF4C2E679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097318"/>
              </p:ext>
            </p:extLst>
          </p:nvPr>
        </p:nvGraphicFramePr>
        <p:xfrm>
          <a:off x="5687218" y="5013176"/>
          <a:ext cx="50165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Equation" r:id="rId26" imgW="5016500" imgH="1346200" progId="Equation.3">
                  <p:embed/>
                </p:oleObj>
              </mc:Choice>
              <mc:Fallback>
                <p:oleObj name="Equation" r:id="rId26" imgW="5016500" imgH="13462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9BE4FE51-CA88-4AA6-B36D-75FE5F5510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218" y="5013176"/>
                        <a:ext cx="50165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78949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C68C7235-4A62-4507-8018-B4E2687DBAAE}"/>
              </a:ext>
            </a:extLst>
          </p:cNvPr>
          <p:cNvSpPr txBox="1">
            <a:spLocks noChangeArrowheads="1"/>
          </p:cNvSpPr>
          <p:nvPr/>
        </p:nvSpPr>
        <p:spPr>
          <a:xfrm>
            <a:off x="976313" y="1009650"/>
            <a:ext cx="6869112" cy="584200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>
                <a:latin typeface="黑体" pitchFamily="2" charset="-122"/>
              </a:rPr>
              <a:t>四、小结</a:t>
            </a:r>
            <a:endParaRPr lang="zh-CN" altLang="en-US" sz="3200" b="1" dirty="0">
              <a:latin typeface="黑体" pitchFamily="2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91CE819-9807-45B9-8D01-5125A2905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25" y="17573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离散型随机变量函数的分布律</a:t>
            </a:r>
          </a:p>
        </p:txBody>
      </p:sp>
      <p:graphicFrame>
        <p:nvGraphicFramePr>
          <p:cNvPr id="12" name="Object 87">
            <a:extLst>
              <a:ext uri="{FF2B5EF4-FFF2-40B4-BE49-F238E27FC236}">
                <a16:creationId xmlns:a16="http://schemas.microsoft.com/office/drawing/2014/main" id="{15A957A2-92FD-422E-A013-7DFB0712BD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2343150"/>
          <a:ext cx="615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公式" r:id="rId4" imgW="6159500" imgH="419100" progId="Equation.3">
                  <p:embed/>
                </p:oleObj>
              </mc:Choice>
              <mc:Fallback>
                <p:oleObj name="公式" r:id="rId4" imgW="6159500" imgH="419100" progId="Equation.3">
                  <p:embed/>
                  <p:pic>
                    <p:nvPicPr>
                      <p:cNvPr id="126039" name="Object 87">
                        <a:extLst>
                          <a:ext uri="{FF2B5EF4-FFF2-40B4-BE49-F238E27FC236}">
                            <a16:creationId xmlns:a16="http://schemas.microsoft.com/office/drawing/2014/main" id="{ADF6D29E-37AF-454D-9E5D-F5EB4B2336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2343150"/>
                        <a:ext cx="615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8">
            <a:extLst>
              <a:ext uri="{FF2B5EF4-FFF2-40B4-BE49-F238E27FC236}">
                <a16:creationId xmlns:a16="http://schemas.microsoft.com/office/drawing/2014/main" id="{6824A5DC-17B5-4305-A484-1B0E8B169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067050"/>
          <a:ext cx="6057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6" imgW="6057900" imgH="469900" progId="Equation.3">
                  <p:embed/>
                </p:oleObj>
              </mc:Choice>
              <mc:Fallback>
                <p:oleObj name="Equation" r:id="rId6" imgW="6057900" imgH="469900" progId="Equation.3">
                  <p:embed/>
                  <p:pic>
                    <p:nvPicPr>
                      <p:cNvPr id="126040" name="Object 88">
                        <a:extLst>
                          <a:ext uri="{FF2B5EF4-FFF2-40B4-BE49-F238E27FC236}">
                            <a16:creationId xmlns:a16="http://schemas.microsoft.com/office/drawing/2014/main" id="{B93FEE07-BDF8-4491-A8C6-DF2DD4EE8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067050"/>
                        <a:ext cx="6057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9">
            <a:extLst>
              <a:ext uri="{FF2B5EF4-FFF2-40B4-BE49-F238E27FC236}">
                <a16:creationId xmlns:a16="http://schemas.microsoft.com/office/drawing/2014/main" id="{DC01BEFF-863F-45B2-ADB2-8B4DED5C20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29050"/>
          <a:ext cx="6235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公式" r:id="rId8" imgW="6235700" imgH="431800" progId="Equation.3">
                  <p:embed/>
                </p:oleObj>
              </mc:Choice>
              <mc:Fallback>
                <p:oleObj name="公式" r:id="rId8" imgW="6235700" imgH="431800" progId="Equation.3">
                  <p:embed/>
                  <p:pic>
                    <p:nvPicPr>
                      <p:cNvPr id="126041" name="Object 89">
                        <a:extLst>
                          <a:ext uri="{FF2B5EF4-FFF2-40B4-BE49-F238E27FC236}">
                            <a16:creationId xmlns:a16="http://schemas.microsoft.com/office/drawing/2014/main" id="{0A776D84-1116-43D0-B9F2-4D53B5A0F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29050"/>
                        <a:ext cx="6235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0">
            <a:extLst>
              <a:ext uri="{FF2B5EF4-FFF2-40B4-BE49-F238E27FC236}">
                <a16:creationId xmlns:a16="http://schemas.microsoft.com/office/drawing/2014/main" id="{1025F474-F589-4DC8-A935-DEA3DEEBE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9613" y="4576763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10" imgW="4368800" imgH="431800" progId="Equation.3">
                  <p:embed/>
                </p:oleObj>
              </mc:Choice>
              <mc:Fallback>
                <p:oleObj name="公式" r:id="rId10" imgW="4368800" imgH="431800" progId="Equation.3">
                  <p:embed/>
                  <p:pic>
                    <p:nvPicPr>
                      <p:cNvPr id="126042" name="Object 90">
                        <a:extLst>
                          <a:ext uri="{FF2B5EF4-FFF2-40B4-BE49-F238E27FC236}">
                            <a16:creationId xmlns:a16="http://schemas.microsoft.com/office/drawing/2014/main" id="{B034EAD8-8227-44CB-89B9-CEBE23A34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576763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91">
            <a:extLst>
              <a:ext uri="{FF2B5EF4-FFF2-40B4-BE49-F238E27FC236}">
                <a16:creationId xmlns:a16="http://schemas.microsoft.com/office/drawing/2014/main" id="{D00E3428-6918-485A-B8A5-190CA1957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06800" y="5267325"/>
          <a:ext cx="3937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12" imgW="3937000" imgH="825500" progId="Equation.3">
                  <p:embed/>
                </p:oleObj>
              </mc:Choice>
              <mc:Fallback>
                <p:oleObj name="Equation" r:id="rId12" imgW="3937000" imgH="825500" progId="Equation.3">
                  <p:embed/>
                  <p:pic>
                    <p:nvPicPr>
                      <p:cNvPr id="126043" name="Object 91">
                        <a:extLst>
                          <a:ext uri="{FF2B5EF4-FFF2-40B4-BE49-F238E27FC236}">
                            <a16:creationId xmlns:a16="http://schemas.microsoft.com/office/drawing/2014/main" id="{C8DE25E1-FD5C-4D05-BCEC-B4C4087A40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800" y="5267325"/>
                        <a:ext cx="3937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07518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小结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9CC84197-8E7E-4F6D-83D5-E6E8DBC8C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28" y="1097409"/>
            <a:ext cx="480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连续型随机变量函数的分布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7E2CB228-0747-4ABD-8639-13975A1807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849052"/>
              </p:ext>
            </p:extLst>
          </p:nvPr>
        </p:nvGraphicFramePr>
        <p:xfrm>
          <a:off x="1674440" y="2048322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4" imgW="3638520" imgH="419190" progId="Equation.3">
                  <p:embed/>
                </p:oleObj>
              </mc:Choice>
              <mc:Fallback>
                <p:oleObj name="Equation" r:id="rId4" imgW="3638520" imgH="419190" progId="Equation.3">
                  <p:embed/>
                  <p:pic>
                    <p:nvPicPr>
                      <p:cNvPr id="129027" name="Object 3">
                        <a:extLst>
                          <a:ext uri="{FF2B5EF4-FFF2-40B4-BE49-F238E27FC236}">
                            <a16:creationId xmlns:a16="http://schemas.microsoft.com/office/drawing/2014/main" id="{73B9A0E1-22EF-4FA3-8254-25321AB5C2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440" y="2048322"/>
                        <a:ext cx="364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1A4F39AD-53E2-4280-94EE-A95F3A9458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0389128"/>
              </p:ext>
            </p:extLst>
          </p:nvPr>
        </p:nvGraphicFramePr>
        <p:xfrm>
          <a:off x="1652215" y="2834134"/>
          <a:ext cx="60991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公式" r:id="rId6" imgW="2914650" imgH="209460" progId="Equation.3">
                  <p:embed/>
                </p:oleObj>
              </mc:Choice>
              <mc:Fallback>
                <p:oleObj name="公式" r:id="rId6" imgW="2914650" imgH="209460" progId="Equation.3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5AB67B08-5196-400B-9BCF-62E9CE27F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215" y="2834134"/>
                        <a:ext cx="60991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2328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问题的引入</a:t>
            </a:r>
            <a:endParaRPr lang="zh-CN" altLang="en-US" sz="1600" baseline="-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21" name="Object 3">
            <a:extLst>
              <a:ext uri="{FF2B5EF4-FFF2-40B4-BE49-F238E27FC236}">
                <a16:creationId xmlns:a16="http://schemas.microsoft.com/office/drawing/2014/main" id="{CC7668AA-1D58-41A4-BC84-8D013E76C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02254"/>
              </p:ext>
            </p:extLst>
          </p:nvPr>
        </p:nvGraphicFramePr>
        <p:xfrm>
          <a:off x="395107" y="2276872"/>
          <a:ext cx="11197949" cy="18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4178160" imgH="698400" progId="Equation.DSMT4">
                  <p:embed/>
                </p:oleObj>
              </mc:Choice>
              <mc:Fallback>
                <p:oleObj name="Equation" r:id="rId4" imgW="4178160" imgH="698400" progId="Equation.DSMT4">
                  <p:embed/>
                  <p:pic>
                    <p:nvPicPr>
                      <p:cNvPr id="123907" name="Object 3">
                        <a:extLst>
                          <a:ext uri="{FF2B5EF4-FFF2-40B4-BE49-F238E27FC236}">
                            <a16:creationId xmlns:a16="http://schemas.microsoft.com/office/drawing/2014/main" id="{13F3B542-490F-4AF3-87DD-5EC6E27C6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07" y="2276872"/>
                        <a:ext cx="11197949" cy="18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8">
            <a:extLst>
              <a:ext uri="{FF2B5EF4-FFF2-40B4-BE49-F238E27FC236}">
                <a16:creationId xmlns:a16="http://schemas.microsoft.com/office/drawing/2014/main" id="{01A41EF1-D004-4920-9CD9-0A740DF31620}"/>
              </a:ext>
            </a:extLst>
          </p:cNvPr>
          <p:cNvSpPr txBox="1">
            <a:spLocks noChangeArrowheads="1"/>
          </p:cNvSpPr>
          <p:nvPr/>
        </p:nvSpPr>
        <p:spPr>
          <a:xfrm>
            <a:off x="800100" y="1321520"/>
            <a:ext cx="7545388" cy="595312"/>
          </a:xfrm>
          <a:prstGeom prst="rect">
            <a:avLst/>
          </a:prstGeom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/>
              <a:t>一、问题的引入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4106176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12" name="Rectangle 33">
            <a:extLst>
              <a:ext uri="{FF2B5EF4-FFF2-40B4-BE49-F238E27FC236}">
                <a16:creationId xmlns:a16="http://schemas.microsoft.com/office/drawing/2014/main" id="{8721C476-3430-43B6-818D-B23A329CD963}"/>
              </a:ext>
            </a:extLst>
          </p:cNvPr>
          <p:cNvSpPr txBox="1">
            <a:spLocks noChangeArrowheads="1"/>
          </p:cNvSpPr>
          <p:nvPr/>
        </p:nvSpPr>
        <p:spPr>
          <a:xfrm>
            <a:off x="550590" y="941388"/>
            <a:ext cx="7696200" cy="584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</a:extLst>
        </p:spPr>
        <p:txBody>
          <a:bodyPr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3200" b="1" dirty="0">
                <a:latin typeface="黑体" pitchFamily="2" charset="-122"/>
              </a:rPr>
              <a:t>二、离散型随机变量函数的分布     </a:t>
            </a:r>
          </a:p>
        </p:txBody>
      </p:sp>
      <p:graphicFrame>
        <p:nvGraphicFramePr>
          <p:cNvPr id="13" name="Object 57">
            <a:extLst>
              <a:ext uri="{FF2B5EF4-FFF2-40B4-BE49-F238E27FC236}">
                <a16:creationId xmlns:a16="http://schemas.microsoft.com/office/drawing/2014/main" id="{046BD3EE-B317-4139-B569-0EBE297A7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988533"/>
              </p:ext>
            </p:extLst>
          </p:nvPr>
        </p:nvGraphicFramePr>
        <p:xfrm>
          <a:off x="1189336" y="4602163"/>
          <a:ext cx="2803525" cy="159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4" imgW="1206500" imgH="685800" progId="Equation.3">
                  <p:embed/>
                </p:oleObj>
              </mc:Choice>
              <mc:Fallback>
                <p:oleObj name="Equation" r:id="rId4" imgW="1206500" imgH="685800" progId="Equation.3">
                  <p:embed/>
                  <p:pic>
                    <p:nvPicPr>
                      <p:cNvPr id="5123" name="Object 57">
                        <a:extLst>
                          <a:ext uri="{FF2B5EF4-FFF2-40B4-BE49-F238E27FC236}">
                            <a16:creationId xmlns:a16="http://schemas.microsoft.com/office/drawing/2014/main" id="{555615CF-3DA1-4AA3-A5DF-F8159B965C2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36" y="4602163"/>
                        <a:ext cx="2803525" cy="159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48">
            <a:extLst>
              <a:ext uri="{FF2B5EF4-FFF2-40B4-BE49-F238E27FC236}">
                <a16:creationId xmlns:a16="http://schemas.microsoft.com/office/drawing/2014/main" id="{381A8E10-E00F-4377-8C2A-6E6F837B7492}"/>
              </a:ext>
            </a:extLst>
          </p:cNvPr>
          <p:cNvGrpSpPr>
            <a:grpSpLocks/>
          </p:cNvGrpSpPr>
          <p:nvPr/>
        </p:nvGrpSpPr>
        <p:grpSpPr bwMode="auto">
          <a:xfrm>
            <a:off x="622598" y="1757363"/>
            <a:ext cx="5710238" cy="519112"/>
            <a:chOff x="528" y="926"/>
            <a:chExt cx="3597" cy="327"/>
          </a:xfrm>
        </p:grpSpPr>
        <p:graphicFrame>
          <p:nvGraphicFramePr>
            <p:cNvPr id="15" name="Object 37">
              <a:extLst>
                <a:ext uri="{FF2B5EF4-FFF2-40B4-BE49-F238E27FC236}">
                  <a16:creationId xmlns:a16="http://schemas.microsoft.com/office/drawing/2014/main" id="{8B71C0FD-F5F8-4E50-9F22-7CDA6F4623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960"/>
            <a:ext cx="355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6" imgW="5956300" imgH="444500" progId="Equation.3">
                    <p:embed/>
                  </p:oleObj>
                </mc:Choice>
                <mc:Fallback>
                  <p:oleObj name="Equation" r:id="rId6" imgW="5956300" imgH="444500" progId="Equation.3">
                    <p:embed/>
                    <p:pic>
                      <p:nvPicPr>
                        <p:cNvPr id="5131" name="Object 37">
                          <a:extLst>
                            <a:ext uri="{FF2B5EF4-FFF2-40B4-BE49-F238E27FC236}">
                              <a16:creationId xmlns:a16="http://schemas.microsoft.com/office/drawing/2014/main" id="{6F8F508A-1B5A-4532-8EA8-22217B241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960"/>
                          <a:ext cx="355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42">
              <a:extLst>
                <a:ext uri="{FF2B5EF4-FFF2-40B4-BE49-F238E27FC236}">
                  <a16:creationId xmlns:a16="http://schemas.microsoft.com/office/drawing/2014/main" id="{3F593AA7-BE46-41DF-B369-328837C03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926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  <p:graphicFrame>
        <p:nvGraphicFramePr>
          <p:cNvPr id="17" name="Object 51">
            <a:extLst>
              <a:ext uri="{FF2B5EF4-FFF2-40B4-BE49-F238E27FC236}">
                <a16:creationId xmlns:a16="http://schemas.microsoft.com/office/drawing/2014/main" id="{F45B8B79-4B82-4DCA-B8B3-79C512076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076399"/>
              </p:ext>
            </p:extLst>
          </p:nvPr>
        </p:nvGraphicFramePr>
        <p:xfrm>
          <a:off x="1852911" y="2540000"/>
          <a:ext cx="4267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8" imgW="1739900" imgH="927100" progId="Equation.3">
                  <p:embed/>
                </p:oleObj>
              </mc:Choice>
              <mc:Fallback>
                <p:oleObj name="Equation" r:id="rId8" imgW="1739900" imgH="927100" progId="Equation.3">
                  <p:embed/>
                  <p:pic>
                    <p:nvPicPr>
                      <p:cNvPr id="5125" name="Object 51">
                        <a:extLst>
                          <a:ext uri="{FF2B5EF4-FFF2-40B4-BE49-F238E27FC236}">
                            <a16:creationId xmlns:a16="http://schemas.microsoft.com/office/drawing/2014/main" id="{73514B7E-73EC-4CC4-8538-2CEB52A358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911" y="2540000"/>
                        <a:ext cx="4267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2">
            <a:extLst>
              <a:ext uri="{FF2B5EF4-FFF2-40B4-BE49-F238E27FC236}">
                <a16:creationId xmlns:a16="http://schemas.microsoft.com/office/drawing/2014/main" id="{C709E80E-790B-4F19-A1D0-C45DFE31D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21814"/>
              </p:ext>
            </p:extLst>
          </p:nvPr>
        </p:nvGraphicFramePr>
        <p:xfrm>
          <a:off x="1548111" y="2498725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0" imgW="177492" imgH="164814" progId="Equation.3">
                  <p:embed/>
                </p:oleObj>
              </mc:Choice>
              <mc:Fallback>
                <p:oleObj name="Equation" r:id="rId10" imgW="177492" imgH="164814" progId="Equation.3">
                  <p:embed/>
                  <p:pic>
                    <p:nvPicPr>
                      <p:cNvPr id="5126" name="Object 52">
                        <a:extLst>
                          <a:ext uri="{FF2B5EF4-FFF2-40B4-BE49-F238E27FC236}">
                            <a16:creationId xmlns:a16="http://schemas.microsoft.com/office/drawing/2014/main" id="{57FD393E-7D0B-4865-BEA2-5986F8913C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8111" y="2498725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3">
            <a:extLst>
              <a:ext uri="{FF2B5EF4-FFF2-40B4-BE49-F238E27FC236}">
                <a16:creationId xmlns:a16="http://schemas.microsoft.com/office/drawing/2014/main" id="{DE988660-83C3-4C79-B597-41CA58A68E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886589"/>
              </p:ext>
            </p:extLst>
          </p:nvPr>
        </p:nvGraphicFramePr>
        <p:xfrm>
          <a:off x="2157711" y="2349500"/>
          <a:ext cx="3540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2" imgW="139579" imgH="164957" progId="Equation.3">
                  <p:embed/>
                </p:oleObj>
              </mc:Choice>
              <mc:Fallback>
                <p:oleObj name="Equation" r:id="rId12" imgW="139579" imgH="164957" progId="Equation.3">
                  <p:embed/>
                  <p:pic>
                    <p:nvPicPr>
                      <p:cNvPr id="5127" name="Object 53">
                        <a:extLst>
                          <a:ext uri="{FF2B5EF4-FFF2-40B4-BE49-F238E27FC236}">
                            <a16:creationId xmlns:a16="http://schemas.microsoft.com/office/drawing/2014/main" id="{B6F4F78D-9647-4FC6-8D0F-57CFD638C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711" y="2349500"/>
                        <a:ext cx="3540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54">
            <a:extLst>
              <a:ext uri="{FF2B5EF4-FFF2-40B4-BE49-F238E27FC236}">
                <a16:creationId xmlns:a16="http://schemas.microsoft.com/office/drawing/2014/main" id="{F6859642-9DEC-4C1A-869A-1FBC01FC2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8111" y="2921000"/>
            <a:ext cx="45720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55">
            <a:extLst>
              <a:ext uri="{FF2B5EF4-FFF2-40B4-BE49-F238E27FC236}">
                <a16:creationId xmlns:a16="http://schemas.microsoft.com/office/drawing/2014/main" id="{54319960-159C-408A-B87A-64409B2080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8711" y="2387600"/>
            <a:ext cx="0" cy="2057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56">
            <a:extLst>
              <a:ext uri="{FF2B5EF4-FFF2-40B4-BE49-F238E27FC236}">
                <a16:creationId xmlns:a16="http://schemas.microsoft.com/office/drawing/2014/main" id="{00884E26-E4F5-427D-8CC4-A146BB1C7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4311" y="2387600"/>
            <a:ext cx="914400" cy="533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98969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A8F705C4-7DB1-4EC8-8463-6D538B9FBF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406583"/>
              </p:ext>
            </p:extLst>
          </p:nvPr>
        </p:nvGraphicFramePr>
        <p:xfrm>
          <a:off x="5284390" y="1107777"/>
          <a:ext cx="42672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4" imgW="1739900" imgH="927100" progId="Equation.3">
                  <p:embed/>
                </p:oleObj>
              </mc:Choice>
              <mc:Fallback>
                <p:oleObj name="Equation" r:id="rId4" imgW="1739900" imgH="927100" progId="Equation.3">
                  <p:embed/>
                  <p:pic>
                    <p:nvPicPr>
                      <p:cNvPr id="6147" name="Object 3">
                        <a:extLst>
                          <a:ext uri="{FF2B5EF4-FFF2-40B4-BE49-F238E27FC236}">
                            <a16:creationId xmlns:a16="http://schemas.microsoft.com/office/drawing/2014/main" id="{BEE13075-DD39-461C-8169-DC84529949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390" y="1107777"/>
                        <a:ext cx="42672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">
            <a:extLst>
              <a:ext uri="{FF2B5EF4-FFF2-40B4-BE49-F238E27FC236}">
                <a16:creationId xmlns:a16="http://schemas.microsoft.com/office/drawing/2014/main" id="{EDDC6AD1-BAF6-4BFE-9989-B82DB3768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44737"/>
              </p:ext>
            </p:extLst>
          </p:nvPr>
        </p:nvGraphicFramePr>
        <p:xfrm>
          <a:off x="4979590" y="1066502"/>
          <a:ext cx="457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6" imgW="177492" imgH="164814" progId="Equation.3">
                  <p:embed/>
                </p:oleObj>
              </mc:Choice>
              <mc:Fallback>
                <p:oleObj name="Equation" r:id="rId6" imgW="177492" imgH="164814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3F9DE0B5-D192-48C7-9EB0-61429E1F1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590" y="1066502"/>
                        <a:ext cx="457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>
            <a:extLst>
              <a:ext uri="{FF2B5EF4-FFF2-40B4-BE49-F238E27FC236}">
                <a16:creationId xmlns:a16="http://schemas.microsoft.com/office/drawing/2014/main" id="{587A6B46-A3FE-444C-9190-4B51B5892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567749"/>
              </p:ext>
            </p:extLst>
          </p:nvPr>
        </p:nvGraphicFramePr>
        <p:xfrm>
          <a:off x="5589190" y="917277"/>
          <a:ext cx="3540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8" imgW="139579" imgH="164957" progId="Equation.3">
                  <p:embed/>
                </p:oleObj>
              </mc:Choice>
              <mc:Fallback>
                <p:oleObj name="Equation" r:id="rId8" imgW="139579" imgH="164957" progId="Equation.3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37F7EE62-F8CF-4111-8E21-6F2540204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190" y="917277"/>
                        <a:ext cx="3540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6">
            <a:extLst>
              <a:ext uri="{FF2B5EF4-FFF2-40B4-BE49-F238E27FC236}">
                <a16:creationId xmlns:a16="http://schemas.microsoft.com/office/drawing/2014/main" id="{A50D2AAF-3D2A-4438-BE87-E88D8D581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799506"/>
              </p:ext>
            </p:extLst>
          </p:nvPr>
        </p:nvGraphicFramePr>
        <p:xfrm>
          <a:off x="766614" y="1755775"/>
          <a:ext cx="2902392" cy="14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10" imgW="1231560" imgH="685800" progId="Equation.DSMT4">
                  <p:embed/>
                </p:oleObj>
              </mc:Choice>
              <mc:Fallback>
                <p:oleObj name="Equation" r:id="rId10" imgW="1231560" imgH="685800" progId="Equation.DSMT4">
                  <p:embed/>
                  <p:pic>
                    <p:nvPicPr>
                      <p:cNvPr id="6150" name="Object 6">
                        <a:extLst>
                          <a:ext uri="{FF2B5EF4-FFF2-40B4-BE49-F238E27FC236}">
                            <a16:creationId xmlns:a16="http://schemas.microsoft.com/office/drawing/2014/main" id="{0CE6BF5F-6D24-4E17-81FA-55BAFA31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14" y="1755775"/>
                        <a:ext cx="2902392" cy="14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7">
            <a:extLst>
              <a:ext uri="{FF2B5EF4-FFF2-40B4-BE49-F238E27FC236}">
                <a16:creationId xmlns:a16="http://schemas.microsoft.com/office/drawing/2014/main" id="{6EF56F32-F130-44F8-88AD-B3B9DEBAE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9590" y="1488777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E1627733-BE87-46C5-9408-221B47E17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190" y="955377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F53C9C50-0A94-445C-A50E-15AD991E11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5790" y="955377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F7491797-DA35-470B-972F-D1890136E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378" y="3581102"/>
            <a:ext cx="8382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宋体" panose="02010600030101010101" pitchFamily="2" charset="-122"/>
              </a:rPr>
              <a:t>解</a:t>
            </a:r>
            <a:endParaRPr kumimoji="1" lang="en-US" altLang="zh-CN" sz="28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2" name="Object 11">
            <a:extLst>
              <a:ext uri="{FF2B5EF4-FFF2-40B4-BE49-F238E27FC236}">
                <a16:creationId xmlns:a16="http://schemas.microsoft.com/office/drawing/2014/main" id="{9D9D7299-3624-42CA-82F8-F8E7219248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938246"/>
              </p:ext>
            </p:extLst>
          </p:nvPr>
        </p:nvGraphicFramePr>
        <p:xfrm>
          <a:off x="2838053" y="3625552"/>
          <a:ext cx="5592762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12" imgW="2108200" imgH="584200" progId="Equation.3">
                  <p:embed/>
                </p:oleObj>
              </mc:Choice>
              <mc:Fallback>
                <p:oleObj name="Equation" r:id="rId12" imgW="2108200" imgH="584200" progId="Equation.3">
                  <p:embed/>
                  <p:pic>
                    <p:nvPicPr>
                      <p:cNvPr id="145419" name="Object 11">
                        <a:extLst>
                          <a:ext uri="{FF2B5EF4-FFF2-40B4-BE49-F238E27FC236}">
                            <a16:creationId xmlns:a16="http://schemas.microsoft.com/office/drawing/2014/main" id="{6DA9D9B2-51E8-4F0D-8916-5E433724D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053" y="3625552"/>
                        <a:ext cx="5592762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>
            <a:extLst>
              <a:ext uri="{FF2B5EF4-FFF2-40B4-BE49-F238E27FC236}">
                <a16:creationId xmlns:a16="http://schemas.microsoft.com/office/drawing/2014/main" id="{E6FB9948-B830-4C49-91A1-B2BABEA1C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711142"/>
              </p:ext>
            </p:extLst>
          </p:nvPr>
        </p:nvGraphicFramePr>
        <p:xfrm>
          <a:off x="2788840" y="5149552"/>
          <a:ext cx="5562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14" imgW="2197100" imgH="584200" progId="Equation.3">
                  <p:embed/>
                </p:oleObj>
              </mc:Choice>
              <mc:Fallback>
                <p:oleObj name="Equation" r:id="rId14" imgW="2197100" imgH="584200" progId="Equation.3">
                  <p:embed/>
                  <p:pic>
                    <p:nvPicPr>
                      <p:cNvPr id="145420" name="Object 12">
                        <a:extLst>
                          <a:ext uri="{FF2B5EF4-FFF2-40B4-BE49-F238E27FC236}">
                            <a16:creationId xmlns:a16="http://schemas.microsoft.com/office/drawing/2014/main" id="{15C8A311-1BE1-4358-BFDD-05BE3E66E7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840" y="5149552"/>
                        <a:ext cx="5562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Line 13">
            <a:extLst>
              <a:ext uri="{FF2B5EF4-FFF2-40B4-BE49-F238E27FC236}">
                <a16:creationId xmlns:a16="http://schemas.microsoft.com/office/drawing/2014/main" id="{B1AF6FB1-0B21-4AE2-83C1-79A7D0ADC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240" y="3625552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4">
            <a:extLst>
              <a:ext uri="{FF2B5EF4-FFF2-40B4-BE49-F238E27FC236}">
                <a16:creationId xmlns:a16="http://schemas.microsoft.com/office/drawing/2014/main" id="{45A5E5E2-2587-4DFF-8126-F2C4C520C4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6040" y="40827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0FBFCE3C-F276-4BF6-9AA1-99C7827DA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640" y="5606752"/>
            <a:ext cx="533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25BAC472-1F5B-4012-8BAB-C4EC1B746C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4240" y="5225752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62977-7A76-48B6-B174-0BBAC59EDFDF}"/>
                  </a:ext>
                </a:extLst>
              </p:cNvPr>
              <p:cNvSpPr txBox="1"/>
              <p:nvPr/>
            </p:nvSpPr>
            <p:spPr>
              <a:xfrm>
                <a:off x="766614" y="955377"/>
                <a:ext cx="3888432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600" dirty="0"/>
                  <a:t>的分布律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B762977-7A76-48B6-B174-0BBAC59ED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14" y="955377"/>
                <a:ext cx="3888432" cy="492443"/>
              </a:xfrm>
              <a:prstGeom prst="rect">
                <a:avLst/>
              </a:prstGeom>
              <a:blipFill>
                <a:blip r:embed="rId16"/>
                <a:stretch>
                  <a:fillRect l="-2821" t="-16049" b="-25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3695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6" name="Rectangle 85">
            <a:extLst>
              <a:ext uri="{FF2B5EF4-FFF2-40B4-BE49-F238E27FC236}">
                <a16:creationId xmlns:a16="http://schemas.microsoft.com/office/drawing/2014/main" id="{09386737-994B-4E02-B049-9F2445D5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9779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结论</a:t>
            </a:r>
          </a:p>
        </p:txBody>
      </p:sp>
      <p:graphicFrame>
        <p:nvGraphicFramePr>
          <p:cNvPr id="7" name="Object 169">
            <a:extLst>
              <a:ext uri="{FF2B5EF4-FFF2-40B4-BE49-F238E27FC236}">
                <a16:creationId xmlns:a16="http://schemas.microsoft.com/office/drawing/2014/main" id="{897BBC32-263D-4C64-8283-7E8401D34E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1868488"/>
          <a:ext cx="6159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4" imgW="6159500" imgH="419100" progId="Equation.3">
                  <p:embed/>
                </p:oleObj>
              </mc:Choice>
              <mc:Fallback>
                <p:oleObj name="公式" r:id="rId4" imgW="6159500" imgH="419100" progId="Equation.3">
                  <p:embed/>
                  <p:pic>
                    <p:nvPicPr>
                      <p:cNvPr id="128169" name="Object 169">
                        <a:extLst>
                          <a:ext uri="{FF2B5EF4-FFF2-40B4-BE49-F238E27FC236}">
                            <a16:creationId xmlns:a16="http://schemas.microsoft.com/office/drawing/2014/main" id="{12F9E607-DBD1-4265-88E4-2A611776BC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868488"/>
                        <a:ext cx="6159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0">
            <a:extLst>
              <a:ext uri="{FF2B5EF4-FFF2-40B4-BE49-F238E27FC236}">
                <a16:creationId xmlns:a16="http://schemas.microsoft.com/office/drawing/2014/main" id="{F8E14C87-978A-416F-942C-2B2F648D5A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3063" y="2608263"/>
          <a:ext cx="6007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6" imgW="6007100" imgH="469900" progId="Equation.3">
                  <p:embed/>
                </p:oleObj>
              </mc:Choice>
              <mc:Fallback>
                <p:oleObj name="Equation" r:id="rId6" imgW="6007100" imgH="469900" progId="Equation.3">
                  <p:embed/>
                  <p:pic>
                    <p:nvPicPr>
                      <p:cNvPr id="128170" name="Object 170">
                        <a:extLst>
                          <a:ext uri="{FF2B5EF4-FFF2-40B4-BE49-F238E27FC236}">
                            <a16:creationId xmlns:a16="http://schemas.microsoft.com/office/drawing/2014/main" id="{CA5EA6BF-6467-481D-9DDB-A4675D35D7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608263"/>
                        <a:ext cx="6007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1">
            <a:extLst>
              <a:ext uri="{FF2B5EF4-FFF2-40B4-BE49-F238E27FC236}">
                <a16:creationId xmlns:a16="http://schemas.microsoft.com/office/drawing/2014/main" id="{00743BC6-AA34-4DC9-B496-35DEC260E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3460750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8" imgW="6464300" imgH="444500" progId="Equation.3">
                  <p:embed/>
                </p:oleObj>
              </mc:Choice>
              <mc:Fallback>
                <p:oleObj name="Equation" r:id="rId8" imgW="6464300" imgH="444500" progId="Equation.3">
                  <p:embed/>
                  <p:pic>
                    <p:nvPicPr>
                      <p:cNvPr id="128171" name="Object 171">
                        <a:extLst>
                          <a:ext uri="{FF2B5EF4-FFF2-40B4-BE49-F238E27FC236}">
                            <a16:creationId xmlns:a16="http://schemas.microsoft.com/office/drawing/2014/main" id="{111B656B-C1C0-43E4-87EE-3AA494518D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460750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2">
            <a:extLst>
              <a:ext uri="{FF2B5EF4-FFF2-40B4-BE49-F238E27FC236}">
                <a16:creationId xmlns:a16="http://schemas.microsoft.com/office/drawing/2014/main" id="{4EEA5892-ECF9-4BA7-926F-9EEEE6D8F6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968715"/>
              </p:ext>
            </p:extLst>
          </p:nvPr>
        </p:nvGraphicFramePr>
        <p:xfrm>
          <a:off x="1726406" y="4437112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公式" r:id="rId10" imgW="4368800" imgH="431800" progId="Equation.3">
                  <p:embed/>
                </p:oleObj>
              </mc:Choice>
              <mc:Fallback>
                <p:oleObj name="公式" r:id="rId10" imgW="4368800" imgH="431800" progId="Equation.3">
                  <p:embed/>
                  <p:pic>
                    <p:nvPicPr>
                      <p:cNvPr id="128172" name="Object 172">
                        <a:extLst>
                          <a:ext uri="{FF2B5EF4-FFF2-40B4-BE49-F238E27FC236}">
                            <a16:creationId xmlns:a16="http://schemas.microsoft.com/office/drawing/2014/main" id="{3578CA20-282C-44E1-9D54-2EF7CF028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6406" y="4437112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3">
            <a:extLst>
              <a:ext uri="{FF2B5EF4-FFF2-40B4-BE49-F238E27FC236}">
                <a16:creationId xmlns:a16="http://schemas.microsoft.com/office/drawing/2014/main" id="{7E2E0FA7-1175-4D1D-A72F-A15137162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85632"/>
              </p:ext>
            </p:extLst>
          </p:nvPr>
        </p:nvGraphicFramePr>
        <p:xfrm>
          <a:off x="6164649" y="4386282"/>
          <a:ext cx="3835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2" imgW="3835400" imgH="825500" progId="Equation.3">
                  <p:embed/>
                </p:oleObj>
              </mc:Choice>
              <mc:Fallback>
                <p:oleObj name="Equation" r:id="rId12" imgW="3835400" imgH="825500" progId="Equation.3">
                  <p:embed/>
                  <p:pic>
                    <p:nvPicPr>
                      <p:cNvPr id="128173" name="Object 173">
                        <a:extLst>
                          <a:ext uri="{FF2B5EF4-FFF2-40B4-BE49-F238E27FC236}">
                            <a16:creationId xmlns:a16="http://schemas.microsoft.com/office/drawing/2014/main" id="{10BC30DA-A797-48A6-89C5-4F7FF2A0F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4649" y="4386282"/>
                        <a:ext cx="3835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6329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sp>
        <p:nvSpPr>
          <p:cNvPr id="21" name="Text Box 2050">
            <a:extLst>
              <a:ext uri="{FF2B5EF4-FFF2-40B4-BE49-F238E27FC236}">
                <a16:creationId xmlns:a16="http://schemas.microsoft.com/office/drawing/2014/main" id="{D9B06E96-0CDA-4069-BE3B-A6C64534A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18" y="924520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设两个独立的随机变量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22" name="Group 2089">
            <a:extLst>
              <a:ext uri="{FF2B5EF4-FFF2-40B4-BE49-F238E27FC236}">
                <a16:creationId xmlns:a16="http://schemas.microsoft.com/office/drawing/2014/main" id="{DC34A7A8-BE09-4C47-AAB6-15DFA575E0AF}"/>
              </a:ext>
            </a:extLst>
          </p:cNvPr>
          <p:cNvGrpSpPr>
            <a:grpSpLocks/>
          </p:cNvGrpSpPr>
          <p:nvPr/>
        </p:nvGrpSpPr>
        <p:grpSpPr bwMode="auto">
          <a:xfrm>
            <a:off x="1086718" y="1500782"/>
            <a:ext cx="7086600" cy="1295400"/>
            <a:chOff x="816" y="864"/>
            <a:chExt cx="4464" cy="816"/>
          </a:xfrm>
        </p:grpSpPr>
        <p:grpSp>
          <p:nvGrpSpPr>
            <p:cNvPr id="23" name="Group 2053">
              <a:extLst>
                <a:ext uri="{FF2B5EF4-FFF2-40B4-BE49-F238E27FC236}">
                  <a16:creationId xmlns:a16="http://schemas.microsoft.com/office/drawing/2014/main" id="{2C752F6E-88D6-46C5-8143-80EEB4CE9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864"/>
              <a:ext cx="2016" cy="816"/>
              <a:chOff x="384" y="816"/>
              <a:chExt cx="2016" cy="816"/>
            </a:xfrm>
          </p:grpSpPr>
          <p:sp>
            <p:nvSpPr>
              <p:cNvPr id="48" name="Line 2051">
                <a:extLst>
                  <a:ext uri="{FF2B5EF4-FFF2-40B4-BE49-F238E27FC236}">
                    <a16:creationId xmlns:a16="http://schemas.microsoft.com/office/drawing/2014/main" id="{18220C62-F9DD-49C2-8E1D-749943EB4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1200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2052">
                <a:extLst>
                  <a:ext uri="{FF2B5EF4-FFF2-40B4-BE49-F238E27FC236}">
                    <a16:creationId xmlns:a16="http://schemas.microsoft.com/office/drawing/2014/main" id="{7F6D3275-3323-4C42-BA22-BE7EA7D01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16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38" name="Object 2054">
              <a:extLst>
                <a:ext uri="{FF2B5EF4-FFF2-40B4-BE49-F238E27FC236}">
                  <a16:creationId xmlns:a16="http://schemas.microsoft.com/office/drawing/2014/main" id="{8F42654B-79B3-4FB0-924A-2D316E7A6E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6" y="968"/>
            <a:ext cx="2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6" name="Equation" r:id="rId4" imgW="355446" imgH="291973" progId="Equation.3">
                    <p:embed/>
                  </p:oleObj>
                </mc:Choice>
                <mc:Fallback>
                  <p:oleObj name="Equation" r:id="rId4" imgW="355446" imgH="291973" progId="Equation.3">
                    <p:embed/>
                    <p:pic>
                      <p:nvPicPr>
                        <p:cNvPr id="8216" name="Object 2054">
                          <a:extLst>
                            <a:ext uri="{FF2B5EF4-FFF2-40B4-BE49-F238E27FC236}">
                              <a16:creationId xmlns:a16="http://schemas.microsoft.com/office/drawing/2014/main" id="{90781FB4-E529-42E8-AB46-0DD6C1FAE05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968"/>
                          <a:ext cx="2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055">
              <a:extLst>
                <a:ext uri="{FF2B5EF4-FFF2-40B4-BE49-F238E27FC236}">
                  <a16:creationId xmlns:a16="http://schemas.microsoft.com/office/drawing/2014/main" id="{935BC8A0-03AC-49E8-964E-54677210C4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0" y="1356"/>
            <a:ext cx="25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7" name="Equation" r:id="rId6" imgW="406224" imgH="418918" progId="Equation.3">
                    <p:embed/>
                  </p:oleObj>
                </mc:Choice>
                <mc:Fallback>
                  <p:oleObj name="Equation" r:id="rId6" imgW="406224" imgH="418918" progId="Equation.3">
                    <p:embed/>
                    <p:pic>
                      <p:nvPicPr>
                        <p:cNvPr id="8217" name="Object 2055">
                          <a:extLst>
                            <a:ext uri="{FF2B5EF4-FFF2-40B4-BE49-F238E27FC236}">
                              <a16:creationId xmlns:a16="http://schemas.microsoft.com/office/drawing/2014/main" id="{D94FE7C3-53D2-4F50-B357-26BE84D846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1356"/>
                          <a:ext cx="25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Line 2057">
              <a:extLst>
                <a:ext uri="{FF2B5EF4-FFF2-40B4-BE49-F238E27FC236}">
                  <a16:creationId xmlns:a16="http://schemas.microsoft.com/office/drawing/2014/main" id="{D6BAC2FC-B8B5-4569-B394-46E0234496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248"/>
              <a:ext cx="201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2058">
              <a:extLst>
                <a:ext uri="{FF2B5EF4-FFF2-40B4-BE49-F238E27FC236}">
                  <a16:creationId xmlns:a16="http://schemas.microsoft.com/office/drawing/2014/main" id="{ECB28630-1CE2-4021-8D49-7AC598E94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864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2063">
              <a:extLst>
                <a:ext uri="{FF2B5EF4-FFF2-40B4-BE49-F238E27FC236}">
                  <a16:creationId xmlns:a16="http://schemas.microsoft.com/office/drawing/2014/main" id="{029456B8-A5BD-446F-A2A6-63C5E81C0C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4" y="964"/>
            <a:ext cx="95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8" name="Equation" r:id="rId8" imgW="1054100" imgH="393700" progId="Equation.3">
                    <p:embed/>
                  </p:oleObj>
                </mc:Choice>
                <mc:Fallback>
                  <p:oleObj name="Equation" r:id="rId8" imgW="1054100" imgH="393700" progId="Equation.3">
                    <p:embed/>
                    <p:pic>
                      <p:nvPicPr>
                        <p:cNvPr id="8220" name="Object 2063">
                          <a:extLst>
                            <a:ext uri="{FF2B5EF4-FFF2-40B4-BE49-F238E27FC236}">
                              <a16:creationId xmlns:a16="http://schemas.microsoft.com/office/drawing/2014/main" id="{4FCC3D02-78ED-44D4-B103-F3C56C8388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64"/>
                          <a:ext cx="95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064">
              <a:extLst>
                <a:ext uri="{FF2B5EF4-FFF2-40B4-BE49-F238E27FC236}">
                  <a16:creationId xmlns:a16="http://schemas.microsoft.com/office/drawing/2014/main" id="{8F17204E-50AA-490B-B53E-29AA9F6497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0" y="1396"/>
            <a:ext cx="101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9" name="Equation" r:id="rId10" imgW="1612900" imgH="393700" progId="Equation.3">
                    <p:embed/>
                  </p:oleObj>
                </mc:Choice>
                <mc:Fallback>
                  <p:oleObj name="Equation" r:id="rId10" imgW="1612900" imgH="393700" progId="Equation.3">
                    <p:embed/>
                    <p:pic>
                      <p:nvPicPr>
                        <p:cNvPr id="8221" name="Object 2064">
                          <a:extLst>
                            <a:ext uri="{FF2B5EF4-FFF2-40B4-BE49-F238E27FC236}">
                              <a16:creationId xmlns:a16="http://schemas.microsoft.com/office/drawing/2014/main" id="{62D06655-0B19-4D24-8EFE-2B885DB67C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396"/>
                          <a:ext cx="101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2059">
              <a:extLst>
                <a:ext uri="{FF2B5EF4-FFF2-40B4-BE49-F238E27FC236}">
                  <a16:creationId xmlns:a16="http://schemas.microsoft.com/office/drawing/2014/main" id="{98A55E69-766E-47CA-8C12-56DA68C6FB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2" y="968"/>
            <a:ext cx="175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0" name="Equation" r:id="rId12" imgW="279279" imgH="291973" progId="Equation.3">
                    <p:embed/>
                  </p:oleObj>
                </mc:Choice>
                <mc:Fallback>
                  <p:oleObj name="Equation" r:id="rId12" imgW="279279" imgH="291973" progId="Equation.3">
                    <p:embed/>
                    <p:pic>
                      <p:nvPicPr>
                        <p:cNvPr id="8222" name="Object 2059">
                          <a:extLst>
                            <a:ext uri="{FF2B5EF4-FFF2-40B4-BE49-F238E27FC236}">
                              <a16:creationId xmlns:a16="http://schemas.microsoft.com/office/drawing/2014/main" id="{681DF3AD-D235-4DF1-998D-E536D983E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2" y="968"/>
                          <a:ext cx="175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060">
              <a:extLst>
                <a:ext uri="{FF2B5EF4-FFF2-40B4-BE49-F238E27FC236}">
                  <a16:creationId xmlns:a16="http://schemas.microsoft.com/office/drawing/2014/main" id="{A74549C6-33FF-4C72-9B11-43BC8FA22F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296"/>
            <a:ext cx="231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1" name="Equation" r:id="rId14" imgW="368300" imgH="419100" progId="Equation.3">
                    <p:embed/>
                  </p:oleObj>
                </mc:Choice>
                <mc:Fallback>
                  <p:oleObj name="Equation" r:id="rId14" imgW="368300" imgH="419100" progId="Equation.3">
                    <p:embed/>
                    <p:pic>
                      <p:nvPicPr>
                        <p:cNvPr id="8223" name="Object 2060">
                          <a:extLst>
                            <a:ext uri="{FF2B5EF4-FFF2-40B4-BE49-F238E27FC236}">
                              <a16:creationId xmlns:a16="http://schemas.microsoft.com/office/drawing/2014/main" id="{1F251C47-2252-4379-8C15-BD6D529E96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296"/>
                          <a:ext cx="231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065">
              <a:extLst>
                <a:ext uri="{FF2B5EF4-FFF2-40B4-BE49-F238E27FC236}">
                  <a16:creationId xmlns:a16="http://schemas.microsoft.com/office/drawing/2014/main" id="{36BF5F18-DD20-4E67-93CC-C630EBFA65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5" y="964"/>
            <a:ext cx="90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2" name="Equation" r:id="rId16" imgW="1079032" imgH="393529" progId="Equation.3">
                    <p:embed/>
                  </p:oleObj>
                </mc:Choice>
                <mc:Fallback>
                  <p:oleObj name="Equation" r:id="rId16" imgW="1079032" imgH="393529" progId="Equation.3">
                    <p:embed/>
                    <p:pic>
                      <p:nvPicPr>
                        <p:cNvPr id="8224" name="Object 2065">
                          <a:extLst>
                            <a:ext uri="{FF2B5EF4-FFF2-40B4-BE49-F238E27FC236}">
                              <a16:creationId xmlns:a16="http://schemas.microsoft.com/office/drawing/2014/main" id="{16A24A9A-EEF8-48CE-9309-8ADABA4302E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5" y="964"/>
                          <a:ext cx="90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066">
              <a:extLst>
                <a:ext uri="{FF2B5EF4-FFF2-40B4-BE49-F238E27FC236}">
                  <a16:creationId xmlns:a16="http://schemas.microsoft.com/office/drawing/2014/main" id="{77DB9F56-9541-4889-8426-1EC6E7575C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1344"/>
            <a:ext cx="10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3" name="Equation" r:id="rId18" imgW="1600200" imgH="393700" progId="Equation.3">
                    <p:embed/>
                  </p:oleObj>
                </mc:Choice>
                <mc:Fallback>
                  <p:oleObj name="Equation" r:id="rId18" imgW="1600200" imgH="393700" progId="Equation.3">
                    <p:embed/>
                    <p:pic>
                      <p:nvPicPr>
                        <p:cNvPr id="8225" name="Object 2066">
                          <a:extLst>
                            <a:ext uri="{FF2B5EF4-FFF2-40B4-BE49-F238E27FC236}">
                              <a16:creationId xmlns:a16="http://schemas.microsoft.com/office/drawing/2014/main" id="{3CA7D1C5-9D57-4D32-B1DE-536B53B440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344"/>
                          <a:ext cx="10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2067">
            <a:extLst>
              <a:ext uri="{FF2B5EF4-FFF2-40B4-BE49-F238E27FC236}">
                <a16:creationId xmlns:a16="http://schemas.microsoft.com/office/drawing/2014/main" id="{B1256D1A-6416-471C-A670-E621ABFC0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718" y="2924770"/>
            <a:ext cx="4729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求随机变量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51" name="Object 2069">
            <a:extLst>
              <a:ext uri="{FF2B5EF4-FFF2-40B4-BE49-F238E27FC236}">
                <a16:creationId xmlns:a16="http://schemas.microsoft.com/office/drawing/2014/main" id="{8E89E4F8-91B9-4A33-A01A-AEDB95DE6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41033"/>
              </p:ext>
            </p:extLst>
          </p:nvPr>
        </p:nvGraphicFramePr>
        <p:xfrm>
          <a:off x="1415331" y="4183236"/>
          <a:ext cx="61864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20" imgW="6184900" imgH="469900" progId="Equation.3">
                  <p:embed/>
                </p:oleObj>
              </mc:Choice>
              <mc:Fallback>
                <p:oleObj name="Equation" r:id="rId20" imgW="6184900" imgH="469900" progId="Equation.3">
                  <p:embed/>
                  <p:pic>
                    <p:nvPicPr>
                      <p:cNvPr id="57365" name="Object 2069">
                        <a:extLst>
                          <a:ext uri="{FF2B5EF4-FFF2-40B4-BE49-F238E27FC236}">
                            <a16:creationId xmlns:a16="http://schemas.microsoft.com/office/drawing/2014/main" id="{F0FAA1F0-C7C0-4DE6-8847-32A0CC7F71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331" y="4183236"/>
                        <a:ext cx="61864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2099">
            <a:extLst>
              <a:ext uri="{FF2B5EF4-FFF2-40B4-BE49-F238E27FC236}">
                <a16:creationId xmlns:a16="http://schemas.microsoft.com/office/drawing/2014/main" id="{2603A885-4355-4034-B2DD-D9F327C46D61}"/>
              </a:ext>
            </a:extLst>
          </p:cNvPr>
          <p:cNvGrpSpPr>
            <a:grpSpLocks/>
          </p:cNvGrpSpPr>
          <p:nvPr/>
        </p:nvGrpSpPr>
        <p:grpSpPr bwMode="auto">
          <a:xfrm>
            <a:off x="694606" y="4836244"/>
            <a:ext cx="4425950" cy="1689100"/>
            <a:chOff x="521" y="2750"/>
            <a:chExt cx="2788" cy="1064"/>
          </a:xfrm>
        </p:grpSpPr>
        <p:sp>
          <p:nvSpPr>
            <p:cNvPr id="53" name="Text Box 2070">
              <a:extLst>
                <a:ext uri="{FF2B5EF4-FFF2-40B4-BE49-F238E27FC236}">
                  <a16:creationId xmlns:a16="http://schemas.microsoft.com/office/drawing/2014/main" id="{22AD4252-52D9-4C5E-90EC-2CD284BD8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3022"/>
              <a:ext cx="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得</a:t>
              </a:r>
            </a:p>
          </p:txBody>
        </p:sp>
        <p:sp>
          <p:nvSpPr>
            <p:cNvPr id="54" name="Line 2073">
              <a:extLst>
                <a:ext uri="{FF2B5EF4-FFF2-40B4-BE49-F238E27FC236}">
                  <a16:creationId xmlns:a16="http://schemas.microsoft.com/office/drawing/2014/main" id="{A3EEE44E-E93D-4C7D-B425-D49547F0F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7" y="3230"/>
              <a:ext cx="206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Line 2074">
              <a:extLst>
                <a:ext uri="{FF2B5EF4-FFF2-40B4-BE49-F238E27FC236}">
                  <a16:creationId xmlns:a16="http://schemas.microsoft.com/office/drawing/2014/main" id="{6E3BEA78-33B6-4F52-BC7F-9B408A3413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5" y="2750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6" name="Object 2075">
              <a:extLst>
                <a:ext uri="{FF2B5EF4-FFF2-40B4-BE49-F238E27FC236}">
                  <a16:creationId xmlns:a16="http://schemas.microsoft.com/office/drawing/2014/main" id="{B337420F-AEE9-4386-B141-FBA1670533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90" y="2798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5" name="Equation" r:id="rId22" imgW="279279" imgH="291973" progId="Equation.3">
                    <p:embed/>
                  </p:oleObj>
                </mc:Choice>
                <mc:Fallback>
                  <p:oleObj name="Equation" r:id="rId22" imgW="279279" imgH="291973" progId="Equation.3">
                    <p:embed/>
                    <p:pic>
                      <p:nvPicPr>
                        <p:cNvPr id="8205" name="Object 2075">
                          <a:extLst>
                            <a:ext uri="{FF2B5EF4-FFF2-40B4-BE49-F238E27FC236}">
                              <a16:creationId xmlns:a16="http://schemas.microsoft.com/office/drawing/2014/main" id="{F5A30698-F6D2-48F7-B90A-69494E1198D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0" y="2798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" name="Line 2077">
              <a:extLst>
                <a:ext uri="{FF2B5EF4-FFF2-40B4-BE49-F238E27FC236}">
                  <a16:creationId xmlns:a16="http://schemas.microsoft.com/office/drawing/2014/main" id="{5E7B5CCF-3D1A-4D6E-9438-9FC850935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2886"/>
              <a:ext cx="398" cy="3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" name="Object 2078">
              <a:extLst>
                <a:ext uri="{FF2B5EF4-FFF2-40B4-BE49-F238E27FC236}">
                  <a16:creationId xmlns:a16="http://schemas.microsoft.com/office/drawing/2014/main" id="{5BD7BD02-B4E1-4071-AE01-C8DDEDF9B6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5" y="2998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6" name="Equation" r:id="rId24" imgW="355446" imgH="291973" progId="Equation.3">
                    <p:embed/>
                  </p:oleObj>
                </mc:Choice>
                <mc:Fallback>
                  <p:oleObj name="Equation" r:id="rId24" imgW="355446" imgH="291973" progId="Equation.3">
                    <p:embed/>
                    <p:pic>
                      <p:nvPicPr>
                        <p:cNvPr id="8207" name="Object 2078">
                          <a:extLst>
                            <a:ext uri="{FF2B5EF4-FFF2-40B4-BE49-F238E27FC236}">
                              <a16:creationId xmlns:a16="http://schemas.microsoft.com/office/drawing/2014/main" id="{D37ED046-D534-42ED-A177-3B88012B03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" y="2998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2079">
              <a:extLst>
                <a:ext uri="{FF2B5EF4-FFF2-40B4-BE49-F238E27FC236}">
                  <a16:creationId xmlns:a16="http://schemas.microsoft.com/office/drawing/2014/main" id="{EFEAB6A8-A5C6-4304-A48B-CDF2B2B80A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7" y="2942"/>
            <a:ext cx="102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7" name="Equation" r:id="rId26" imgW="1193800" imgH="393700" progId="Equation.3">
                    <p:embed/>
                  </p:oleObj>
                </mc:Choice>
                <mc:Fallback>
                  <p:oleObj name="Equation" r:id="rId26" imgW="1193800" imgH="393700" progId="Equation.3">
                    <p:embed/>
                    <p:pic>
                      <p:nvPicPr>
                        <p:cNvPr id="8208" name="Object 2079">
                          <a:extLst>
                            <a:ext uri="{FF2B5EF4-FFF2-40B4-BE49-F238E27FC236}">
                              <a16:creationId xmlns:a16="http://schemas.microsoft.com/office/drawing/2014/main" id="{7219D6E1-1220-4353-B31E-F874A19FFB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7" y="2942"/>
                          <a:ext cx="1026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2080">
              <a:extLst>
                <a:ext uri="{FF2B5EF4-FFF2-40B4-BE49-F238E27FC236}">
                  <a16:creationId xmlns:a16="http://schemas.microsoft.com/office/drawing/2014/main" id="{5D9C7A46-6139-47D1-ADB5-B4F123CD1E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2" y="327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8" name="Equation" r:id="rId28" imgW="177569" imgH="304404" progId="Equation.3">
                    <p:embed/>
                  </p:oleObj>
                </mc:Choice>
                <mc:Fallback>
                  <p:oleObj name="Equation" r:id="rId28" imgW="177569" imgH="304404" progId="Equation.3">
                    <p:embed/>
                    <p:pic>
                      <p:nvPicPr>
                        <p:cNvPr id="8209" name="Object 2080">
                          <a:extLst>
                            <a:ext uri="{FF2B5EF4-FFF2-40B4-BE49-F238E27FC236}">
                              <a16:creationId xmlns:a16="http://schemas.microsoft.com/office/drawing/2014/main" id="{61EEE8AC-5738-400E-B132-29D2FC7A4B7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327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Object 2081">
              <a:extLst>
                <a:ext uri="{FF2B5EF4-FFF2-40B4-BE49-F238E27FC236}">
                  <a16:creationId xmlns:a16="http://schemas.microsoft.com/office/drawing/2014/main" id="{99316B5D-88B0-4B8A-9DB3-3B48600CDB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3" y="3595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89" name="Equation" r:id="rId30" imgW="215619" imgH="317087" progId="Equation.3">
                    <p:embed/>
                  </p:oleObj>
                </mc:Choice>
                <mc:Fallback>
                  <p:oleObj name="Equation" r:id="rId30" imgW="215619" imgH="317087" progId="Equation.3">
                    <p:embed/>
                    <p:pic>
                      <p:nvPicPr>
                        <p:cNvPr id="8210" name="Object 2081">
                          <a:extLst>
                            <a:ext uri="{FF2B5EF4-FFF2-40B4-BE49-F238E27FC236}">
                              <a16:creationId xmlns:a16="http://schemas.microsoft.com/office/drawing/2014/main" id="{636082D6-1843-492F-8E77-5543CC33BD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3" y="3595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" name="Object 2083">
              <a:extLst>
                <a:ext uri="{FF2B5EF4-FFF2-40B4-BE49-F238E27FC236}">
                  <a16:creationId xmlns:a16="http://schemas.microsoft.com/office/drawing/2014/main" id="{C2D62DF5-43ED-44F5-8B81-EDFB82B7E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7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0" name="Equation" r:id="rId32" imgW="647419" imgH="317362" progId="Equation.3">
                    <p:embed/>
                  </p:oleObj>
                </mc:Choice>
                <mc:Fallback>
                  <p:oleObj name="Equation" r:id="rId32" imgW="647419" imgH="317362" progId="Equation.3">
                    <p:embed/>
                    <p:pic>
                      <p:nvPicPr>
                        <p:cNvPr id="8211" name="Object 2083">
                          <a:extLst>
                            <a:ext uri="{FF2B5EF4-FFF2-40B4-BE49-F238E27FC236}">
                              <a16:creationId xmlns:a16="http://schemas.microsoft.com/office/drawing/2014/main" id="{36F8D4A7-3CFE-47C6-8B52-15F370E8D5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7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2084">
              <a:extLst>
                <a:ext uri="{FF2B5EF4-FFF2-40B4-BE49-F238E27FC236}">
                  <a16:creationId xmlns:a16="http://schemas.microsoft.com/office/drawing/2014/main" id="{23B6E5C1-8D58-41B6-8DA3-45CFD9DC65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327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1" name="Equation" r:id="rId34" imgW="647419" imgH="317362" progId="Equation.3">
                    <p:embed/>
                  </p:oleObj>
                </mc:Choice>
                <mc:Fallback>
                  <p:oleObj name="Equation" r:id="rId34" imgW="647419" imgH="317362" progId="Equation.3">
                    <p:embed/>
                    <p:pic>
                      <p:nvPicPr>
                        <p:cNvPr id="8212" name="Object 2084">
                          <a:extLst>
                            <a:ext uri="{FF2B5EF4-FFF2-40B4-BE49-F238E27FC236}">
                              <a16:creationId xmlns:a16="http://schemas.microsoft.com/office/drawing/2014/main" id="{F65F3177-5F29-482B-A993-64F221356D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27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Object 2085">
              <a:extLst>
                <a:ext uri="{FF2B5EF4-FFF2-40B4-BE49-F238E27FC236}">
                  <a16:creationId xmlns:a16="http://schemas.microsoft.com/office/drawing/2014/main" id="{5B11CCEE-F0D6-461C-983C-3E0470A338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1" y="361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2" name="Equation" r:id="rId36" imgW="647419" imgH="317362" progId="Equation.3">
                    <p:embed/>
                  </p:oleObj>
                </mc:Choice>
                <mc:Fallback>
                  <p:oleObj name="Equation" r:id="rId36" imgW="647419" imgH="317362" progId="Equation.3">
                    <p:embed/>
                    <p:pic>
                      <p:nvPicPr>
                        <p:cNvPr id="8213" name="Object 2085">
                          <a:extLst>
                            <a:ext uri="{FF2B5EF4-FFF2-40B4-BE49-F238E27FC236}">
                              <a16:creationId xmlns:a16="http://schemas.microsoft.com/office/drawing/2014/main" id="{8A3BF454-FFFF-4EEC-9143-0FE0BE3F3E9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" y="361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Object 2086">
              <a:extLst>
                <a:ext uri="{FF2B5EF4-FFF2-40B4-BE49-F238E27FC236}">
                  <a16:creationId xmlns:a16="http://schemas.microsoft.com/office/drawing/2014/main" id="{61AD6AFD-E093-4819-96DE-711A4CA031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1" y="361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3" name="Equation" r:id="rId38" imgW="647419" imgH="317362" progId="Equation.3">
                    <p:embed/>
                  </p:oleObj>
                </mc:Choice>
                <mc:Fallback>
                  <p:oleObj name="Equation" r:id="rId38" imgW="647419" imgH="317362" progId="Equation.3">
                    <p:embed/>
                    <p:pic>
                      <p:nvPicPr>
                        <p:cNvPr id="8214" name="Object 2086">
                          <a:extLst>
                            <a:ext uri="{FF2B5EF4-FFF2-40B4-BE49-F238E27FC236}">
                              <a16:creationId xmlns:a16="http://schemas.microsoft.com/office/drawing/2014/main" id="{3C2ACE9D-F37F-4A55-A123-037E2F5F8B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1" y="361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Group 2096">
            <a:extLst>
              <a:ext uri="{FF2B5EF4-FFF2-40B4-BE49-F238E27FC236}">
                <a16:creationId xmlns:a16="http://schemas.microsoft.com/office/drawing/2014/main" id="{9E94035B-27E1-4D2B-AD2C-FA92403B72CC}"/>
              </a:ext>
            </a:extLst>
          </p:cNvPr>
          <p:cNvGrpSpPr>
            <a:grpSpLocks/>
          </p:cNvGrpSpPr>
          <p:nvPr/>
        </p:nvGrpSpPr>
        <p:grpSpPr bwMode="auto">
          <a:xfrm>
            <a:off x="739056" y="3540720"/>
            <a:ext cx="5054600" cy="523875"/>
            <a:chOff x="549" y="2070"/>
            <a:chExt cx="3184" cy="330"/>
          </a:xfrm>
        </p:grpSpPr>
        <p:sp>
          <p:nvSpPr>
            <p:cNvPr id="67" name="Text Box 2068">
              <a:extLst>
                <a:ext uri="{FF2B5EF4-FFF2-40B4-BE49-F238E27FC236}">
                  <a16:creationId xmlns:a16="http://schemas.microsoft.com/office/drawing/2014/main" id="{92A15584-7124-45F8-8C0F-463A9034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3" y="2073"/>
              <a:ext cx="28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</a:rPr>
                <a:t>因为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与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相互独立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所以</a:t>
              </a:r>
            </a:p>
          </p:txBody>
        </p:sp>
        <p:sp>
          <p:nvSpPr>
            <p:cNvPr id="68" name="Rectangle 2093">
              <a:extLst>
                <a:ext uri="{FF2B5EF4-FFF2-40B4-BE49-F238E27FC236}">
                  <a16:creationId xmlns:a16="http://schemas.microsoft.com/office/drawing/2014/main" id="{39AB7809-9D39-449C-A23E-92BF8FC50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" y="20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4875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8ED51335-88B6-4974-BC00-04F26E1F2C9A}"/>
              </a:ext>
            </a:extLst>
          </p:cNvPr>
          <p:cNvGrpSpPr>
            <a:grpSpLocks/>
          </p:cNvGrpSpPr>
          <p:nvPr/>
        </p:nvGrpSpPr>
        <p:grpSpPr bwMode="auto">
          <a:xfrm>
            <a:off x="4223420" y="1053653"/>
            <a:ext cx="4752975" cy="2519363"/>
            <a:chOff x="2381" y="563"/>
            <a:chExt cx="2994" cy="1587"/>
          </a:xfrm>
        </p:grpSpPr>
        <p:sp>
          <p:nvSpPr>
            <p:cNvPr id="7" name="Line 3">
              <a:extLst>
                <a:ext uri="{FF2B5EF4-FFF2-40B4-BE49-F238E27FC236}">
                  <a16:creationId xmlns:a16="http://schemas.microsoft.com/office/drawing/2014/main" id="{D11ADE31-661B-44FD-BD32-6EE63451C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2" y="880"/>
              <a:ext cx="2403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F081FAE9-FC31-4464-B8F8-4C0B9AA4C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0202D772-B46A-4607-AA14-B60733E0D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563"/>
              <a:ext cx="0" cy="158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E2E7488F-C2BB-485A-A9C6-5BCB62662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1" y="11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可得</a:t>
              </a:r>
              <a:endParaRPr kumimoji="1"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458E3177-725B-4D04-8B1B-CB21127E743C}"/>
              </a:ext>
            </a:extLst>
          </p:cNvPr>
          <p:cNvGrpSpPr>
            <a:grpSpLocks/>
          </p:cNvGrpSpPr>
          <p:nvPr/>
        </p:nvGrpSpPr>
        <p:grpSpPr bwMode="auto">
          <a:xfrm>
            <a:off x="6145412" y="1051888"/>
            <a:ext cx="1025525" cy="2459037"/>
            <a:chOff x="3596" y="588"/>
            <a:chExt cx="646" cy="1549"/>
          </a:xfrm>
        </p:grpSpPr>
        <p:graphicFrame>
          <p:nvGraphicFramePr>
            <p:cNvPr id="12" name="Object 9">
              <a:extLst>
                <a:ext uri="{FF2B5EF4-FFF2-40B4-BE49-F238E27FC236}">
                  <a16:creationId xmlns:a16="http://schemas.microsoft.com/office/drawing/2014/main" id="{8D68865F-BE18-4ADD-BB76-CC3AC8C9DF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2" y="588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3" name="Equation" r:id="rId4" imgW="965200" imgH="393700" progId="Equation.3">
                    <p:embed/>
                  </p:oleObj>
                </mc:Choice>
                <mc:Fallback>
                  <p:oleObj name="Equation" r:id="rId4" imgW="965200" imgH="393700" progId="Equation.3">
                    <p:embed/>
                    <p:pic>
                      <p:nvPicPr>
                        <p:cNvPr id="9258" name="Object 9">
                          <a:extLst>
                            <a:ext uri="{FF2B5EF4-FFF2-40B4-BE49-F238E27FC236}">
                              <a16:creationId xmlns:a16="http://schemas.microsoft.com/office/drawing/2014/main" id="{BEF940D0-766B-434B-88C7-30D22464BF2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2" y="588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AF1D6ED3-1375-465E-949C-6AA560FF14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96" y="1014"/>
            <a:ext cx="646" cy="1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4" name="公式" r:id="rId6" imgW="736600" imgH="2019300" progId="Equation.3">
                    <p:embed/>
                  </p:oleObj>
                </mc:Choice>
                <mc:Fallback>
                  <p:oleObj name="公式" r:id="rId6" imgW="736600" imgH="2019300" progId="Equation.3">
                    <p:embed/>
                    <p:pic>
                      <p:nvPicPr>
                        <p:cNvPr id="9259" name="Object 11">
                          <a:extLst>
                            <a:ext uri="{FF2B5EF4-FFF2-40B4-BE49-F238E27FC236}">
                              <a16:creationId xmlns:a16="http://schemas.microsoft.com/office/drawing/2014/main" id="{CD0257C3-DCB5-4743-AAD3-4ACE069166C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1014"/>
                          <a:ext cx="646" cy="1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52">
            <a:extLst>
              <a:ext uri="{FF2B5EF4-FFF2-40B4-BE49-F238E27FC236}">
                <a16:creationId xmlns:a16="http://schemas.microsoft.com/office/drawing/2014/main" id="{FB00BEF0-B348-45EA-B9A4-0F32DF6B7464}"/>
              </a:ext>
            </a:extLst>
          </p:cNvPr>
          <p:cNvGrpSpPr>
            <a:grpSpLocks/>
          </p:cNvGrpSpPr>
          <p:nvPr/>
        </p:nvGrpSpPr>
        <p:grpSpPr bwMode="auto">
          <a:xfrm>
            <a:off x="5245300" y="1099513"/>
            <a:ext cx="673100" cy="2393950"/>
            <a:chOff x="3029" y="618"/>
            <a:chExt cx="424" cy="150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04B57403-11A3-4FB7-866C-4AE3A58D39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5" y="61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5" name="Equation" r:id="rId8" imgW="317225" imgH="317225" progId="Equation.3">
                    <p:embed/>
                  </p:oleObj>
                </mc:Choice>
                <mc:Fallback>
                  <p:oleObj name="Equation" r:id="rId8" imgW="317225" imgH="317225" progId="Equation.3">
                    <p:embed/>
                    <p:pic>
                      <p:nvPicPr>
                        <p:cNvPr id="9253" name="Object 8">
                          <a:extLst>
                            <a:ext uri="{FF2B5EF4-FFF2-40B4-BE49-F238E27FC236}">
                              <a16:creationId xmlns:a16="http://schemas.microsoft.com/office/drawing/2014/main" id="{3F4A0418-70C8-4543-86ED-833FE10E930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5" y="61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2">
              <a:extLst>
                <a:ext uri="{FF2B5EF4-FFF2-40B4-BE49-F238E27FC236}">
                  <a16:creationId xmlns:a16="http://schemas.microsoft.com/office/drawing/2014/main" id="{6BEDCA71-1A85-47C8-91C4-FB1259A864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01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6" name="Equation" r:id="rId10" imgW="647419" imgH="317362" progId="Equation.3">
                    <p:embed/>
                  </p:oleObj>
                </mc:Choice>
                <mc:Fallback>
                  <p:oleObj name="Equation" r:id="rId10" imgW="647419" imgH="317362" progId="Equation.3">
                    <p:embed/>
                    <p:pic>
                      <p:nvPicPr>
                        <p:cNvPr id="9254" name="Object 12">
                          <a:extLst>
                            <a:ext uri="{FF2B5EF4-FFF2-40B4-BE49-F238E27FC236}">
                              <a16:creationId xmlns:a16="http://schemas.microsoft.com/office/drawing/2014/main" id="{A304423F-F4C7-4A4F-BF63-88D2B85731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01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3">
              <a:extLst>
                <a:ext uri="{FF2B5EF4-FFF2-40B4-BE49-F238E27FC236}">
                  <a16:creationId xmlns:a16="http://schemas.microsoft.com/office/drawing/2014/main" id="{E7C41409-950B-4B8E-932A-AF38B7CC79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7" name="Equation" r:id="rId12" imgW="647419" imgH="317362" progId="Equation.3">
                    <p:embed/>
                  </p:oleObj>
                </mc:Choice>
                <mc:Fallback>
                  <p:oleObj name="Equation" r:id="rId12" imgW="647419" imgH="317362" progId="Equation.3">
                    <p:embed/>
                    <p:pic>
                      <p:nvPicPr>
                        <p:cNvPr id="9255" name="Object 13">
                          <a:extLst>
                            <a:ext uri="{FF2B5EF4-FFF2-40B4-BE49-F238E27FC236}">
                              <a16:creationId xmlns:a16="http://schemas.microsoft.com/office/drawing/2014/main" id="{36DFE358-D48F-4D6A-BB55-A745D2B9A7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4">
              <a:extLst>
                <a:ext uri="{FF2B5EF4-FFF2-40B4-BE49-F238E27FC236}">
                  <a16:creationId xmlns:a16="http://schemas.microsoft.com/office/drawing/2014/main" id="{B8F86CA3-DEE8-4530-8E6A-D64F9827D1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5" y="159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8" name="Equation" r:id="rId14" imgW="647419" imgH="317362" progId="Equation.3">
                    <p:embed/>
                  </p:oleObj>
                </mc:Choice>
                <mc:Fallback>
                  <p:oleObj name="Equation" r:id="rId14" imgW="647419" imgH="317362" progId="Equation.3">
                    <p:embed/>
                    <p:pic>
                      <p:nvPicPr>
                        <p:cNvPr id="9256" name="Object 14">
                          <a:extLst>
                            <a:ext uri="{FF2B5EF4-FFF2-40B4-BE49-F238E27FC236}">
                              <a16:creationId xmlns:a16="http://schemas.microsoft.com/office/drawing/2014/main" id="{B15C5388-E16E-423A-BDA4-09D77BA6DB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59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5">
              <a:extLst>
                <a:ext uri="{FF2B5EF4-FFF2-40B4-BE49-F238E27FC236}">
                  <a16:creationId xmlns:a16="http://schemas.microsoft.com/office/drawing/2014/main" id="{912A60ED-7AC5-4849-A0AF-BA6F79111E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9" y="192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39" name="Equation" r:id="rId16" imgW="647419" imgH="317362" progId="Equation.3">
                    <p:embed/>
                  </p:oleObj>
                </mc:Choice>
                <mc:Fallback>
                  <p:oleObj name="Equation" r:id="rId16" imgW="647419" imgH="317362" progId="Equation.3">
                    <p:embed/>
                    <p:pic>
                      <p:nvPicPr>
                        <p:cNvPr id="9257" name="Object 15">
                          <a:extLst>
                            <a:ext uri="{FF2B5EF4-FFF2-40B4-BE49-F238E27FC236}">
                              <a16:creationId xmlns:a16="http://schemas.microsoft.com/office/drawing/2014/main" id="{8183BECB-3A12-47CA-AEBF-4EE2057AAB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92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53">
            <a:extLst>
              <a:ext uri="{FF2B5EF4-FFF2-40B4-BE49-F238E27FC236}">
                <a16:creationId xmlns:a16="http://schemas.microsoft.com/office/drawing/2014/main" id="{0332D6ED-3ED2-43DC-AE85-B2C84896D0D6}"/>
              </a:ext>
            </a:extLst>
          </p:cNvPr>
          <p:cNvGrpSpPr>
            <a:grpSpLocks/>
          </p:cNvGrpSpPr>
          <p:nvPr/>
        </p:nvGrpSpPr>
        <p:grpSpPr bwMode="auto">
          <a:xfrm>
            <a:off x="7315400" y="1051888"/>
            <a:ext cx="1574800" cy="2452687"/>
            <a:chOff x="4333" y="588"/>
            <a:chExt cx="992" cy="1545"/>
          </a:xfrm>
        </p:grpSpPr>
        <p:graphicFrame>
          <p:nvGraphicFramePr>
            <p:cNvPr id="21" name="Object 10">
              <a:extLst>
                <a:ext uri="{FF2B5EF4-FFF2-40B4-BE49-F238E27FC236}">
                  <a16:creationId xmlns:a16="http://schemas.microsoft.com/office/drawing/2014/main" id="{B89B165A-252C-4CDC-BCD5-A2AF8EC12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3" y="588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0" name="Equation" r:id="rId18" imgW="1574800" imgH="292100" progId="Equation.3">
                    <p:embed/>
                  </p:oleObj>
                </mc:Choice>
                <mc:Fallback>
                  <p:oleObj name="Equation" r:id="rId18" imgW="1574800" imgH="292100" progId="Equation.3">
                    <p:embed/>
                    <p:pic>
                      <p:nvPicPr>
                        <p:cNvPr id="9248" name="Object 10">
                          <a:extLst>
                            <a:ext uri="{FF2B5EF4-FFF2-40B4-BE49-F238E27FC236}">
                              <a16:creationId xmlns:a16="http://schemas.microsoft.com/office/drawing/2014/main" id="{1AA25ED2-F052-42EF-9FF5-48A581981B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588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6">
              <a:extLst>
                <a:ext uri="{FF2B5EF4-FFF2-40B4-BE49-F238E27FC236}">
                  <a16:creationId xmlns:a16="http://schemas.microsoft.com/office/drawing/2014/main" id="{924E5827-C514-460B-84BF-87B2854636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1" y="1017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1" name="Equation" r:id="rId20" imgW="215619" imgH="317087" progId="Equation.3">
                    <p:embed/>
                  </p:oleObj>
                </mc:Choice>
                <mc:Fallback>
                  <p:oleObj name="Equation" r:id="rId20" imgW="215619" imgH="317087" progId="Equation.3">
                    <p:embed/>
                    <p:pic>
                      <p:nvPicPr>
                        <p:cNvPr id="9249" name="Object 16">
                          <a:extLst>
                            <a:ext uri="{FF2B5EF4-FFF2-40B4-BE49-F238E27FC236}">
                              <a16:creationId xmlns:a16="http://schemas.microsoft.com/office/drawing/2014/main" id="{6B2D35AB-ADF7-49FE-8473-A76D4673CA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017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7">
              <a:extLst>
                <a:ext uri="{FF2B5EF4-FFF2-40B4-BE49-F238E27FC236}">
                  <a16:creationId xmlns:a16="http://schemas.microsoft.com/office/drawing/2014/main" id="{436F7C3B-C8BD-47E1-A4DA-38CD50938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6" y="1333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2" name="Equation" r:id="rId22" imgW="203024" imgH="304536" progId="Equation.3">
                    <p:embed/>
                  </p:oleObj>
                </mc:Choice>
                <mc:Fallback>
                  <p:oleObj name="Equation" r:id="rId22" imgW="203024" imgH="304536" progId="Equation.3">
                    <p:embed/>
                    <p:pic>
                      <p:nvPicPr>
                        <p:cNvPr id="9250" name="Object 17">
                          <a:extLst>
                            <a:ext uri="{FF2B5EF4-FFF2-40B4-BE49-F238E27FC236}">
                              <a16:creationId xmlns:a16="http://schemas.microsoft.com/office/drawing/2014/main" id="{0D201487-5E07-4850-B692-AE7DC8184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333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8">
              <a:extLst>
                <a:ext uri="{FF2B5EF4-FFF2-40B4-BE49-F238E27FC236}">
                  <a16:creationId xmlns:a16="http://schemas.microsoft.com/office/drawing/2014/main" id="{C63326BF-5150-4FF7-944D-31DAEA895C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6" y="1650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3" name="Equation" r:id="rId24" imgW="203024" imgH="304536" progId="Equation.3">
                    <p:embed/>
                  </p:oleObj>
                </mc:Choice>
                <mc:Fallback>
                  <p:oleObj name="Equation" r:id="rId24" imgW="203024" imgH="304536" progId="Equation.3">
                    <p:embed/>
                    <p:pic>
                      <p:nvPicPr>
                        <p:cNvPr id="9251" name="Object 18">
                          <a:extLst>
                            <a:ext uri="{FF2B5EF4-FFF2-40B4-BE49-F238E27FC236}">
                              <a16:creationId xmlns:a16="http://schemas.microsoft.com/office/drawing/2014/main" id="{681811A2-EBCB-4228-8A0F-F848D771EA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6" y="1650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19">
              <a:extLst>
                <a:ext uri="{FF2B5EF4-FFF2-40B4-BE49-F238E27FC236}">
                  <a16:creationId xmlns:a16="http://schemas.microsoft.com/office/drawing/2014/main" id="{0E528733-2E51-44B7-823D-FB1FE72BD1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1" y="1950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4" name="Equation" r:id="rId25" imgW="215713" imgH="291847" progId="Equation.3">
                    <p:embed/>
                  </p:oleObj>
                </mc:Choice>
                <mc:Fallback>
                  <p:oleObj name="Equation" r:id="rId25" imgW="215713" imgH="291847" progId="Equation.3">
                    <p:embed/>
                    <p:pic>
                      <p:nvPicPr>
                        <p:cNvPr id="9252" name="Object 19">
                          <a:extLst>
                            <a:ext uri="{FF2B5EF4-FFF2-40B4-BE49-F238E27FC236}">
                              <a16:creationId xmlns:a16="http://schemas.microsoft.com/office/drawing/2014/main" id="{71FD077C-1D3F-4324-8C92-C1A7660939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950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54">
            <a:extLst>
              <a:ext uri="{FF2B5EF4-FFF2-40B4-BE49-F238E27FC236}">
                <a16:creationId xmlns:a16="http://schemas.microsoft.com/office/drawing/2014/main" id="{D1171DDE-299F-4A67-AA7F-215BF01E0C97}"/>
              </a:ext>
            </a:extLst>
          </p:cNvPr>
          <p:cNvGrpSpPr>
            <a:grpSpLocks/>
          </p:cNvGrpSpPr>
          <p:nvPr/>
        </p:nvGrpSpPr>
        <p:grpSpPr bwMode="auto">
          <a:xfrm>
            <a:off x="982638" y="4221088"/>
            <a:ext cx="7631112" cy="1524000"/>
            <a:chOff x="521" y="2784"/>
            <a:chExt cx="4807" cy="960"/>
          </a:xfrm>
        </p:grpSpPr>
        <p:sp>
          <p:nvSpPr>
            <p:cNvPr id="27" name="Text Box 20">
              <a:extLst>
                <a:ext uri="{FF2B5EF4-FFF2-40B4-BE49-F238E27FC236}">
                  <a16:creationId xmlns:a16="http://schemas.microsoft.com/office/drawing/2014/main" id="{A8115993-3E57-4AFB-9C25-D1D88FC64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976"/>
              <a:ext cx="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所以</a:t>
              </a:r>
              <a:endParaRPr kumimoji="1" lang="zh-CN" alt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8" name="Group 32">
              <a:extLst>
                <a:ext uri="{FF2B5EF4-FFF2-40B4-BE49-F238E27FC236}">
                  <a16:creationId xmlns:a16="http://schemas.microsoft.com/office/drawing/2014/main" id="{06EE0EA9-7B24-479A-873F-E18ACDDA7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2784"/>
              <a:ext cx="4032" cy="960"/>
              <a:chOff x="1296" y="2736"/>
              <a:chExt cx="4128" cy="1152"/>
            </a:xfrm>
          </p:grpSpPr>
          <p:sp>
            <p:nvSpPr>
              <p:cNvPr id="37" name="Line 21">
                <a:extLst>
                  <a:ext uri="{FF2B5EF4-FFF2-40B4-BE49-F238E27FC236}">
                    <a16:creationId xmlns:a16="http://schemas.microsoft.com/office/drawing/2014/main" id="{713459B9-5089-481B-A9E8-66478BA14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3168"/>
                <a:ext cx="412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22">
                <a:extLst>
                  <a:ext uri="{FF2B5EF4-FFF2-40B4-BE49-F238E27FC236}">
                    <a16:creationId xmlns:a16="http://schemas.microsoft.com/office/drawing/2014/main" id="{FE44DA2B-48B9-493B-885A-E1A5CB21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736"/>
                <a:ext cx="0" cy="115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" name="Object 24">
              <a:extLst>
                <a:ext uri="{FF2B5EF4-FFF2-40B4-BE49-F238E27FC236}">
                  <a16:creationId xmlns:a16="http://schemas.microsoft.com/office/drawing/2014/main" id="{58CA6C28-524A-4416-BB7B-635DDDCE2C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2832"/>
            <a:ext cx="99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5" name="Equation" r:id="rId27" imgW="1574800" imgH="292100" progId="Equation.3">
                    <p:embed/>
                  </p:oleObj>
                </mc:Choice>
                <mc:Fallback>
                  <p:oleObj name="Equation" r:id="rId27" imgW="1574800" imgH="292100" progId="Equation.3">
                    <p:embed/>
                    <p:pic>
                      <p:nvPicPr>
                        <p:cNvPr id="9238" name="Object 24">
                          <a:extLst>
                            <a:ext uri="{FF2B5EF4-FFF2-40B4-BE49-F238E27FC236}">
                              <a16:creationId xmlns:a16="http://schemas.microsoft.com/office/drawing/2014/main" id="{6F0B834B-CA60-42BD-90A8-DDEE8A4839E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832"/>
                          <a:ext cx="992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5">
              <a:extLst>
                <a:ext uri="{FF2B5EF4-FFF2-40B4-BE49-F238E27FC236}">
                  <a16:creationId xmlns:a16="http://schemas.microsoft.com/office/drawing/2014/main" id="{EFC814FD-9931-4011-A8CC-D83F82DABF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84" y="3320"/>
            <a:ext cx="18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6" name="Equation" r:id="rId29" imgW="291973" imgH="291973" progId="Equation.3">
                    <p:embed/>
                  </p:oleObj>
                </mc:Choice>
                <mc:Fallback>
                  <p:oleObj name="Equation" r:id="rId29" imgW="291973" imgH="291973" progId="Equation.3">
                    <p:embed/>
                    <p:pic>
                      <p:nvPicPr>
                        <p:cNvPr id="9239" name="Object 25">
                          <a:extLst>
                            <a:ext uri="{FF2B5EF4-FFF2-40B4-BE49-F238E27FC236}">
                              <a16:creationId xmlns:a16="http://schemas.microsoft.com/office/drawing/2014/main" id="{3F18AE76-EE0B-42E5-9FF6-0B659B870D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4" y="3320"/>
                          <a:ext cx="183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Object 26">
              <a:extLst>
                <a:ext uri="{FF2B5EF4-FFF2-40B4-BE49-F238E27FC236}">
                  <a16:creationId xmlns:a16="http://schemas.microsoft.com/office/drawing/2014/main" id="{CDE90BE3-549D-47CA-903B-094FA5A2F7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282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" name="Equation" r:id="rId31" imgW="215619" imgH="317087" progId="Equation.3">
                    <p:embed/>
                  </p:oleObj>
                </mc:Choice>
                <mc:Fallback>
                  <p:oleObj name="Equation" r:id="rId31" imgW="215619" imgH="317087" progId="Equation.3">
                    <p:embed/>
                    <p:pic>
                      <p:nvPicPr>
                        <p:cNvPr id="9240" name="Object 26">
                          <a:extLst>
                            <a:ext uri="{FF2B5EF4-FFF2-40B4-BE49-F238E27FC236}">
                              <a16:creationId xmlns:a16="http://schemas.microsoft.com/office/drawing/2014/main" id="{6780985B-06B7-496A-A341-2E80E91ADB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82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Object 27">
              <a:extLst>
                <a:ext uri="{FF2B5EF4-FFF2-40B4-BE49-F238E27FC236}">
                  <a16:creationId xmlns:a16="http://schemas.microsoft.com/office/drawing/2014/main" id="{EE50CD98-97B7-498A-81C6-41FFB0842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2832"/>
            <a:ext cx="12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8" name="Equation" r:id="rId33" imgW="203024" imgH="304536" progId="Equation.3">
                    <p:embed/>
                  </p:oleObj>
                </mc:Choice>
                <mc:Fallback>
                  <p:oleObj name="Equation" r:id="rId33" imgW="203024" imgH="304536" progId="Equation.3">
                    <p:embed/>
                    <p:pic>
                      <p:nvPicPr>
                        <p:cNvPr id="9241" name="Object 27">
                          <a:extLst>
                            <a:ext uri="{FF2B5EF4-FFF2-40B4-BE49-F238E27FC236}">
                              <a16:creationId xmlns:a16="http://schemas.microsoft.com/office/drawing/2014/main" id="{DF4EE49C-8755-46D2-A018-55C4F283E1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832"/>
                          <a:ext cx="127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28">
              <a:extLst>
                <a:ext uri="{FF2B5EF4-FFF2-40B4-BE49-F238E27FC236}">
                  <a16:creationId xmlns:a16="http://schemas.microsoft.com/office/drawing/2014/main" id="{B0138625-AA80-4EA5-B987-14609EA59D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832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9" name="Equation" r:id="rId35" imgW="215713" imgH="291847" progId="Equation.3">
                    <p:embed/>
                  </p:oleObj>
                </mc:Choice>
                <mc:Fallback>
                  <p:oleObj name="Equation" r:id="rId35" imgW="215713" imgH="291847" progId="Equation.3">
                    <p:embed/>
                    <p:pic>
                      <p:nvPicPr>
                        <p:cNvPr id="9242" name="Object 28">
                          <a:extLst>
                            <a:ext uri="{FF2B5EF4-FFF2-40B4-BE49-F238E27FC236}">
                              <a16:creationId xmlns:a16="http://schemas.microsoft.com/office/drawing/2014/main" id="{03ED6FA8-20F0-493E-99AF-5B0EA996A7C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832"/>
                          <a:ext cx="13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9">
              <a:extLst>
                <a:ext uri="{FF2B5EF4-FFF2-40B4-BE49-F238E27FC236}">
                  <a16:creationId xmlns:a16="http://schemas.microsoft.com/office/drawing/2014/main" id="{A52F3BDC-6411-4E09-AED3-BE692CF0D9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0" name="Equation" r:id="rId37" imgW="647419" imgH="317362" progId="Equation.3">
                    <p:embed/>
                  </p:oleObj>
                </mc:Choice>
                <mc:Fallback>
                  <p:oleObj name="Equation" r:id="rId37" imgW="647419" imgH="317362" progId="Equation.3">
                    <p:embed/>
                    <p:pic>
                      <p:nvPicPr>
                        <p:cNvPr id="9243" name="Object 29">
                          <a:extLst>
                            <a:ext uri="{FF2B5EF4-FFF2-40B4-BE49-F238E27FC236}">
                              <a16:creationId xmlns:a16="http://schemas.microsoft.com/office/drawing/2014/main" id="{D6DD36BA-14DD-42ED-A8C4-D9347F3557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0">
              <a:extLst>
                <a:ext uri="{FF2B5EF4-FFF2-40B4-BE49-F238E27FC236}">
                  <a16:creationId xmlns:a16="http://schemas.microsoft.com/office/drawing/2014/main" id="{07C7DD13-BD89-42A8-B25C-5AFE024123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1" name="Equation" r:id="rId38" imgW="647419" imgH="317362" progId="Equation.3">
                    <p:embed/>
                  </p:oleObj>
                </mc:Choice>
                <mc:Fallback>
                  <p:oleObj name="Equation" r:id="rId38" imgW="647419" imgH="317362" progId="Equation.3">
                    <p:embed/>
                    <p:pic>
                      <p:nvPicPr>
                        <p:cNvPr id="9244" name="Object 30">
                          <a:extLst>
                            <a:ext uri="{FF2B5EF4-FFF2-40B4-BE49-F238E27FC236}">
                              <a16:creationId xmlns:a16="http://schemas.microsoft.com/office/drawing/2014/main" id="{3E438CC0-12E9-4F4E-944C-F17F08A41B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1">
              <a:extLst>
                <a:ext uri="{FF2B5EF4-FFF2-40B4-BE49-F238E27FC236}">
                  <a16:creationId xmlns:a16="http://schemas.microsoft.com/office/drawing/2014/main" id="{F5EEFF8A-ED19-4AF8-8C0B-7F99F3A013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331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2" name="Equation" r:id="rId40" imgW="647419" imgH="317362" progId="Equation.3">
                    <p:embed/>
                  </p:oleObj>
                </mc:Choice>
                <mc:Fallback>
                  <p:oleObj name="Equation" r:id="rId40" imgW="647419" imgH="317362" progId="Equation.3">
                    <p:embed/>
                    <p:pic>
                      <p:nvPicPr>
                        <p:cNvPr id="9245" name="Object 31">
                          <a:extLst>
                            <a:ext uri="{FF2B5EF4-FFF2-40B4-BE49-F238E27FC236}">
                              <a16:creationId xmlns:a16="http://schemas.microsoft.com/office/drawing/2014/main" id="{69AA0D46-6E05-4A95-8255-EFB38925FC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31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Group 49">
            <a:extLst>
              <a:ext uri="{FF2B5EF4-FFF2-40B4-BE49-F238E27FC236}">
                <a16:creationId xmlns:a16="http://schemas.microsoft.com/office/drawing/2014/main" id="{DCC090A9-5FEA-48B0-ABE8-5EDE5B783AD6}"/>
              </a:ext>
            </a:extLst>
          </p:cNvPr>
          <p:cNvGrpSpPr>
            <a:grpSpLocks/>
          </p:cNvGrpSpPr>
          <p:nvPr/>
        </p:nvGrpSpPr>
        <p:grpSpPr bwMode="auto">
          <a:xfrm>
            <a:off x="1084238" y="1379860"/>
            <a:ext cx="2851150" cy="1689100"/>
            <a:chOff x="585" y="778"/>
            <a:chExt cx="1796" cy="1064"/>
          </a:xfrm>
        </p:grpSpPr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8296A571-8B1D-4AAA-9226-9924B1643B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1258"/>
              <a:ext cx="17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CE6F3CBA-AF4F-4E6A-AB54-48EC5E3863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13" y="778"/>
              <a:ext cx="7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38">
              <a:extLst>
                <a:ext uri="{FF2B5EF4-FFF2-40B4-BE49-F238E27FC236}">
                  <a16:creationId xmlns:a16="http://schemas.microsoft.com/office/drawing/2014/main" id="{1CB4137F-D86F-4ED2-B232-DEEFFB7C55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8" y="835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" name="Equation" r:id="rId42" imgW="279279" imgH="291973" progId="Equation.3">
                    <p:embed/>
                  </p:oleObj>
                </mc:Choice>
                <mc:Fallback>
                  <p:oleObj name="Equation" r:id="rId42" imgW="279279" imgH="291973" progId="Equation.3">
                    <p:embed/>
                    <p:pic>
                      <p:nvPicPr>
                        <p:cNvPr id="9226" name="Object 38">
                          <a:extLst>
                            <a:ext uri="{FF2B5EF4-FFF2-40B4-BE49-F238E27FC236}">
                              <a16:creationId xmlns:a16="http://schemas.microsoft.com/office/drawing/2014/main" id="{030F00FD-671F-4B54-BDF1-2B3D939CE8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835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A0C9D5A7-82F4-4EAE-BF55-C6995B347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" y="927"/>
              <a:ext cx="433" cy="32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" name="Object 40">
              <a:extLst>
                <a:ext uri="{FF2B5EF4-FFF2-40B4-BE49-F238E27FC236}">
                  <a16:creationId xmlns:a16="http://schemas.microsoft.com/office/drawing/2014/main" id="{58C50792-637A-4C30-86C8-6CD6DB49B5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3" y="1035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" name="Equation" r:id="rId44" imgW="355446" imgH="291973" progId="Equation.3">
                    <p:embed/>
                  </p:oleObj>
                </mc:Choice>
                <mc:Fallback>
                  <p:oleObj name="Equation" r:id="rId44" imgW="355446" imgH="291973" progId="Equation.3">
                    <p:embed/>
                    <p:pic>
                      <p:nvPicPr>
                        <p:cNvPr id="9228" name="Object 40">
                          <a:extLst>
                            <a:ext uri="{FF2B5EF4-FFF2-40B4-BE49-F238E27FC236}">
                              <a16:creationId xmlns:a16="http://schemas.microsoft.com/office/drawing/2014/main" id="{0C5BB46D-DFB8-4EEB-B184-58012B263F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1035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1">
              <a:extLst>
                <a:ext uri="{FF2B5EF4-FFF2-40B4-BE49-F238E27FC236}">
                  <a16:creationId xmlns:a16="http://schemas.microsoft.com/office/drawing/2014/main" id="{E800BDFB-BB82-4C17-9A09-C5BF8F058C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970"/>
            <a:ext cx="62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5" name="公式" r:id="rId46" imgW="723586" imgH="393529" progId="Equation.3">
                    <p:embed/>
                  </p:oleObj>
                </mc:Choice>
                <mc:Fallback>
                  <p:oleObj name="公式" r:id="rId46" imgW="723586" imgH="393529" progId="Equation.3">
                    <p:embed/>
                    <p:pic>
                      <p:nvPicPr>
                        <p:cNvPr id="9229" name="Object 41">
                          <a:extLst>
                            <a:ext uri="{FF2B5EF4-FFF2-40B4-BE49-F238E27FC236}">
                              <a16:creationId xmlns:a16="http://schemas.microsoft.com/office/drawing/2014/main" id="{C95718AD-6EE9-48DB-8069-2A6611EBFC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970"/>
                          <a:ext cx="622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42">
              <a:extLst>
                <a:ext uri="{FF2B5EF4-FFF2-40B4-BE49-F238E27FC236}">
                  <a16:creationId xmlns:a16="http://schemas.microsoft.com/office/drawing/2014/main" id="{2967AD59-CD55-4D24-A40E-A14585DCE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0" y="1306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" name="Equation" r:id="rId48" imgW="177569" imgH="304404" progId="Equation.3">
                    <p:embed/>
                  </p:oleObj>
                </mc:Choice>
                <mc:Fallback>
                  <p:oleObj name="Equation" r:id="rId48" imgW="177569" imgH="304404" progId="Equation.3">
                    <p:embed/>
                    <p:pic>
                      <p:nvPicPr>
                        <p:cNvPr id="9230" name="Object 42">
                          <a:extLst>
                            <a:ext uri="{FF2B5EF4-FFF2-40B4-BE49-F238E27FC236}">
                              <a16:creationId xmlns:a16="http://schemas.microsoft.com/office/drawing/2014/main" id="{598DDDB5-6602-47DC-B9AB-B1EACD2FCE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" y="1306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3">
              <a:extLst>
                <a:ext uri="{FF2B5EF4-FFF2-40B4-BE49-F238E27FC236}">
                  <a16:creationId xmlns:a16="http://schemas.microsoft.com/office/drawing/2014/main" id="{D449190C-C206-466E-B3FB-497EA18126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1" y="1623"/>
            <a:ext cx="140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7" name="Equation" r:id="rId50" imgW="215619" imgH="317087" progId="Equation.3">
                    <p:embed/>
                  </p:oleObj>
                </mc:Choice>
                <mc:Fallback>
                  <p:oleObj name="Equation" r:id="rId50" imgW="215619" imgH="317087" progId="Equation.3">
                    <p:embed/>
                    <p:pic>
                      <p:nvPicPr>
                        <p:cNvPr id="9231" name="Object 43">
                          <a:extLst>
                            <a:ext uri="{FF2B5EF4-FFF2-40B4-BE49-F238E27FC236}">
                              <a16:creationId xmlns:a16="http://schemas.microsoft.com/office/drawing/2014/main" id="{A2C606A6-9183-425D-94CC-6F57A21054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1" y="1623"/>
                          <a:ext cx="140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4">
              <a:extLst>
                <a:ext uri="{FF2B5EF4-FFF2-40B4-BE49-F238E27FC236}">
                  <a16:creationId xmlns:a16="http://schemas.microsoft.com/office/drawing/2014/main" id="{9C59E3D9-5A23-4E74-881F-875362216A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85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8" name="Equation" r:id="rId52" imgW="647419" imgH="317362" progId="Equation.3">
                    <p:embed/>
                  </p:oleObj>
                </mc:Choice>
                <mc:Fallback>
                  <p:oleObj name="Equation" r:id="rId52" imgW="647419" imgH="317362" progId="Equation.3">
                    <p:embed/>
                    <p:pic>
                      <p:nvPicPr>
                        <p:cNvPr id="9232" name="Object 44">
                          <a:extLst>
                            <a:ext uri="{FF2B5EF4-FFF2-40B4-BE49-F238E27FC236}">
                              <a16:creationId xmlns:a16="http://schemas.microsoft.com/office/drawing/2014/main" id="{09EA7A29-ED8E-43E0-A7F3-748338E73E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5">
              <a:extLst>
                <a:ext uri="{FF2B5EF4-FFF2-40B4-BE49-F238E27FC236}">
                  <a16:creationId xmlns:a16="http://schemas.microsoft.com/office/drawing/2014/main" id="{5504C123-FCC3-445D-90AF-FFBC32497D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306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9" name="Equation" r:id="rId54" imgW="647419" imgH="317362" progId="Equation.3">
                    <p:embed/>
                  </p:oleObj>
                </mc:Choice>
                <mc:Fallback>
                  <p:oleObj name="Equation" r:id="rId54" imgW="647419" imgH="317362" progId="Equation.3">
                    <p:embed/>
                    <p:pic>
                      <p:nvPicPr>
                        <p:cNvPr id="9233" name="Object 45">
                          <a:extLst>
                            <a:ext uri="{FF2B5EF4-FFF2-40B4-BE49-F238E27FC236}">
                              <a16:creationId xmlns:a16="http://schemas.microsoft.com/office/drawing/2014/main" id="{3ACE081F-170F-4A3C-BD5C-CD0B72F3382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306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Object 46">
              <a:extLst>
                <a:ext uri="{FF2B5EF4-FFF2-40B4-BE49-F238E27FC236}">
                  <a16:creationId xmlns:a16="http://schemas.microsoft.com/office/drawing/2014/main" id="{5A1610A4-A1FD-4B6D-92A9-9C99E6AF05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9" y="1642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0" name="Equation" r:id="rId56" imgW="647419" imgH="317362" progId="Equation.3">
                    <p:embed/>
                  </p:oleObj>
                </mc:Choice>
                <mc:Fallback>
                  <p:oleObj name="Equation" r:id="rId56" imgW="647419" imgH="317362" progId="Equation.3">
                    <p:embed/>
                    <p:pic>
                      <p:nvPicPr>
                        <p:cNvPr id="9234" name="Object 46">
                          <a:extLst>
                            <a:ext uri="{FF2B5EF4-FFF2-40B4-BE49-F238E27FC236}">
                              <a16:creationId xmlns:a16="http://schemas.microsoft.com/office/drawing/2014/main" id="{470AEA6B-F89F-424E-898B-65202B46D75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1642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7">
              <a:extLst>
                <a:ext uri="{FF2B5EF4-FFF2-40B4-BE49-F238E27FC236}">
                  <a16:creationId xmlns:a16="http://schemas.microsoft.com/office/drawing/2014/main" id="{E65BD217-0CAC-478B-A979-4E0E15D0F8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46" y="1638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1" name="Equation" r:id="rId58" imgW="647419" imgH="317362" progId="Equation.3">
                    <p:embed/>
                  </p:oleObj>
                </mc:Choice>
                <mc:Fallback>
                  <p:oleObj name="Equation" r:id="rId58" imgW="647419" imgH="317362" progId="Equation.3">
                    <p:embed/>
                    <p:pic>
                      <p:nvPicPr>
                        <p:cNvPr id="9235" name="Object 47">
                          <a:extLst>
                            <a:ext uri="{FF2B5EF4-FFF2-40B4-BE49-F238E27FC236}">
                              <a16:creationId xmlns:a16="http://schemas.microsoft.com/office/drawing/2014/main" id="{DEFC3575-44D2-4740-837D-C5E567BDCB2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638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6257079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7"/>
          <p:cNvSpPr/>
          <p:nvPr/>
        </p:nvSpPr>
        <p:spPr>
          <a:xfrm>
            <a:off x="3862958" y="182319"/>
            <a:ext cx="8316000" cy="510377"/>
          </a:xfrm>
          <a:custGeom>
            <a:avLst/>
            <a:gdLst>
              <a:gd name="connsiteX0" fmla="*/ 0 w 9742140"/>
              <a:gd name="connsiteY0" fmla="*/ 0 h 504056"/>
              <a:gd name="connsiteX1" fmla="*/ 9742140 w 9742140"/>
              <a:gd name="connsiteY1" fmla="*/ 0 h 504056"/>
              <a:gd name="connsiteX2" fmla="*/ 9742140 w 9742140"/>
              <a:gd name="connsiteY2" fmla="*/ 504056 h 504056"/>
              <a:gd name="connsiteX3" fmla="*/ 0 w 9742140"/>
              <a:gd name="connsiteY3" fmla="*/ 504056 h 504056"/>
              <a:gd name="connsiteX4" fmla="*/ 0 w 9742140"/>
              <a:gd name="connsiteY4" fmla="*/ 0 h 504056"/>
              <a:gd name="connsiteX0" fmla="*/ 248615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48615 w 9990755"/>
              <a:gd name="connsiteY4" fmla="*/ 0 h 504056"/>
              <a:gd name="connsiteX0" fmla="*/ 278112 w 9990755"/>
              <a:gd name="connsiteY0" fmla="*/ 0 h 504056"/>
              <a:gd name="connsiteX1" fmla="*/ 9990755 w 9990755"/>
              <a:gd name="connsiteY1" fmla="*/ 0 h 504056"/>
              <a:gd name="connsiteX2" fmla="*/ 9990755 w 9990755"/>
              <a:gd name="connsiteY2" fmla="*/ 504056 h 504056"/>
              <a:gd name="connsiteX3" fmla="*/ 0 w 9990755"/>
              <a:gd name="connsiteY3" fmla="*/ 504056 h 504056"/>
              <a:gd name="connsiteX4" fmla="*/ 278112 w 9990755"/>
              <a:gd name="connsiteY4" fmla="*/ 0 h 504056"/>
              <a:gd name="connsiteX0" fmla="*/ 294967 w 9990755"/>
              <a:gd name="connsiteY0" fmla="*/ 0 h 508270"/>
              <a:gd name="connsiteX1" fmla="*/ 9990755 w 9990755"/>
              <a:gd name="connsiteY1" fmla="*/ 4214 h 508270"/>
              <a:gd name="connsiteX2" fmla="*/ 9990755 w 9990755"/>
              <a:gd name="connsiteY2" fmla="*/ 508270 h 508270"/>
              <a:gd name="connsiteX3" fmla="*/ 0 w 9990755"/>
              <a:gd name="connsiteY3" fmla="*/ 508270 h 508270"/>
              <a:gd name="connsiteX4" fmla="*/ 294967 w 9990755"/>
              <a:gd name="connsiteY4" fmla="*/ 0 h 508270"/>
              <a:gd name="connsiteX0" fmla="*/ 294967 w 10013135"/>
              <a:gd name="connsiteY0" fmla="*/ 0 h 508270"/>
              <a:gd name="connsiteX1" fmla="*/ 10013135 w 10013135"/>
              <a:gd name="connsiteY1" fmla="*/ 1017 h 508270"/>
              <a:gd name="connsiteX2" fmla="*/ 9990755 w 10013135"/>
              <a:gd name="connsiteY2" fmla="*/ 508270 h 508270"/>
              <a:gd name="connsiteX3" fmla="*/ 0 w 10013135"/>
              <a:gd name="connsiteY3" fmla="*/ 508270 h 508270"/>
              <a:gd name="connsiteX4" fmla="*/ 294967 w 10013135"/>
              <a:gd name="connsiteY4" fmla="*/ 0 h 508270"/>
              <a:gd name="connsiteX0" fmla="*/ 294967 w 10019529"/>
              <a:gd name="connsiteY0" fmla="*/ 0 h 508270"/>
              <a:gd name="connsiteX1" fmla="*/ 10013135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  <a:gd name="connsiteX0" fmla="*/ 294967 w 10019529"/>
              <a:gd name="connsiteY0" fmla="*/ 0 h 508270"/>
              <a:gd name="connsiteX1" fmla="*/ 10016332 w 10019529"/>
              <a:gd name="connsiteY1" fmla="*/ 1017 h 508270"/>
              <a:gd name="connsiteX2" fmla="*/ 10019529 w 10019529"/>
              <a:gd name="connsiteY2" fmla="*/ 508270 h 508270"/>
              <a:gd name="connsiteX3" fmla="*/ 0 w 10019529"/>
              <a:gd name="connsiteY3" fmla="*/ 508270 h 508270"/>
              <a:gd name="connsiteX4" fmla="*/ 294967 w 10019529"/>
              <a:gd name="connsiteY4" fmla="*/ 0 h 508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529" h="508270">
                <a:moveTo>
                  <a:pt x="294967" y="0"/>
                </a:moveTo>
                <a:lnTo>
                  <a:pt x="10016332" y="1017"/>
                </a:lnTo>
                <a:cubicBezTo>
                  <a:pt x="10018463" y="170101"/>
                  <a:pt x="10017398" y="339186"/>
                  <a:pt x="10019529" y="508270"/>
                </a:cubicBezTo>
                <a:lnTo>
                  <a:pt x="0" y="508270"/>
                </a:lnTo>
                <a:lnTo>
                  <a:pt x="294967" y="0"/>
                </a:lnTo>
                <a:close/>
              </a:path>
            </a:pathLst>
          </a:cu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"/>
          <p:cNvSpPr/>
          <p:nvPr/>
        </p:nvSpPr>
        <p:spPr>
          <a:xfrm>
            <a:off x="20250" y="173083"/>
            <a:ext cx="4356000" cy="508270"/>
          </a:xfrm>
          <a:custGeom>
            <a:avLst/>
            <a:gdLst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422798 w 2422798"/>
              <a:gd name="connsiteY2" fmla="*/ 504056 h 504056"/>
              <a:gd name="connsiteX3" fmla="*/ 0 w 2422798"/>
              <a:gd name="connsiteY3" fmla="*/ 504056 h 504056"/>
              <a:gd name="connsiteX4" fmla="*/ 0 w 2422798"/>
              <a:gd name="connsiteY4" fmla="*/ 0 h 504056"/>
              <a:gd name="connsiteX0" fmla="*/ 0 w 2422798"/>
              <a:gd name="connsiteY0" fmla="*/ 0 h 504056"/>
              <a:gd name="connsiteX1" fmla="*/ 2422798 w 2422798"/>
              <a:gd name="connsiteY1" fmla="*/ 0 h 504056"/>
              <a:gd name="connsiteX2" fmla="*/ 2123617 w 2422798"/>
              <a:gd name="connsiteY2" fmla="*/ 499842 h 504056"/>
              <a:gd name="connsiteX3" fmla="*/ 0 w 2422798"/>
              <a:gd name="connsiteY3" fmla="*/ 504056 h 504056"/>
              <a:gd name="connsiteX4" fmla="*/ 0 w 2422798"/>
              <a:gd name="connsiteY4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2798" h="504056">
                <a:moveTo>
                  <a:pt x="0" y="0"/>
                </a:moveTo>
                <a:lnTo>
                  <a:pt x="2422798" y="0"/>
                </a:lnTo>
                <a:lnTo>
                  <a:pt x="2123617" y="499842"/>
                </a:lnTo>
                <a:lnTo>
                  <a:pt x="0" y="504056"/>
                </a:lnTo>
                <a:lnTo>
                  <a:pt x="0" y="0"/>
                </a:lnTo>
                <a:close/>
              </a:path>
            </a:pathLst>
          </a:custGeom>
          <a:solidFill>
            <a:srgbClr val="0973DD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TextBox 130"/>
          <p:cNvSpPr txBox="1"/>
          <p:nvPr/>
        </p:nvSpPr>
        <p:spPr>
          <a:xfrm>
            <a:off x="406574" y="238506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离散型随机变量函数的分布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sym typeface="Arial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615486" y="220578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73DD"/>
                </a:solidFill>
                <a:latin typeface="微软雅黑" pitchFamily="34" charset="-122"/>
                <a:ea typeface="微软雅黑" pitchFamily="34" charset="-122"/>
                <a:sym typeface="Arial" pitchFamily="34" charset="0"/>
              </a:rPr>
              <a:t>第三章 多维随机变量及其分布</a:t>
            </a:r>
            <a:endParaRPr lang="zh-CN" altLang="en-US" sz="1100" baseline="-3000" dirty="0">
              <a:solidFill>
                <a:srgbClr val="0973DD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</p:txBody>
      </p:sp>
      <p:grpSp>
        <p:nvGrpSpPr>
          <p:cNvPr id="6" name="Group 1054">
            <a:extLst>
              <a:ext uri="{FF2B5EF4-FFF2-40B4-BE49-F238E27FC236}">
                <a16:creationId xmlns:a16="http://schemas.microsoft.com/office/drawing/2014/main" id="{6B19AF18-67C6-447E-8603-B24BA9AB92D0}"/>
              </a:ext>
            </a:extLst>
          </p:cNvPr>
          <p:cNvGrpSpPr>
            <a:grpSpLocks/>
          </p:cNvGrpSpPr>
          <p:nvPr/>
        </p:nvGrpSpPr>
        <p:grpSpPr bwMode="auto">
          <a:xfrm>
            <a:off x="550863" y="923503"/>
            <a:ext cx="11377613" cy="2073275"/>
            <a:chOff x="402" y="432"/>
            <a:chExt cx="7167" cy="1306"/>
          </a:xfrm>
        </p:grpSpPr>
        <p:sp>
          <p:nvSpPr>
            <p:cNvPr id="7" name="Text Box 1026">
              <a:extLst>
                <a:ext uri="{FF2B5EF4-FFF2-40B4-BE49-F238E27FC236}">
                  <a16:creationId xmlns:a16="http://schemas.microsoft.com/office/drawing/2014/main" id="{DD8534D5-C979-43E1-A9C1-86F530029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" y="432"/>
              <a:ext cx="71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  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设相互独立的两个随机变量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具有同一分布律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且 </a:t>
              </a:r>
              <a:r>
                <a:rPr kumimoji="1" lang="en-US" altLang="zh-CN" sz="2800" b="1" i="1" dirty="0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的分布律为</a:t>
              </a:r>
            </a:p>
          </p:txBody>
        </p:sp>
        <p:sp>
          <p:nvSpPr>
            <p:cNvPr id="8" name="Line 1028">
              <a:extLst>
                <a:ext uri="{FF2B5EF4-FFF2-40B4-BE49-F238E27FC236}">
                  <a16:creationId xmlns:a16="http://schemas.microsoft.com/office/drawing/2014/main" id="{3EC47789-59E2-4549-97A0-EBC8D605E7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8" y="1077"/>
              <a:ext cx="206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1029">
              <a:extLst>
                <a:ext uri="{FF2B5EF4-FFF2-40B4-BE49-F238E27FC236}">
                  <a16:creationId xmlns:a16="http://schemas.microsoft.com/office/drawing/2014/main" id="{B43093AE-0C84-4B5B-9314-55E60EC34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4" y="789"/>
              <a:ext cx="0" cy="62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030">
              <a:extLst>
                <a:ext uri="{FF2B5EF4-FFF2-40B4-BE49-F238E27FC236}">
                  <a16:creationId xmlns:a16="http://schemas.microsoft.com/office/drawing/2014/main" id="{554D5821-CF46-410B-92A4-E8FC081B24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4151342"/>
                </p:ext>
              </p:extLst>
            </p:nvPr>
          </p:nvGraphicFramePr>
          <p:xfrm>
            <a:off x="1410" y="837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5" name="Equation" r:id="rId4" imgW="355446" imgH="291973" progId="Equation.3">
                    <p:embed/>
                  </p:oleObj>
                </mc:Choice>
                <mc:Fallback>
                  <p:oleObj name="Equation" r:id="rId4" imgW="355446" imgH="291973" progId="Equation.3">
                    <p:embed/>
                    <p:pic>
                      <p:nvPicPr>
                        <p:cNvPr id="10264" name="Object 1030">
                          <a:extLst>
                            <a:ext uri="{FF2B5EF4-FFF2-40B4-BE49-F238E27FC236}">
                              <a16:creationId xmlns:a16="http://schemas.microsoft.com/office/drawing/2014/main" id="{801E949D-B340-4AB8-8BC4-A83C6ACE4F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837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031">
              <a:extLst>
                <a:ext uri="{FF2B5EF4-FFF2-40B4-BE49-F238E27FC236}">
                  <a16:creationId xmlns:a16="http://schemas.microsoft.com/office/drawing/2014/main" id="{33769606-BFCE-419E-9846-07CC857329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11856510"/>
                </p:ext>
              </p:extLst>
            </p:nvPr>
          </p:nvGraphicFramePr>
          <p:xfrm>
            <a:off x="1458" y="1173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6" name="Equation" r:id="rId6" imgW="291973" imgH="291973" progId="Equation.3">
                    <p:embed/>
                  </p:oleObj>
                </mc:Choice>
                <mc:Fallback>
                  <p:oleObj name="Equation" r:id="rId6" imgW="291973" imgH="291973" progId="Equation.3">
                    <p:embed/>
                    <p:pic>
                      <p:nvPicPr>
                        <p:cNvPr id="10265" name="Object 1031">
                          <a:extLst>
                            <a:ext uri="{FF2B5EF4-FFF2-40B4-BE49-F238E27FC236}">
                              <a16:creationId xmlns:a16="http://schemas.microsoft.com/office/drawing/2014/main" id="{8C3EADE7-3410-4C6F-99FF-55E5A6878DB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173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032">
              <a:extLst>
                <a:ext uri="{FF2B5EF4-FFF2-40B4-BE49-F238E27FC236}">
                  <a16:creationId xmlns:a16="http://schemas.microsoft.com/office/drawing/2014/main" id="{27384822-976F-4564-B585-8BF25B2C579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8556405"/>
                </p:ext>
              </p:extLst>
            </p:nvPr>
          </p:nvGraphicFramePr>
          <p:xfrm>
            <a:off x="2082" y="837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7" name="Equation" r:id="rId8" imgW="1040948" imgH="393529" progId="Equation.3">
                    <p:embed/>
                  </p:oleObj>
                </mc:Choice>
                <mc:Fallback>
                  <p:oleObj name="Equation" r:id="rId8" imgW="1040948" imgH="393529" progId="Equation.3">
                    <p:embed/>
                    <p:pic>
                      <p:nvPicPr>
                        <p:cNvPr id="10266" name="Object 1032">
                          <a:extLst>
                            <a:ext uri="{FF2B5EF4-FFF2-40B4-BE49-F238E27FC236}">
                              <a16:creationId xmlns:a16="http://schemas.microsoft.com/office/drawing/2014/main" id="{8ABB165D-2E8B-4D6E-8309-79B09FB987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837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33">
              <a:extLst>
                <a:ext uri="{FF2B5EF4-FFF2-40B4-BE49-F238E27FC236}">
                  <a16:creationId xmlns:a16="http://schemas.microsoft.com/office/drawing/2014/main" id="{624DFA09-A6DE-4CC4-B3CB-15D5FCC72D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441456"/>
                </p:ext>
              </p:extLst>
            </p:nvPr>
          </p:nvGraphicFramePr>
          <p:xfrm>
            <a:off x="2034" y="1173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8" name="Equation" r:id="rId10" imgW="1600200" imgH="393700" progId="Equation.3">
                    <p:embed/>
                  </p:oleObj>
                </mc:Choice>
                <mc:Fallback>
                  <p:oleObj name="Equation" r:id="rId10" imgW="1600200" imgH="393700" progId="Equation.3">
                    <p:embed/>
                    <p:pic>
                      <p:nvPicPr>
                        <p:cNvPr id="10267" name="Object 1033">
                          <a:extLst>
                            <a:ext uri="{FF2B5EF4-FFF2-40B4-BE49-F238E27FC236}">
                              <a16:creationId xmlns:a16="http://schemas.microsoft.com/office/drawing/2014/main" id="{71BF6618-BADB-48D8-A27D-78079B5462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4" y="1173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34">
              <a:extLst>
                <a:ext uri="{FF2B5EF4-FFF2-40B4-BE49-F238E27FC236}">
                  <a16:creationId xmlns:a16="http://schemas.microsoft.com/office/drawing/2014/main" id="{78398B21-4DD2-4B47-A283-D65475000C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8449614"/>
                </p:ext>
              </p:extLst>
            </p:nvPr>
          </p:nvGraphicFramePr>
          <p:xfrm>
            <a:off x="624" y="1466"/>
            <a:ext cx="3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9" name="Equation" r:id="rId12" imgW="4800600" imgH="431800" progId="Equation.3">
                    <p:embed/>
                  </p:oleObj>
                </mc:Choice>
                <mc:Fallback>
                  <p:oleObj name="Equation" r:id="rId12" imgW="4800600" imgH="431800" progId="Equation.3">
                    <p:embed/>
                    <p:pic>
                      <p:nvPicPr>
                        <p:cNvPr id="10268" name="Object 1034">
                          <a:extLst>
                            <a:ext uri="{FF2B5EF4-FFF2-40B4-BE49-F238E27FC236}">
                              <a16:creationId xmlns:a16="http://schemas.microsoft.com/office/drawing/2014/main" id="{4E78CF2B-DA6C-4434-AA6A-629104BD4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66"/>
                          <a:ext cx="318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1037">
            <a:extLst>
              <a:ext uri="{FF2B5EF4-FFF2-40B4-BE49-F238E27FC236}">
                <a16:creationId xmlns:a16="http://schemas.microsoft.com/office/drawing/2014/main" id="{CD707AAD-7017-4EAE-A97C-61D24D49A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13620"/>
              </p:ext>
            </p:extLst>
          </p:nvPr>
        </p:nvGraphicFramePr>
        <p:xfrm>
          <a:off x="700386" y="3826768"/>
          <a:ext cx="632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0" name="Equation" r:id="rId14" imgW="6324600" imgH="431800" progId="Equation.3">
                  <p:embed/>
                </p:oleObj>
              </mc:Choice>
              <mc:Fallback>
                <p:oleObj name="Equation" r:id="rId14" imgW="6324600" imgH="431800" progId="Equation.3">
                  <p:embed/>
                  <p:pic>
                    <p:nvPicPr>
                      <p:cNvPr id="88077" name="Object 1037">
                        <a:extLst>
                          <a:ext uri="{FF2B5EF4-FFF2-40B4-BE49-F238E27FC236}">
                            <a16:creationId xmlns:a16="http://schemas.microsoft.com/office/drawing/2014/main" id="{115BC629-14E6-47B8-B74E-2CF363865E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386" y="3826768"/>
                        <a:ext cx="632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061">
            <a:extLst>
              <a:ext uri="{FF2B5EF4-FFF2-40B4-BE49-F238E27FC236}">
                <a16:creationId xmlns:a16="http://schemas.microsoft.com/office/drawing/2014/main" id="{F3DEBA10-2247-4C9B-BB12-00AAF1C1D89D}"/>
              </a:ext>
            </a:extLst>
          </p:cNvPr>
          <p:cNvGrpSpPr>
            <a:grpSpLocks/>
          </p:cNvGrpSpPr>
          <p:nvPr/>
        </p:nvGrpSpPr>
        <p:grpSpPr bwMode="auto">
          <a:xfrm>
            <a:off x="627206" y="4497288"/>
            <a:ext cx="5162550" cy="1524000"/>
            <a:chOff x="780" y="2910"/>
            <a:chExt cx="3252" cy="960"/>
          </a:xfrm>
        </p:grpSpPr>
        <p:sp>
          <p:nvSpPr>
            <p:cNvPr id="17" name="Text Box 1038">
              <a:extLst>
                <a:ext uri="{FF2B5EF4-FFF2-40B4-BE49-F238E27FC236}">
                  <a16:creationId xmlns:a16="http://schemas.microsoft.com/office/drawing/2014/main" id="{DD8CC78B-641B-4862-82F4-9317059C6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305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latin typeface="Times New Roman" panose="02020603050405020304" pitchFamily="18" charset="0"/>
                </a:rPr>
                <a:t>于是</a:t>
              </a:r>
            </a:p>
          </p:txBody>
        </p:sp>
        <p:grpSp>
          <p:nvGrpSpPr>
            <p:cNvPr id="18" name="Group 1057">
              <a:extLst>
                <a:ext uri="{FF2B5EF4-FFF2-40B4-BE49-F238E27FC236}">
                  <a16:creationId xmlns:a16="http://schemas.microsoft.com/office/drawing/2014/main" id="{F89480BD-6DD3-43FA-95D4-8EEC9E45ED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2910"/>
              <a:ext cx="2400" cy="960"/>
              <a:chOff x="1344" y="2928"/>
              <a:chExt cx="2400" cy="960"/>
            </a:xfrm>
          </p:grpSpPr>
          <p:sp>
            <p:nvSpPr>
              <p:cNvPr id="19" name="Line 1040">
                <a:extLst>
                  <a:ext uri="{FF2B5EF4-FFF2-40B4-BE49-F238E27FC236}">
                    <a16:creationId xmlns:a16="http://schemas.microsoft.com/office/drawing/2014/main" id="{E54C7BB7-CB29-421C-9DF6-8D8211E20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3264"/>
                <a:ext cx="24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041">
                <a:extLst>
                  <a:ext uri="{FF2B5EF4-FFF2-40B4-BE49-F238E27FC236}">
                    <a16:creationId xmlns:a16="http://schemas.microsoft.com/office/drawing/2014/main" id="{B3DFCE3D-9EA8-4BF7-8028-75C44FA4D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92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" name="Object 1043">
                <a:extLst>
                  <a:ext uri="{FF2B5EF4-FFF2-40B4-BE49-F238E27FC236}">
                    <a16:creationId xmlns:a16="http://schemas.microsoft.com/office/drawing/2014/main" id="{A0E99BF3-7BF6-49BB-B47C-AC27D38888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3072"/>
              <a:ext cx="224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1" name="Equation" r:id="rId16" imgW="355446" imgH="291973" progId="Equation.3">
                      <p:embed/>
                    </p:oleObj>
                  </mc:Choice>
                  <mc:Fallback>
                    <p:oleObj name="Equation" r:id="rId16" imgW="355446" imgH="291973" progId="Equation.3">
                      <p:embed/>
                      <p:pic>
                        <p:nvPicPr>
                          <p:cNvPr id="10252" name="Object 1043">
                            <a:extLst>
                              <a:ext uri="{FF2B5EF4-FFF2-40B4-BE49-F238E27FC236}">
                                <a16:creationId xmlns:a16="http://schemas.microsoft.com/office/drawing/2014/main" id="{979B5045-BED7-4E0C-B812-1BBC6E9827F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072"/>
                            <a:ext cx="224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Object 1044">
                <a:extLst>
                  <a:ext uri="{FF2B5EF4-FFF2-40B4-BE49-F238E27FC236}">
                    <a16:creationId xmlns:a16="http://schemas.microsoft.com/office/drawing/2014/main" id="{89BECF01-929D-4BBA-B68F-A4036E5BB2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72" y="2928"/>
              <a:ext cx="17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2" name="Equation" r:id="rId18" imgW="279279" imgH="291973" progId="Equation.3">
                      <p:embed/>
                    </p:oleObj>
                  </mc:Choice>
                  <mc:Fallback>
                    <p:oleObj name="Equation" r:id="rId18" imgW="279279" imgH="291973" progId="Equation.3">
                      <p:embed/>
                      <p:pic>
                        <p:nvPicPr>
                          <p:cNvPr id="10253" name="Object 1044">
                            <a:extLst>
                              <a:ext uri="{FF2B5EF4-FFF2-40B4-BE49-F238E27FC236}">
                                <a16:creationId xmlns:a16="http://schemas.microsoft.com/office/drawing/2014/main" id="{2D9071E1-67E8-42F0-9FDF-D262A6F3CE6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2928"/>
                            <a:ext cx="176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Object 1045">
                <a:extLst>
                  <a:ext uri="{FF2B5EF4-FFF2-40B4-BE49-F238E27FC236}">
                    <a16:creationId xmlns:a16="http://schemas.microsoft.com/office/drawing/2014/main" id="{C5FB46D7-28AE-4481-ACB0-5CC66F8FF73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2976"/>
              <a:ext cx="888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3" name="Equation" r:id="rId20" imgW="1409088" imgH="393529" progId="Equation.3">
                      <p:embed/>
                    </p:oleObj>
                  </mc:Choice>
                  <mc:Fallback>
                    <p:oleObj name="Equation" r:id="rId20" imgW="1409088" imgH="393529" progId="Equation.3">
                      <p:embed/>
                      <p:pic>
                        <p:nvPicPr>
                          <p:cNvPr id="10254" name="Object 1045">
                            <a:extLst>
                              <a:ext uri="{FF2B5EF4-FFF2-40B4-BE49-F238E27FC236}">
                                <a16:creationId xmlns:a16="http://schemas.microsoft.com/office/drawing/2014/main" id="{961616F0-5337-48DA-92B2-3BBEAE1DBE0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2976"/>
                            <a:ext cx="888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Object 1046">
                <a:extLst>
                  <a:ext uri="{FF2B5EF4-FFF2-40B4-BE49-F238E27FC236}">
                    <a16:creationId xmlns:a16="http://schemas.microsoft.com/office/drawing/2014/main" id="{7D495A61-ED0E-4CFA-B607-C7FB3685261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3312"/>
              <a:ext cx="128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4" name="Equation" r:id="rId22" imgW="203112" imgH="850531" progId="Equation.3">
                      <p:embed/>
                    </p:oleObj>
                  </mc:Choice>
                  <mc:Fallback>
                    <p:oleObj name="Equation" r:id="rId22" imgW="203112" imgH="850531" progId="Equation.3">
                      <p:embed/>
                      <p:pic>
                        <p:nvPicPr>
                          <p:cNvPr id="10255" name="Object 1046">
                            <a:extLst>
                              <a:ext uri="{FF2B5EF4-FFF2-40B4-BE49-F238E27FC236}">
                                <a16:creationId xmlns:a16="http://schemas.microsoft.com/office/drawing/2014/main" id="{84A24388-F52A-493B-898F-BA305D33AC8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3312"/>
                            <a:ext cx="128" cy="5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1047">
                <a:extLst>
                  <a:ext uri="{FF2B5EF4-FFF2-40B4-BE49-F238E27FC236}">
                    <a16:creationId xmlns:a16="http://schemas.microsoft.com/office/drawing/2014/main" id="{D6C0716F-9D6A-4F89-B347-690E4A49C83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5" name="Equation" r:id="rId24" imgW="660113" imgH="469696" progId="Equation.3">
                      <p:embed/>
                    </p:oleObj>
                  </mc:Choice>
                  <mc:Fallback>
                    <p:oleObj name="Equation" r:id="rId24" imgW="660113" imgH="469696" progId="Equation.3">
                      <p:embed/>
                      <p:pic>
                        <p:nvPicPr>
                          <p:cNvPr id="10256" name="Object 1047">
                            <a:extLst>
                              <a:ext uri="{FF2B5EF4-FFF2-40B4-BE49-F238E27FC236}">
                                <a16:creationId xmlns:a16="http://schemas.microsoft.com/office/drawing/2014/main" id="{9E940E22-5934-4F1F-A193-DFD1B5BFA2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Object 1048">
                <a:extLst>
                  <a:ext uri="{FF2B5EF4-FFF2-40B4-BE49-F238E27FC236}">
                    <a16:creationId xmlns:a16="http://schemas.microsoft.com/office/drawing/2014/main" id="{E58DA8F3-D03D-4971-9410-66E9A293762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3264"/>
              <a:ext cx="416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6" name="Equation" r:id="rId26" imgW="660113" imgH="469696" progId="Equation.3">
                      <p:embed/>
                    </p:oleObj>
                  </mc:Choice>
                  <mc:Fallback>
                    <p:oleObj name="Equation" r:id="rId26" imgW="660113" imgH="469696" progId="Equation.3">
                      <p:embed/>
                      <p:pic>
                        <p:nvPicPr>
                          <p:cNvPr id="10257" name="Object 1048">
                            <a:extLst>
                              <a:ext uri="{FF2B5EF4-FFF2-40B4-BE49-F238E27FC236}">
                                <a16:creationId xmlns:a16="http://schemas.microsoft.com/office/drawing/2014/main" id="{2EEA05FC-32C5-4310-B602-06D6DE9017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264"/>
                            <a:ext cx="416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049">
                <a:extLst>
                  <a:ext uri="{FF2B5EF4-FFF2-40B4-BE49-F238E27FC236}">
                    <a16:creationId xmlns:a16="http://schemas.microsoft.com/office/drawing/2014/main" id="{047F8817-6FA9-48A0-B8A4-5488F1C9F6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7" name="Equation" r:id="rId28" imgW="660113" imgH="469696" progId="Equation.3">
                      <p:embed/>
                    </p:oleObj>
                  </mc:Choice>
                  <mc:Fallback>
                    <p:oleObj name="Equation" r:id="rId28" imgW="660113" imgH="469696" progId="Equation.3">
                      <p:embed/>
                      <p:pic>
                        <p:nvPicPr>
                          <p:cNvPr id="10258" name="Object 1049">
                            <a:extLst>
                              <a:ext uri="{FF2B5EF4-FFF2-40B4-BE49-F238E27FC236}">
                                <a16:creationId xmlns:a16="http://schemas.microsoft.com/office/drawing/2014/main" id="{35386941-3C27-4FB8-8FE6-AB47818E72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050">
                <a:extLst>
                  <a:ext uri="{FF2B5EF4-FFF2-40B4-BE49-F238E27FC236}">
                    <a16:creationId xmlns:a16="http://schemas.microsoft.com/office/drawing/2014/main" id="{388D685D-0184-45D8-A84F-8131D0AA9E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3581"/>
              <a:ext cx="43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28" name="Equation" r:id="rId29" imgW="660113" imgH="469696" progId="Equation.3">
                      <p:embed/>
                    </p:oleObj>
                  </mc:Choice>
                  <mc:Fallback>
                    <p:oleObj name="Equation" r:id="rId29" imgW="660113" imgH="469696" progId="Equation.3">
                      <p:embed/>
                      <p:pic>
                        <p:nvPicPr>
                          <p:cNvPr id="10259" name="Object 1050">
                            <a:extLst>
                              <a:ext uri="{FF2B5EF4-FFF2-40B4-BE49-F238E27FC236}">
                                <a16:creationId xmlns:a16="http://schemas.microsoft.com/office/drawing/2014/main" id="{53A5F020-5F3E-41FF-B4C8-17F600E7636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3581"/>
                            <a:ext cx="43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Line 1056">
                <a:extLst>
                  <a:ext uri="{FF2B5EF4-FFF2-40B4-BE49-F238E27FC236}">
                    <a16:creationId xmlns:a16="http://schemas.microsoft.com/office/drawing/2014/main" id="{DBE3B624-C286-4FDC-BB0B-C6F0319E6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36" y="2928"/>
                <a:ext cx="528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Group 1060">
            <a:extLst>
              <a:ext uri="{FF2B5EF4-FFF2-40B4-BE49-F238E27FC236}">
                <a16:creationId xmlns:a16="http://schemas.microsoft.com/office/drawing/2014/main" id="{D46E4621-23D1-4724-95AD-7390BCCFA28B}"/>
              </a:ext>
            </a:extLst>
          </p:cNvPr>
          <p:cNvGrpSpPr>
            <a:grpSpLocks/>
          </p:cNvGrpSpPr>
          <p:nvPr/>
        </p:nvGrpSpPr>
        <p:grpSpPr bwMode="auto">
          <a:xfrm>
            <a:off x="624186" y="3140968"/>
            <a:ext cx="3935412" cy="519113"/>
            <a:chOff x="531" y="2160"/>
            <a:chExt cx="2479" cy="327"/>
          </a:xfrm>
        </p:grpSpPr>
        <p:sp>
          <p:nvSpPr>
            <p:cNvPr id="31" name="Rectangle 1035">
              <a:extLst>
                <a:ext uri="{FF2B5EF4-FFF2-40B4-BE49-F238E27FC236}">
                  <a16:creationId xmlns:a16="http://schemas.microsoft.com/office/drawing/2014/main" id="{D0F535ED-FBA5-426C-B685-1609EAC38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2160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</a:p>
          </p:txBody>
        </p:sp>
        <p:graphicFrame>
          <p:nvGraphicFramePr>
            <p:cNvPr id="32" name="Object 1059">
              <a:extLst>
                <a:ext uri="{FF2B5EF4-FFF2-40B4-BE49-F238E27FC236}">
                  <a16:creationId xmlns:a16="http://schemas.microsoft.com/office/drawing/2014/main" id="{C391E86D-A2E1-4851-B9AC-E8A50FE05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215"/>
            <a:ext cx="194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" name="公式" r:id="rId30" imgW="3086100" imgH="406400" progId="Equation.3">
                    <p:embed/>
                  </p:oleObj>
                </mc:Choice>
                <mc:Fallback>
                  <p:oleObj name="公式" r:id="rId30" imgW="3086100" imgH="406400" progId="Equation.3">
                    <p:embed/>
                    <p:pic>
                      <p:nvPicPr>
                        <p:cNvPr id="10247" name="Object 1059">
                          <a:extLst>
                            <a:ext uri="{FF2B5EF4-FFF2-40B4-BE49-F238E27FC236}">
                              <a16:creationId xmlns:a16="http://schemas.microsoft.com/office/drawing/2014/main" id="{92FB615E-B12F-44D0-BF3B-4A9EF15E0ED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215"/>
                          <a:ext cx="194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94058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87138665ec422383edfd8ce158a4a3ff3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495</Words>
  <Application>Microsoft Office PowerPoint</Application>
  <PresentationFormat>自定义</PresentationFormat>
  <Paragraphs>113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 Unicode MS</vt:lpstr>
      <vt:lpstr>方正兰亭黑_GBK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</vt:lpstr>
      <vt:lpstr>公式</vt:lpstr>
      <vt:lpstr>SmartDraw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新员工入职培训手册PPT模板</dc:title>
  <dc:subject> </dc:subject>
  <dc:creator>极简办公</dc:creator>
  <cp:keywords>www.jjppt.com</cp:keywords>
  <dc:description>www.jjppt.com</dc:description>
  <cp:lastModifiedBy>xu xianghong</cp:lastModifiedBy>
  <cp:revision>14</cp:revision>
  <cp:lastPrinted>2023-03-19T11:54:06Z</cp:lastPrinted>
  <dcterms:created xsi:type="dcterms:W3CDTF">2016-05-19T10:28:42Z</dcterms:created>
  <dcterms:modified xsi:type="dcterms:W3CDTF">2023-03-19T11:57:20Z</dcterms:modified>
  <cp:category> </cp:category>
  <cp:contentStatus> </cp:contentStatus>
  <cp:version>1</cp:version>
</cp:coreProperties>
</file>