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5" r:id="rId2"/>
    <p:sldId id="303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6" r:id="rId24"/>
    <p:sldId id="387" r:id="rId25"/>
    <p:sldId id="388" r:id="rId26"/>
    <p:sldId id="390" r:id="rId27"/>
    <p:sldId id="389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</p:sldIdLst>
  <p:sldSz cx="12190413" cy="6858000"/>
  <p:notesSz cx="6797675" cy="9928225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3" autoAdjust="0"/>
  </p:normalViewPr>
  <p:slideViewPr>
    <p:cSldViewPr showGuides="1">
      <p:cViewPr varScale="1">
        <p:scale>
          <a:sx n="110" d="100"/>
          <a:sy n="110" d="100"/>
        </p:scale>
        <p:origin x="594" y="102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4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735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86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301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84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02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89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3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071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0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07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67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67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59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57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42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90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429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6085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9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70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12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4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8415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16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101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11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6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1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3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519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43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3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7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8.emf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7.wmf"/><Relationship Id="rId20" Type="http://schemas.openxmlformats.org/officeDocument/2006/relationships/image" Target="../media/image49.emf"/><Relationship Id="rId29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53.wmf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5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5.bin"/><Relationship Id="rId18" Type="http://schemas.openxmlformats.org/officeDocument/2006/relationships/oleObject" Target="../embeddings/oleObject58.bin"/><Relationship Id="rId26" Type="http://schemas.openxmlformats.org/officeDocument/2006/relationships/image" Target="../media/image65.w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2.bin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1.wmf"/><Relationship Id="rId20" Type="http://schemas.openxmlformats.org/officeDocument/2006/relationships/image" Target="../media/image6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4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1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0.wmf"/><Relationship Id="rId22" Type="http://schemas.openxmlformats.org/officeDocument/2006/relationships/image" Target="../media/image6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9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9.wmf"/><Relationship Id="rId26" Type="http://schemas.openxmlformats.org/officeDocument/2006/relationships/image" Target="../media/image83.wmf"/><Relationship Id="rId39" Type="http://schemas.openxmlformats.org/officeDocument/2006/relationships/oleObject" Target="../embeddings/oleObject87.bin"/><Relationship Id="rId21" Type="http://schemas.openxmlformats.org/officeDocument/2006/relationships/oleObject" Target="../embeddings/oleObject78.bin"/><Relationship Id="rId34" Type="http://schemas.openxmlformats.org/officeDocument/2006/relationships/image" Target="../media/image87.wmf"/><Relationship Id="rId42" Type="http://schemas.openxmlformats.org/officeDocument/2006/relationships/image" Target="../media/image91.wmf"/><Relationship Id="rId7" Type="http://schemas.openxmlformats.org/officeDocument/2006/relationships/oleObject" Target="../embeddings/oleObject71.bin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29" Type="http://schemas.openxmlformats.org/officeDocument/2006/relationships/oleObject" Target="../embeddings/oleObject82.bin"/><Relationship Id="rId41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82.wmf"/><Relationship Id="rId32" Type="http://schemas.openxmlformats.org/officeDocument/2006/relationships/image" Target="../media/image86.wmf"/><Relationship Id="rId37" Type="http://schemas.openxmlformats.org/officeDocument/2006/relationships/oleObject" Target="../embeddings/oleObject86.bin"/><Relationship Id="rId40" Type="http://schemas.openxmlformats.org/officeDocument/2006/relationships/image" Target="../media/image90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4.wmf"/><Relationship Id="rId36" Type="http://schemas.openxmlformats.org/officeDocument/2006/relationships/image" Target="../media/image88.wmf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3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85.wmf"/><Relationship Id="rId35" Type="http://schemas.openxmlformats.org/officeDocument/2006/relationships/oleObject" Target="../embeddings/oleObject85.bin"/><Relationship Id="rId8" Type="http://schemas.openxmlformats.org/officeDocument/2006/relationships/image" Target="../media/image74.wmf"/><Relationship Id="rId3" Type="http://schemas.openxmlformats.org/officeDocument/2006/relationships/oleObject" Target="../embeddings/oleObject69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4.bin"/><Relationship Id="rId38" Type="http://schemas.openxmlformats.org/officeDocument/2006/relationships/image" Target="../media/image8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0.bin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2.wmf"/><Relationship Id="rId20" Type="http://schemas.openxmlformats.org/officeDocument/2006/relationships/image" Target="../media/image10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05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1.wmf"/><Relationship Id="rId22" Type="http://schemas.openxmlformats.org/officeDocument/2006/relationships/image" Target="../media/image10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3.wmf"/><Relationship Id="rId26" Type="http://schemas.openxmlformats.org/officeDocument/2006/relationships/image" Target="../media/image117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1.bin"/><Relationship Id="rId25" Type="http://schemas.openxmlformats.org/officeDocument/2006/relationships/oleObject" Target="../embeddings/oleObject115.bin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8.bin"/><Relationship Id="rId24" Type="http://schemas.openxmlformats.org/officeDocument/2006/relationships/image" Target="../media/image116.wmf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23" Type="http://schemas.openxmlformats.org/officeDocument/2006/relationships/oleObject" Target="../embeddings/oleObject114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1.wmf"/><Relationship Id="rId22" Type="http://schemas.openxmlformats.org/officeDocument/2006/relationships/image" Target="../media/image1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1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29.bin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2.wmf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4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57.wmf"/><Relationship Id="rId26" Type="http://schemas.openxmlformats.org/officeDocument/2006/relationships/image" Target="../media/image160.w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4.wmf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59.bin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56.wmf"/><Relationship Id="rId20" Type="http://schemas.openxmlformats.org/officeDocument/2006/relationships/image" Target="../media/image158.wmf"/><Relationship Id="rId29" Type="http://schemas.openxmlformats.org/officeDocument/2006/relationships/oleObject" Target="../embeddings/oleObject16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52.bin"/><Relationship Id="rId24" Type="http://schemas.openxmlformats.org/officeDocument/2006/relationships/image" Target="../media/image54.wmf"/><Relationship Id="rId32" Type="http://schemas.openxmlformats.org/officeDocument/2006/relationships/image" Target="../media/image163.wmf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23" Type="http://schemas.openxmlformats.org/officeDocument/2006/relationships/oleObject" Target="../embeddings/oleObject158.bin"/><Relationship Id="rId28" Type="http://schemas.openxmlformats.org/officeDocument/2006/relationships/image" Target="../media/image161.wmf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156.bin"/><Relationship Id="rId31" Type="http://schemas.openxmlformats.org/officeDocument/2006/relationships/oleObject" Target="../embeddings/oleObject162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5.wmf"/><Relationship Id="rId22" Type="http://schemas.openxmlformats.org/officeDocument/2006/relationships/image" Target="../media/image159.wmf"/><Relationship Id="rId27" Type="http://schemas.openxmlformats.org/officeDocument/2006/relationships/oleObject" Target="../embeddings/oleObject160.bin"/><Relationship Id="rId30" Type="http://schemas.openxmlformats.org/officeDocument/2006/relationships/image" Target="../media/image16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7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73.emf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81.wmf"/><Relationship Id="rId26" Type="http://schemas.openxmlformats.org/officeDocument/2006/relationships/oleObject" Target="../embeddings/oleObject188.bin"/><Relationship Id="rId39" Type="http://schemas.openxmlformats.org/officeDocument/2006/relationships/oleObject" Target="../embeddings/oleObject197.bin"/><Relationship Id="rId21" Type="http://schemas.openxmlformats.org/officeDocument/2006/relationships/oleObject" Target="../embeddings/oleObject184.bin"/><Relationship Id="rId34" Type="http://schemas.openxmlformats.org/officeDocument/2006/relationships/oleObject" Target="../embeddings/oleObject193.bin"/><Relationship Id="rId42" Type="http://schemas.openxmlformats.org/officeDocument/2006/relationships/oleObject" Target="../embeddings/oleObject200.bin"/><Relationship Id="rId47" Type="http://schemas.openxmlformats.org/officeDocument/2006/relationships/image" Target="../media/image190.wmf"/><Relationship Id="rId7" Type="http://schemas.openxmlformats.org/officeDocument/2006/relationships/oleObject" Target="../embeddings/oleObject177.bin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80.wmf"/><Relationship Id="rId29" Type="http://schemas.openxmlformats.org/officeDocument/2006/relationships/oleObject" Target="../embeddings/oleObject19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179.bin"/><Relationship Id="rId24" Type="http://schemas.openxmlformats.org/officeDocument/2006/relationships/oleObject" Target="../embeddings/oleObject186.bin"/><Relationship Id="rId32" Type="http://schemas.openxmlformats.org/officeDocument/2006/relationships/oleObject" Target="../embeddings/oleObject192.bin"/><Relationship Id="rId37" Type="http://schemas.openxmlformats.org/officeDocument/2006/relationships/oleObject" Target="../embeddings/oleObject195.bin"/><Relationship Id="rId40" Type="http://schemas.openxmlformats.org/officeDocument/2006/relationships/oleObject" Target="../embeddings/oleObject198.bin"/><Relationship Id="rId45" Type="http://schemas.openxmlformats.org/officeDocument/2006/relationships/image" Target="../media/image189.wmf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image" Target="../media/image183.wmf"/><Relationship Id="rId28" Type="http://schemas.openxmlformats.org/officeDocument/2006/relationships/image" Target="../media/image184.wmf"/><Relationship Id="rId36" Type="http://schemas.openxmlformats.org/officeDocument/2006/relationships/oleObject" Target="../embeddings/oleObject194.bin"/><Relationship Id="rId10" Type="http://schemas.openxmlformats.org/officeDocument/2006/relationships/image" Target="../media/image177.wmf"/><Relationship Id="rId19" Type="http://schemas.openxmlformats.org/officeDocument/2006/relationships/oleObject" Target="../embeddings/oleObject183.bin"/><Relationship Id="rId31" Type="http://schemas.openxmlformats.org/officeDocument/2006/relationships/oleObject" Target="../embeddings/oleObject191.bin"/><Relationship Id="rId44" Type="http://schemas.openxmlformats.org/officeDocument/2006/relationships/oleObject" Target="../embeddings/oleObject201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79.wmf"/><Relationship Id="rId22" Type="http://schemas.openxmlformats.org/officeDocument/2006/relationships/oleObject" Target="../embeddings/oleObject185.bin"/><Relationship Id="rId27" Type="http://schemas.openxmlformats.org/officeDocument/2006/relationships/oleObject" Target="../embeddings/oleObject189.bin"/><Relationship Id="rId30" Type="http://schemas.openxmlformats.org/officeDocument/2006/relationships/image" Target="../media/image185.wmf"/><Relationship Id="rId35" Type="http://schemas.openxmlformats.org/officeDocument/2006/relationships/image" Target="../media/image187.wmf"/><Relationship Id="rId43" Type="http://schemas.openxmlformats.org/officeDocument/2006/relationships/image" Target="../media/image188.wmf"/><Relationship Id="rId8" Type="http://schemas.openxmlformats.org/officeDocument/2006/relationships/image" Target="../media/image176.wmf"/><Relationship Id="rId3" Type="http://schemas.openxmlformats.org/officeDocument/2006/relationships/oleObject" Target="../embeddings/oleObject175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7.bin"/><Relationship Id="rId33" Type="http://schemas.openxmlformats.org/officeDocument/2006/relationships/image" Target="../media/image186.wmf"/><Relationship Id="rId38" Type="http://schemas.openxmlformats.org/officeDocument/2006/relationships/oleObject" Target="../embeddings/oleObject196.bin"/><Relationship Id="rId46" Type="http://schemas.openxmlformats.org/officeDocument/2006/relationships/oleObject" Target="../embeddings/oleObject202.bin"/><Relationship Id="rId20" Type="http://schemas.openxmlformats.org/officeDocument/2006/relationships/image" Target="../media/image182.wmf"/><Relationship Id="rId41" Type="http://schemas.openxmlformats.org/officeDocument/2006/relationships/oleObject" Target="../embeddings/oleObject199.bin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5.wmf"/><Relationship Id="rId21" Type="http://schemas.openxmlformats.org/officeDocument/2006/relationships/oleObject" Target="../embeddings/oleObject212.bin"/><Relationship Id="rId42" Type="http://schemas.openxmlformats.org/officeDocument/2006/relationships/image" Target="../media/image205.wmf"/><Relationship Id="rId47" Type="http://schemas.openxmlformats.org/officeDocument/2006/relationships/oleObject" Target="../embeddings/oleObject225.bin"/><Relationship Id="rId63" Type="http://schemas.openxmlformats.org/officeDocument/2006/relationships/image" Target="../media/image215.wmf"/><Relationship Id="rId68" Type="http://schemas.openxmlformats.org/officeDocument/2006/relationships/image" Target="../media/image217.wmf"/><Relationship Id="rId7" Type="http://schemas.openxmlformats.org/officeDocument/2006/relationships/oleObject" Target="../embeddings/oleObject205.bin"/><Relationship Id="rId71" Type="http://schemas.openxmlformats.org/officeDocument/2006/relationships/oleObject" Target="../embeddings/oleObject238.bin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97.wmf"/><Relationship Id="rId29" Type="http://schemas.openxmlformats.org/officeDocument/2006/relationships/oleObject" Target="../embeddings/oleObject216.bin"/><Relationship Id="rId11" Type="http://schemas.openxmlformats.org/officeDocument/2006/relationships/oleObject" Target="../embeddings/oleObject207.bin"/><Relationship Id="rId24" Type="http://schemas.openxmlformats.org/officeDocument/2006/relationships/image" Target="../media/image184.wmf"/><Relationship Id="rId32" Type="http://schemas.openxmlformats.org/officeDocument/2006/relationships/image" Target="../media/image200.wmf"/><Relationship Id="rId37" Type="http://schemas.openxmlformats.org/officeDocument/2006/relationships/oleObject" Target="../embeddings/oleObject220.bin"/><Relationship Id="rId40" Type="http://schemas.openxmlformats.org/officeDocument/2006/relationships/image" Target="../media/image204.wmf"/><Relationship Id="rId45" Type="http://schemas.openxmlformats.org/officeDocument/2006/relationships/oleObject" Target="../embeddings/oleObject224.bin"/><Relationship Id="rId53" Type="http://schemas.openxmlformats.org/officeDocument/2006/relationships/oleObject" Target="../embeddings/oleObject228.bin"/><Relationship Id="rId58" Type="http://schemas.openxmlformats.org/officeDocument/2006/relationships/image" Target="../media/image213.wmf"/><Relationship Id="rId66" Type="http://schemas.openxmlformats.org/officeDocument/2006/relationships/image" Target="../media/image216.wmf"/><Relationship Id="rId5" Type="http://schemas.openxmlformats.org/officeDocument/2006/relationships/oleObject" Target="../embeddings/oleObject204.bin"/><Relationship Id="rId61" Type="http://schemas.openxmlformats.org/officeDocument/2006/relationships/oleObject" Target="../embeddings/oleObject232.bin"/><Relationship Id="rId19" Type="http://schemas.openxmlformats.org/officeDocument/2006/relationships/oleObject" Target="../embeddings/oleObject211.bin"/><Relationship Id="rId14" Type="http://schemas.openxmlformats.org/officeDocument/2006/relationships/image" Target="../media/image196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215.bin"/><Relationship Id="rId30" Type="http://schemas.openxmlformats.org/officeDocument/2006/relationships/image" Target="../media/image199.wmf"/><Relationship Id="rId35" Type="http://schemas.openxmlformats.org/officeDocument/2006/relationships/oleObject" Target="../embeddings/oleObject219.bin"/><Relationship Id="rId43" Type="http://schemas.openxmlformats.org/officeDocument/2006/relationships/oleObject" Target="../embeddings/oleObject223.bin"/><Relationship Id="rId48" Type="http://schemas.openxmlformats.org/officeDocument/2006/relationships/image" Target="../media/image208.wmf"/><Relationship Id="rId56" Type="http://schemas.openxmlformats.org/officeDocument/2006/relationships/image" Target="../media/image212.wmf"/><Relationship Id="rId64" Type="http://schemas.openxmlformats.org/officeDocument/2006/relationships/oleObject" Target="../embeddings/oleObject234.bin"/><Relationship Id="rId69" Type="http://schemas.openxmlformats.org/officeDocument/2006/relationships/oleObject" Target="../embeddings/oleObject237.bin"/><Relationship Id="rId8" Type="http://schemas.openxmlformats.org/officeDocument/2006/relationships/image" Target="../media/image193.wmf"/><Relationship Id="rId51" Type="http://schemas.openxmlformats.org/officeDocument/2006/relationships/oleObject" Target="../embeddings/oleObject227.bin"/><Relationship Id="rId72" Type="http://schemas.openxmlformats.org/officeDocument/2006/relationships/image" Target="../media/image219.wmf"/><Relationship Id="rId3" Type="http://schemas.openxmlformats.org/officeDocument/2006/relationships/oleObject" Target="../embeddings/oleObject203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210.bin"/><Relationship Id="rId25" Type="http://schemas.openxmlformats.org/officeDocument/2006/relationships/oleObject" Target="../embeddings/oleObject214.bin"/><Relationship Id="rId33" Type="http://schemas.openxmlformats.org/officeDocument/2006/relationships/oleObject" Target="../embeddings/oleObject218.bin"/><Relationship Id="rId38" Type="http://schemas.openxmlformats.org/officeDocument/2006/relationships/image" Target="../media/image203.wmf"/><Relationship Id="rId46" Type="http://schemas.openxmlformats.org/officeDocument/2006/relationships/image" Target="../media/image207.wmf"/><Relationship Id="rId59" Type="http://schemas.openxmlformats.org/officeDocument/2006/relationships/oleObject" Target="../embeddings/oleObject231.bin"/><Relationship Id="rId67" Type="http://schemas.openxmlformats.org/officeDocument/2006/relationships/oleObject" Target="../embeddings/oleObject236.bin"/><Relationship Id="rId20" Type="http://schemas.openxmlformats.org/officeDocument/2006/relationships/image" Target="../media/image183.wmf"/><Relationship Id="rId41" Type="http://schemas.openxmlformats.org/officeDocument/2006/relationships/oleObject" Target="../embeddings/oleObject222.bin"/><Relationship Id="rId54" Type="http://schemas.openxmlformats.org/officeDocument/2006/relationships/image" Target="../media/image211.wmf"/><Relationship Id="rId62" Type="http://schemas.openxmlformats.org/officeDocument/2006/relationships/oleObject" Target="../embeddings/oleObject233.bin"/><Relationship Id="rId70" Type="http://schemas.openxmlformats.org/officeDocument/2006/relationships/image" Target="../media/image21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wmf"/><Relationship Id="rId15" Type="http://schemas.openxmlformats.org/officeDocument/2006/relationships/oleObject" Target="../embeddings/oleObject209.bin"/><Relationship Id="rId23" Type="http://schemas.openxmlformats.org/officeDocument/2006/relationships/oleObject" Target="../embeddings/oleObject213.bin"/><Relationship Id="rId28" Type="http://schemas.openxmlformats.org/officeDocument/2006/relationships/image" Target="../media/image176.wmf"/><Relationship Id="rId36" Type="http://schemas.openxmlformats.org/officeDocument/2006/relationships/image" Target="../media/image202.wmf"/><Relationship Id="rId49" Type="http://schemas.openxmlformats.org/officeDocument/2006/relationships/oleObject" Target="../embeddings/oleObject226.bin"/><Relationship Id="rId57" Type="http://schemas.openxmlformats.org/officeDocument/2006/relationships/oleObject" Target="../embeddings/oleObject230.bin"/><Relationship Id="rId10" Type="http://schemas.openxmlformats.org/officeDocument/2006/relationships/image" Target="../media/image194.wmf"/><Relationship Id="rId31" Type="http://schemas.openxmlformats.org/officeDocument/2006/relationships/oleObject" Target="../embeddings/oleObject217.bin"/><Relationship Id="rId44" Type="http://schemas.openxmlformats.org/officeDocument/2006/relationships/image" Target="../media/image206.wmf"/><Relationship Id="rId52" Type="http://schemas.openxmlformats.org/officeDocument/2006/relationships/image" Target="../media/image210.wmf"/><Relationship Id="rId60" Type="http://schemas.openxmlformats.org/officeDocument/2006/relationships/image" Target="../media/image214.wmf"/><Relationship Id="rId65" Type="http://schemas.openxmlformats.org/officeDocument/2006/relationships/oleObject" Target="../embeddings/oleObject235.bin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06.bin"/><Relationship Id="rId13" Type="http://schemas.openxmlformats.org/officeDocument/2006/relationships/oleObject" Target="../embeddings/oleObject208.bin"/><Relationship Id="rId18" Type="http://schemas.openxmlformats.org/officeDocument/2006/relationships/image" Target="../media/image198.wmf"/><Relationship Id="rId39" Type="http://schemas.openxmlformats.org/officeDocument/2006/relationships/oleObject" Target="../embeddings/oleObject221.bin"/><Relationship Id="rId34" Type="http://schemas.openxmlformats.org/officeDocument/2006/relationships/image" Target="../media/image201.wmf"/><Relationship Id="rId50" Type="http://schemas.openxmlformats.org/officeDocument/2006/relationships/image" Target="../media/image209.wmf"/><Relationship Id="rId55" Type="http://schemas.openxmlformats.org/officeDocument/2006/relationships/oleObject" Target="../embeddings/oleObject229.bin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4.bin"/><Relationship Id="rId18" Type="http://schemas.openxmlformats.org/officeDocument/2006/relationships/image" Target="../media/image225.wmf"/><Relationship Id="rId26" Type="http://schemas.openxmlformats.org/officeDocument/2006/relationships/image" Target="../media/image227.wmf"/><Relationship Id="rId39" Type="http://schemas.openxmlformats.org/officeDocument/2006/relationships/image" Target="../media/image232.wmf"/><Relationship Id="rId21" Type="http://schemas.openxmlformats.org/officeDocument/2006/relationships/oleObject" Target="../embeddings/oleObject248.bin"/><Relationship Id="rId34" Type="http://schemas.openxmlformats.org/officeDocument/2006/relationships/oleObject" Target="../embeddings/oleObject256.bin"/><Relationship Id="rId42" Type="http://schemas.openxmlformats.org/officeDocument/2006/relationships/oleObject" Target="../embeddings/oleObject260.bin"/><Relationship Id="rId47" Type="http://schemas.openxmlformats.org/officeDocument/2006/relationships/image" Target="../media/image235.wmf"/><Relationship Id="rId7" Type="http://schemas.openxmlformats.org/officeDocument/2006/relationships/oleObject" Target="../embeddings/oleObject241.bin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24.wmf"/><Relationship Id="rId29" Type="http://schemas.openxmlformats.org/officeDocument/2006/relationships/oleObject" Target="../embeddings/oleObject253.bin"/><Relationship Id="rId11" Type="http://schemas.openxmlformats.org/officeDocument/2006/relationships/oleObject" Target="../embeddings/oleObject243.bin"/><Relationship Id="rId24" Type="http://schemas.openxmlformats.org/officeDocument/2006/relationships/oleObject" Target="../embeddings/oleObject250.bin"/><Relationship Id="rId32" Type="http://schemas.openxmlformats.org/officeDocument/2006/relationships/oleObject" Target="../embeddings/oleObject255.bin"/><Relationship Id="rId37" Type="http://schemas.openxmlformats.org/officeDocument/2006/relationships/image" Target="../media/image231.wmf"/><Relationship Id="rId40" Type="http://schemas.openxmlformats.org/officeDocument/2006/relationships/oleObject" Target="../embeddings/oleObject259.bin"/><Relationship Id="rId45" Type="http://schemas.openxmlformats.org/officeDocument/2006/relationships/oleObject" Target="../embeddings/oleObject262.bin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23" Type="http://schemas.openxmlformats.org/officeDocument/2006/relationships/image" Target="../media/image214.wmf"/><Relationship Id="rId28" Type="http://schemas.openxmlformats.org/officeDocument/2006/relationships/image" Target="../media/image199.wmf"/><Relationship Id="rId36" Type="http://schemas.openxmlformats.org/officeDocument/2006/relationships/oleObject" Target="../embeddings/oleObject257.bin"/><Relationship Id="rId49" Type="http://schemas.openxmlformats.org/officeDocument/2006/relationships/image" Target="../media/image236.wmf"/><Relationship Id="rId10" Type="http://schemas.openxmlformats.org/officeDocument/2006/relationships/image" Target="../media/image223.wmf"/><Relationship Id="rId19" Type="http://schemas.openxmlformats.org/officeDocument/2006/relationships/oleObject" Target="../embeddings/oleObject247.bin"/><Relationship Id="rId31" Type="http://schemas.openxmlformats.org/officeDocument/2006/relationships/oleObject" Target="../embeddings/oleObject254.bin"/><Relationship Id="rId44" Type="http://schemas.openxmlformats.org/officeDocument/2006/relationships/oleObject" Target="../embeddings/oleObject261.bin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11.wmf"/><Relationship Id="rId22" Type="http://schemas.openxmlformats.org/officeDocument/2006/relationships/oleObject" Target="../embeddings/oleObject249.bin"/><Relationship Id="rId27" Type="http://schemas.openxmlformats.org/officeDocument/2006/relationships/oleObject" Target="../embeddings/oleObject252.bin"/><Relationship Id="rId30" Type="http://schemas.openxmlformats.org/officeDocument/2006/relationships/image" Target="../media/image228.wmf"/><Relationship Id="rId35" Type="http://schemas.openxmlformats.org/officeDocument/2006/relationships/image" Target="../media/image230.wmf"/><Relationship Id="rId43" Type="http://schemas.openxmlformats.org/officeDocument/2006/relationships/image" Target="../media/image234.wmf"/><Relationship Id="rId48" Type="http://schemas.openxmlformats.org/officeDocument/2006/relationships/oleObject" Target="../embeddings/oleObject264.bin"/><Relationship Id="rId8" Type="http://schemas.openxmlformats.org/officeDocument/2006/relationships/image" Target="../media/image222.wmf"/><Relationship Id="rId3" Type="http://schemas.openxmlformats.org/officeDocument/2006/relationships/oleObject" Target="../embeddings/oleObject239.bin"/><Relationship Id="rId12" Type="http://schemas.openxmlformats.org/officeDocument/2006/relationships/image" Target="../media/image208.wmf"/><Relationship Id="rId17" Type="http://schemas.openxmlformats.org/officeDocument/2006/relationships/oleObject" Target="../embeddings/oleObject246.bin"/><Relationship Id="rId25" Type="http://schemas.openxmlformats.org/officeDocument/2006/relationships/oleObject" Target="../embeddings/oleObject251.bin"/><Relationship Id="rId33" Type="http://schemas.openxmlformats.org/officeDocument/2006/relationships/image" Target="../media/image229.wmf"/><Relationship Id="rId38" Type="http://schemas.openxmlformats.org/officeDocument/2006/relationships/oleObject" Target="../embeddings/oleObject258.bin"/><Relationship Id="rId46" Type="http://schemas.openxmlformats.org/officeDocument/2006/relationships/oleObject" Target="../embeddings/oleObject263.bin"/><Relationship Id="rId20" Type="http://schemas.openxmlformats.org/officeDocument/2006/relationships/image" Target="../media/image226.wmf"/><Relationship Id="rId41" Type="http://schemas.openxmlformats.org/officeDocument/2006/relationships/image" Target="../media/image23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5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245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42.wmf"/><Relationship Id="rId17" Type="http://schemas.openxmlformats.org/officeDocument/2006/relationships/oleObject" Target="../embeddings/oleObject273.bin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24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10" Type="http://schemas.openxmlformats.org/officeDocument/2006/relationships/image" Target="../media/image241.wmf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4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4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7.wmf"/><Relationship Id="rId5" Type="http://schemas.openxmlformats.org/officeDocument/2006/relationships/oleObject" Target="../embeddings/oleObject275.bin"/><Relationship Id="rId4" Type="http://schemas.openxmlformats.org/officeDocument/2006/relationships/image" Target="../media/image24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6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26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0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474184" y="2564859"/>
            <a:ext cx="64131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    数学期望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728411" y="3484579"/>
            <a:ext cx="5904656" cy="16429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CCFA13E-AB27-4B3A-A459-B7F68553F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06" y="1096615"/>
            <a:ext cx="548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1. </a:t>
            </a:r>
            <a:r>
              <a:rPr kumimoji="1" lang="zh-CN" altLang="en-US" sz="3200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离散型随机变量的数学期望</a:t>
            </a:r>
          </a:p>
        </p:txBody>
      </p:sp>
      <p:graphicFrame>
        <p:nvGraphicFramePr>
          <p:cNvPr id="7" name="Object 29">
            <a:extLst>
              <a:ext uri="{FF2B5EF4-FFF2-40B4-BE49-F238E27FC236}">
                <a16:creationId xmlns:a16="http://schemas.microsoft.com/office/drawing/2014/main" id="{A73211C9-364F-493A-939A-C961882453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658042"/>
              </p:ext>
            </p:extLst>
          </p:nvPr>
        </p:nvGraphicFramePr>
        <p:xfrm>
          <a:off x="766614" y="1931640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380880" progId="Equation.3">
                  <p:embed/>
                </p:oleObj>
              </mc:Choice>
              <mc:Fallback>
                <p:oleObj name="Equation" r:id="rId3" imgW="736560" imgH="380880" progId="Equation.3">
                  <p:embed/>
                  <p:pic>
                    <p:nvPicPr>
                      <p:cNvPr id="6658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14" y="1931640"/>
                        <a:ext cx="73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0">
            <a:extLst>
              <a:ext uri="{FF2B5EF4-FFF2-40B4-BE49-F238E27FC236}">
                <a16:creationId xmlns:a16="http://schemas.microsoft.com/office/drawing/2014/main" id="{8474B638-22F5-409F-B118-B0DF1C4510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494956"/>
              </p:ext>
            </p:extLst>
          </p:nvPr>
        </p:nvGraphicFramePr>
        <p:xfrm>
          <a:off x="974676" y="1881224"/>
          <a:ext cx="10569563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60560" imgH="1587240" progId="Equation.DSMT4">
                  <p:embed/>
                </p:oleObj>
              </mc:Choice>
              <mc:Fallback>
                <p:oleObj name="Equation" r:id="rId5" imgW="4660560" imgH="1587240" progId="Equation.DSMT4">
                  <p:embed/>
                  <p:pic>
                    <p:nvPicPr>
                      <p:cNvPr id="665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676" y="1881224"/>
                        <a:ext cx="10569563" cy="36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2308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A389BA-0BF7-44EF-A123-A94243FCD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62" y="1085039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分赌本问题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442EB61-3D89-494D-B8CA-A978722D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62" y="2023251"/>
            <a:ext cx="601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 i="1">
                <a:latin typeface="Times New Roman" pitchFamily="18" charset="0"/>
              </a:rPr>
              <a:t>A </a:t>
            </a:r>
            <a:r>
              <a:rPr lang="zh-CN" altLang="en-US" sz="2800" b="1">
                <a:latin typeface="Times New Roman" pitchFamily="18" charset="0"/>
              </a:rPr>
              <a:t>期望所得的赌金即为 </a:t>
            </a:r>
            <a:r>
              <a:rPr lang="en-US" altLang="zh-CN" sz="2800" b="1" i="1">
                <a:solidFill>
                  <a:srgbClr val="3333FF"/>
                </a:solidFill>
                <a:latin typeface="Times New Roman" pitchFamily="18" charset="0"/>
              </a:rPr>
              <a:t>X  </a:t>
            </a:r>
            <a:r>
              <a:rPr lang="zh-CN" altLang="en-US" sz="2800" b="1">
                <a:solidFill>
                  <a:srgbClr val="3333FF"/>
                </a:solidFill>
                <a:latin typeface="Times New Roman" pitchFamily="18" charset="0"/>
              </a:rPr>
              <a:t>的数学期望</a:t>
            </a:r>
            <a:endParaRPr lang="zh-CN" altLang="en-US" sz="2800" b="1"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9006CF-0DED-4601-B2EC-07C5B911F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62" y="3523439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射击问题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CEB524-EDC6-4C51-8FA0-AE0CB425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62" y="4233051"/>
            <a:ext cx="805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b="1" dirty="0">
                <a:latin typeface="Times New Roman" pitchFamily="18" charset="0"/>
                <a:ea typeface="黑体" pitchFamily="2" charset="-122"/>
              </a:rPr>
              <a:t>       </a:t>
            </a:r>
            <a:r>
              <a:rPr lang="en-US" altLang="zh-CN" sz="2800" b="1" dirty="0">
                <a:latin typeface="Times New Roman"/>
              </a:rPr>
              <a:t>“</a:t>
            </a:r>
            <a:r>
              <a:rPr lang="zh-CN" altLang="en-US" sz="2800" b="1" dirty="0">
                <a:latin typeface="宋体" pitchFamily="2" charset="-122"/>
              </a:rPr>
              <a:t>平均射中环数</a:t>
            </a:r>
            <a:r>
              <a:rPr lang="zh-CN" altLang="en-US" sz="2800" b="1" dirty="0">
                <a:latin typeface="Times New Roman"/>
              </a:rPr>
              <a:t>”</a:t>
            </a:r>
            <a:r>
              <a:rPr lang="zh-CN" altLang="en-US" sz="2800" b="1" dirty="0">
                <a:latin typeface="宋体" pitchFamily="2" charset="-122"/>
              </a:rPr>
              <a:t>应为随机变量</a:t>
            </a:r>
            <a:r>
              <a:rPr lang="en-US" altLang="zh-CN" sz="2800" b="1" i="1" dirty="0">
                <a:solidFill>
                  <a:srgbClr val="3333FF"/>
                </a:solidFill>
                <a:latin typeface="Times New Roman" pitchFamily="18" charset="0"/>
              </a:rPr>
              <a:t>Y </a:t>
            </a:r>
            <a:r>
              <a:rPr lang="zh-CN" altLang="en-US" sz="2800" b="1" dirty="0">
                <a:solidFill>
                  <a:srgbClr val="3333FF"/>
                </a:solidFill>
                <a:latin typeface="宋体" pitchFamily="2" charset="-122"/>
              </a:rPr>
              <a:t>的数学期望</a:t>
            </a:r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78C633A9-BAEB-42B0-A473-E1C933F95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40566"/>
              </p:ext>
            </p:extLst>
          </p:nvPr>
        </p:nvGraphicFramePr>
        <p:xfrm>
          <a:off x="2386062" y="2632851"/>
          <a:ext cx="4889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89160" imgH="825480" progId="Equation.3">
                  <p:embed/>
                </p:oleObj>
              </mc:Choice>
              <mc:Fallback>
                <p:oleObj name="Equation" r:id="rId3" imgW="4889160" imgH="825480" progId="Equation.3">
                  <p:embed/>
                  <p:pic>
                    <p:nvPicPr>
                      <p:cNvPr id="1443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62" y="2632851"/>
                        <a:ext cx="4889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D7A85D4-B992-46DE-9022-99E83677E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127825"/>
              </p:ext>
            </p:extLst>
          </p:nvPr>
        </p:nvGraphicFramePr>
        <p:xfrm>
          <a:off x="1251176" y="5067803"/>
          <a:ext cx="7560840" cy="52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14520" imgH="228600" progId="Equation.DSMT4">
                  <p:embed/>
                </p:oleObj>
              </mc:Choice>
              <mc:Fallback>
                <p:oleObj name="Equation" r:id="rId5" imgW="3314520" imgH="2286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1176" y="5067803"/>
                        <a:ext cx="7560840" cy="52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7373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1D1C330B-895E-4B4D-AF9C-5E9B89B93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454" y="896639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关于定义的几点说明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9D94DD5C-67BC-43D3-8C9C-A0194F5BA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535" y="4941168"/>
            <a:ext cx="10775504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en-US" altLang="zh-CN" sz="2800" b="1" dirty="0">
                <a:latin typeface="Times New Roman" pitchFamily="18" charset="0"/>
              </a:rPr>
              <a:t>        (3) </a:t>
            </a:r>
            <a:r>
              <a:rPr lang="zh-CN" altLang="en-US" sz="2800" b="1" dirty="0">
                <a:latin typeface="Times New Roman" pitchFamily="18" charset="0"/>
              </a:rPr>
              <a:t>随机变量的数学期望与一般变量的算术平均值不同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F77DE105-6565-44DE-8365-5BE63FA2B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453" y="1474934"/>
            <a:ext cx="10775505" cy="159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en-US" altLang="zh-CN" sz="2800" b="1" dirty="0">
                <a:latin typeface="Times New Roman" pitchFamily="18" charset="0"/>
              </a:rPr>
              <a:t>        (1) 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是一个实数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</a:rPr>
              <a:t>而非变量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</a:rPr>
              <a:t>它是一种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加权平均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</a:rPr>
              <a:t>与一般的平均值不同 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它从本质上体现了随机变量 </a:t>
            </a:r>
            <a:r>
              <a:rPr lang="en-US" altLang="zh-CN" sz="2800" b="1" i="1" dirty="0">
                <a:latin typeface="Times New Roman" pitchFamily="18" charset="0"/>
              </a:rPr>
              <a:t>X  </a:t>
            </a:r>
            <a:r>
              <a:rPr lang="zh-CN" altLang="en-US" sz="2800" b="1" dirty="0">
                <a:latin typeface="Times New Roman" pitchFamily="18" charset="0"/>
              </a:rPr>
              <a:t>取可能值的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真正的平均值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也称均值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9FC3E87A-C70C-4226-B60D-581EAFF67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98" y="3195047"/>
            <a:ext cx="10775504" cy="159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en-US" altLang="zh-CN" sz="2800" b="1" dirty="0">
                <a:latin typeface="Times New Roman" pitchFamily="18" charset="0"/>
              </a:rPr>
              <a:t>         (2)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级数的绝对收敛性</a:t>
            </a:r>
            <a:r>
              <a:rPr lang="zh-CN" altLang="en-US" sz="2800" b="1" dirty="0">
                <a:latin typeface="Times New Roman" pitchFamily="18" charset="0"/>
              </a:rPr>
              <a:t>保证了级数的和不随级数各项次序的改变而改变 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之所以这样要求是因为数学期望是反映随机变量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取可能值的平均值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</a:rPr>
              <a:t>它不应随可能值的排列次序而改变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98609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66376C25-BBCF-4100-AA82-67BD528343B8}"/>
              </a:ext>
            </a:extLst>
          </p:cNvPr>
          <p:cNvGrpSpPr>
            <a:grpSpLocks/>
          </p:cNvGrpSpPr>
          <p:nvPr/>
        </p:nvGrpSpPr>
        <p:grpSpPr bwMode="auto">
          <a:xfrm>
            <a:off x="1570161" y="4163144"/>
            <a:ext cx="5608638" cy="492125"/>
            <a:chOff x="995" y="2448"/>
            <a:chExt cx="3533" cy="310"/>
          </a:xfrm>
        </p:grpSpPr>
        <p:sp>
          <p:nvSpPr>
            <p:cNvPr id="7" name="Line 26">
              <a:extLst>
                <a:ext uri="{FF2B5EF4-FFF2-40B4-BE49-F238E27FC236}">
                  <a16:creationId xmlns:a16="http://schemas.microsoft.com/office/drawing/2014/main" id="{8F5B64A3-AE3C-42EF-9AC1-6A3BAF67A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96"/>
              <a:ext cx="3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" name="Object 27">
              <a:extLst>
                <a:ext uri="{FF2B5EF4-FFF2-40B4-BE49-F238E27FC236}">
                  <a16:creationId xmlns:a16="http://schemas.microsoft.com/office/drawing/2014/main" id="{9E28A8D2-7E6D-49BF-A18A-D45D6B8C99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44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53800" imgH="241200" progId="Equation.3">
                    <p:embed/>
                  </p:oleObj>
                </mc:Choice>
                <mc:Fallback>
                  <p:oleObj name="Equation" r:id="rId3" imgW="253800" imgH="241200" progId="Equation.3">
                    <p:embed/>
                    <p:pic>
                      <p:nvPicPr>
                        <p:cNvPr id="146459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4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8">
              <a:extLst>
                <a:ext uri="{FF2B5EF4-FFF2-40B4-BE49-F238E27FC236}">
                  <a16:creationId xmlns:a16="http://schemas.microsoft.com/office/drawing/2014/main" id="{1BBC27B5-6AC2-4CB8-B55D-7D8C367DD8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5" y="255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91960" imgH="317160" progId="Equation.3">
                    <p:embed/>
                  </p:oleObj>
                </mc:Choice>
                <mc:Fallback>
                  <p:oleObj name="Equation" r:id="rId5" imgW="291960" imgH="317160" progId="Equation.3">
                    <p:embed/>
                    <p:pic>
                      <p:nvPicPr>
                        <p:cNvPr id="14646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2558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9">
              <a:extLst>
                <a:ext uri="{FF2B5EF4-FFF2-40B4-BE49-F238E27FC236}">
                  <a16:creationId xmlns:a16="http://schemas.microsoft.com/office/drawing/2014/main" id="{3C19F3B2-8043-45AB-84A8-E81482F945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448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0440" imgH="190440" progId="Equation.3">
                    <p:embed/>
                  </p:oleObj>
                </mc:Choice>
                <mc:Fallback>
                  <p:oleObj name="Equation" r:id="rId7" imgW="190440" imgH="190440" progId="Equation.3">
                    <p:embed/>
                    <p:pic>
                      <p:nvPicPr>
                        <p:cNvPr id="146461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48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A6457621-2C25-423C-BFE8-0BF26192F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99" y="2410544"/>
            <a:ext cx="451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随机变量 </a:t>
            </a:r>
            <a:r>
              <a:rPr lang="en-US" altLang="zh-CN" sz="2800" b="1" i="1">
                <a:latin typeface="Times New Roman" pitchFamily="18" charset="0"/>
              </a:rPr>
              <a:t>X </a:t>
            </a:r>
            <a:r>
              <a:rPr lang="zh-CN" altLang="en-US" sz="2800" b="1">
                <a:latin typeface="Times New Roman" pitchFamily="18" charset="0"/>
              </a:rPr>
              <a:t>的算术平均值为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90572DF3-8EE8-4A9F-A3BD-C42AA594A1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835078"/>
              </p:ext>
            </p:extLst>
          </p:nvPr>
        </p:nvGraphicFramePr>
        <p:xfrm>
          <a:off x="5578599" y="2258144"/>
          <a:ext cx="1612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12800" imgH="825480" progId="Equation.3">
                  <p:embed/>
                </p:oleObj>
              </mc:Choice>
              <mc:Fallback>
                <p:oleObj name="Equation" r:id="rId9" imgW="1612800" imgH="825480" progId="Equation.3">
                  <p:embed/>
                  <p:pic>
                    <p:nvPicPr>
                      <p:cNvPr id="146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599" y="2258144"/>
                        <a:ext cx="1612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>
            <a:extLst>
              <a:ext uri="{FF2B5EF4-FFF2-40B4-BE49-F238E27FC236}">
                <a16:creationId xmlns:a16="http://schemas.microsoft.com/office/drawing/2014/main" id="{AC490023-5AE6-4378-9AF8-E3BA78ED5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999" y="1343744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假设</a:t>
            </a: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7C08ECBB-F5FB-44FB-9C5C-5125B492F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263600"/>
              </p:ext>
            </p:extLst>
          </p:nvPr>
        </p:nvGraphicFramePr>
        <p:xfrm>
          <a:off x="1643186" y="3337644"/>
          <a:ext cx="45926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775040" imgH="393480" progId="Equation.3">
                  <p:embed/>
                </p:oleObj>
              </mc:Choice>
              <mc:Fallback>
                <p:oleObj name="Equation" r:id="rId11" imgW="4775040" imgH="393480" progId="Equation.3">
                  <p:embed/>
                  <p:pic>
                    <p:nvPicPr>
                      <p:cNvPr id="146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186" y="3337644"/>
                        <a:ext cx="45926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EA4D2F9F-15FF-470E-9BA0-00731BB5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99" y="4777507"/>
            <a:ext cx="77104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800" b="1">
                <a:latin typeface="Times New Roman" pitchFamily="18" charset="0"/>
              </a:rPr>
              <a:t>它从本质上体现了随机变量</a:t>
            </a:r>
            <a:r>
              <a:rPr lang="en-US" altLang="zh-CN" sz="2800" b="1" i="1">
                <a:latin typeface="Times New Roman" pitchFamily="18" charset="0"/>
              </a:rPr>
              <a:t>X </a:t>
            </a:r>
            <a:r>
              <a:rPr lang="zh-CN" altLang="en-US" sz="2800" b="1">
                <a:latin typeface="Times New Roman" pitchFamily="18" charset="0"/>
              </a:rPr>
              <a:t>取可能值的平均值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F1297AC5-F137-4835-945E-767BA28E7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999" y="5364882"/>
            <a:ext cx="10380415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latin typeface="Times New Roman" pitchFamily="18" charset="0"/>
              </a:rPr>
              <a:t>当随机变量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取各个可能值是等概率分布时 </a:t>
            </a:r>
            <a:r>
              <a:rPr lang="en-US" altLang="zh-CN" sz="2800" b="1" dirty="0">
                <a:latin typeface="Times New Roman" pitchFamily="18" charset="0"/>
              </a:rPr>
              <a:t>,  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>
                <a:latin typeface="Times New Roman" pitchFamily="18" charset="0"/>
              </a:rPr>
              <a:t>的期望值与算术平均值相等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id="{0F22300D-72BC-41CA-BD59-BBF22599A9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81008"/>
              </p:ext>
            </p:extLst>
          </p:nvPr>
        </p:nvGraphicFramePr>
        <p:xfrm>
          <a:off x="2962399" y="4086944"/>
          <a:ext cx="15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7480" imgH="533160" progId="Equation.3">
                  <p:embed/>
                </p:oleObj>
              </mc:Choice>
              <mc:Fallback>
                <p:oleObj name="Equation" r:id="rId13" imgW="177480" imgH="533160" progId="Equation.3">
                  <p:embed/>
                  <p:pic>
                    <p:nvPicPr>
                      <p:cNvPr id="1464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399" y="4086944"/>
                        <a:ext cx="152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>
            <a:extLst>
              <a:ext uri="{FF2B5EF4-FFF2-40B4-BE49-F238E27FC236}">
                <a16:creationId xmlns:a16="http://schemas.microsoft.com/office/drawing/2014/main" id="{A8BFCEE7-D2FB-4207-A402-03B4CBA218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024629"/>
              </p:ext>
            </p:extLst>
          </p:nvPr>
        </p:nvGraphicFramePr>
        <p:xfrm>
          <a:off x="4257799" y="4086944"/>
          <a:ext cx="21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5640" imgH="533160" progId="Equation.3">
                  <p:embed/>
                </p:oleObj>
              </mc:Choice>
              <mc:Fallback>
                <p:oleObj name="Equation" r:id="rId15" imgW="215640" imgH="533160" progId="Equation.3">
                  <p:embed/>
                  <p:pic>
                    <p:nvPicPr>
                      <p:cNvPr id="1464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799" y="4086944"/>
                        <a:ext cx="21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>
            <a:extLst>
              <a:ext uri="{FF2B5EF4-FFF2-40B4-BE49-F238E27FC236}">
                <a16:creationId xmlns:a16="http://schemas.microsoft.com/office/drawing/2014/main" id="{F4CF28FA-E81E-4AF2-AEA8-D304BC23E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461664"/>
              </p:ext>
            </p:extLst>
          </p:nvPr>
        </p:nvGraphicFramePr>
        <p:xfrm>
          <a:off x="3952999" y="4163144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0440" imgH="190440" progId="Equation.3">
                  <p:embed/>
                </p:oleObj>
              </mc:Choice>
              <mc:Fallback>
                <p:oleObj name="Equation" r:id="rId17" imgW="190440" imgH="190440" progId="Equation.3">
                  <p:embed/>
                  <p:pic>
                    <p:nvPicPr>
                      <p:cNvPr id="1464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999" y="4163144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>
            <a:extLst>
              <a:ext uri="{FF2B5EF4-FFF2-40B4-BE49-F238E27FC236}">
                <a16:creationId xmlns:a16="http://schemas.microsoft.com/office/drawing/2014/main" id="{C52A2B6A-4C52-494B-9D90-EEAE8EE587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115256"/>
              </p:ext>
            </p:extLst>
          </p:nvPr>
        </p:nvGraphicFramePr>
        <p:xfrm>
          <a:off x="3648199" y="4163144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0440" imgH="190440" progId="Equation.3">
                  <p:embed/>
                </p:oleObj>
              </mc:Choice>
              <mc:Fallback>
                <p:oleObj name="Equation" r:id="rId19" imgW="190440" imgH="190440" progId="Equation.3">
                  <p:embed/>
                  <p:pic>
                    <p:nvPicPr>
                      <p:cNvPr id="1464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199" y="4163144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17">
            <a:extLst>
              <a:ext uri="{FF2B5EF4-FFF2-40B4-BE49-F238E27FC236}">
                <a16:creationId xmlns:a16="http://schemas.microsoft.com/office/drawing/2014/main" id="{023DDD36-092E-4902-849A-17E06D7F3073}"/>
              </a:ext>
            </a:extLst>
          </p:cNvPr>
          <p:cNvGrpSpPr>
            <a:grpSpLocks/>
          </p:cNvGrpSpPr>
          <p:nvPr/>
        </p:nvGrpSpPr>
        <p:grpSpPr bwMode="auto">
          <a:xfrm>
            <a:off x="2276599" y="1038944"/>
            <a:ext cx="2590800" cy="1143000"/>
            <a:chOff x="1440" y="528"/>
            <a:chExt cx="1632" cy="720"/>
          </a:xfrm>
        </p:grpSpPr>
        <p:graphicFrame>
          <p:nvGraphicFramePr>
            <p:cNvPr id="22" name="Object 18">
              <a:extLst>
                <a:ext uri="{FF2B5EF4-FFF2-40B4-BE49-F238E27FC236}">
                  <a16:creationId xmlns:a16="http://schemas.microsoft.com/office/drawing/2014/main" id="{9BA6454E-5EED-4AED-8EC7-6C08C542E5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4" y="573"/>
            <a:ext cx="208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68280" imgH="317160" progId="Equation.3">
                    <p:embed/>
                  </p:oleObj>
                </mc:Choice>
                <mc:Fallback>
                  <p:oleObj name="Equation" r:id="rId21" imgW="368280" imgH="317160" progId="Equation.3">
                    <p:embed/>
                    <p:pic>
                      <p:nvPicPr>
                        <p:cNvPr id="14645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573"/>
                          <a:ext cx="208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9">
              <a:extLst>
                <a:ext uri="{FF2B5EF4-FFF2-40B4-BE49-F238E27FC236}">
                  <a16:creationId xmlns:a16="http://schemas.microsoft.com/office/drawing/2014/main" id="{5E46FDB8-44FB-461C-8D0C-16A1D511F1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576"/>
            <a:ext cx="77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117440" imgH="406080" progId="Equation.3">
                    <p:embed/>
                  </p:oleObj>
                </mc:Choice>
                <mc:Fallback>
                  <p:oleObj name="Equation" r:id="rId23" imgW="1117440" imgH="406080" progId="Equation.3">
                    <p:embed/>
                    <p:pic>
                      <p:nvPicPr>
                        <p:cNvPr id="14645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576"/>
                          <a:ext cx="77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0">
              <a:extLst>
                <a:ext uri="{FF2B5EF4-FFF2-40B4-BE49-F238E27FC236}">
                  <a16:creationId xmlns:a16="http://schemas.microsoft.com/office/drawing/2014/main" id="{C4FC9DFE-5C7B-4A66-A555-1549C5D75F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960"/>
            <a:ext cx="39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698400" imgH="330120" progId="Equation.3">
                    <p:embed/>
                  </p:oleObj>
                </mc:Choice>
                <mc:Fallback>
                  <p:oleObj name="Equation" r:id="rId25" imgW="698400" imgH="330120" progId="Equation.3">
                    <p:embed/>
                    <p:pic>
                      <p:nvPicPr>
                        <p:cNvPr id="14645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960"/>
                          <a:ext cx="39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1">
              <a:extLst>
                <a:ext uri="{FF2B5EF4-FFF2-40B4-BE49-F238E27FC236}">
                  <a16:creationId xmlns:a16="http://schemas.microsoft.com/office/drawing/2014/main" id="{E9D6FBCC-7D08-4E36-8C98-54F0371902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960"/>
            <a:ext cx="39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698400" imgH="330120" progId="Equation.3">
                    <p:embed/>
                  </p:oleObj>
                </mc:Choice>
                <mc:Fallback>
                  <p:oleObj name="Equation" r:id="rId27" imgW="698400" imgH="330120" progId="Equation.3">
                    <p:embed/>
                    <p:pic>
                      <p:nvPicPr>
                        <p:cNvPr id="14645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960"/>
                          <a:ext cx="39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2">
              <a:extLst>
                <a:ext uri="{FF2B5EF4-FFF2-40B4-BE49-F238E27FC236}">
                  <a16:creationId xmlns:a16="http://schemas.microsoft.com/office/drawing/2014/main" id="{C37628EA-9F78-42F4-BFFC-44D5DB04E0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4" y="983"/>
            <a:ext cx="15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79360" imgH="330120" progId="Equation.3">
                    <p:embed/>
                  </p:oleObj>
                </mc:Choice>
                <mc:Fallback>
                  <p:oleObj name="Equation" r:id="rId29" imgW="279360" imgH="330120" progId="Equation.3">
                    <p:embed/>
                    <p:pic>
                      <p:nvPicPr>
                        <p:cNvPr id="14645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983"/>
                          <a:ext cx="15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91C0F148-543C-40ED-A49B-9F71F813D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528"/>
              <a:ext cx="0" cy="72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A79999AB-6FA5-431F-A130-77F274EC1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864"/>
              <a:ext cx="163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06274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5" grpId="0" autoUpdateAnimBg="0"/>
      <p:bldP spid="1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8C177606-D061-4673-8F57-4C46948AD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981442"/>
              </p:ext>
            </p:extLst>
          </p:nvPr>
        </p:nvGraphicFramePr>
        <p:xfrm>
          <a:off x="503882" y="1741512"/>
          <a:ext cx="717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75160" imgH="444240" progId="Equation.3">
                  <p:embed/>
                </p:oleObj>
              </mc:Choice>
              <mc:Fallback>
                <p:oleObj name="Equation" r:id="rId3" imgW="7175160" imgH="444240" progId="Equation.3">
                  <p:embed/>
                  <p:pic>
                    <p:nvPicPr>
                      <p:cNvPr id="147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82" y="1741512"/>
                        <a:ext cx="717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19333947-CAF9-467D-BD44-30DBD97A2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07" y="5718200"/>
            <a:ext cx="391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试问哪个射手技术较好</a:t>
            </a:r>
            <a:r>
              <a:rPr lang="en-US" altLang="zh-CN" sz="2800" b="1">
                <a:latin typeface="Times New Roman" pitchFamily="18" charset="0"/>
              </a:rPr>
              <a:t>?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999B92F-E6BB-4F5B-A23F-8ABD21FAD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32" y="979512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实例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2800" b="1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   </a:t>
            </a:r>
            <a:r>
              <a:rPr lang="zh-CN" altLang="en-US" sz="2800" b="1">
                <a:latin typeface="宋体" pitchFamily="2" charset="-122"/>
              </a:rPr>
              <a:t>谁的技术比较好</a:t>
            </a:r>
            <a:r>
              <a:rPr lang="en-US" altLang="zh-CN" sz="2800" b="1">
                <a:latin typeface="宋体" pitchFamily="2" charset="-122"/>
              </a:rPr>
              <a:t>?</a:t>
            </a:r>
          </a:p>
        </p:txBody>
      </p:sp>
      <p:grpSp>
        <p:nvGrpSpPr>
          <p:cNvPr id="9" name="Group 30">
            <a:extLst>
              <a:ext uri="{FF2B5EF4-FFF2-40B4-BE49-F238E27FC236}">
                <a16:creationId xmlns:a16="http://schemas.microsoft.com/office/drawing/2014/main" id="{1D22B980-5498-4B58-85FA-BECA2F27743A}"/>
              </a:ext>
            </a:extLst>
          </p:cNvPr>
          <p:cNvGrpSpPr>
            <a:grpSpLocks/>
          </p:cNvGrpSpPr>
          <p:nvPr/>
        </p:nvGrpSpPr>
        <p:grpSpPr bwMode="auto">
          <a:xfrm>
            <a:off x="903932" y="4179912"/>
            <a:ext cx="6324600" cy="1219200"/>
            <a:chOff x="576" y="2544"/>
            <a:chExt cx="3984" cy="768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6AD97427-99C0-400D-AEF9-53948BD27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784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latin typeface="Times New Roman" pitchFamily="18" charset="0"/>
                </a:rPr>
                <a:t>乙射手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9084226-1B95-4D0C-BFA7-A37AF56B7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544"/>
              <a:ext cx="2784" cy="768"/>
              <a:chOff x="2352" y="2688"/>
              <a:chExt cx="2784" cy="768"/>
            </a:xfrm>
          </p:grpSpPr>
          <p:sp>
            <p:nvSpPr>
              <p:cNvPr id="12" name="Line 11">
                <a:extLst>
                  <a:ext uri="{FF2B5EF4-FFF2-40B4-BE49-F238E27FC236}">
                    <a16:creationId xmlns:a16="http://schemas.microsoft.com/office/drawing/2014/main" id="{5F699326-B2C5-4517-8E94-6CA99CDC3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072"/>
                <a:ext cx="278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12">
                <a:extLst>
                  <a:ext uri="{FF2B5EF4-FFF2-40B4-BE49-F238E27FC236}">
                    <a16:creationId xmlns:a16="http://schemas.microsoft.com/office/drawing/2014/main" id="{F2074B0D-33E1-444D-9138-523FA4C53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2688"/>
                <a:ext cx="1" cy="76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4" name="Object 13">
                <a:extLst>
                  <a:ext uri="{FF2B5EF4-FFF2-40B4-BE49-F238E27FC236}">
                    <a16:creationId xmlns:a16="http://schemas.microsoft.com/office/drawing/2014/main" id="{C516C20D-966A-4DC4-9489-3A74BE24861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44" y="2784"/>
              <a:ext cx="92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473120" imgH="393480" progId="Equation.3">
                      <p:embed/>
                    </p:oleObj>
                  </mc:Choice>
                  <mc:Fallback>
                    <p:oleObj name="Equation" r:id="rId5" imgW="1473120" imgH="393480" progId="Equation.3">
                      <p:embed/>
                      <p:pic>
                        <p:nvPicPr>
                          <p:cNvPr id="147469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2784"/>
                            <a:ext cx="928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4">
                <a:extLst>
                  <a:ext uri="{FF2B5EF4-FFF2-40B4-BE49-F238E27FC236}">
                    <a16:creationId xmlns:a16="http://schemas.microsoft.com/office/drawing/2014/main" id="{90B25150-8F5D-4B4E-9F57-4A6DBF82B83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36" y="3168"/>
              <a:ext cx="47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749160" imgH="393480" progId="Equation.3">
                      <p:embed/>
                    </p:oleObj>
                  </mc:Choice>
                  <mc:Fallback>
                    <p:oleObj name="Equation" r:id="rId7" imgW="749160" imgH="393480" progId="Equation.3">
                      <p:embed/>
                      <p:pic>
                        <p:nvPicPr>
                          <p:cNvPr id="14747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3168"/>
                            <a:ext cx="472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5">
                <a:extLst>
                  <a:ext uri="{FF2B5EF4-FFF2-40B4-BE49-F238E27FC236}">
                    <a16:creationId xmlns:a16="http://schemas.microsoft.com/office/drawing/2014/main" id="{1A9ECCEF-5139-4084-B602-CB286F093D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2" y="2784"/>
              <a:ext cx="1225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384200" imgH="393480" progId="Equation.3">
                      <p:embed/>
                    </p:oleObj>
                  </mc:Choice>
                  <mc:Fallback>
                    <p:oleObj name="Equation" r:id="rId9" imgW="1384200" imgH="393480" progId="Equation.3">
                      <p:embed/>
                      <p:pic>
                        <p:nvPicPr>
                          <p:cNvPr id="147471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784"/>
                            <a:ext cx="1225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6">
                <a:extLst>
                  <a:ext uri="{FF2B5EF4-FFF2-40B4-BE49-F238E27FC236}">
                    <a16:creationId xmlns:a16="http://schemas.microsoft.com/office/drawing/2014/main" id="{62D02561-7A06-43F7-BE57-11B2AFFD299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4" y="321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469800" imgH="317160" progId="Equation.3">
                      <p:embed/>
                    </p:oleObj>
                  </mc:Choice>
                  <mc:Fallback>
                    <p:oleObj name="Equation" r:id="rId11" imgW="469800" imgH="317160" progId="Equation.3">
                      <p:embed/>
                      <p:pic>
                        <p:nvPicPr>
                          <p:cNvPr id="147472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21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7">
                <a:extLst>
                  <a:ext uri="{FF2B5EF4-FFF2-40B4-BE49-F238E27FC236}">
                    <a16:creationId xmlns:a16="http://schemas.microsoft.com/office/drawing/2014/main" id="{10BDC8BC-F63C-4D28-AE24-9AE106629D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2" y="321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469800" imgH="317160" progId="Equation.3">
                      <p:embed/>
                    </p:oleObj>
                  </mc:Choice>
                  <mc:Fallback>
                    <p:oleObj name="Equation" r:id="rId13" imgW="469800" imgH="317160" progId="Equation.3">
                      <p:embed/>
                      <p:pic>
                        <p:nvPicPr>
                          <p:cNvPr id="147473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2" y="321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8">
                <a:extLst>
                  <a:ext uri="{FF2B5EF4-FFF2-40B4-BE49-F238E27FC236}">
                    <a16:creationId xmlns:a16="http://schemas.microsoft.com/office/drawing/2014/main" id="{5C3D6ADF-3B96-4A31-BF61-D5C6D0E368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6" y="321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469800" imgH="317160" progId="Equation.3">
                      <p:embed/>
                    </p:oleObj>
                  </mc:Choice>
                  <mc:Fallback>
                    <p:oleObj name="Equation" r:id="rId15" imgW="469800" imgH="317160" progId="Equation.3">
                      <p:embed/>
                      <p:pic>
                        <p:nvPicPr>
                          <p:cNvPr id="147474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21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5A7A90A-862C-437E-AF76-28F5DDF9E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88"/>
                <a:ext cx="2784" cy="768"/>
              </a:xfrm>
              <a:prstGeom prst="rect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Group 29">
            <a:extLst>
              <a:ext uri="{FF2B5EF4-FFF2-40B4-BE49-F238E27FC236}">
                <a16:creationId xmlns:a16="http://schemas.microsoft.com/office/drawing/2014/main" id="{3151E886-E735-49D3-AD57-DBD5E37BE3BE}"/>
              </a:ext>
            </a:extLst>
          </p:cNvPr>
          <p:cNvGrpSpPr>
            <a:grpSpLocks/>
          </p:cNvGrpSpPr>
          <p:nvPr/>
        </p:nvGrpSpPr>
        <p:grpSpPr bwMode="auto">
          <a:xfrm>
            <a:off x="903932" y="2503512"/>
            <a:ext cx="6324600" cy="1219200"/>
            <a:chOff x="576" y="1488"/>
            <a:chExt cx="3984" cy="768"/>
          </a:xfrm>
        </p:grpSpPr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7D33F982-6AEE-4C00-A958-D1800ABD4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728"/>
              <a:ext cx="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>
                  <a:latin typeface="Times New Roman" pitchFamily="18" charset="0"/>
                </a:rPr>
                <a:t>甲射手</a:t>
              </a: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9C2E109E-24A3-4CB2-992B-A1D0E693E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72"/>
              <a:ext cx="27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5ED6E9DB-7483-4187-BAE0-CB34137D4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488"/>
              <a:ext cx="1" cy="76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5" name="Object 22">
              <a:extLst>
                <a:ext uri="{FF2B5EF4-FFF2-40B4-BE49-F238E27FC236}">
                  <a16:creationId xmlns:a16="http://schemas.microsoft.com/office/drawing/2014/main" id="{CE37F39C-A6E8-4432-890C-E948E2DC32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584"/>
            <a:ext cx="9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473120" imgH="393480" progId="Equation.3">
                    <p:embed/>
                  </p:oleObj>
                </mc:Choice>
                <mc:Fallback>
                  <p:oleObj name="Equation" r:id="rId17" imgW="1473120" imgH="393480" progId="Equation.3">
                    <p:embed/>
                    <p:pic>
                      <p:nvPicPr>
                        <p:cNvPr id="1474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584"/>
                          <a:ext cx="92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3">
              <a:extLst>
                <a:ext uri="{FF2B5EF4-FFF2-40B4-BE49-F238E27FC236}">
                  <a16:creationId xmlns:a16="http://schemas.microsoft.com/office/drawing/2014/main" id="{1447A2FC-BBD7-4441-B024-E7093C9C62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1968"/>
            <a:ext cx="4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749160" imgH="393480" progId="Equation.3">
                    <p:embed/>
                  </p:oleObj>
                </mc:Choice>
                <mc:Fallback>
                  <p:oleObj name="Equation" r:id="rId18" imgW="749160" imgH="393480" progId="Equation.3">
                    <p:embed/>
                    <p:pic>
                      <p:nvPicPr>
                        <p:cNvPr id="14747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968"/>
                          <a:ext cx="4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4">
              <a:extLst>
                <a:ext uri="{FF2B5EF4-FFF2-40B4-BE49-F238E27FC236}">
                  <a16:creationId xmlns:a16="http://schemas.microsoft.com/office/drawing/2014/main" id="{2B157631-1C15-46B4-BF38-4321A784B7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584"/>
            <a:ext cx="122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384200" imgH="393480" progId="Equation.3">
                    <p:embed/>
                  </p:oleObj>
                </mc:Choice>
                <mc:Fallback>
                  <p:oleObj name="Equation" r:id="rId19" imgW="1384200" imgH="393480" progId="Equation.3">
                    <p:embed/>
                    <p:pic>
                      <p:nvPicPr>
                        <p:cNvPr id="14748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584"/>
                          <a:ext cx="122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5">
              <a:extLst>
                <a:ext uri="{FF2B5EF4-FFF2-40B4-BE49-F238E27FC236}">
                  <a16:creationId xmlns:a16="http://schemas.microsoft.com/office/drawing/2014/main" id="{19A48F7C-20C0-46F8-895A-E7F6156C82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016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469800" imgH="317160" progId="Equation.3">
                    <p:embed/>
                  </p:oleObj>
                </mc:Choice>
                <mc:Fallback>
                  <p:oleObj name="Equation" r:id="rId21" imgW="469800" imgH="317160" progId="Equation.3">
                    <p:embed/>
                    <p:pic>
                      <p:nvPicPr>
                        <p:cNvPr id="14748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016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6">
              <a:extLst>
                <a:ext uri="{FF2B5EF4-FFF2-40B4-BE49-F238E27FC236}">
                  <a16:creationId xmlns:a16="http://schemas.microsoft.com/office/drawing/2014/main" id="{50F620CC-B915-4525-BF8A-DE170371D0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016"/>
            <a:ext cx="2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457200" imgH="317160" progId="Equation.3">
                    <p:embed/>
                  </p:oleObj>
                </mc:Choice>
                <mc:Fallback>
                  <p:oleObj name="Equation" r:id="rId23" imgW="457200" imgH="317160" progId="Equation.3">
                    <p:embed/>
                    <p:pic>
                      <p:nvPicPr>
                        <p:cNvPr id="14748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016"/>
                          <a:ext cx="28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7">
              <a:extLst>
                <a:ext uri="{FF2B5EF4-FFF2-40B4-BE49-F238E27FC236}">
                  <a16:creationId xmlns:a16="http://schemas.microsoft.com/office/drawing/2014/main" id="{318497B2-AF98-4557-A07E-063650D045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016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469800" imgH="317160" progId="Equation.3">
                    <p:embed/>
                  </p:oleObj>
                </mc:Choice>
                <mc:Fallback>
                  <p:oleObj name="Equation" r:id="rId25" imgW="469800" imgH="317160" progId="Equation.3">
                    <p:embed/>
                    <p:pic>
                      <p:nvPicPr>
                        <p:cNvPr id="14748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016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417EA71E-CC79-48F2-B4F6-B3FC9CE31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88"/>
              <a:ext cx="2784" cy="768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68927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8811ED-6AD8-4680-B485-57F1FFF83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72" y="1160512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F0AC7C6-7D45-4149-AAD7-E0D17CD27A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905530"/>
              </p:ext>
            </p:extLst>
          </p:nvPr>
        </p:nvGraphicFramePr>
        <p:xfrm>
          <a:off x="1600522" y="2143175"/>
          <a:ext cx="643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38600" imgH="419040" progId="Equation.3">
                  <p:embed/>
                </p:oleObj>
              </mc:Choice>
              <mc:Fallback>
                <p:oleObj name="Equation" r:id="rId3" imgW="6438600" imgH="419040" progId="Equation.3">
                  <p:embed/>
                  <p:pic>
                    <p:nvPicPr>
                      <p:cNvPr id="148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522" y="2143175"/>
                        <a:ext cx="643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7603233E-B8FB-4DBF-AF4E-D31674A94C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235760"/>
              </p:ext>
            </p:extLst>
          </p:nvPr>
        </p:nvGraphicFramePr>
        <p:xfrm>
          <a:off x="1575122" y="3057575"/>
          <a:ext cx="645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51560" imgH="419040" progId="Equation.3">
                  <p:embed/>
                </p:oleObj>
              </mc:Choice>
              <mc:Fallback>
                <p:oleObj name="Equation" r:id="rId5" imgW="6451560" imgH="419040" progId="Equation.3">
                  <p:embed/>
                  <p:pic>
                    <p:nvPicPr>
                      <p:cNvPr id="148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122" y="3057575"/>
                        <a:ext cx="6451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40BA073A-3D62-4C4F-82E6-94067F21B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136545"/>
              </p:ext>
            </p:extLst>
          </p:nvPr>
        </p:nvGraphicFramePr>
        <p:xfrm>
          <a:off x="1594172" y="1270050"/>
          <a:ext cx="642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26000" imgH="431640" progId="Equation.3">
                  <p:embed/>
                </p:oleObj>
              </mc:Choice>
              <mc:Fallback>
                <p:oleObj name="Equation" r:id="rId7" imgW="6426000" imgH="431640" progId="Equation.3">
                  <p:embed/>
                  <p:pic>
                    <p:nvPicPr>
                      <p:cNvPr id="148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172" y="1270050"/>
                        <a:ext cx="642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40753607-AA16-47D6-BECB-72AF1932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72" y="3918000"/>
            <a:ext cx="382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故甲射手的技术比较好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58337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6D7D01FB-0E7E-43C8-B5EF-C88BFF108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659508"/>
              </p:ext>
            </p:extLst>
          </p:nvPr>
        </p:nvGraphicFramePr>
        <p:xfrm>
          <a:off x="577247" y="1449819"/>
          <a:ext cx="10702535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20880" imgH="457200" progId="Equation.DSMT4">
                  <p:embed/>
                </p:oleObj>
              </mc:Choice>
              <mc:Fallback>
                <p:oleObj name="Equation" r:id="rId3" imgW="4520880" imgH="457200" progId="Equation.DSMT4">
                  <p:embed/>
                  <p:pic>
                    <p:nvPicPr>
                      <p:cNvPr id="160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47" y="1449819"/>
                        <a:ext cx="10702535" cy="10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5A324E29-D105-4802-BAFF-D0422556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21" y="90872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　</a:t>
            </a:r>
            <a:r>
              <a:rPr lang="zh-CN" altLang="en-US" sz="2800" b="1" dirty="0">
                <a:latin typeface="Times New Roman" pitchFamily="18" charset="0"/>
              </a:rPr>
              <a:t>商店的销售策略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F9065466-C4A5-4E2A-8E9A-46E108FFA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583787"/>
              </p:ext>
            </p:extLst>
          </p:nvPr>
        </p:nvGraphicFramePr>
        <p:xfrm>
          <a:off x="1858978" y="2536825"/>
          <a:ext cx="7899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899120" imgH="927000" progId="Equation.DSMT4">
                  <p:embed/>
                </p:oleObj>
              </mc:Choice>
              <mc:Fallback>
                <p:oleObj name="Equation" r:id="rId5" imgW="7899120" imgH="927000" progId="Equation.DSMT4">
                  <p:embed/>
                  <p:pic>
                    <p:nvPicPr>
                      <p:cNvPr id="160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78" y="2536825"/>
                        <a:ext cx="7899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A6F5E70F-680C-40F7-B76F-99F838213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068985"/>
              </p:ext>
            </p:extLst>
          </p:nvPr>
        </p:nvGraphicFramePr>
        <p:xfrm>
          <a:off x="541354" y="3609876"/>
          <a:ext cx="6667847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984720" imgH="2501640" progId="Equation.3">
                  <p:embed/>
                </p:oleObj>
              </mc:Choice>
              <mc:Fallback>
                <p:oleObj name="Equation" r:id="rId7" imgW="6984720" imgH="2501640" progId="Equation.3">
                  <p:embed/>
                  <p:pic>
                    <p:nvPicPr>
                      <p:cNvPr id="160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54" y="3609876"/>
                        <a:ext cx="6667847" cy="241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1781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9FE3CF-A2F1-48FD-9398-F00257EF0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21656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BC9E712-36C6-4361-A2B4-5F5AFF698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201924"/>
              </p:ext>
            </p:extLst>
          </p:nvPr>
        </p:nvGraphicFramePr>
        <p:xfrm>
          <a:off x="1276350" y="692696"/>
          <a:ext cx="364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44640" imgH="838080" progId="Equation.3">
                  <p:embed/>
                </p:oleObj>
              </mc:Choice>
              <mc:Fallback>
                <p:oleObj name="Equation" r:id="rId3" imgW="3644640" imgH="838080" progId="Equation.3">
                  <p:embed/>
                  <p:pic>
                    <p:nvPicPr>
                      <p:cNvPr id="159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692696"/>
                        <a:ext cx="364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1B53145E-5A85-456C-ACB2-656844698F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454130"/>
              </p:ext>
            </p:extLst>
          </p:nvPr>
        </p:nvGraphicFramePr>
        <p:xfrm>
          <a:off x="4978400" y="845096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393480" progId="Equation.3">
                  <p:embed/>
                </p:oleObj>
              </mc:Choice>
              <mc:Fallback>
                <p:oleObj name="Equation" r:id="rId5" imgW="1371600" imgH="393480" progId="Equation.3">
                  <p:embed/>
                  <p:pic>
                    <p:nvPicPr>
                      <p:cNvPr id="159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845096"/>
                        <a:ext cx="1371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386205CE-426C-42DA-98CF-452816E5D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084094"/>
              </p:ext>
            </p:extLst>
          </p:nvPr>
        </p:nvGraphicFramePr>
        <p:xfrm>
          <a:off x="6343650" y="921296"/>
          <a:ext cx="138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4200" imgH="368280" progId="Equation.3">
                  <p:embed/>
                </p:oleObj>
              </mc:Choice>
              <mc:Fallback>
                <p:oleObj name="Equation" r:id="rId7" imgW="1384200" imgH="368280" progId="Equation.3">
                  <p:embed/>
                  <p:pic>
                    <p:nvPicPr>
                      <p:cNvPr id="159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921296"/>
                        <a:ext cx="1384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B3242A2C-1075-47C1-AD5B-4F814BB97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350349"/>
              </p:ext>
            </p:extLst>
          </p:nvPr>
        </p:nvGraphicFramePr>
        <p:xfrm>
          <a:off x="1168400" y="1556860"/>
          <a:ext cx="421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216320" imgH="838080" progId="Equation.3">
                  <p:embed/>
                </p:oleObj>
              </mc:Choice>
              <mc:Fallback>
                <p:oleObj name="Equation" r:id="rId9" imgW="4216320" imgH="838080" progId="Equation.3">
                  <p:embed/>
                  <p:pic>
                    <p:nvPicPr>
                      <p:cNvPr id="159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556860"/>
                        <a:ext cx="421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74EBCAEC-35EE-4EA2-B1F3-C4FF29BAA7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308801"/>
              </p:ext>
            </p:extLst>
          </p:nvPr>
        </p:nvGraphicFramePr>
        <p:xfrm>
          <a:off x="5424322" y="1750646"/>
          <a:ext cx="1816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15840" imgH="393480" progId="Equation.3">
                  <p:embed/>
                </p:oleObj>
              </mc:Choice>
              <mc:Fallback>
                <p:oleObj name="Equation" r:id="rId11" imgW="1815840" imgH="393480" progId="Equation.3">
                  <p:embed/>
                  <p:pic>
                    <p:nvPicPr>
                      <p:cNvPr id="159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322" y="1750646"/>
                        <a:ext cx="1816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CC02B8E7-C33A-4138-B685-C6AD29349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597513"/>
              </p:ext>
            </p:extLst>
          </p:nvPr>
        </p:nvGraphicFramePr>
        <p:xfrm>
          <a:off x="7240422" y="1808230"/>
          <a:ext cx="138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84200" imgH="368280" progId="Equation.3">
                  <p:embed/>
                </p:oleObj>
              </mc:Choice>
              <mc:Fallback>
                <p:oleObj name="Equation" r:id="rId13" imgW="1384200" imgH="368280" progId="Equation.3">
                  <p:embed/>
                  <p:pic>
                    <p:nvPicPr>
                      <p:cNvPr id="1597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422" y="1808230"/>
                        <a:ext cx="1384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C6E58F90-9D1B-4778-A66F-6F04A149C2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822347"/>
              </p:ext>
            </p:extLst>
          </p:nvPr>
        </p:nvGraphicFramePr>
        <p:xfrm>
          <a:off x="1181100" y="2402484"/>
          <a:ext cx="419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190760" imgH="838080" progId="Equation.3">
                  <p:embed/>
                </p:oleObj>
              </mc:Choice>
              <mc:Fallback>
                <p:oleObj name="Equation" r:id="rId15" imgW="4190760" imgH="838080" progId="Equation.3">
                  <p:embed/>
                  <p:pic>
                    <p:nvPicPr>
                      <p:cNvPr id="159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402484"/>
                        <a:ext cx="419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279FC094-C92A-4759-8346-AAB1D6765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86889"/>
              </p:ext>
            </p:extLst>
          </p:nvPr>
        </p:nvGraphicFramePr>
        <p:xfrm>
          <a:off x="5372366" y="2597984"/>
          <a:ext cx="3289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288960" imgH="444240" progId="Equation.3">
                  <p:embed/>
                </p:oleObj>
              </mc:Choice>
              <mc:Fallback>
                <p:oleObj name="Equation" r:id="rId17" imgW="3288960" imgH="444240" progId="Equation.3">
                  <p:embed/>
                  <p:pic>
                    <p:nvPicPr>
                      <p:cNvPr id="1597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366" y="2597984"/>
                        <a:ext cx="3289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">
            <a:extLst>
              <a:ext uri="{FF2B5EF4-FFF2-40B4-BE49-F238E27FC236}">
                <a16:creationId xmlns:a16="http://schemas.microsoft.com/office/drawing/2014/main" id="{23E5B5DF-7729-4D44-9AF5-63CC3B7DB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428574"/>
              </p:ext>
            </p:extLst>
          </p:nvPr>
        </p:nvGraphicFramePr>
        <p:xfrm>
          <a:off x="1073118" y="3275748"/>
          <a:ext cx="408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089240" imgH="838080" progId="Equation.3">
                  <p:embed/>
                </p:oleObj>
              </mc:Choice>
              <mc:Fallback>
                <p:oleObj name="Equation" r:id="rId19" imgW="4089240" imgH="838080" progId="Equation.3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75AA1C55-BCC5-44C8-B288-B12164CB9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18" y="3275748"/>
                        <a:ext cx="408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">
            <a:extLst>
              <a:ext uri="{FF2B5EF4-FFF2-40B4-BE49-F238E27FC236}">
                <a16:creationId xmlns:a16="http://schemas.microsoft.com/office/drawing/2014/main" id="{9C772EEF-C2D6-4DCF-AE62-1D966E072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49750"/>
              </p:ext>
            </p:extLst>
          </p:nvPr>
        </p:nvGraphicFramePr>
        <p:xfrm>
          <a:off x="5157622" y="3442906"/>
          <a:ext cx="234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349360" imgH="393480" progId="Equation.3">
                  <p:embed/>
                </p:oleObj>
              </mc:Choice>
              <mc:Fallback>
                <p:oleObj name="Equation" r:id="rId21" imgW="2349360" imgH="39348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E7561C5C-207A-4CF5-9190-4EDDADC928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622" y="3442906"/>
                        <a:ext cx="2349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">
            <a:extLst>
              <a:ext uri="{FF2B5EF4-FFF2-40B4-BE49-F238E27FC236}">
                <a16:creationId xmlns:a16="http://schemas.microsoft.com/office/drawing/2014/main" id="{D52D3E54-5D89-4DB1-B270-B68DCADF6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7075"/>
              </p:ext>
            </p:extLst>
          </p:nvPr>
        </p:nvGraphicFramePr>
        <p:xfrm>
          <a:off x="478582" y="4221088"/>
          <a:ext cx="4305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305240" imgH="444240" progId="Equation.3">
                  <p:embed/>
                </p:oleObj>
              </mc:Choice>
              <mc:Fallback>
                <p:oleObj name="Equation" r:id="rId23" imgW="4305240" imgH="44424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8181F8D4-6EAF-473E-A647-D5CDC05898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82" y="4221088"/>
                        <a:ext cx="43053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9">
            <a:extLst>
              <a:ext uri="{FF2B5EF4-FFF2-40B4-BE49-F238E27FC236}">
                <a16:creationId xmlns:a16="http://schemas.microsoft.com/office/drawing/2014/main" id="{44A4D0D8-ACA2-4886-87D0-FAB49BD94F59}"/>
              </a:ext>
            </a:extLst>
          </p:cNvPr>
          <p:cNvGrpSpPr>
            <a:grpSpLocks/>
          </p:cNvGrpSpPr>
          <p:nvPr/>
        </p:nvGrpSpPr>
        <p:grpSpPr bwMode="auto">
          <a:xfrm>
            <a:off x="865932" y="4797896"/>
            <a:ext cx="7086600" cy="1295400"/>
            <a:chOff x="576" y="2016"/>
            <a:chExt cx="4464" cy="816"/>
          </a:xfrm>
        </p:grpSpPr>
        <p:sp>
          <p:nvSpPr>
            <p:cNvPr id="34" name="Line 5">
              <a:extLst>
                <a:ext uri="{FF2B5EF4-FFF2-40B4-BE49-F238E27FC236}">
                  <a16:creationId xmlns:a16="http://schemas.microsoft.com/office/drawing/2014/main" id="{A2C6E01B-773C-4FFC-A06F-9A812ADDF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0"/>
              <a:ext cx="446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30807296-8113-4B4E-AFD3-1BD333C4B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16"/>
              <a:ext cx="0" cy="81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6" name="Object 7">
              <a:extLst>
                <a:ext uri="{FF2B5EF4-FFF2-40B4-BE49-F238E27FC236}">
                  <a16:creationId xmlns:a16="http://schemas.microsoft.com/office/drawing/2014/main" id="{7EB7BFE7-3596-4C60-A1AA-6D9ACD45E7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112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79360" imgH="291960" progId="Equation.3">
                    <p:embed/>
                  </p:oleObj>
                </mc:Choice>
                <mc:Fallback>
                  <p:oleObj name="Equation" r:id="rId25" imgW="279360" imgH="291960" progId="Equation.3">
                    <p:embed/>
                    <p:pic>
                      <p:nvPicPr>
                        <p:cNvPr id="12" name="Object 7">
                          <a:extLst>
                            <a:ext uri="{FF2B5EF4-FFF2-40B4-BE49-F238E27FC236}">
                              <a16:creationId xmlns:a16="http://schemas.microsoft.com/office/drawing/2014/main" id="{09224CE2-B3B3-4A12-8ECB-9C9651E77D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112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8">
              <a:extLst>
                <a:ext uri="{FF2B5EF4-FFF2-40B4-BE49-F238E27FC236}">
                  <a16:creationId xmlns:a16="http://schemas.microsoft.com/office/drawing/2014/main" id="{8C189099-9992-4CBD-984E-61A50F9E91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496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93480" imgH="431640" progId="Equation.3">
                    <p:embed/>
                  </p:oleObj>
                </mc:Choice>
                <mc:Fallback>
                  <p:oleObj name="Equation" r:id="rId27" imgW="393480" imgH="431640" progId="Equation.3">
                    <p:embed/>
                    <p:pic>
                      <p:nvPicPr>
                        <p:cNvPr id="13" name="Object 8">
                          <a:extLst>
                            <a:ext uri="{FF2B5EF4-FFF2-40B4-BE49-F238E27FC236}">
                              <a16:creationId xmlns:a16="http://schemas.microsoft.com/office/drawing/2014/main" id="{069AD69D-A296-4A38-9A3C-FAD4929DA7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496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10">
            <a:extLst>
              <a:ext uri="{FF2B5EF4-FFF2-40B4-BE49-F238E27FC236}">
                <a16:creationId xmlns:a16="http://schemas.microsoft.com/office/drawing/2014/main" id="{C1C372DE-0C4D-40B2-8E58-FCC3D431F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531207"/>
              </p:ext>
            </p:extLst>
          </p:nvPr>
        </p:nvGraphicFramePr>
        <p:xfrm>
          <a:off x="2237532" y="4950296"/>
          <a:ext cx="496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965480" imgH="393480" progId="Equation.3">
                  <p:embed/>
                </p:oleObj>
              </mc:Choice>
              <mc:Fallback>
                <p:oleObj name="Equation" r:id="rId29" imgW="4965480" imgH="393480" progId="Equation.3">
                  <p:embed/>
                  <p:pic>
                    <p:nvPicPr>
                      <p:cNvPr id="14" name="Object 10">
                        <a:extLst>
                          <a:ext uri="{FF2B5EF4-FFF2-40B4-BE49-F238E27FC236}">
                            <a16:creationId xmlns:a16="http://schemas.microsoft.com/office/drawing/2014/main" id="{BE4AE920-837C-410C-B64B-986F018AD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532" y="4950296"/>
                        <a:ext cx="4965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1">
            <a:extLst>
              <a:ext uri="{FF2B5EF4-FFF2-40B4-BE49-F238E27FC236}">
                <a16:creationId xmlns:a16="http://schemas.microsoft.com/office/drawing/2014/main" id="{59B11C20-1827-4F19-BB34-42D43C413B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809168"/>
              </p:ext>
            </p:extLst>
          </p:nvPr>
        </p:nvGraphicFramePr>
        <p:xfrm>
          <a:off x="2161332" y="5634509"/>
          <a:ext cx="10033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002960" imgH="317160" progId="Equation.3">
                  <p:embed/>
                </p:oleObj>
              </mc:Choice>
              <mc:Fallback>
                <p:oleObj name="Equation" r:id="rId31" imgW="1002960" imgH="317160" progId="Equation.3">
                  <p:embed/>
                  <p:pic>
                    <p:nvPicPr>
                      <p:cNvPr id="15" name="Object 11">
                        <a:extLst>
                          <a:ext uri="{FF2B5EF4-FFF2-40B4-BE49-F238E27FC236}">
                            <a16:creationId xmlns:a16="http://schemas.microsoft.com/office/drawing/2014/main" id="{A8A9C1C1-C07A-483C-9B42-FF7376F0AA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332" y="5634509"/>
                        <a:ext cx="10033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2">
            <a:extLst>
              <a:ext uri="{FF2B5EF4-FFF2-40B4-BE49-F238E27FC236}">
                <a16:creationId xmlns:a16="http://schemas.microsoft.com/office/drawing/2014/main" id="{E8D68F41-176C-4853-985D-C7EE64758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751710"/>
              </p:ext>
            </p:extLst>
          </p:nvPr>
        </p:nvGraphicFramePr>
        <p:xfrm>
          <a:off x="6352332" y="5634509"/>
          <a:ext cx="10033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002960" imgH="317160" progId="Equation.3">
                  <p:embed/>
                </p:oleObj>
              </mc:Choice>
              <mc:Fallback>
                <p:oleObj name="Equation" r:id="rId33" imgW="1002960" imgH="317160" progId="Equation.3">
                  <p:embed/>
                  <p:pic>
                    <p:nvPicPr>
                      <p:cNvPr id="16" name="Object 12">
                        <a:extLst>
                          <a:ext uri="{FF2B5EF4-FFF2-40B4-BE49-F238E27FC236}">
                            <a16:creationId xmlns:a16="http://schemas.microsoft.com/office/drawing/2014/main" id="{D48310C0-5F1C-4AE3-8139-FE0C4F8BA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2332" y="5634509"/>
                        <a:ext cx="10033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3">
            <a:extLst>
              <a:ext uri="{FF2B5EF4-FFF2-40B4-BE49-F238E27FC236}">
                <a16:creationId xmlns:a16="http://schemas.microsoft.com/office/drawing/2014/main" id="{C28DBCDA-B9E0-4A07-A1F2-97E3B3694B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821639"/>
              </p:ext>
            </p:extLst>
          </p:nvPr>
        </p:nvGraphicFramePr>
        <p:xfrm>
          <a:off x="3532932" y="5623396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990360" imgH="317160" progId="Equation.3">
                  <p:embed/>
                </p:oleObj>
              </mc:Choice>
              <mc:Fallback>
                <p:oleObj name="Equation" r:id="rId35" imgW="990360" imgH="317160" progId="Equation.3">
                  <p:embed/>
                  <p:pic>
                    <p:nvPicPr>
                      <p:cNvPr id="17" name="Object 13">
                        <a:extLst>
                          <a:ext uri="{FF2B5EF4-FFF2-40B4-BE49-F238E27FC236}">
                            <a16:creationId xmlns:a16="http://schemas.microsoft.com/office/drawing/2014/main" id="{0A328174-A9A5-4CC3-B0DA-FA8FFCBEE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932" y="5623396"/>
                        <a:ext cx="990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4">
            <a:extLst>
              <a:ext uri="{FF2B5EF4-FFF2-40B4-BE49-F238E27FC236}">
                <a16:creationId xmlns:a16="http://schemas.microsoft.com/office/drawing/2014/main" id="{F53DD2BE-5C18-4770-AC37-10860AF95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441586"/>
              </p:ext>
            </p:extLst>
          </p:nvPr>
        </p:nvGraphicFramePr>
        <p:xfrm>
          <a:off x="4904532" y="5623396"/>
          <a:ext cx="1003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1002960" imgH="317160" progId="Equation.3">
                  <p:embed/>
                </p:oleObj>
              </mc:Choice>
              <mc:Fallback>
                <p:oleObj name="Equation" r:id="rId37" imgW="1002960" imgH="317160" progId="Equation.3">
                  <p:embed/>
                  <p:pic>
                    <p:nvPicPr>
                      <p:cNvPr id="18" name="Object 14">
                        <a:extLst>
                          <a:ext uri="{FF2B5EF4-FFF2-40B4-BE49-F238E27FC236}">
                            <a16:creationId xmlns:a16="http://schemas.microsoft.com/office/drawing/2014/main" id="{7D06E03E-2BBB-450E-9F2E-57FFB0FE6A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532" y="5623396"/>
                        <a:ext cx="1003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5">
            <a:extLst>
              <a:ext uri="{FF2B5EF4-FFF2-40B4-BE49-F238E27FC236}">
                <a16:creationId xmlns:a16="http://schemas.microsoft.com/office/drawing/2014/main" id="{3B216931-72DC-4200-82AD-AD75BC5C5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645891"/>
              </p:ext>
            </p:extLst>
          </p:nvPr>
        </p:nvGraphicFramePr>
        <p:xfrm>
          <a:off x="508174" y="6254948"/>
          <a:ext cx="312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3124080" imgH="431640" progId="Equation.3">
                  <p:embed/>
                </p:oleObj>
              </mc:Choice>
              <mc:Fallback>
                <p:oleObj name="Equation" r:id="rId39" imgW="3124080" imgH="431640" progId="Equation.3">
                  <p:embed/>
                  <p:pic>
                    <p:nvPicPr>
                      <p:cNvPr id="19" name="Object 15">
                        <a:extLst>
                          <a:ext uri="{FF2B5EF4-FFF2-40B4-BE49-F238E27FC236}">
                            <a16:creationId xmlns:a16="http://schemas.microsoft.com/office/drawing/2014/main" id="{5A79360E-1662-4512-A344-AAC76D59BC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74" y="6254948"/>
                        <a:ext cx="312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6">
            <a:extLst>
              <a:ext uri="{FF2B5EF4-FFF2-40B4-BE49-F238E27FC236}">
                <a16:creationId xmlns:a16="http://schemas.microsoft.com/office/drawing/2014/main" id="{CA5B5F38-E611-464F-A3FB-465BB8350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582474"/>
              </p:ext>
            </p:extLst>
          </p:nvPr>
        </p:nvGraphicFramePr>
        <p:xfrm>
          <a:off x="3660082" y="6254605"/>
          <a:ext cx="596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5968800" imgH="444240" progId="Equation.3">
                  <p:embed/>
                </p:oleObj>
              </mc:Choice>
              <mc:Fallback>
                <p:oleObj name="Equation" r:id="rId41" imgW="5968800" imgH="444240" progId="Equation.3">
                  <p:embed/>
                  <p:pic>
                    <p:nvPicPr>
                      <p:cNvPr id="20" name="Object 16">
                        <a:extLst>
                          <a:ext uri="{FF2B5EF4-FFF2-40B4-BE49-F238E27FC236}">
                            <a16:creationId xmlns:a16="http://schemas.microsoft.com/office/drawing/2014/main" id="{04DEACC6-669B-4961-BFF9-0BB3E563CB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082" y="6254605"/>
                        <a:ext cx="596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3591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C49B743B-0819-465D-82E5-E6114B537F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73246"/>
              </p:ext>
            </p:extLst>
          </p:nvPr>
        </p:nvGraphicFramePr>
        <p:xfrm>
          <a:off x="611188" y="1287232"/>
          <a:ext cx="11401789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59040" imgH="431640" progId="Equation.DSMT4">
                  <p:embed/>
                </p:oleObj>
              </mc:Choice>
              <mc:Fallback>
                <p:oleObj name="Equation" r:id="rId3" imgW="4559040" imgH="431640" progId="Equation.DSMT4">
                  <p:embed/>
                  <p:pic>
                    <p:nvPicPr>
                      <p:cNvPr id="163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87232"/>
                        <a:ext cx="11401789" cy="10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">
            <a:extLst>
              <a:ext uri="{FF2B5EF4-FFF2-40B4-BE49-F238E27FC236}">
                <a16:creationId xmlns:a16="http://schemas.microsoft.com/office/drawing/2014/main" id="{F8873914-FA6B-4915-A703-9510FABA7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91" y="749647"/>
            <a:ext cx="376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　</a:t>
            </a:r>
            <a:r>
              <a:rPr lang="zh-CN" altLang="en-US" sz="2800" b="1" dirty="0">
                <a:latin typeface="Times New Roman" pitchFamily="18" charset="0"/>
              </a:rPr>
              <a:t>分组验血</a:t>
            </a:r>
          </a:p>
        </p:txBody>
      </p: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FB61FD6A-4946-473C-844A-839926869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030778"/>
              </p:ext>
            </p:extLst>
          </p:nvPr>
        </p:nvGraphicFramePr>
        <p:xfrm>
          <a:off x="1142638" y="2402944"/>
          <a:ext cx="7845818" cy="5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49280" imgH="215640" progId="Equation.DSMT4">
                  <p:embed/>
                </p:oleObj>
              </mc:Choice>
              <mc:Fallback>
                <p:oleObj name="Equation" r:id="rId5" imgW="3149280" imgH="215640" progId="Equation.DSMT4">
                  <p:embed/>
                  <p:pic>
                    <p:nvPicPr>
                      <p:cNvPr id="163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638" y="2402944"/>
                        <a:ext cx="7845818" cy="52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>
            <a:extLst>
              <a:ext uri="{FF2B5EF4-FFF2-40B4-BE49-F238E27FC236}">
                <a16:creationId xmlns:a16="http://schemas.microsoft.com/office/drawing/2014/main" id="{E2C6F7B7-7652-4339-8997-145C865E6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8109"/>
              </p:ext>
            </p:extLst>
          </p:nvPr>
        </p:nvGraphicFramePr>
        <p:xfrm>
          <a:off x="645938" y="2916238"/>
          <a:ext cx="11137900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59040" imgH="939600" progId="Equation.DSMT4">
                  <p:embed/>
                </p:oleObj>
              </mc:Choice>
              <mc:Fallback>
                <p:oleObj name="Equation" r:id="rId7" imgW="4559040" imgH="939600" progId="Equation.DSMT4">
                  <p:embed/>
                  <p:pic>
                    <p:nvPicPr>
                      <p:cNvPr id="163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38" y="2916238"/>
                        <a:ext cx="11137900" cy="219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5AFF275A-7862-4A88-B4E9-50B2964A98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307544"/>
              </p:ext>
            </p:extLst>
          </p:nvPr>
        </p:nvGraphicFramePr>
        <p:xfrm>
          <a:off x="676390" y="5157788"/>
          <a:ext cx="11098212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20880" imgH="698400" progId="Equation.DSMT4">
                  <p:embed/>
                </p:oleObj>
              </mc:Choice>
              <mc:Fallback>
                <p:oleObj name="Equation" r:id="rId9" imgW="4520880" imgH="698400" progId="Equation.DSMT4">
                  <p:embed/>
                  <p:pic>
                    <p:nvPicPr>
                      <p:cNvPr id="161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390" y="5157788"/>
                        <a:ext cx="11098212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9363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3ECF01-30C8-4497-8A9C-59DCB0DA7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75" y="908720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26E80F36-EB31-477E-8EEA-48D6651263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81584"/>
              </p:ext>
            </p:extLst>
          </p:nvPr>
        </p:nvGraphicFramePr>
        <p:xfrm>
          <a:off x="1330374" y="978570"/>
          <a:ext cx="541290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83000" imgH="444240" progId="Equation.3">
                  <p:embed/>
                </p:oleObj>
              </mc:Choice>
              <mc:Fallback>
                <p:oleObj name="Equation" r:id="rId3" imgW="5283000" imgH="444240" progId="Equation.3">
                  <p:embed/>
                  <p:pic>
                    <p:nvPicPr>
                      <p:cNvPr id="161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74" y="978570"/>
                        <a:ext cx="541290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EF0167F9-31AC-45A7-BEEE-B53B9FBBB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523546"/>
              </p:ext>
            </p:extLst>
          </p:nvPr>
        </p:nvGraphicFramePr>
        <p:xfrm>
          <a:off x="631874" y="1565945"/>
          <a:ext cx="6543451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75240" imgH="444240" progId="Equation.3">
                  <p:embed/>
                </p:oleObj>
              </mc:Choice>
              <mc:Fallback>
                <p:oleObj name="Equation" r:id="rId5" imgW="6375240" imgH="444240" progId="Equation.3">
                  <p:embed/>
                  <p:pic>
                    <p:nvPicPr>
                      <p:cNvPr id="161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74" y="1565945"/>
                        <a:ext cx="6543451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869EDEF-7CCC-4304-A856-EA91D92655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968022"/>
              </p:ext>
            </p:extLst>
          </p:nvPr>
        </p:nvGraphicFramePr>
        <p:xfrm>
          <a:off x="619175" y="2110457"/>
          <a:ext cx="722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226280" imgH="469800" progId="Equation.3">
                  <p:embed/>
                </p:oleObj>
              </mc:Choice>
              <mc:Fallback>
                <p:oleObj name="Equation" r:id="rId7" imgW="7226280" imgH="469800" progId="Equation.3">
                  <p:embed/>
                  <p:pic>
                    <p:nvPicPr>
                      <p:cNvPr id="161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75" y="2110457"/>
                        <a:ext cx="722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DFAFDF1F-C632-48E4-9596-CCB92295C7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243866"/>
              </p:ext>
            </p:extLst>
          </p:nvPr>
        </p:nvGraphicFramePr>
        <p:xfrm>
          <a:off x="682675" y="2686720"/>
          <a:ext cx="670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705360" imgH="469800" progId="Equation.3">
                  <p:embed/>
                </p:oleObj>
              </mc:Choice>
              <mc:Fallback>
                <p:oleObj name="Equation" r:id="rId9" imgW="6705360" imgH="469800" progId="Equation.3">
                  <p:embed/>
                  <p:pic>
                    <p:nvPicPr>
                      <p:cNvPr id="161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75" y="2686720"/>
                        <a:ext cx="670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C73D340A-4101-453C-9784-97D73ED0B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587815"/>
              </p:ext>
            </p:extLst>
          </p:nvPr>
        </p:nvGraphicFramePr>
        <p:xfrm>
          <a:off x="339774" y="3286795"/>
          <a:ext cx="870776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420040" imgH="444240" progId="Equation.3">
                  <p:embed/>
                </p:oleObj>
              </mc:Choice>
              <mc:Fallback>
                <p:oleObj name="Equation" r:id="rId11" imgW="8420040" imgH="444240" progId="Equation.3">
                  <p:embed/>
                  <p:pic>
                    <p:nvPicPr>
                      <p:cNvPr id="161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74" y="3286795"/>
                        <a:ext cx="870776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BFF708C5-B616-49DB-B266-557ED6DCB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844333"/>
              </p:ext>
            </p:extLst>
          </p:nvPr>
        </p:nvGraphicFramePr>
        <p:xfrm>
          <a:off x="377875" y="3863057"/>
          <a:ext cx="579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790960" imgH="444240" progId="Equation.3">
                  <p:embed/>
                </p:oleObj>
              </mc:Choice>
              <mc:Fallback>
                <p:oleObj name="Equation" r:id="rId13" imgW="5790960" imgH="444240" progId="Equation.3">
                  <p:embed/>
                  <p:pic>
                    <p:nvPicPr>
                      <p:cNvPr id="161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75" y="3863057"/>
                        <a:ext cx="579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9">
            <a:extLst>
              <a:ext uri="{FF2B5EF4-FFF2-40B4-BE49-F238E27FC236}">
                <a16:creationId xmlns:a16="http://schemas.microsoft.com/office/drawing/2014/main" id="{47DEFC3D-8BF1-46A2-8618-08188170F404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544144"/>
            <a:ext cx="4876800" cy="1981200"/>
            <a:chOff x="1104" y="624"/>
            <a:chExt cx="3072" cy="1248"/>
          </a:xfrm>
        </p:grpSpPr>
        <p:sp>
          <p:nvSpPr>
            <p:cNvPr id="14" name="Line 2">
              <a:extLst>
                <a:ext uri="{FF2B5EF4-FFF2-40B4-BE49-F238E27FC236}">
                  <a16:creationId xmlns:a16="http://schemas.microsoft.com/office/drawing/2014/main" id="{E74C172D-9696-412F-B690-D6271401B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96"/>
              <a:ext cx="307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3">
              <a:extLst>
                <a:ext uri="{FF2B5EF4-FFF2-40B4-BE49-F238E27FC236}">
                  <a16:creationId xmlns:a16="http://schemas.microsoft.com/office/drawing/2014/main" id="{9C6EEA59-4D25-4CFE-8EA3-5219EB1BD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624"/>
              <a:ext cx="0" cy="124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" name="Object 4">
              <a:extLst>
                <a:ext uri="{FF2B5EF4-FFF2-40B4-BE49-F238E27FC236}">
                  <a16:creationId xmlns:a16="http://schemas.microsoft.com/office/drawing/2014/main" id="{0C6FB342-A4A3-4C82-8CEF-9191F9DB4B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864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55320" imgH="291960" progId="Equation.3">
                    <p:embed/>
                  </p:oleObj>
                </mc:Choice>
                <mc:Fallback>
                  <p:oleObj name="Equation" r:id="rId15" imgW="355320" imgH="291960" progId="Equation.3">
                    <p:embed/>
                    <p:pic>
                      <p:nvPicPr>
                        <p:cNvPr id="16486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864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5">
              <a:extLst>
                <a:ext uri="{FF2B5EF4-FFF2-40B4-BE49-F238E27FC236}">
                  <a16:creationId xmlns:a16="http://schemas.microsoft.com/office/drawing/2014/main" id="{F8D9F27B-ED30-4592-A808-9AF0FE8A23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456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93480" imgH="431640" progId="Equation.3">
                    <p:embed/>
                  </p:oleObj>
                </mc:Choice>
                <mc:Fallback>
                  <p:oleObj name="Equation" r:id="rId17" imgW="393480" imgH="431640" progId="Equation.3">
                    <p:embed/>
                    <p:pic>
                      <p:nvPicPr>
                        <p:cNvPr id="1648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456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6">
              <a:extLst>
                <a:ext uri="{FF2B5EF4-FFF2-40B4-BE49-F238E27FC236}">
                  <a16:creationId xmlns:a16="http://schemas.microsoft.com/office/drawing/2014/main" id="{BD5F1559-4D72-489A-B52E-65583D7AD3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720"/>
            <a:ext cx="128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044440" imgH="838080" progId="Equation.3">
                    <p:embed/>
                  </p:oleObj>
                </mc:Choice>
                <mc:Fallback>
                  <p:oleObj name="Equation" r:id="rId19" imgW="2044440" imgH="838080" progId="Equation.3">
                    <p:embed/>
                    <p:pic>
                      <p:nvPicPr>
                        <p:cNvPr id="16487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720"/>
                          <a:ext cx="128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7">
              <a:extLst>
                <a:ext uri="{FF2B5EF4-FFF2-40B4-BE49-F238E27FC236}">
                  <a16:creationId xmlns:a16="http://schemas.microsoft.com/office/drawing/2014/main" id="{D9F3E3A8-B7FA-482B-9926-7B4B4F8709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1432"/>
            <a:ext cx="2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55320" imgH="469800" progId="Equation.3">
                    <p:embed/>
                  </p:oleObj>
                </mc:Choice>
                <mc:Fallback>
                  <p:oleObj name="Equation" r:id="rId21" imgW="355320" imgH="469800" progId="Equation.3">
                    <p:embed/>
                    <p:pic>
                      <p:nvPicPr>
                        <p:cNvPr id="1648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432"/>
                          <a:ext cx="22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8">
              <a:extLst>
                <a:ext uri="{FF2B5EF4-FFF2-40B4-BE49-F238E27FC236}">
                  <a16:creationId xmlns:a16="http://schemas.microsoft.com/office/drawing/2014/main" id="{5158E23A-3CCE-4D5A-9488-3F4935A649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1432"/>
            <a:ext cx="5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838080" imgH="469800" progId="Equation.3">
                    <p:embed/>
                  </p:oleObj>
                </mc:Choice>
                <mc:Fallback>
                  <p:oleObj name="Equation" r:id="rId23" imgW="838080" imgH="469800" progId="Equation.3">
                    <p:embed/>
                    <p:pic>
                      <p:nvPicPr>
                        <p:cNvPr id="16487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432"/>
                          <a:ext cx="52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192991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sp>
        <p:nvSpPr>
          <p:cNvPr id="100" name="Rectangle 3">
            <a:extLst>
              <a:ext uri="{FF2B5EF4-FFF2-40B4-BE49-F238E27FC236}">
                <a16:creationId xmlns:a16="http://schemas.microsoft.com/office/drawing/2014/main" id="{C9BB1A0D-28D8-469F-8DCA-4C223DF9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0480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数学期望的性质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835DA3E7-F9CF-4CBA-929D-7D9885B9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783014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</a:t>
            </a: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随机变量函数的数学期望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" name="Rectangle 5">
            <a:extLst>
              <a:ext uri="{FF2B5EF4-FFF2-40B4-BE49-F238E27FC236}">
                <a16:creationId xmlns:a16="http://schemas.microsoft.com/office/drawing/2014/main" id="{2303F83B-09AE-498E-91A9-7041CF0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2286000"/>
            <a:ext cx="3962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一、数学期望的概念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5" name="Rectangle 6">
            <a:extLst>
              <a:ext uri="{FF2B5EF4-FFF2-40B4-BE49-F238E27FC236}">
                <a16:creationId xmlns:a16="http://schemas.microsoft.com/office/drawing/2014/main" id="{13326F5E-C366-4DFA-ACF1-3F9A9E5D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4572000"/>
            <a:ext cx="614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四、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小结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6" name="AutoShap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D5EAC3A-86F8-4E11-BF0E-21A83634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806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20D6453B-4F89-474E-8B23-9F9534838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455126"/>
              </p:ext>
            </p:extLst>
          </p:nvPr>
        </p:nvGraphicFramePr>
        <p:xfrm>
          <a:off x="914400" y="908720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9800" imgH="431640" progId="Equation.3">
                  <p:embed/>
                </p:oleObj>
              </mc:Choice>
              <mc:Fallback>
                <p:oleObj name="Equation" r:id="rId3" imgW="2539800" imgH="431640" progId="Equation.3">
                  <p:embed/>
                  <p:pic>
                    <p:nvPicPr>
                      <p:cNvPr id="1648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08720"/>
                        <a:ext cx="254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7C0CD73D-3750-416A-932A-8D833A5AF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567636"/>
              </p:ext>
            </p:extLst>
          </p:nvPr>
        </p:nvGraphicFramePr>
        <p:xfrm>
          <a:off x="914400" y="1594520"/>
          <a:ext cx="427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79680" imgH="838080" progId="Equation.3">
                  <p:embed/>
                </p:oleObj>
              </mc:Choice>
              <mc:Fallback>
                <p:oleObj name="Equation" r:id="rId5" imgW="4279680" imgH="838080" progId="Equation.3">
                  <p:embed/>
                  <p:pic>
                    <p:nvPicPr>
                      <p:cNvPr id="1648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94520"/>
                        <a:ext cx="4279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7B04C279-7128-409B-98AF-0417BBED7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31020"/>
              </p:ext>
            </p:extLst>
          </p:nvPr>
        </p:nvGraphicFramePr>
        <p:xfrm>
          <a:off x="5181600" y="1594520"/>
          <a:ext cx="185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54000" imgH="838080" progId="Equation.3">
                  <p:embed/>
                </p:oleObj>
              </mc:Choice>
              <mc:Fallback>
                <p:oleObj name="Equation" r:id="rId7" imgW="1854000" imgH="838080" progId="Equation.3">
                  <p:embed/>
                  <p:pic>
                    <p:nvPicPr>
                      <p:cNvPr id="1648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94520"/>
                        <a:ext cx="1854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>
            <a:extLst>
              <a:ext uri="{FF2B5EF4-FFF2-40B4-BE49-F238E27FC236}">
                <a16:creationId xmlns:a16="http://schemas.microsoft.com/office/drawing/2014/main" id="{1BCF4B98-CA68-441B-9568-B10A7C5633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891815"/>
              </p:ext>
            </p:extLst>
          </p:nvPr>
        </p:nvGraphicFramePr>
        <p:xfrm>
          <a:off x="914400" y="2747392"/>
          <a:ext cx="438871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81200" imgH="444240" progId="Equation.DSMT4">
                  <p:embed/>
                </p:oleObj>
              </mc:Choice>
              <mc:Fallback>
                <p:oleObj name="Equation" r:id="rId9" imgW="4381200" imgH="444240" progId="Equation.DSMT4">
                  <p:embed/>
                  <p:pic>
                    <p:nvPicPr>
                      <p:cNvPr id="1648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7392"/>
                        <a:ext cx="438871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AA679CC3-509D-476D-B0B2-FF45D17E8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382752"/>
              </p:ext>
            </p:extLst>
          </p:nvPr>
        </p:nvGraphicFramePr>
        <p:xfrm>
          <a:off x="5643190" y="2554650"/>
          <a:ext cx="210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08160" imgH="838080" progId="Equation.3">
                  <p:embed/>
                </p:oleObj>
              </mc:Choice>
              <mc:Fallback>
                <p:oleObj name="Equation" r:id="rId11" imgW="2108160" imgH="838080" progId="Equation.3">
                  <p:embed/>
                  <p:pic>
                    <p:nvPicPr>
                      <p:cNvPr id="1648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190" y="2554650"/>
                        <a:ext cx="210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50">
            <a:extLst>
              <a:ext uri="{FF2B5EF4-FFF2-40B4-BE49-F238E27FC236}">
                <a16:creationId xmlns:a16="http://schemas.microsoft.com/office/drawing/2014/main" id="{875E0053-66DF-489C-8B18-6C75090538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322103"/>
              </p:ext>
            </p:extLst>
          </p:nvPr>
        </p:nvGraphicFramePr>
        <p:xfrm>
          <a:off x="890588" y="3690714"/>
          <a:ext cx="306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060360" imgH="419040" progId="Equation.3">
                  <p:embed/>
                </p:oleObj>
              </mc:Choice>
              <mc:Fallback>
                <p:oleObj name="公式" r:id="rId13" imgW="3060360" imgH="419040" progId="Equation.3">
                  <p:embed/>
                  <p:pic>
                    <p:nvPicPr>
                      <p:cNvPr id="16589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3690714"/>
                        <a:ext cx="306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51">
            <a:extLst>
              <a:ext uri="{FF2B5EF4-FFF2-40B4-BE49-F238E27FC236}">
                <a16:creationId xmlns:a16="http://schemas.microsoft.com/office/drawing/2014/main" id="{0E399C2A-B4D1-480A-A0A4-7CF6D3392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851764"/>
              </p:ext>
            </p:extLst>
          </p:nvPr>
        </p:nvGraphicFramePr>
        <p:xfrm>
          <a:off x="4009435" y="3456474"/>
          <a:ext cx="204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44440" imgH="838080" progId="Equation.3">
                  <p:embed/>
                </p:oleObj>
              </mc:Choice>
              <mc:Fallback>
                <p:oleObj name="Equation" r:id="rId15" imgW="2044440" imgH="838080" progId="Equation.3">
                  <p:embed/>
                  <p:pic>
                    <p:nvPicPr>
                      <p:cNvPr id="165891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435" y="3456474"/>
                        <a:ext cx="204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52">
            <a:extLst>
              <a:ext uri="{FF2B5EF4-FFF2-40B4-BE49-F238E27FC236}">
                <a16:creationId xmlns:a16="http://schemas.microsoft.com/office/drawing/2014/main" id="{F0BB3713-2E9D-4888-87AC-63EBA1969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781819"/>
              </p:ext>
            </p:extLst>
          </p:nvPr>
        </p:nvGraphicFramePr>
        <p:xfrm>
          <a:off x="914400" y="4553806"/>
          <a:ext cx="524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244840" imgH="444240" progId="Equation.3">
                  <p:embed/>
                </p:oleObj>
              </mc:Choice>
              <mc:Fallback>
                <p:oleObj name="Equation" r:id="rId17" imgW="5244840" imgH="444240" progId="Equation.3">
                  <p:embed/>
                  <p:pic>
                    <p:nvPicPr>
                      <p:cNvPr id="165892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53806"/>
                        <a:ext cx="524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53">
            <a:extLst>
              <a:ext uri="{FF2B5EF4-FFF2-40B4-BE49-F238E27FC236}">
                <a16:creationId xmlns:a16="http://schemas.microsoft.com/office/drawing/2014/main" id="{440E5A93-EB8F-4398-BB9B-7E592B5930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754662"/>
              </p:ext>
            </p:extLst>
          </p:nvPr>
        </p:nvGraphicFramePr>
        <p:xfrm>
          <a:off x="914400" y="5365576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708360" imgH="431640" progId="Equation.3">
                  <p:embed/>
                </p:oleObj>
              </mc:Choice>
              <mc:Fallback>
                <p:oleObj name="Equation" r:id="rId19" imgW="3708360" imgH="431640" progId="Equation.3">
                  <p:embed/>
                  <p:pic>
                    <p:nvPicPr>
                      <p:cNvPr id="165893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65576"/>
                        <a:ext cx="370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55">
            <a:extLst>
              <a:ext uri="{FF2B5EF4-FFF2-40B4-BE49-F238E27FC236}">
                <a16:creationId xmlns:a16="http://schemas.microsoft.com/office/drawing/2014/main" id="{9E900C01-322D-40CB-BB3E-9A1B4CF18D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614392"/>
              </p:ext>
            </p:extLst>
          </p:nvPr>
        </p:nvGraphicFramePr>
        <p:xfrm>
          <a:off x="4672975" y="5147230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057400" imgH="838080" progId="Equation.3">
                  <p:embed/>
                </p:oleObj>
              </mc:Choice>
              <mc:Fallback>
                <p:oleObj name="Equation" r:id="rId21" imgW="2057400" imgH="838080" progId="Equation.3">
                  <p:embed/>
                  <p:pic>
                    <p:nvPicPr>
                      <p:cNvPr id="165895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975" y="5147230"/>
                        <a:ext cx="205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56">
            <a:extLst>
              <a:ext uri="{FF2B5EF4-FFF2-40B4-BE49-F238E27FC236}">
                <a16:creationId xmlns:a16="http://schemas.microsoft.com/office/drawing/2014/main" id="{026F9B17-C6B5-4863-9BC1-170213332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066290"/>
              </p:ext>
            </p:extLst>
          </p:nvPr>
        </p:nvGraphicFramePr>
        <p:xfrm>
          <a:off x="6812925" y="5404445"/>
          <a:ext cx="320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200400" imgH="431640" progId="Equation.3">
                  <p:embed/>
                </p:oleObj>
              </mc:Choice>
              <mc:Fallback>
                <p:oleObj name="Equation" r:id="rId23" imgW="3200400" imgH="431640" progId="Equation.3">
                  <p:embed/>
                  <p:pic>
                    <p:nvPicPr>
                      <p:cNvPr id="165896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2925" y="5404445"/>
                        <a:ext cx="320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57">
            <a:extLst>
              <a:ext uri="{FF2B5EF4-FFF2-40B4-BE49-F238E27FC236}">
                <a16:creationId xmlns:a16="http://schemas.microsoft.com/office/drawing/2014/main" id="{5E98D521-58AA-4449-8D97-25FA079CB7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746409"/>
              </p:ext>
            </p:extLst>
          </p:nvPr>
        </p:nvGraphicFramePr>
        <p:xfrm>
          <a:off x="914400" y="6190952"/>
          <a:ext cx="438871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444920" imgH="406080" progId="Equation.3">
                  <p:embed/>
                </p:oleObj>
              </mc:Choice>
              <mc:Fallback>
                <p:oleObj name="Equation" r:id="rId25" imgW="4444920" imgH="406080" progId="Equation.3">
                  <p:embed/>
                  <p:pic>
                    <p:nvPicPr>
                      <p:cNvPr id="165897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190952"/>
                        <a:ext cx="438871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7877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9CF5DB-0110-4B4A-BDA1-F5B43F432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294" y="1089372"/>
            <a:ext cx="617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2.</a:t>
            </a:r>
            <a:r>
              <a:rPr kumimoji="1" lang="zh-CN" altLang="en-US" sz="3200" b="1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连续型随机变量数学期望的定义</a:t>
            </a:r>
          </a:p>
        </p:txBody>
      </p:sp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4DB3A01B-2C31-40EB-B350-0E4229A77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747769"/>
              </p:ext>
            </p:extLst>
          </p:nvPr>
        </p:nvGraphicFramePr>
        <p:xfrm>
          <a:off x="659238" y="1844824"/>
          <a:ext cx="11124600" cy="38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68600" imgH="1498320" progId="Equation.DSMT4">
                  <p:embed/>
                </p:oleObj>
              </mc:Choice>
              <mc:Fallback>
                <p:oleObj name="Equation" r:id="rId3" imgW="4368600" imgH="1498320" progId="Equation.DSMT4">
                  <p:embed/>
                  <p:pic>
                    <p:nvPicPr>
                      <p:cNvPr id="727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38" y="1844824"/>
                        <a:ext cx="11124600" cy="38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6895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302500-1449-4299-9214-75ECF2443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10" y="4926037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F6C0B94-E326-44E7-AD6D-B32ABB9103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482306"/>
              </p:ext>
            </p:extLst>
          </p:nvPr>
        </p:nvGraphicFramePr>
        <p:xfrm>
          <a:off x="1497260" y="4837137"/>
          <a:ext cx="3213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13000" imgH="698400" progId="Equation.3">
                  <p:embed/>
                </p:oleObj>
              </mc:Choice>
              <mc:Fallback>
                <p:oleObj name="Equation" r:id="rId3" imgW="3213000" imgH="698400" progId="Equation.3">
                  <p:embed/>
                  <p:pic>
                    <p:nvPicPr>
                      <p:cNvPr id="154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260" y="4837137"/>
                        <a:ext cx="3213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6146A60-B24F-4A8B-9F09-3F2A2646DA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688297"/>
              </p:ext>
            </p:extLst>
          </p:nvPr>
        </p:nvGraphicFramePr>
        <p:xfrm>
          <a:off x="4729410" y="4773637"/>
          <a:ext cx="257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77960" imgH="838080" progId="Equation.3">
                  <p:embed/>
                </p:oleObj>
              </mc:Choice>
              <mc:Fallback>
                <p:oleObj name="Equation" r:id="rId5" imgW="2577960" imgH="838080" progId="Equation.3">
                  <p:embed/>
                  <p:pic>
                    <p:nvPicPr>
                      <p:cNvPr id="1546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410" y="4773637"/>
                        <a:ext cx="2578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E098D6C-AF92-4A56-AE3E-0127F11F89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93934"/>
              </p:ext>
            </p:extLst>
          </p:nvPr>
        </p:nvGraphicFramePr>
        <p:xfrm>
          <a:off x="7282110" y="4995887"/>
          <a:ext cx="154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49080" imgH="431640" progId="Equation.3">
                  <p:embed/>
                </p:oleObj>
              </mc:Choice>
              <mc:Fallback>
                <p:oleObj name="Equation" r:id="rId7" imgW="1549080" imgH="431640" progId="Equation.3">
                  <p:embed/>
                  <p:pic>
                    <p:nvPicPr>
                      <p:cNvPr id="154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2110" y="4995887"/>
                        <a:ext cx="154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ED2C7CF-DA64-47EF-88E3-050C50280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10" y="5718200"/>
            <a:ext cx="693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宋体" pitchFamily="2" charset="-122"/>
              </a:rPr>
              <a:t>因此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宋体" pitchFamily="2" charset="-122"/>
              </a:rPr>
              <a:t>顾客平均等待</a:t>
            </a:r>
            <a:r>
              <a:rPr lang="en-US" altLang="zh-CN" sz="2800" b="1">
                <a:latin typeface="Times New Roman" pitchFamily="18" charset="0"/>
              </a:rPr>
              <a:t>5</a:t>
            </a:r>
            <a:r>
              <a:rPr lang="zh-CN" altLang="en-US" sz="2800" b="1">
                <a:latin typeface="宋体" pitchFamily="2" charset="-122"/>
              </a:rPr>
              <a:t>分钟就可得到服务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D50CD1-1ACD-4CF7-84AC-F30072B72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10" y="985862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 dirty="0">
                <a:latin typeface="宋体" pitchFamily="2" charset="-122"/>
              </a:rPr>
              <a:t>顾客平均等待多长时间</a:t>
            </a:r>
            <a:r>
              <a:rPr lang="en-US" altLang="zh-CN" sz="2800" b="1" dirty="0">
                <a:latin typeface="宋体" pitchFamily="2" charset="-122"/>
              </a:rPr>
              <a:t>?</a:t>
            </a:r>
          </a:p>
        </p:txBody>
      </p:sp>
      <p:graphicFrame>
        <p:nvGraphicFramePr>
          <p:cNvPr id="12" name="Object 14">
            <a:extLst>
              <a:ext uri="{FF2B5EF4-FFF2-40B4-BE49-F238E27FC236}">
                <a16:creationId xmlns:a16="http://schemas.microsoft.com/office/drawing/2014/main" id="{3D421D2C-1955-4D89-B3AD-C00D21E0A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020670"/>
              </p:ext>
            </p:extLst>
          </p:nvPr>
        </p:nvGraphicFramePr>
        <p:xfrm>
          <a:off x="4469060" y="3421087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440" imgH="419040" progId="Equation.3">
                  <p:embed/>
                </p:oleObj>
              </mc:Choice>
              <mc:Fallback>
                <p:oleObj name="Equation" r:id="rId9" imgW="190440" imgH="419040" progId="Equation.3">
                  <p:embed/>
                  <p:pic>
                    <p:nvPicPr>
                      <p:cNvPr id="1546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060" y="3421087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6">
            <a:extLst>
              <a:ext uri="{FF2B5EF4-FFF2-40B4-BE49-F238E27FC236}">
                <a16:creationId xmlns:a16="http://schemas.microsoft.com/office/drawing/2014/main" id="{4243817F-826D-4F1F-8D67-2AD469FEA2F4}"/>
              </a:ext>
            </a:extLst>
          </p:cNvPr>
          <p:cNvGrpSpPr>
            <a:grpSpLocks/>
          </p:cNvGrpSpPr>
          <p:nvPr/>
        </p:nvGrpSpPr>
        <p:grpSpPr bwMode="auto">
          <a:xfrm>
            <a:off x="678110" y="1573237"/>
            <a:ext cx="7092950" cy="3033713"/>
            <a:chOff x="432" y="864"/>
            <a:chExt cx="4468" cy="1911"/>
          </a:xfrm>
        </p:grpSpPr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79294B33-39E5-4032-841A-752756669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864"/>
              <a:ext cx="4372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US" altLang="zh-CN" sz="2800" b="1">
                  <a:latin typeface="黑体" pitchFamily="2" charset="-122"/>
                  <a:ea typeface="黑体" pitchFamily="2" charset="-122"/>
                </a:rPr>
                <a:t>    </a:t>
              </a:r>
              <a:r>
                <a:rPr lang="zh-CN" altLang="en-US" sz="2800" b="1">
                  <a:latin typeface="宋体" pitchFamily="2" charset="-122"/>
                </a:rPr>
                <a:t>设顾客在某银行的窗口等待服务的时间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zh-CN" altLang="en-US" sz="2800" b="1" i="1">
                  <a:latin typeface="Times New Roman" pitchFamily="18" charset="0"/>
                </a:rPr>
                <a:t> </a:t>
              </a:r>
              <a:r>
                <a:rPr lang="en-US" altLang="zh-CN" sz="2800" b="1" i="1">
                  <a:latin typeface="Times New Roman" pitchFamily="18" charset="0"/>
                </a:rPr>
                <a:t>X</a:t>
              </a:r>
              <a:r>
                <a:rPr lang="en-US" altLang="zh-CN" sz="2800" b="1">
                  <a:latin typeface="Times New Roman" pitchFamily="18" charset="0"/>
                </a:rPr>
                <a:t>(</a:t>
              </a:r>
              <a:r>
                <a:rPr lang="zh-CN" altLang="en-US" sz="2800" b="1">
                  <a:latin typeface="宋体" pitchFamily="2" charset="-122"/>
                </a:rPr>
                <a:t>以分计</a:t>
              </a:r>
              <a:r>
                <a:rPr lang="en-US" altLang="zh-CN" sz="2800" b="1">
                  <a:latin typeface="Times New Roman" pitchFamily="18" charset="0"/>
                </a:rPr>
                <a:t>)</a:t>
              </a:r>
              <a:r>
                <a:rPr lang="zh-CN" altLang="en-US" sz="2800" b="1">
                  <a:latin typeface="宋体" pitchFamily="2" charset="-122"/>
                </a:rPr>
                <a:t>服从指数分布</a:t>
              </a:r>
              <a:r>
                <a:rPr lang="en-US" altLang="zh-CN" sz="2800" b="1">
                  <a:latin typeface="Times New Roman" pitchFamily="18" charset="0"/>
                </a:rPr>
                <a:t>,</a:t>
              </a:r>
              <a:r>
                <a:rPr lang="zh-CN" altLang="en-US" sz="2800" b="1">
                  <a:latin typeface="宋体" pitchFamily="2" charset="-122"/>
                </a:rPr>
                <a:t>其概率密度为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C2135D9A-A73E-4C73-98B7-DB6771FAE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48"/>
              <a:ext cx="3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latin typeface="宋体" pitchFamily="2" charset="-122"/>
                </a:rPr>
                <a:t>试求顾客等待服务的平均时间</a:t>
              </a:r>
              <a:r>
                <a:rPr lang="en-US" altLang="zh-CN" sz="2800" b="1">
                  <a:latin typeface="Times New Roman" pitchFamily="18" charset="0"/>
                </a:rPr>
                <a:t>?</a:t>
              </a:r>
            </a:p>
          </p:txBody>
        </p:sp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CBB5EED6-B94C-489F-8E55-A6FE1BFE2B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592"/>
            <a:ext cx="2208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504960" imgH="1282680" progId="Equation.3">
                    <p:embed/>
                  </p:oleObj>
                </mc:Choice>
                <mc:Fallback>
                  <p:oleObj name="Equation" r:id="rId11" imgW="3504960" imgH="1282680" progId="Equation.3">
                    <p:embed/>
                    <p:pic>
                      <p:nvPicPr>
                        <p:cNvPr id="15463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592"/>
                          <a:ext cx="2208" cy="8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793938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数学期望的性质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CB262805-24A4-47C6-9146-829D583D809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922487"/>
            <a:ext cx="4813300" cy="519113"/>
            <a:chOff x="576" y="1056"/>
            <a:chExt cx="3032" cy="327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284B21AA-AB17-4D7C-B1C2-A86F9FDDB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056"/>
              <a:ext cx="21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Times New Roman" pitchFamily="18" charset="0"/>
                </a:rPr>
                <a:t>1.  </a:t>
              </a:r>
              <a:r>
                <a:rPr kumimoji="1" lang="zh-CN" altLang="en-US" sz="2800" b="1">
                  <a:latin typeface="Times New Roman" pitchFamily="18" charset="0"/>
                </a:rPr>
                <a:t>设 </a:t>
              </a:r>
              <a:r>
                <a:rPr kumimoji="1" lang="en-US" altLang="zh-CN" sz="2800" b="1" i="1">
                  <a:latin typeface="Times New Roman" pitchFamily="18" charset="0"/>
                </a:rPr>
                <a:t>C </a:t>
              </a:r>
              <a:r>
                <a:rPr kumimoji="1" lang="zh-CN" altLang="en-US" sz="2800" b="1">
                  <a:latin typeface="Times New Roman" pitchFamily="18" charset="0"/>
                </a:rPr>
                <a:t>是常数</a:t>
              </a:r>
              <a:r>
                <a:rPr kumimoji="1" lang="en-US" altLang="zh-CN" sz="2800" b="1">
                  <a:latin typeface="Times New Roman" pitchFamily="18" charset="0"/>
                </a:rPr>
                <a:t>, </a:t>
              </a:r>
              <a:r>
                <a:rPr kumimoji="1" lang="zh-CN" altLang="en-US" sz="2800" b="1">
                  <a:latin typeface="Times New Roman" pitchFamily="18" charset="0"/>
                </a:rPr>
                <a:t>则有</a:t>
              </a:r>
            </a:p>
          </p:txBody>
        </p:sp>
        <p:graphicFrame>
          <p:nvGraphicFramePr>
            <p:cNvPr id="8" name="Object 4">
              <a:extLst>
                <a:ext uri="{FF2B5EF4-FFF2-40B4-BE49-F238E27FC236}">
                  <a16:creationId xmlns:a16="http://schemas.microsoft.com/office/drawing/2014/main" id="{5A1948BF-76C6-4506-93D7-75A8B91131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1108"/>
            <a:ext cx="96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36480" imgH="393480" progId="Equation.3">
                    <p:embed/>
                  </p:oleObj>
                </mc:Choice>
                <mc:Fallback>
                  <p:oleObj name="Equation" r:id="rId3" imgW="1536480" imgH="393480" progId="Equation.3">
                    <p:embed/>
                    <p:pic>
                      <p:nvPicPr>
                        <p:cNvPr id="6861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108"/>
                          <a:ext cx="96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5">
            <a:extLst>
              <a:ext uri="{FF2B5EF4-FFF2-40B4-BE49-F238E27FC236}">
                <a16:creationId xmlns:a16="http://schemas.microsoft.com/office/drawing/2014/main" id="{EF140739-B722-41D8-9591-65AC9EF57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4000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证明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FEAE10C7-FF15-4207-8B44-9B0DF8792D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148175"/>
              </p:ext>
            </p:extLst>
          </p:nvPr>
        </p:nvGraphicFramePr>
        <p:xfrm>
          <a:off x="2133600" y="2721000"/>
          <a:ext cx="3822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22480" imgH="393480" progId="Equation.3">
                  <p:embed/>
                </p:oleObj>
              </mc:Choice>
              <mc:Fallback>
                <p:oleObj name="Equation" r:id="rId5" imgW="3822480" imgH="393480" progId="Equation.3">
                  <p:embed/>
                  <p:pic>
                    <p:nvPicPr>
                      <p:cNvPr id="686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21000"/>
                        <a:ext cx="3822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>
            <a:extLst>
              <a:ext uri="{FF2B5EF4-FFF2-40B4-BE49-F238E27FC236}">
                <a16:creationId xmlns:a16="http://schemas.microsoft.com/office/drawing/2014/main" id="{4C03D904-2D3A-4698-AE39-3FBAC705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70287"/>
            <a:ext cx="6278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2.  </a:t>
            </a:r>
            <a:r>
              <a:rPr kumimoji="1" lang="zh-CN" altLang="en-US" sz="2800" b="1">
                <a:latin typeface="Times New Roman" pitchFamily="18" charset="0"/>
              </a:rPr>
              <a:t>设 </a:t>
            </a:r>
            <a:r>
              <a:rPr kumimoji="1" lang="en-US" altLang="zh-CN" sz="2800" b="1" i="1">
                <a:latin typeface="Times New Roman" pitchFamily="18" charset="0"/>
              </a:rPr>
              <a:t>X </a:t>
            </a:r>
            <a:r>
              <a:rPr kumimoji="1" lang="zh-CN" altLang="en-US" sz="2800" b="1">
                <a:latin typeface="Times New Roman" pitchFamily="18" charset="0"/>
              </a:rPr>
              <a:t>是一个随机变量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  <a:r>
              <a:rPr kumimoji="1" lang="en-US" altLang="zh-CN" sz="2800" b="1" i="1">
                <a:latin typeface="Times New Roman" pitchFamily="18" charset="0"/>
              </a:rPr>
              <a:t>C </a:t>
            </a:r>
            <a:r>
              <a:rPr kumimoji="1" lang="zh-CN" altLang="en-US" sz="2800" b="1">
                <a:latin typeface="Times New Roman" pitchFamily="18" charset="0"/>
              </a:rPr>
              <a:t>是常数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</a:rPr>
              <a:t>则有</a:t>
            </a:r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9BCEF1C7-A69F-4423-8BD4-3F09C147A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252103"/>
              </p:ext>
            </p:extLst>
          </p:nvPr>
        </p:nvGraphicFramePr>
        <p:xfrm>
          <a:off x="2133600" y="4138637"/>
          <a:ext cx="2603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03160" imgH="393480" progId="Equation.3">
                  <p:embed/>
                </p:oleObj>
              </mc:Choice>
              <mc:Fallback>
                <p:oleObj name="Equation" r:id="rId7" imgW="2603160" imgH="393480" progId="Equation.3">
                  <p:embed/>
                  <p:pic>
                    <p:nvPicPr>
                      <p:cNvPr id="686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38637"/>
                        <a:ext cx="26035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>
            <a:extLst>
              <a:ext uri="{FF2B5EF4-FFF2-40B4-BE49-F238E27FC236}">
                <a16:creationId xmlns:a16="http://schemas.microsoft.com/office/drawing/2014/main" id="{B4F7D0B4-DC47-4E9D-BAB2-2B7EF3D78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03800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证明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5CC2F0BC-FE4E-4E1F-960B-070C31852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355691"/>
              </p:ext>
            </p:extLst>
          </p:nvPr>
        </p:nvGraphicFramePr>
        <p:xfrm>
          <a:off x="2203450" y="4832375"/>
          <a:ext cx="275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755800" imgH="711000" progId="Equation.3">
                  <p:embed/>
                </p:oleObj>
              </mc:Choice>
              <mc:Fallback>
                <p:oleObj name="Equation" r:id="rId9" imgW="2755800" imgH="711000" progId="Equation.3">
                  <p:embed/>
                  <p:pic>
                    <p:nvPicPr>
                      <p:cNvPr id="686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4832375"/>
                        <a:ext cx="275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11563F4A-9444-4453-AEA0-7BA115C81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145816"/>
              </p:ext>
            </p:extLst>
          </p:nvPr>
        </p:nvGraphicFramePr>
        <p:xfrm>
          <a:off x="6731000" y="4914925"/>
          <a:ext cx="1473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73120" imgH="393480" progId="Equation.3">
                  <p:embed/>
                </p:oleObj>
              </mc:Choice>
              <mc:Fallback>
                <p:oleObj name="Equation" r:id="rId11" imgW="1473120" imgH="393480" progId="Equation.3">
                  <p:embed/>
                  <p:pic>
                    <p:nvPicPr>
                      <p:cNvPr id="686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914925"/>
                        <a:ext cx="1473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>
            <a:extLst>
              <a:ext uri="{FF2B5EF4-FFF2-40B4-BE49-F238E27FC236}">
                <a16:creationId xmlns:a16="http://schemas.microsoft.com/office/drawing/2014/main" id="{91086B24-99E2-4872-923D-C02D8F535D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36028"/>
              </p:ext>
            </p:extLst>
          </p:nvPr>
        </p:nvGraphicFramePr>
        <p:xfrm>
          <a:off x="5029200" y="4832375"/>
          <a:ext cx="168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88760" imgH="711000" progId="Equation.3">
                  <p:embed/>
                </p:oleObj>
              </mc:Choice>
              <mc:Fallback>
                <p:oleObj name="Equation" r:id="rId13" imgW="1688760" imgH="711000" progId="Equation.3">
                  <p:embed/>
                  <p:pic>
                    <p:nvPicPr>
                      <p:cNvPr id="686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32375"/>
                        <a:ext cx="1689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8">
            <a:extLst>
              <a:ext uri="{FF2B5EF4-FFF2-40B4-BE49-F238E27FC236}">
                <a16:creationId xmlns:a16="http://schemas.microsoft.com/office/drawing/2014/main" id="{EEE9D73C-D622-440A-A044-B9CB627A9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18200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例如</a:t>
            </a:r>
          </a:p>
        </p:txBody>
      </p:sp>
      <p:graphicFrame>
        <p:nvGraphicFramePr>
          <p:cNvPr id="18" name="Object 19">
            <a:extLst>
              <a:ext uri="{FF2B5EF4-FFF2-40B4-BE49-F238E27FC236}">
                <a16:creationId xmlns:a16="http://schemas.microsoft.com/office/drawing/2014/main" id="{06FE72AD-FA2A-4539-A4BE-D2334D637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076800"/>
              </p:ext>
            </p:extLst>
          </p:nvPr>
        </p:nvGraphicFramePr>
        <p:xfrm>
          <a:off x="2209800" y="5829325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11280" imgH="393480" progId="Equation.3">
                  <p:embed/>
                </p:oleObj>
              </mc:Choice>
              <mc:Fallback>
                <p:oleObj name="Equation" r:id="rId15" imgW="1511280" imgH="393480" progId="Equation.3">
                  <p:embed/>
                  <p:pic>
                    <p:nvPicPr>
                      <p:cNvPr id="686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829325"/>
                        <a:ext cx="151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>
            <a:extLst>
              <a:ext uri="{FF2B5EF4-FFF2-40B4-BE49-F238E27FC236}">
                <a16:creationId xmlns:a16="http://schemas.microsoft.com/office/drawing/2014/main" id="{3F3C3664-C600-4C6A-94D8-9F92D299B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779855"/>
              </p:ext>
            </p:extLst>
          </p:nvPr>
        </p:nvGraphicFramePr>
        <p:xfrm>
          <a:off x="3879850" y="5780112"/>
          <a:ext cx="288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882880" imgH="431640" progId="Equation.3">
                  <p:embed/>
                </p:oleObj>
              </mc:Choice>
              <mc:Fallback>
                <p:oleObj name="Equation" r:id="rId17" imgW="2882880" imgH="431640" progId="Equation.3">
                  <p:embed/>
                  <p:pic>
                    <p:nvPicPr>
                      <p:cNvPr id="686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5780112"/>
                        <a:ext cx="288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>
            <a:extLst>
              <a:ext uri="{FF2B5EF4-FFF2-40B4-BE49-F238E27FC236}">
                <a16:creationId xmlns:a16="http://schemas.microsoft.com/office/drawing/2014/main" id="{411F9E93-E931-47B6-8DF0-83D3F7A0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44540"/>
              </p:ext>
            </p:extLst>
          </p:nvPr>
        </p:nvGraphicFramePr>
        <p:xfrm>
          <a:off x="6762750" y="5822975"/>
          <a:ext cx="175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52480" imgH="317160" progId="Equation.3">
                  <p:embed/>
                </p:oleObj>
              </mc:Choice>
              <mc:Fallback>
                <p:oleObj name="Equation" r:id="rId19" imgW="1752480" imgH="317160" progId="Equation.3">
                  <p:embed/>
                  <p:pic>
                    <p:nvPicPr>
                      <p:cNvPr id="686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5822975"/>
                        <a:ext cx="175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8">
            <a:extLst>
              <a:ext uri="{FF2B5EF4-FFF2-40B4-BE49-F238E27FC236}">
                <a16:creationId xmlns:a16="http://schemas.microsoft.com/office/drawing/2014/main" id="{B5CC4D61-16BD-4B34-9996-624292097F39}"/>
              </a:ext>
            </a:extLst>
          </p:cNvPr>
          <p:cNvSpPr txBox="1">
            <a:spLocks noChangeArrowheads="1"/>
          </p:cNvSpPr>
          <p:nvPr/>
        </p:nvSpPr>
        <p:spPr>
          <a:xfrm>
            <a:off x="493713" y="1011932"/>
            <a:ext cx="7396162" cy="685800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二、数学期望的性质</a:t>
            </a:r>
          </a:p>
        </p:txBody>
      </p:sp>
    </p:spTree>
    <p:extLst>
      <p:ext uri="{BB962C8B-B14F-4D97-AF65-F5344CB8AC3E}">
        <p14:creationId xmlns:p14="http://schemas.microsoft.com/office/powerpoint/2010/main" val="488842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1" grpId="0" autoUpdateAnimBg="0"/>
      <p:bldP spid="13" grpId="0" autoUpdateAnimBg="0"/>
      <p:bldP spid="1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数学期望的性质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D17D6BE6-088D-467E-8D43-4D7B296A8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209114"/>
              </p:ext>
            </p:extLst>
          </p:nvPr>
        </p:nvGraphicFramePr>
        <p:xfrm>
          <a:off x="2362200" y="3236887"/>
          <a:ext cx="2959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58840" imgH="736560" progId="Equation.3">
                  <p:embed/>
                </p:oleObj>
              </mc:Choice>
              <mc:Fallback>
                <p:oleObj name="Equation" r:id="rId3" imgW="2958840" imgH="736560" progId="Equation.3">
                  <p:embed/>
                  <p:pic>
                    <p:nvPicPr>
                      <p:cNvPr id="69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36887"/>
                        <a:ext cx="29591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3F96C55-73F0-4519-8390-AB73052661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384054"/>
              </p:ext>
            </p:extLst>
          </p:nvPr>
        </p:nvGraphicFramePr>
        <p:xfrm>
          <a:off x="5207000" y="3313087"/>
          <a:ext cx="23876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7520" imgH="393480" progId="Equation.3">
                  <p:embed/>
                </p:oleObj>
              </mc:Choice>
              <mc:Fallback>
                <p:oleObj name="Equation" r:id="rId5" imgW="2387520" imgH="393480" progId="Equation.3">
                  <p:embed/>
                  <p:pic>
                    <p:nvPicPr>
                      <p:cNvPr id="69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3313087"/>
                        <a:ext cx="23876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7E76DD29-988F-432F-992E-988628E4F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75087"/>
            <a:ext cx="6348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4.   </a:t>
            </a:r>
            <a:r>
              <a:rPr kumimoji="1" lang="zh-CN" altLang="en-US" sz="2800" b="1">
                <a:latin typeface="Times New Roman" pitchFamily="18" charset="0"/>
              </a:rPr>
              <a:t>设 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Y </a:t>
            </a:r>
            <a:r>
              <a:rPr kumimoji="1" lang="zh-CN" altLang="en-US" sz="2800" b="1">
                <a:latin typeface="Times New Roman" pitchFamily="18" charset="0"/>
              </a:rPr>
              <a:t>是相互独立的随机变量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</a:rPr>
              <a:t>则有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37110473-C085-4B46-B792-4A3117B6D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208275"/>
              </p:ext>
            </p:extLst>
          </p:nvPr>
        </p:nvGraphicFramePr>
        <p:xfrm>
          <a:off x="2286000" y="4837087"/>
          <a:ext cx="3200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00400" imgH="393480" progId="Equation.3">
                  <p:embed/>
                </p:oleObj>
              </mc:Choice>
              <mc:Fallback>
                <p:oleObj name="Equation" r:id="rId7" imgW="3200400" imgH="393480" progId="Equation.3">
                  <p:embed/>
                  <p:pic>
                    <p:nvPicPr>
                      <p:cNvPr id="69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37087"/>
                        <a:ext cx="3200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7">
            <a:extLst>
              <a:ext uri="{FF2B5EF4-FFF2-40B4-BE49-F238E27FC236}">
                <a16:creationId xmlns:a16="http://schemas.microsoft.com/office/drawing/2014/main" id="{06A72078-0853-498E-B56D-B09F1457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027087"/>
            <a:ext cx="527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itchFamily="18" charset="0"/>
              </a:rPr>
              <a:t>3.  </a:t>
            </a:r>
            <a:r>
              <a:rPr kumimoji="1" lang="zh-CN" altLang="en-US" sz="2800" b="1">
                <a:latin typeface="Times New Roman" pitchFamily="18" charset="0"/>
              </a:rPr>
              <a:t>设 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en-US" altLang="zh-CN" sz="2800" b="1" i="1">
                <a:latin typeface="Times New Roman" pitchFamily="18" charset="0"/>
              </a:rPr>
              <a:t>Y  </a:t>
            </a:r>
            <a:r>
              <a:rPr kumimoji="1" lang="zh-CN" altLang="en-US" sz="2800" b="1">
                <a:latin typeface="Times New Roman" pitchFamily="18" charset="0"/>
              </a:rPr>
              <a:t>是两个随机变量</a:t>
            </a:r>
            <a:r>
              <a:rPr kumimoji="1" lang="en-US" altLang="zh-CN" sz="2800" b="1">
                <a:latin typeface="Times New Roman" pitchFamily="18" charset="0"/>
              </a:rPr>
              <a:t>, </a:t>
            </a:r>
            <a:r>
              <a:rPr kumimoji="1" lang="zh-CN" altLang="en-US" sz="2800" b="1">
                <a:latin typeface="Times New Roman" pitchFamily="18" charset="0"/>
              </a:rPr>
              <a:t>则有</a:t>
            </a:r>
          </a:p>
        </p:txBody>
      </p:sp>
      <p:graphicFrame>
        <p:nvGraphicFramePr>
          <p:cNvPr id="11" name="Object 18">
            <a:extLst>
              <a:ext uri="{FF2B5EF4-FFF2-40B4-BE49-F238E27FC236}">
                <a16:creationId xmlns:a16="http://schemas.microsoft.com/office/drawing/2014/main" id="{AD6A4EA7-D0EF-4408-AF8D-A78FC2D5E0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286639"/>
              </p:ext>
            </p:extLst>
          </p:nvPr>
        </p:nvGraphicFramePr>
        <p:xfrm>
          <a:off x="2286000" y="1789087"/>
          <a:ext cx="3911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11400" imgH="393480" progId="Equation.3">
                  <p:embed/>
                </p:oleObj>
              </mc:Choice>
              <mc:Fallback>
                <p:oleObj name="Equation" r:id="rId9" imgW="3911400" imgH="393480" progId="Equation.3">
                  <p:embed/>
                  <p:pic>
                    <p:nvPicPr>
                      <p:cNvPr id="696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89087"/>
                        <a:ext cx="3911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9">
            <a:extLst>
              <a:ext uri="{FF2B5EF4-FFF2-40B4-BE49-F238E27FC236}">
                <a16:creationId xmlns:a16="http://schemas.microsoft.com/office/drawing/2014/main" id="{6946A276-0009-4361-B7E8-A442CA057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22487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证明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graphicFrame>
        <p:nvGraphicFramePr>
          <p:cNvPr id="13" name="Object 20">
            <a:extLst>
              <a:ext uri="{FF2B5EF4-FFF2-40B4-BE49-F238E27FC236}">
                <a16:creationId xmlns:a16="http://schemas.microsoft.com/office/drawing/2014/main" id="{823D7486-A4AC-4542-824E-6A3ABC64D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492896"/>
              </p:ext>
            </p:extLst>
          </p:nvPr>
        </p:nvGraphicFramePr>
        <p:xfrm>
          <a:off x="2286000" y="2398687"/>
          <a:ext cx="3937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936960" imgH="736560" progId="Equation.3">
                  <p:embed/>
                </p:oleObj>
              </mc:Choice>
              <mc:Fallback>
                <p:oleObj name="Equation" r:id="rId11" imgW="3936960" imgH="736560" progId="Equation.3">
                  <p:embed/>
                  <p:pic>
                    <p:nvPicPr>
                      <p:cNvPr id="696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98687"/>
                        <a:ext cx="3937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5674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数学期望的性质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050">
            <a:extLst>
              <a:ext uri="{FF2B5EF4-FFF2-40B4-BE49-F238E27FC236}">
                <a16:creationId xmlns:a16="http://schemas.microsoft.com/office/drawing/2014/main" id="{AA39613D-955A-4523-8885-870D41134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12041"/>
              </p:ext>
            </p:extLst>
          </p:nvPr>
        </p:nvGraphicFramePr>
        <p:xfrm>
          <a:off x="694606" y="971839"/>
          <a:ext cx="10828338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59040" imgH="939600" progId="Equation.DSMT4">
                  <p:embed/>
                </p:oleObj>
              </mc:Choice>
              <mc:Fallback>
                <p:oleObj name="Equation" r:id="rId3" imgW="4559040" imgH="939600" progId="Equation.DSMT4">
                  <p:embed/>
                  <p:pic>
                    <p:nvPicPr>
                      <p:cNvPr id="174082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06" y="971839"/>
                        <a:ext cx="10828338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051">
            <a:extLst>
              <a:ext uri="{FF2B5EF4-FFF2-40B4-BE49-F238E27FC236}">
                <a16:creationId xmlns:a16="http://schemas.microsoft.com/office/drawing/2014/main" id="{F5677FB6-2265-480F-BBA2-993487105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14" y="3284984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8" name="Object 2052">
            <a:extLst>
              <a:ext uri="{FF2B5EF4-FFF2-40B4-BE49-F238E27FC236}">
                <a16:creationId xmlns:a16="http://schemas.microsoft.com/office/drawing/2014/main" id="{3402BDDD-C798-4A42-96B0-8952A876F7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923336"/>
              </p:ext>
            </p:extLst>
          </p:nvPr>
        </p:nvGraphicFramePr>
        <p:xfrm>
          <a:off x="1681014" y="3361184"/>
          <a:ext cx="283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31760" imgH="457200" progId="Equation.3">
                  <p:embed/>
                </p:oleObj>
              </mc:Choice>
              <mc:Fallback>
                <p:oleObj name="Equation" r:id="rId5" imgW="2831760" imgH="457200" progId="Equation.3">
                  <p:embed/>
                  <p:pic>
                    <p:nvPicPr>
                      <p:cNvPr id="174084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014" y="3361184"/>
                        <a:ext cx="283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53">
            <a:extLst>
              <a:ext uri="{FF2B5EF4-FFF2-40B4-BE49-F238E27FC236}">
                <a16:creationId xmlns:a16="http://schemas.microsoft.com/office/drawing/2014/main" id="{CD65672F-D403-48CC-B207-342F2BCFA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329722"/>
              </p:ext>
            </p:extLst>
          </p:nvPr>
        </p:nvGraphicFramePr>
        <p:xfrm>
          <a:off x="842814" y="4005064"/>
          <a:ext cx="7061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061040" imgH="1002960" progId="Equation.3">
                  <p:embed/>
                </p:oleObj>
              </mc:Choice>
              <mc:Fallback>
                <p:oleObj name="Equation" r:id="rId7" imgW="7061040" imgH="1002960" progId="Equation.3">
                  <p:embed/>
                  <p:pic>
                    <p:nvPicPr>
                      <p:cNvPr id="174085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14" y="4005064"/>
                        <a:ext cx="7061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54">
            <a:extLst>
              <a:ext uri="{FF2B5EF4-FFF2-40B4-BE49-F238E27FC236}">
                <a16:creationId xmlns:a16="http://schemas.microsoft.com/office/drawing/2014/main" id="{14C55C12-89A2-42C3-BC19-4E8DA3D81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07113"/>
              </p:ext>
            </p:extLst>
          </p:nvPr>
        </p:nvGraphicFramePr>
        <p:xfrm>
          <a:off x="842814" y="5229200"/>
          <a:ext cx="421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216320" imgH="444240" progId="Equation.3">
                  <p:embed/>
                </p:oleObj>
              </mc:Choice>
              <mc:Fallback>
                <p:oleObj name="Equation" r:id="rId9" imgW="4216320" imgH="444240" progId="Equation.3">
                  <p:embed/>
                  <p:pic>
                    <p:nvPicPr>
                      <p:cNvPr id="174086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14" y="5229200"/>
                        <a:ext cx="421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059">
            <a:extLst>
              <a:ext uri="{FF2B5EF4-FFF2-40B4-BE49-F238E27FC236}">
                <a16:creationId xmlns:a16="http://schemas.microsoft.com/office/drawing/2014/main" id="{17F0F4EE-9B17-462A-B72E-503EA3EAE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06" y="938361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5</a:t>
            </a:r>
          </a:p>
        </p:txBody>
      </p:sp>
      <p:graphicFrame>
        <p:nvGraphicFramePr>
          <p:cNvPr id="12" name="Object 2050">
            <a:extLst>
              <a:ext uri="{FF2B5EF4-FFF2-40B4-BE49-F238E27FC236}">
                <a16:creationId xmlns:a16="http://schemas.microsoft.com/office/drawing/2014/main" id="{6FD52444-7E62-4CEA-BDD6-C02C93096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855624"/>
              </p:ext>
            </p:extLst>
          </p:nvPr>
        </p:nvGraphicFramePr>
        <p:xfrm>
          <a:off x="817438" y="5729932"/>
          <a:ext cx="373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733560" imgH="977760" progId="Equation.3">
                  <p:embed/>
                </p:oleObj>
              </mc:Choice>
              <mc:Fallback>
                <p:oleObj name="Equation" r:id="rId11" imgW="3733560" imgH="977760" progId="Equation.3">
                  <p:embed/>
                  <p:pic>
                    <p:nvPicPr>
                      <p:cNvPr id="175106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438" y="5729932"/>
                        <a:ext cx="3733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51">
            <a:extLst>
              <a:ext uri="{FF2B5EF4-FFF2-40B4-BE49-F238E27FC236}">
                <a16:creationId xmlns:a16="http://schemas.microsoft.com/office/drawing/2014/main" id="{2C15F5D7-BCA6-4E42-AE39-B40BDE0D4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818073"/>
              </p:ext>
            </p:extLst>
          </p:nvPr>
        </p:nvGraphicFramePr>
        <p:xfrm>
          <a:off x="4779838" y="5729932"/>
          <a:ext cx="3403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03440" imgH="977760" progId="Equation.3">
                  <p:embed/>
                </p:oleObj>
              </mc:Choice>
              <mc:Fallback>
                <p:oleObj name="Equation" r:id="rId13" imgW="3403440" imgH="977760" progId="Equation.3">
                  <p:embed/>
                  <p:pic>
                    <p:nvPicPr>
                      <p:cNvPr id="175107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838" y="5729932"/>
                        <a:ext cx="3403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52">
            <a:extLst>
              <a:ext uri="{FF2B5EF4-FFF2-40B4-BE49-F238E27FC236}">
                <a16:creationId xmlns:a16="http://schemas.microsoft.com/office/drawing/2014/main" id="{39F0BD13-A67D-4442-A341-E10830609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160518"/>
              </p:ext>
            </p:extLst>
          </p:nvPr>
        </p:nvGraphicFramePr>
        <p:xfrm>
          <a:off x="8412038" y="6034732"/>
          <a:ext cx="191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17360" imgH="368280" progId="Equation.3">
                  <p:embed/>
                </p:oleObj>
              </mc:Choice>
              <mc:Fallback>
                <p:oleObj name="Equation" r:id="rId15" imgW="1917360" imgH="368280" progId="Equation.3">
                  <p:embed/>
                  <p:pic>
                    <p:nvPicPr>
                      <p:cNvPr id="175108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2038" y="6034732"/>
                        <a:ext cx="1917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74211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数学期望的性质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053">
            <a:extLst>
              <a:ext uri="{FF2B5EF4-FFF2-40B4-BE49-F238E27FC236}">
                <a16:creationId xmlns:a16="http://schemas.microsoft.com/office/drawing/2014/main" id="{622BD107-F256-4A89-B144-8BF3BE26C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658082"/>
              </p:ext>
            </p:extLst>
          </p:nvPr>
        </p:nvGraphicFramePr>
        <p:xfrm>
          <a:off x="541610" y="908720"/>
          <a:ext cx="553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37160" imgH="977760" progId="Equation.3">
                  <p:embed/>
                </p:oleObj>
              </mc:Choice>
              <mc:Fallback>
                <p:oleObj name="Equation" r:id="rId3" imgW="5537160" imgH="977760" progId="Equation.3">
                  <p:embed/>
                  <p:pic>
                    <p:nvPicPr>
                      <p:cNvPr id="6" name="Object 2053">
                        <a:extLst>
                          <a:ext uri="{FF2B5EF4-FFF2-40B4-BE49-F238E27FC236}">
                            <a16:creationId xmlns:a16="http://schemas.microsoft.com/office/drawing/2014/main" id="{13371E94-D9B4-4CCD-BDDE-CC110C8EAA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10" y="908720"/>
                        <a:ext cx="553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54">
            <a:extLst>
              <a:ext uri="{FF2B5EF4-FFF2-40B4-BE49-F238E27FC236}">
                <a16:creationId xmlns:a16="http://schemas.microsoft.com/office/drawing/2014/main" id="{75F807A7-DB28-4B78-B376-EA9EB64DE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582447"/>
              </p:ext>
            </p:extLst>
          </p:nvPr>
        </p:nvGraphicFramePr>
        <p:xfrm>
          <a:off x="541610" y="2191420"/>
          <a:ext cx="542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422680" imgH="444240" progId="Equation.3">
                  <p:embed/>
                </p:oleObj>
              </mc:Choice>
              <mc:Fallback>
                <p:oleObj name="Equation" r:id="rId5" imgW="5422680" imgH="444240" progId="Equation.3">
                  <p:embed/>
                  <p:pic>
                    <p:nvPicPr>
                      <p:cNvPr id="7" name="Object 2054">
                        <a:extLst>
                          <a:ext uri="{FF2B5EF4-FFF2-40B4-BE49-F238E27FC236}">
                            <a16:creationId xmlns:a16="http://schemas.microsoft.com/office/drawing/2014/main" id="{5F90A2EB-3AC3-45A7-9440-56311C14E9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10" y="2191420"/>
                        <a:ext cx="542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55">
            <a:extLst>
              <a:ext uri="{FF2B5EF4-FFF2-40B4-BE49-F238E27FC236}">
                <a16:creationId xmlns:a16="http://schemas.microsoft.com/office/drawing/2014/main" id="{D0A67953-A14F-408C-B5CA-457299437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231268"/>
              </p:ext>
            </p:extLst>
          </p:nvPr>
        </p:nvGraphicFramePr>
        <p:xfrm>
          <a:off x="2370410" y="2966120"/>
          <a:ext cx="466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60560" imgH="431640" progId="Equation.3">
                  <p:embed/>
                </p:oleObj>
              </mc:Choice>
              <mc:Fallback>
                <p:oleObj name="Equation" r:id="rId7" imgW="4660560" imgH="431640" progId="Equation.3">
                  <p:embed/>
                  <p:pic>
                    <p:nvPicPr>
                      <p:cNvPr id="8" name="Object 2055">
                        <a:extLst>
                          <a:ext uri="{FF2B5EF4-FFF2-40B4-BE49-F238E27FC236}">
                            <a16:creationId xmlns:a16="http://schemas.microsoft.com/office/drawing/2014/main" id="{F4727FA1-71EC-454A-9F25-A33F53C4F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410" y="2966120"/>
                        <a:ext cx="466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57">
            <a:extLst>
              <a:ext uri="{FF2B5EF4-FFF2-40B4-BE49-F238E27FC236}">
                <a16:creationId xmlns:a16="http://schemas.microsoft.com/office/drawing/2014/main" id="{D80F250B-FC40-4862-A15B-11D8819805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447688"/>
              </p:ext>
            </p:extLst>
          </p:nvPr>
        </p:nvGraphicFramePr>
        <p:xfrm>
          <a:off x="2370410" y="3651920"/>
          <a:ext cx="2438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38280" imgH="1079280" progId="Equation.3">
                  <p:embed/>
                </p:oleObj>
              </mc:Choice>
              <mc:Fallback>
                <p:oleObj name="Equation" r:id="rId9" imgW="2438280" imgH="1079280" progId="Equation.3">
                  <p:embed/>
                  <p:pic>
                    <p:nvPicPr>
                      <p:cNvPr id="9" name="Object 2057">
                        <a:extLst>
                          <a:ext uri="{FF2B5EF4-FFF2-40B4-BE49-F238E27FC236}">
                            <a16:creationId xmlns:a16="http://schemas.microsoft.com/office/drawing/2014/main" id="{D33A9C2C-FCB1-47A0-8F6D-CFFBBA6AE1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410" y="3651920"/>
                        <a:ext cx="2438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58">
            <a:extLst>
              <a:ext uri="{FF2B5EF4-FFF2-40B4-BE49-F238E27FC236}">
                <a16:creationId xmlns:a16="http://schemas.microsoft.com/office/drawing/2014/main" id="{22D547B1-B80C-49A1-A0F7-58206A989F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160977"/>
              </p:ext>
            </p:extLst>
          </p:nvPr>
        </p:nvGraphicFramePr>
        <p:xfrm>
          <a:off x="4859610" y="3944020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03240" imgH="431640" progId="Equation.3">
                  <p:embed/>
                </p:oleObj>
              </mc:Choice>
              <mc:Fallback>
                <p:oleObj name="Equation" r:id="rId11" imgW="1803240" imgH="431640" progId="Equation.3">
                  <p:embed/>
                  <p:pic>
                    <p:nvPicPr>
                      <p:cNvPr id="10" name="Object 2058">
                        <a:extLst>
                          <a:ext uri="{FF2B5EF4-FFF2-40B4-BE49-F238E27FC236}">
                            <a16:creationId xmlns:a16="http://schemas.microsoft.com/office/drawing/2014/main" id="{10BDD41B-0EDB-44BC-AD55-DFAC2881E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610" y="3944020"/>
                        <a:ext cx="180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86242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随机变量函数的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377F18BE-9C98-4354-AFBB-A3C8FD097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28800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1. 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离散型随机变量函数的数学期望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grpSp>
        <p:nvGrpSpPr>
          <p:cNvPr id="12" name="Group 42">
            <a:extLst>
              <a:ext uri="{FF2B5EF4-FFF2-40B4-BE49-F238E27FC236}">
                <a16:creationId xmlns:a16="http://schemas.microsoft.com/office/drawing/2014/main" id="{6B821DF6-BA14-40AA-B9C0-16DDAFB5A645}"/>
              </a:ext>
            </a:extLst>
          </p:cNvPr>
          <p:cNvGrpSpPr>
            <a:grpSpLocks/>
          </p:cNvGrpSpPr>
          <p:nvPr/>
        </p:nvGrpSpPr>
        <p:grpSpPr bwMode="auto">
          <a:xfrm>
            <a:off x="1344613" y="2638003"/>
            <a:ext cx="6972300" cy="1371600"/>
            <a:chOff x="847" y="1480"/>
            <a:chExt cx="4392" cy="864"/>
          </a:xfrm>
        </p:grpSpPr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9242D01C-C4FC-4ED1-9864-5328DF1F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9" y="1480"/>
              <a:ext cx="4320" cy="864"/>
              <a:chOff x="720" y="1296"/>
              <a:chExt cx="4320" cy="864"/>
            </a:xfrm>
          </p:grpSpPr>
          <p:sp>
            <p:nvSpPr>
              <p:cNvPr id="21" name="Line 4">
                <a:extLst>
                  <a:ext uri="{FF2B5EF4-FFF2-40B4-BE49-F238E27FC236}">
                    <a16:creationId xmlns:a16="http://schemas.microsoft.com/office/drawing/2014/main" id="{89627F33-CD52-4BBB-B1BF-CC93FC894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680"/>
                <a:ext cx="43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5">
                <a:extLst>
                  <a:ext uri="{FF2B5EF4-FFF2-40B4-BE49-F238E27FC236}">
                    <a16:creationId xmlns:a16="http://schemas.microsoft.com/office/drawing/2014/main" id="{6D0A50D0-14EB-4FE5-A38A-686C9FE87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296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4" name="Object 7">
              <a:extLst>
                <a:ext uri="{FF2B5EF4-FFF2-40B4-BE49-F238E27FC236}">
                  <a16:creationId xmlns:a16="http://schemas.microsoft.com/office/drawing/2014/main" id="{21985508-9057-4911-BCB5-E54AB4D6C2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3" y="1536"/>
            <a:ext cx="6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066680" imgH="431640" progId="Equation.3">
                    <p:embed/>
                  </p:oleObj>
                </mc:Choice>
                <mc:Fallback>
                  <p:oleObj name="Equation" r:id="rId3" imgW="1066680" imgH="431640" progId="Equation.3">
                    <p:embed/>
                    <p:pic>
                      <p:nvPicPr>
                        <p:cNvPr id="778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" y="1536"/>
                          <a:ext cx="6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E8A75DC2-A2B1-41A5-B81E-B3B1BAD245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7" y="1968"/>
            <a:ext cx="11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349360" imgH="431640" progId="Equation.3">
                    <p:embed/>
                  </p:oleObj>
                </mc:Choice>
                <mc:Fallback>
                  <p:oleObj name="Equation" r:id="rId5" imgW="2349360" imgH="431640" progId="Equation.3">
                    <p:embed/>
                    <p:pic>
                      <p:nvPicPr>
                        <p:cNvPr id="7783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" y="1968"/>
                          <a:ext cx="11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9">
              <a:extLst>
                <a:ext uri="{FF2B5EF4-FFF2-40B4-BE49-F238E27FC236}">
                  <a16:creationId xmlns:a16="http://schemas.microsoft.com/office/drawing/2014/main" id="{BCD268FB-5717-4796-A7A6-4231691182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5" y="1580"/>
            <a:ext cx="25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089240" imgH="393480" progId="Equation.3">
                    <p:embed/>
                  </p:oleObj>
                </mc:Choice>
                <mc:Fallback>
                  <p:oleObj name="Equation" r:id="rId7" imgW="4089240" imgH="393480" progId="Equation.3">
                    <p:embed/>
                    <p:pic>
                      <p:nvPicPr>
                        <p:cNvPr id="7783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5" y="1580"/>
                          <a:ext cx="25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">
              <a:extLst>
                <a:ext uri="{FF2B5EF4-FFF2-40B4-BE49-F238E27FC236}">
                  <a16:creationId xmlns:a16="http://schemas.microsoft.com/office/drawing/2014/main" id="{43DA4B4E-BED8-4FA4-890B-62AD5B5ABC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1" y="1960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55320" imgH="419040" progId="Equation.3">
                    <p:embed/>
                  </p:oleObj>
                </mc:Choice>
                <mc:Fallback>
                  <p:oleObj name="Equation" r:id="rId9" imgW="355320" imgH="419040" progId="Equation.3">
                    <p:embed/>
                    <p:pic>
                      <p:nvPicPr>
                        <p:cNvPr id="7783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" y="1960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1">
              <a:extLst>
                <a:ext uri="{FF2B5EF4-FFF2-40B4-BE49-F238E27FC236}">
                  <a16:creationId xmlns:a16="http://schemas.microsoft.com/office/drawing/2014/main" id="{43EB6A65-2A15-4C48-BB35-671A31547C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3" y="197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68280" imgH="419040" progId="Equation.3">
                    <p:embed/>
                  </p:oleObj>
                </mc:Choice>
                <mc:Fallback>
                  <p:oleObj name="Equation" r:id="rId11" imgW="368280" imgH="419040" progId="Equation.3">
                    <p:embed/>
                    <p:pic>
                      <p:nvPicPr>
                        <p:cNvPr id="7783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3" y="1972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2">
              <a:extLst>
                <a:ext uri="{FF2B5EF4-FFF2-40B4-BE49-F238E27FC236}">
                  <a16:creationId xmlns:a16="http://schemas.microsoft.com/office/drawing/2014/main" id="{8C88B39E-F532-4FFD-B4E1-039FB67268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9" y="196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68280" imgH="431640" progId="Equation.3">
                    <p:embed/>
                  </p:oleObj>
                </mc:Choice>
                <mc:Fallback>
                  <p:oleObj name="Equation" r:id="rId13" imgW="368280" imgH="431640" progId="Equation.3">
                    <p:embed/>
                    <p:pic>
                      <p:nvPicPr>
                        <p:cNvPr id="7783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9" y="1968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3">
              <a:extLst>
                <a:ext uri="{FF2B5EF4-FFF2-40B4-BE49-F238E27FC236}">
                  <a16:creationId xmlns:a16="http://schemas.microsoft.com/office/drawing/2014/main" id="{49F04FAD-8C3C-4CFF-9A42-20E135F62E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1" y="1960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68280" imgH="419040" progId="Equation.3">
                    <p:embed/>
                  </p:oleObj>
                </mc:Choice>
                <mc:Fallback>
                  <p:oleObj name="Equation" r:id="rId15" imgW="368280" imgH="419040" progId="Equation.3">
                    <p:embed/>
                    <p:pic>
                      <p:nvPicPr>
                        <p:cNvPr id="7783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1" y="1960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15">
            <a:extLst>
              <a:ext uri="{FF2B5EF4-FFF2-40B4-BE49-F238E27FC236}">
                <a16:creationId xmlns:a16="http://schemas.microsoft.com/office/drawing/2014/main" id="{E6CCB79D-D567-4B1D-B2D8-7B65B2254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239801"/>
              </p:ext>
            </p:extLst>
          </p:nvPr>
        </p:nvGraphicFramePr>
        <p:xfrm>
          <a:off x="982638" y="4039220"/>
          <a:ext cx="412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127400" imgH="469800" progId="Equation.3">
                  <p:embed/>
                </p:oleObj>
              </mc:Choice>
              <mc:Fallback>
                <p:oleObj name="Equation" r:id="rId17" imgW="4127400" imgH="469800" progId="Equation.3">
                  <p:embed/>
                  <p:pic>
                    <p:nvPicPr>
                      <p:cNvPr id="778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38" y="4039220"/>
                        <a:ext cx="412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40">
            <a:extLst>
              <a:ext uri="{FF2B5EF4-FFF2-40B4-BE49-F238E27FC236}">
                <a16:creationId xmlns:a16="http://schemas.microsoft.com/office/drawing/2014/main" id="{CEFB6791-2B53-4532-BC3D-B0FCBCEBE00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609236"/>
            <a:ext cx="4235450" cy="519113"/>
            <a:chOff x="576" y="2631"/>
            <a:chExt cx="2668" cy="327"/>
          </a:xfrm>
        </p:grpSpPr>
        <p:sp>
          <p:nvSpPr>
            <p:cNvPr id="25" name="Text Box 18">
              <a:extLst>
                <a:ext uri="{FF2B5EF4-FFF2-40B4-BE49-F238E27FC236}">
                  <a16:creationId xmlns:a16="http://schemas.microsoft.com/office/drawing/2014/main" id="{43A2ED70-6657-42AB-A9E1-EF58D3C16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3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latin typeface="Times New Roman" pitchFamily="18" charset="0"/>
                  <a:ea typeface="黑体" pitchFamily="2" charset="-122"/>
                </a:rPr>
                <a:t>解</a:t>
              </a:r>
              <a:endParaRPr kumimoji="1" lang="zh-CN" altLang="en-US" sz="2800" b="1" dirty="0">
                <a:latin typeface="Times New Roman" pitchFamily="18" charset="0"/>
              </a:endParaRPr>
            </a:p>
          </p:txBody>
        </p:sp>
        <p:graphicFrame>
          <p:nvGraphicFramePr>
            <p:cNvPr id="26" name="Object 19">
              <a:extLst>
                <a:ext uri="{FF2B5EF4-FFF2-40B4-BE49-F238E27FC236}">
                  <a16:creationId xmlns:a16="http://schemas.microsoft.com/office/drawing/2014/main" id="{A4312222-1B17-4685-A501-5977EF5A00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2" y="2651"/>
            <a:ext cx="21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416040" imgH="469800" progId="Equation.3">
                    <p:embed/>
                  </p:oleObj>
                </mc:Choice>
                <mc:Fallback>
                  <p:oleObj name="Equation" r:id="rId19" imgW="3416040" imgH="469800" progId="Equation.3">
                    <p:embed/>
                    <p:pic>
                      <p:nvPicPr>
                        <p:cNvPr id="7784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2651"/>
                          <a:ext cx="215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41">
            <a:extLst>
              <a:ext uri="{FF2B5EF4-FFF2-40B4-BE49-F238E27FC236}">
                <a16:creationId xmlns:a16="http://schemas.microsoft.com/office/drawing/2014/main" id="{FD762CAA-1FBB-4199-99D8-83E0DF714C31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5229200"/>
            <a:ext cx="6858000" cy="1371600"/>
            <a:chOff x="930" y="2974"/>
            <a:chExt cx="4320" cy="864"/>
          </a:xfrm>
        </p:grpSpPr>
        <p:grpSp>
          <p:nvGrpSpPr>
            <p:cNvPr id="28" name="Group 21">
              <a:extLst>
                <a:ext uri="{FF2B5EF4-FFF2-40B4-BE49-F238E27FC236}">
                  <a16:creationId xmlns:a16="http://schemas.microsoft.com/office/drawing/2014/main" id="{87DEFF15-CA05-4E56-B2EF-100CE0081D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2974"/>
              <a:ext cx="4320" cy="864"/>
              <a:chOff x="720" y="1296"/>
              <a:chExt cx="4320" cy="864"/>
            </a:xfrm>
          </p:grpSpPr>
          <p:sp>
            <p:nvSpPr>
              <p:cNvPr id="31" name="Line 22">
                <a:extLst>
                  <a:ext uri="{FF2B5EF4-FFF2-40B4-BE49-F238E27FC236}">
                    <a16:creationId xmlns:a16="http://schemas.microsoft.com/office/drawing/2014/main" id="{343280D1-8547-47BF-94E2-684D2F57E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680"/>
                <a:ext cx="43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3">
                <a:extLst>
                  <a:ext uri="{FF2B5EF4-FFF2-40B4-BE49-F238E27FC236}">
                    <a16:creationId xmlns:a16="http://schemas.microsoft.com/office/drawing/2014/main" id="{AB7EFD9E-1300-4252-AC8D-19F3F3787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296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9" name="Object 24">
              <a:extLst>
                <a:ext uri="{FF2B5EF4-FFF2-40B4-BE49-F238E27FC236}">
                  <a16:creationId xmlns:a16="http://schemas.microsoft.com/office/drawing/2014/main" id="{FB462267-331C-433F-AB95-625739D880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0" y="3026"/>
            <a:ext cx="6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079280" imgH="368280" progId="Equation.3">
                    <p:embed/>
                  </p:oleObj>
                </mc:Choice>
                <mc:Fallback>
                  <p:oleObj name="Equation" r:id="rId21" imgW="1079280" imgH="368280" progId="Equation.3">
                    <p:embed/>
                    <p:pic>
                      <p:nvPicPr>
                        <p:cNvPr id="7784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3026"/>
                          <a:ext cx="68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5">
              <a:extLst>
                <a:ext uri="{FF2B5EF4-FFF2-40B4-BE49-F238E27FC236}">
                  <a16:creationId xmlns:a16="http://schemas.microsoft.com/office/drawing/2014/main" id="{2FDB1F63-C33D-4950-84E6-BFEBDCB044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0" y="3502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79360" imgH="330120" progId="Equation.3">
                    <p:embed/>
                  </p:oleObj>
                </mc:Choice>
                <mc:Fallback>
                  <p:oleObj name="Equation" r:id="rId23" imgW="279360" imgH="330120" progId="Equation.3">
                    <p:embed/>
                    <p:pic>
                      <p:nvPicPr>
                        <p:cNvPr id="7784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502"/>
                          <a:ext cx="1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26">
            <a:extLst>
              <a:ext uri="{FF2B5EF4-FFF2-40B4-BE49-F238E27FC236}">
                <a16:creationId xmlns:a16="http://schemas.microsoft.com/office/drawing/2014/main" id="{F28F3ED0-2290-4613-903F-0B6010A7A6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130966"/>
              </p:ext>
            </p:extLst>
          </p:nvPr>
        </p:nvGraphicFramePr>
        <p:xfrm>
          <a:off x="4241800" y="5387950"/>
          <a:ext cx="29257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616120" imgH="393480" progId="Equation.3">
                  <p:embed/>
                </p:oleObj>
              </mc:Choice>
              <mc:Fallback>
                <p:oleObj name="Equation" r:id="rId25" imgW="2616120" imgH="393480" progId="Equation.3">
                  <p:embed/>
                  <p:pic>
                    <p:nvPicPr>
                      <p:cNvPr id="7785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5387950"/>
                        <a:ext cx="29257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7">
            <a:extLst>
              <a:ext uri="{FF2B5EF4-FFF2-40B4-BE49-F238E27FC236}">
                <a16:creationId xmlns:a16="http://schemas.microsoft.com/office/drawing/2014/main" id="{684048D4-9679-4460-97F7-AB2D270C14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972562"/>
              </p:ext>
            </p:extLst>
          </p:nvPr>
        </p:nvGraphicFramePr>
        <p:xfrm>
          <a:off x="4073525" y="601025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68280" imgH="419040" progId="Equation.3">
                  <p:embed/>
                </p:oleObj>
              </mc:Choice>
              <mc:Fallback>
                <p:oleObj name="Equation" r:id="rId27" imgW="368280" imgH="419040" progId="Equation.3">
                  <p:embed/>
                  <p:pic>
                    <p:nvPicPr>
                      <p:cNvPr id="7785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6010250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8">
            <a:extLst>
              <a:ext uri="{FF2B5EF4-FFF2-40B4-BE49-F238E27FC236}">
                <a16:creationId xmlns:a16="http://schemas.microsoft.com/office/drawing/2014/main" id="{4DBB9FDF-A562-4C98-B89F-FBEED821D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043283"/>
              </p:ext>
            </p:extLst>
          </p:nvPr>
        </p:nvGraphicFramePr>
        <p:xfrm>
          <a:off x="5083175" y="60039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054080" imgH="431640" progId="Equation.3">
                  <p:embed/>
                </p:oleObj>
              </mc:Choice>
              <mc:Fallback>
                <p:oleObj name="Equation" r:id="rId29" imgW="1054080" imgH="431640" progId="Equation.3">
                  <p:embed/>
                  <p:pic>
                    <p:nvPicPr>
                      <p:cNvPr id="778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6003900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9">
            <a:extLst>
              <a:ext uri="{FF2B5EF4-FFF2-40B4-BE49-F238E27FC236}">
                <a16:creationId xmlns:a16="http://schemas.microsoft.com/office/drawing/2014/main" id="{3962DDCB-4B23-40A0-AC15-C4BF0186A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106427"/>
              </p:ext>
            </p:extLst>
          </p:nvPr>
        </p:nvGraphicFramePr>
        <p:xfrm>
          <a:off x="6969125" y="601025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368280" imgH="419040" progId="Equation.3">
                  <p:embed/>
                </p:oleObj>
              </mc:Choice>
              <mc:Fallback>
                <p:oleObj name="Equation" r:id="rId31" imgW="368280" imgH="419040" progId="Equation.3">
                  <p:embed/>
                  <p:pic>
                    <p:nvPicPr>
                      <p:cNvPr id="7785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6010250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7">
            <a:extLst>
              <a:ext uri="{FF2B5EF4-FFF2-40B4-BE49-F238E27FC236}">
                <a16:creationId xmlns:a16="http://schemas.microsoft.com/office/drawing/2014/main" id="{916189F7-1CC4-4912-ACFF-5EDD631E6D76}"/>
              </a:ext>
            </a:extLst>
          </p:cNvPr>
          <p:cNvSpPr txBox="1">
            <a:spLocks noChangeArrowheads="1"/>
          </p:cNvSpPr>
          <p:nvPr/>
        </p:nvSpPr>
        <p:spPr>
          <a:xfrm>
            <a:off x="827088" y="836712"/>
            <a:ext cx="7924800" cy="685800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三、随机变量函数的数学期望</a:t>
            </a: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C2E6BA17-3994-4B87-AC1B-C27BA2F95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161753"/>
            <a:ext cx="4154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设随机变量 </a:t>
            </a:r>
            <a:r>
              <a:rPr kumimoji="1" lang="en-US" altLang="zh-CN" sz="2800" b="1" i="1">
                <a:latin typeface="Times New Roman" pitchFamily="18" charset="0"/>
              </a:rPr>
              <a:t>X </a:t>
            </a:r>
            <a:r>
              <a:rPr kumimoji="1" lang="zh-CN" altLang="en-US" sz="2800" b="1">
                <a:latin typeface="Times New Roman" pitchFamily="18" charset="0"/>
              </a:rPr>
              <a:t>的分布律为</a:t>
            </a:r>
          </a:p>
        </p:txBody>
      </p:sp>
    </p:spTree>
    <p:extLst>
      <p:ext uri="{BB962C8B-B14F-4D97-AF65-F5344CB8AC3E}">
        <p14:creationId xmlns:p14="http://schemas.microsoft.com/office/powerpoint/2010/main" val="14434499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随机变量函数的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4B87AF86-85F2-4187-8AC3-3E5B14ED5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5643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</a:rPr>
              <a:t>则有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AC308BD7-EFF0-4D49-9FB0-DCDC00598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84868"/>
              </p:ext>
            </p:extLst>
          </p:nvPr>
        </p:nvGraphicFramePr>
        <p:xfrm>
          <a:off x="1860550" y="970012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86200" imgH="469800" progId="Equation.3">
                  <p:embed/>
                </p:oleObj>
              </mc:Choice>
              <mc:Fallback>
                <p:oleObj name="Equation" r:id="rId3" imgW="3886200" imgH="469800" progId="Equation.3">
                  <p:embed/>
                  <p:pic>
                    <p:nvPicPr>
                      <p:cNvPr id="788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970012"/>
                        <a:ext cx="388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C03C116-E1EB-4EA1-8577-13AB6FBE7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288776"/>
              </p:ext>
            </p:extLst>
          </p:nvPr>
        </p:nvGraphicFramePr>
        <p:xfrm>
          <a:off x="2743200" y="1579612"/>
          <a:ext cx="410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01840" imgH="419040" progId="Equation.3">
                  <p:embed/>
                </p:oleObj>
              </mc:Choice>
              <mc:Fallback>
                <p:oleObj name="Equation" r:id="rId5" imgW="4101840" imgH="419040" progId="Equation.3">
                  <p:embed/>
                  <p:pic>
                    <p:nvPicPr>
                      <p:cNvPr id="78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79612"/>
                        <a:ext cx="410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3AA2661A-BF08-47C4-A894-45FAD916B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855859"/>
              </p:ext>
            </p:extLst>
          </p:nvPr>
        </p:nvGraphicFramePr>
        <p:xfrm>
          <a:off x="2743200" y="2189212"/>
          <a:ext cx="497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78080" imgH="457200" progId="Equation.3">
                  <p:embed/>
                </p:oleObj>
              </mc:Choice>
              <mc:Fallback>
                <p:oleObj name="Equation" r:id="rId7" imgW="4978080" imgH="457200" progId="Equation.3">
                  <p:embed/>
                  <p:pic>
                    <p:nvPicPr>
                      <p:cNvPr id="78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89212"/>
                        <a:ext cx="497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7B7C28F2-0ECB-4D36-8136-0D6B7E92C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841084"/>
              </p:ext>
            </p:extLst>
          </p:nvPr>
        </p:nvGraphicFramePr>
        <p:xfrm>
          <a:off x="2743200" y="2798812"/>
          <a:ext cx="3251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51160" imgH="952200" progId="Equation.3">
                  <p:embed/>
                </p:oleObj>
              </mc:Choice>
              <mc:Fallback>
                <p:oleObj name="Equation" r:id="rId9" imgW="3251160" imgH="952200" progId="Equation.3">
                  <p:embed/>
                  <p:pic>
                    <p:nvPicPr>
                      <p:cNvPr id="788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98812"/>
                        <a:ext cx="3251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>
            <a:extLst>
              <a:ext uri="{FF2B5EF4-FFF2-40B4-BE49-F238E27FC236}">
                <a16:creationId xmlns:a16="http://schemas.microsoft.com/office/drawing/2014/main" id="{D8AA9978-01EF-4C0F-B0EF-CA3AD390C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90007"/>
            <a:ext cx="625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</a:rPr>
              <a:t>因此离散型随机变量函数的数学期望为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AB4A3A65-7641-4F7C-819C-5034550DE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38079"/>
            <a:ext cx="223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若 </a:t>
            </a:r>
            <a:r>
              <a:rPr kumimoji="1" lang="en-US" altLang="zh-CN" sz="2800" b="1" i="1">
                <a:latin typeface="Times New Roman" pitchFamily="18" charset="0"/>
              </a:rPr>
              <a:t>Y</a:t>
            </a:r>
            <a:r>
              <a:rPr kumimoji="1" lang="en-US" altLang="zh-CN" sz="2800" b="1">
                <a:latin typeface="Times New Roman" pitchFamily="18" charset="0"/>
              </a:rPr>
              <a:t>=</a:t>
            </a:r>
            <a:r>
              <a:rPr kumimoji="1" lang="en-US" altLang="zh-CN" sz="2800" b="1" i="1">
                <a:latin typeface="Times New Roman" pitchFamily="18" charset="0"/>
              </a:rPr>
              <a:t>g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), </a:t>
            </a:r>
            <a:r>
              <a:rPr kumimoji="1" lang="zh-CN" altLang="en-US" sz="2800" b="1">
                <a:latin typeface="Times New Roman" pitchFamily="18" charset="0"/>
              </a:rPr>
              <a:t>且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489945E-5D53-4365-BBE8-1223C6069E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058363"/>
              </p:ext>
            </p:extLst>
          </p:nvPr>
        </p:nvGraphicFramePr>
        <p:xfrm>
          <a:off x="3340100" y="4714279"/>
          <a:ext cx="448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83080" imgH="431640" progId="Equation.3">
                  <p:embed/>
                </p:oleObj>
              </mc:Choice>
              <mc:Fallback>
                <p:oleObj name="Equation" r:id="rId11" imgW="4483080" imgH="431640" progId="Equation.3">
                  <p:embed/>
                  <p:pic>
                    <p:nvPicPr>
                      <p:cNvPr id="788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4714279"/>
                        <a:ext cx="448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>
            <a:extLst>
              <a:ext uri="{FF2B5EF4-FFF2-40B4-BE49-F238E27FC236}">
                <a16:creationId xmlns:a16="http://schemas.microsoft.com/office/drawing/2014/main" id="{7F9E1847-64F0-4FFB-A1EA-105D8A297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89612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则有</a:t>
            </a:r>
          </a:p>
        </p:txBody>
      </p:sp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72DDF85E-5DAD-4E9B-B811-81894A0A50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301505"/>
              </p:ext>
            </p:extLst>
          </p:nvPr>
        </p:nvGraphicFramePr>
        <p:xfrm>
          <a:off x="2781300" y="5212804"/>
          <a:ext cx="3454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454200" imgH="952200" progId="Equation.3">
                  <p:embed/>
                </p:oleObj>
              </mc:Choice>
              <mc:Fallback>
                <p:oleObj name="Equation" r:id="rId13" imgW="3454200" imgH="952200" progId="Equation.3">
                  <p:embed/>
                  <p:pic>
                    <p:nvPicPr>
                      <p:cNvPr id="788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5212804"/>
                        <a:ext cx="3454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42252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随机变量函数的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9BDCFF-56D8-42D7-8766-1B7EBB64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36972"/>
            <a:ext cx="554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2. </a:t>
            </a:r>
            <a:r>
              <a:rPr kumimoji="1" lang="zh-CN" altLang="en-US" sz="2800" b="1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连续型随机变量函数的数学期望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AB6510E7-A852-43E0-902B-BDB4858F3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11447"/>
              </p:ext>
            </p:extLst>
          </p:nvPr>
        </p:nvGraphicFramePr>
        <p:xfrm>
          <a:off x="1905000" y="2308572"/>
          <a:ext cx="4191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760" imgH="698400" progId="Equation.3">
                  <p:embed/>
                </p:oleObj>
              </mc:Choice>
              <mc:Fallback>
                <p:oleObj name="Equation" r:id="rId3" imgW="4190760" imgH="698400" progId="Equation.3">
                  <p:embed/>
                  <p:pic>
                    <p:nvPicPr>
                      <p:cNvPr id="829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08572"/>
                        <a:ext cx="4191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6AC751A2-CCAD-4A8B-B43D-A6B45E6FA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22772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若 </a:t>
            </a:r>
            <a:r>
              <a:rPr kumimoji="1" lang="en-US" altLang="zh-CN" sz="2800" b="1" i="1">
                <a:latin typeface="Times New Roman" pitchFamily="18" charset="0"/>
              </a:rPr>
              <a:t>X </a:t>
            </a:r>
            <a:r>
              <a:rPr kumimoji="1" lang="zh-CN" altLang="en-US" sz="2800" b="1">
                <a:latin typeface="Times New Roman" pitchFamily="18" charset="0"/>
              </a:rPr>
              <a:t>是连续型的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  <a:r>
              <a:rPr kumimoji="1" lang="zh-CN" altLang="en-US" sz="2800" b="1">
                <a:latin typeface="Times New Roman" pitchFamily="18" charset="0"/>
              </a:rPr>
              <a:t>它的分布密度为  </a:t>
            </a:r>
            <a:r>
              <a:rPr kumimoji="1" lang="en-US" altLang="zh-CN" sz="2800" b="1" i="1">
                <a:latin typeface="Times New Roman" pitchFamily="18" charset="0"/>
              </a:rPr>
              <a:t>f 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) , </a:t>
            </a:r>
            <a:r>
              <a:rPr kumimoji="1" lang="zh-CN" altLang="en-US" sz="2800" b="1">
                <a:latin typeface="Times New Roman" pitchFamily="18" charset="0"/>
              </a:rPr>
              <a:t>则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1603C6AF-6C44-48AE-892B-950AEB3D8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13943"/>
            <a:ext cx="5183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3. 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二维随机变量函数的数学期望</a:t>
            </a:r>
          </a:p>
        </p:txBody>
      </p:sp>
      <p:graphicFrame>
        <p:nvGraphicFramePr>
          <p:cNvPr id="10" name="Object 24">
            <a:extLst>
              <a:ext uri="{FF2B5EF4-FFF2-40B4-BE49-F238E27FC236}">
                <a16:creationId xmlns:a16="http://schemas.microsoft.com/office/drawing/2014/main" id="{8AA78281-58A6-4977-86FE-9AB3B150D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547519"/>
              </p:ext>
            </p:extLst>
          </p:nvPr>
        </p:nvGraphicFramePr>
        <p:xfrm>
          <a:off x="908050" y="4113311"/>
          <a:ext cx="799147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04960" imgH="583920" progId="Equation.DSMT4">
                  <p:embed/>
                </p:oleObj>
              </mc:Choice>
              <mc:Fallback>
                <p:oleObj name="Equation" r:id="rId5" imgW="3504960" imgH="583920" progId="Equation.DSMT4">
                  <p:embed/>
                  <p:pic>
                    <p:nvPicPr>
                      <p:cNvPr id="829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113311"/>
                        <a:ext cx="7991475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5">
            <a:extLst>
              <a:ext uri="{FF2B5EF4-FFF2-40B4-BE49-F238E27FC236}">
                <a16:creationId xmlns:a16="http://schemas.microsoft.com/office/drawing/2014/main" id="{5429F75F-4EC9-4AE3-BF9B-6A1D2B75E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466287"/>
              </p:ext>
            </p:extLst>
          </p:nvPr>
        </p:nvGraphicFramePr>
        <p:xfrm>
          <a:off x="914400" y="5610696"/>
          <a:ext cx="5181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181480" imgH="482400" progId="Equation.3">
                  <p:embed/>
                </p:oleObj>
              </mc:Choice>
              <mc:Fallback>
                <p:oleObj name="Equation" r:id="rId7" imgW="5181480" imgH="482400" progId="Equation.3">
                  <p:embed/>
                  <p:pic>
                    <p:nvPicPr>
                      <p:cNvPr id="829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10696"/>
                        <a:ext cx="5181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6893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7E38BB7C-536E-45D2-B176-976D2F75D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261" y="2129482"/>
            <a:ext cx="740201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latin typeface="Times New Roman" pitchFamily="18" charset="0"/>
                <a:ea typeface="黑体" pitchFamily="2" charset="-122"/>
              </a:rPr>
              <a:t>引例</a:t>
            </a:r>
            <a:r>
              <a:rPr lang="en-US" altLang="zh-CN" sz="3200" b="1" dirty="0"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3200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   </a:t>
            </a:r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分赌本问题</a:t>
            </a:r>
            <a:r>
              <a:rPr lang="en-US" altLang="zh-CN" sz="3200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zh-CN" altLang="en-US" sz="3200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产生背景</a:t>
            </a:r>
            <a:r>
              <a:rPr lang="en-US" altLang="zh-CN" sz="3200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)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EF64336-AD6C-4EEE-883C-732D11A52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261" y="2861220"/>
            <a:ext cx="10524529" cy="214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5000"/>
              </a:spcBef>
            </a:pPr>
            <a:r>
              <a:rPr lang="en-US" altLang="zh-CN" sz="3200" b="1" i="1" dirty="0">
                <a:latin typeface="Times New Roman" pitchFamily="18" charset="0"/>
                <a:ea typeface="黑体" pitchFamily="2" charset="-122"/>
              </a:rPr>
              <a:t>         </a:t>
            </a:r>
            <a:r>
              <a:rPr lang="en-US" altLang="zh-CN" sz="3200" b="1" i="1" dirty="0">
                <a:latin typeface="Times New Roman" pitchFamily="18" charset="0"/>
              </a:rPr>
              <a:t>A, B  </a:t>
            </a:r>
            <a:r>
              <a:rPr lang="zh-CN" altLang="en-US" sz="3200" b="1" dirty="0">
                <a:latin typeface="Times New Roman" pitchFamily="18" charset="0"/>
              </a:rPr>
              <a:t>两人赌技相同</a:t>
            </a:r>
            <a:r>
              <a:rPr lang="en-US" altLang="zh-CN" sz="3200" b="1" dirty="0">
                <a:latin typeface="Times New Roman" pitchFamily="18" charset="0"/>
              </a:rPr>
              <a:t>, </a:t>
            </a:r>
            <a:r>
              <a:rPr lang="zh-CN" altLang="en-US" sz="3200" b="1" dirty="0">
                <a:latin typeface="Times New Roman" pitchFamily="18" charset="0"/>
              </a:rPr>
              <a:t>各出赌金</a:t>
            </a:r>
            <a:r>
              <a:rPr lang="en-US" altLang="zh-CN" sz="3200" b="1" dirty="0">
                <a:latin typeface="Times New Roman" pitchFamily="18" charset="0"/>
              </a:rPr>
              <a:t>100</a:t>
            </a:r>
            <a:r>
              <a:rPr lang="zh-CN" altLang="en-US" sz="3200" b="1" dirty="0">
                <a:latin typeface="Times New Roman" pitchFamily="18" charset="0"/>
              </a:rPr>
              <a:t>元</a:t>
            </a:r>
            <a:r>
              <a:rPr lang="en-US" altLang="zh-CN" sz="3200" b="1" dirty="0">
                <a:latin typeface="Times New Roman" pitchFamily="18" charset="0"/>
              </a:rPr>
              <a:t>,</a:t>
            </a:r>
            <a:r>
              <a:rPr lang="zh-CN" altLang="en-US" sz="3200" b="1" dirty="0">
                <a:latin typeface="Times New Roman" pitchFamily="18" charset="0"/>
              </a:rPr>
              <a:t>并约定先胜三局者为胜</a:t>
            </a:r>
            <a:r>
              <a:rPr lang="en-US" altLang="zh-CN" sz="3200" b="1" dirty="0">
                <a:latin typeface="Times New Roman" pitchFamily="18" charset="0"/>
              </a:rPr>
              <a:t>, </a:t>
            </a:r>
            <a:r>
              <a:rPr lang="zh-CN" altLang="en-US" sz="3200" b="1" dirty="0">
                <a:latin typeface="Times New Roman" pitchFamily="18" charset="0"/>
              </a:rPr>
              <a:t>取得全部 </a:t>
            </a:r>
            <a:r>
              <a:rPr lang="en-US" altLang="zh-CN" sz="3200" b="1" dirty="0">
                <a:latin typeface="Times New Roman" pitchFamily="18" charset="0"/>
              </a:rPr>
              <a:t>200 </a:t>
            </a:r>
            <a:r>
              <a:rPr lang="zh-CN" altLang="en-US" sz="3200" b="1" dirty="0">
                <a:latin typeface="Times New Roman" pitchFamily="18" charset="0"/>
              </a:rPr>
              <a:t>元</a:t>
            </a:r>
            <a:r>
              <a:rPr lang="en-US" altLang="zh-CN" sz="3200" b="1" dirty="0">
                <a:latin typeface="Times New Roman" pitchFamily="18" charset="0"/>
              </a:rPr>
              <a:t>.</a:t>
            </a:r>
            <a:r>
              <a:rPr lang="zh-CN" altLang="en-US" sz="3200" b="1" dirty="0">
                <a:latin typeface="Times New Roman" pitchFamily="18" charset="0"/>
              </a:rPr>
              <a:t>由于出现意外情况 </a:t>
            </a:r>
            <a:r>
              <a:rPr lang="en-US" altLang="zh-CN" sz="3200" b="1" dirty="0">
                <a:latin typeface="Times New Roman" pitchFamily="18" charset="0"/>
              </a:rPr>
              <a:t>,</a:t>
            </a:r>
            <a:r>
              <a:rPr lang="zh-CN" altLang="en-US" sz="3200" b="1" dirty="0">
                <a:latin typeface="Times New Roman" pitchFamily="18" charset="0"/>
              </a:rPr>
              <a:t>在 </a:t>
            </a:r>
            <a:r>
              <a:rPr lang="en-US" altLang="zh-CN" sz="3200" b="1" i="1" dirty="0">
                <a:latin typeface="Times New Roman" pitchFamily="18" charset="0"/>
              </a:rPr>
              <a:t>A </a:t>
            </a:r>
            <a:r>
              <a:rPr lang="zh-CN" altLang="en-US" sz="3200" b="1" dirty="0">
                <a:latin typeface="Times New Roman" pitchFamily="18" charset="0"/>
              </a:rPr>
              <a:t>胜 </a:t>
            </a:r>
            <a:r>
              <a:rPr lang="en-US" altLang="zh-CN" sz="3200" b="1" dirty="0">
                <a:latin typeface="Times New Roman" pitchFamily="18" charset="0"/>
              </a:rPr>
              <a:t>2 </a:t>
            </a:r>
            <a:r>
              <a:rPr lang="zh-CN" altLang="en-US" sz="3200" b="1" dirty="0">
                <a:latin typeface="Times New Roman" pitchFamily="18" charset="0"/>
              </a:rPr>
              <a:t>局 </a:t>
            </a:r>
            <a:r>
              <a:rPr lang="en-US" altLang="zh-CN" sz="3200" b="1" i="1" dirty="0">
                <a:latin typeface="Times New Roman" pitchFamily="18" charset="0"/>
              </a:rPr>
              <a:t>B </a:t>
            </a:r>
            <a:r>
              <a:rPr lang="zh-CN" altLang="en-US" sz="3200" b="1" dirty="0">
                <a:latin typeface="Times New Roman" pitchFamily="18" charset="0"/>
              </a:rPr>
              <a:t>胜</a:t>
            </a:r>
            <a:r>
              <a:rPr lang="en-US" altLang="zh-CN" sz="3200" b="1" dirty="0">
                <a:latin typeface="Times New Roman" pitchFamily="18" charset="0"/>
              </a:rPr>
              <a:t>1 </a:t>
            </a:r>
            <a:r>
              <a:rPr lang="zh-CN" altLang="en-US" sz="3200" b="1" dirty="0">
                <a:latin typeface="Times New Roman" pitchFamily="18" charset="0"/>
              </a:rPr>
              <a:t>局时</a:t>
            </a:r>
            <a:r>
              <a:rPr lang="en-US" altLang="zh-CN" sz="3200" b="1" dirty="0">
                <a:latin typeface="Times New Roman" pitchFamily="18" charset="0"/>
              </a:rPr>
              <a:t>,</a:t>
            </a:r>
            <a:r>
              <a:rPr lang="zh-CN" altLang="en-US" sz="3200" b="1" dirty="0">
                <a:latin typeface="Times New Roman" pitchFamily="18" charset="0"/>
              </a:rPr>
              <a:t>不得不终止赌博</a:t>
            </a:r>
            <a:r>
              <a:rPr lang="en-US" altLang="zh-CN" sz="3200" b="1" dirty="0">
                <a:latin typeface="Times New Roman" pitchFamily="18" charset="0"/>
              </a:rPr>
              <a:t>, </a:t>
            </a:r>
            <a:r>
              <a:rPr lang="zh-CN" altLang="en-US" sz="3200" b="1" dirty="0">
                <a:latin typeface="Times New Roman" pitchFamily="18" charset="0"/>
              </a:rPr>
              <a:t>如果要分赌金</a:t>
            </a:r>
            <a:r>
              <a:rPr lang="en-US" altLang="zh-CN" sz="3200" b="1" dirty="0">
                <a:latin typeface="Times New Roman" pitchFamily="18" charset="0"/>
              </a:rPr>
              <a:t>,</a:t>
            </a:r>
            <a:r>
              <a:rPr lang="zh-CN" altLang="en-US" sz="3200" b="1" dirty="0">
                <a:latin typeface="Times New Roman" pitchFamily="18" charset="0"/>
              </a:rPr>
              <a:t>该如何分配才算公平</a:t>
            </a:r>
            <a:r>
              <a:rPr lang="en-US" altLang="zh-CN" sz="3200" b="1" dirty="0">
                <a:latin typeface="Times New Roman" pitchFamily="18" charset="0"/>
              </a:rPr>
              <a:t>?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981B0A0-5000-40E9-902A-D36EF4FE39E7}"/>
              </a:ext>
            </a:extLst>
          </p:cNvPr>
          <p:cNvSpPr txBox="1">
            <a:spLocks noChangeArrowheads="1"/>
          </p:cNvSpPr>
          <p:nvPr/>
        </p:nvSpPr>
        <p:spPr>
          <a:xfrm>
            <a:off x="406574" y="1084907"/>
            <a:ext cx="7396162" cy="685800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/>
            <a:r>
              <a:rPr lang="zh-CN" altLang="en-US">
                <a:latin typeface="黑体" pitchFamily="2" charset="-122"/>
              </a:rPr>
              <a:t>一、数学期望的概念  </a:t>
            </a:r>
            <a:endParaRPr lang="zh-CN" altLang="en-US" dirty="0">
              <a:latin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随机变量函数的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1C4B9D85-F5AD-4B64-BF2D-368AFC22E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393914"/>
              </p:ext>
            </p:extLst>
          </p:nvPr>
        </p:nvGraphicFramePr>
        <p:xfrm>
          <a:off x="1423863" y="1772816"/>
          <a:ext cx="61229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121080" imgH="698400" progId="Equation.3">
                  <p:embed/>
                </p:oleObj>
              </mc:Choice>
              <mc:Fallback>
                <p:oleObj name="Equation" r:id="rId3" imgW="6121080" imgH="698400" progId="Equation.3">
                  <p:embed/>
                  <p:pic>
                    <p:nvPicPr>
                      <p:cNvPr id="850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863" y="1772816"/>
                        <a:ext cx="61229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">
            <a:extLst>
              <a:ext uri="{FF2B5EF4-FFF2-40B4-BE49-F238E27FC236}">
                <a16:creationId xmlns:a16="http://schemas.microsoft.com/office/drawing/2014/main" id="{689FA925-5ECC-4938-BC64-830F306A3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80860"/>
              </p:ext>
            </p:extLst>
          </p:nvPr>
        </p:nvGraphicFramePr>
        <p:xfrm>
          <a:off x="723776" y="1094516"/>
          <a:ext cx="853835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215640" progId="Equation.DSMT4">
                  <p:embed/>
                </p:oleObj>
              </mc:Choice>
              <mc:Fallback>
                <p:oleObj name="Equation" r:id="rId5" imgW="3657600" imgH="215640" progId="Equation.DSMT4">
                  <p:embed/>
                  <p:pic>
                    <p:nvPicPr>
                      <p:cNvPr id="8502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76" y="1094516"/>
                        <a:ext cx="853835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1">
            <a:extLst>
              <a:ext uri="{FF2B5EF4-FFF2-40B4-BE49-F238E27FC236}">
                <a16:creationId xmlns:a16="http://schemas.microsoft.com/office/drawing/2014/main" id="{9F02BEA0-F0F6-4BB6-B008-391345F7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782999"/>
              </p:ext>
            </p:extLst>
          </p:nvPr>
        </p:nvGraphicFramePr>
        <p:xfrm>
          <a:off x="723776" y="2708920"/>
          <a:ext cx="589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892480" imgH="444240" progId="Equation.3">
                  <p:embed/>
                </p:oleObj>
              </mc:Choice>
              <mc:Fallback>
                <p:oleObj name="Equation" r:id="rId7" imgW="5892480" imgH="444240" progId="Equation.3">
                  <p:embed/>
                  <p:pic>
                    <p:nvPicPr>
                      <p:cNvPr id="8502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76" y="2708920"/>
                        <a:ext cx="589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2060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随机变量函数的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pSp>
        <p:nvGrpSpPr>
          <p:cNvPr id="6" name="Group 62">
            <a:extLst>
              <a:ext uri="{FF2B5EF4-FFF2-40B4-BE49-F238E27FC236}">
                <a16:creationId xmlns:a16="http://schemas.microsoft.com/office/drawing/2014/main" id="{6BC750DD-22A8-4A31-A86E-01374AED2885}"/>
              </a:ext>
            </a:extLst>
          </p:cNvPr>
          <p:cNvGrpSpPr>
            <a:grpSpLocks/>
          </p:cNvGrpSpPr>
          <p:nvPr/>
        </p:nvGrpSpPr>
        <p:grpSpPr bwMode="auto">
          <a:xfrm>
            <a:off x="1321668" y="5030688"/>
            <a:ext cx="6553200" cy="990600"/>
            <a:chOff x="920" y="3067"/>
            <a:chExt cx="4128" cy="624"/>
          </a:xfrm>
        </p:grpSpPr>
        <p:grpSp>
          <p:nvGrpSpPr>
            <p:cNvPr id="7" name="Group 52">
              <a:extLst>
                <a:ext uri="{FF2B5EF4-FFF2-40B4-BE49-F238E27FC236}">
                  <a16:creationId xmlns:a16="http://schemas.microsoft.com/office/drawing/2014/main" id="{234F2C38-9C10-491B-AE20-9E37BBB93F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0" y="3067"/>
              <a:ext cx="4128" cy="624"/>
              <a:chOff x="624" y="2784"/>
              <a:chExt cx="4128" cy="672"/>
            </a:xfrm>
          </p:grpSpPr>
          <p:grpSp>
            <p:nvGrpSpPr>
              <p:cNvPr id="14" name="Group 46">
                <a:extLst>
                  <a:ext uri="{FF2B5EF4-FFF2-40B4-BE49-F238E27FC236}">
                    <a16:creationId xmlns:a16="http://schemas.microsoft.com/office/drawing/2014/main" id="{D9FFBC29-A542-4178-8055-3B69616A2A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784"/>
                <a:ext cx="4128" cy="672"/>
                <a:chOff x="624" y="3168"/>
                <a:chExt cx="4128" cy="672"/>
              </a:xfrm>
            </p:grpSpPr>
            <p:sp>
              <p:nvSpPr>
                <p:cNvPr id="17" name="Line 32">
                  <a:extLst>
                    <a:ext uri="{FF2B5EF4-FFF2-40B4-BE49-F238E27FC236}">
                      <a16:creationId xmlns:a16="http://schemas.microsoft.com/office/drawing/2014/main" id="{F12E4B2E-3F2F-4D45-BB29-AAC4D4BA3C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3168"/>
                  <a:ext cx="4128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33">
                  <a:extLst>
                    <a:ext uri="{FF2B5EF4-FFF2-40B4-BE49-F238E27FC236}">
                      <a16:creationId xmlns:a16="http://schemas.microsoft.com/office/drawing/2014/main" id="{E77DB053-AF3D-4780-A467-ACD1F64D4C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3504"/>
                  <a:ext cx="4128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34">
                  <a:extLst>
                    <a:ext uri="{FF2B5EF4-FFF2-40B4-BE49-F238E27FC236}">
                      <a16:creationId xmlns:a16="http://schemas.microsoft.com/office/drawing/2014/main" id="{7443DC1D-AC3A-4C75-9853-947AF88B19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3840"/>
                  <a:ext cx="4128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35">
                  <a:extLst>
                    <a:ext uri="{FF2B5EF4-FFF2-40B4-BE49-F238E27FC236}">
                      <a16:creationId xmlns:a16="http://schemas.microsoft.com/office/drawing/2014/main" id="{D46835EA-A377-4B03-9BEC-BD5C974485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6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36">
                  <a:extLst>
                    <a:ext uri="{FF2B5EF4-FFF2-40B4-BE49-F238E27FC236}">
                      <a16:creationId xmlns:a16="http://schemas.microsoft.com/office/drawing/2014/main" id="{AF2708C9-DBC1-4252-83F3-8D6779DF4B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316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37">
                  <a:extLst>
                    <a:ext uri="{FF2B5EF4-FFF2-40B4-BE49-F238E27FC236}">
                      <a16:creationId xmlns:a16="http://schemas.microsoft.com/office/drawing/2014/main" id="{FF9F2D4D-91E3-4483-B52A-7E7630BE97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316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5" name="Object 38">
                <a:extLst>
                  <a:ext uri="{FF2B5EF4-FFF2-40B4-BE49-F238E27FC236}">
                    <a16:creationId xmlns:a16="http://schemas.microsoft.com/office/drawing/2014/main" id="{FC600F4D-67ED-42BC-B86A-303CF8D82C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64" y="2832"/>
              <a:ext cx="2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368280" imgH="317160" progId="Equation.3">
                      <p:embed/>
                    </p:oleObj>
                  </mc:Choice>
                  <mc:Fallback>
                    <p:oleObj name="Equation" r:id="rId3" imgW="368280" imgH="317160" progId="Equation.3">
                      <p:embed/>
                      <p:pic>
                        <p:nvPicPr>
                          <p:cNvPr id="86054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832"/>
                            <a:ext cx="2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39">
                <a:extLst>
                  <a:ext uri="{FF2B5EF4-FFF2-40B4-BE49-F238E27FC236}">
                    <a16:creationId xmlns:a16="http://schemas.microsoft.com/office/drawing/2014/main" id="{4DFF854A-B1D4-4AFC-91C4-191B844E5E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2" y="3216"/>
              <a:ext cx="17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279360" imgH="330120" progId="Equation.3">
                      <p:embed/>
                    </p:oleObj>
                  </mc:Choice>
                  <mc:Fallback>
                    <p:oleObj name="Equation" r:id="rId5" imgW="279360" imgH="330120" progId="Equation.3">
                      <p:embed/>
                      <p:pic>
                        <p:nvPicPr>
                          <p:cNvPr id="86055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3216"/>
                            <a:ext cx="17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" name="Object 40">
              <a:extLst>
                <a:ext uri="{FF2B5EF4-FFF2-40B4-BE49-F238E27FC236}">
                  <a16:creationId xmlns:a16="http://schemas.microsoft.com/office/drawing/2014/main" id="{5C97E3EE-B747-4A4E-A8A8-8D507C9069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2" y="3115"/>
            <a:ext cx="12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0440" imgH="317160" progId="Equation.3">
                    <p:embed/>
                  </p:oleObj>
                </mc:Choice>
                <mc:Fallback>
                  <p:oleObj name="Equation" r:id="rId7" imgW="190440" imgH="317160" progId="Equation.3">
                    <p:embed/>
                    <p:pic>
                      <p:nvPicPr>
                        <p:cNvPr id="8605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2" y="3115"/>
                          <a:ext cx="12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1">
              <a:extLst>
                <a:ext uri="{FF2B5EF4-FFF2-40B4-BE49-F238E27FC236}">
                  <a16:creationId xmlns:a16="http://schemas.microsoft.com/office/drawing/2014/main" id="{F58A91CB-468A-439C-B81C-2D1A8D1247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0" y="3115"/>
            <a:ext cx="14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28600" imgH="317160" progId="Equation.3">
                    <p:embed/>
                  </p:oleObj>
                </mc:Choice>
                <mc:Fallback>
                  <p:oleObj name="Equation" r:id="rId9" imgW="228600" imgH="317160" progId="Equation.3">
                    <p:embed/>
                    <p:pic>
                      <p:nvPicPr>
                        <p:cNvPr id="86057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0" y="3115"/>
                          <a:ext cx="14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42">
              <a:extLst>
                <a:ext uri="{FF2B5EF4-FFF2-40B4-BE49-F238E27FC236}">
                  <a16:creationId xmlns:a16="http://schemas.microsoft.com/office/drawing/2014/main" id="{9EF57BB1-1511-44A0-84D6-4A060B5183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6" y="3115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8600" imgH="330120" progId="Equation.3">
                    <p:embed/>
                  </p:oleObj>
                </mc:Choice>
                <mc:Fallback>
                  <p:oleObj name="Equation" r:id="rId11" imgW="228600" imgH="330120" progId="Equation.3">
                    <p:embed/>
                    <p:pic>
                      <p:nvPicPr>
                        <p:cNvPr id="8605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3115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43">
              <a:extLst>
                <a:ext uri="{FF2B5EF4-FFF2-40B4-BE49-F238E27FC236}">
                  <a16:creationId xmlns:a16="http://schemas.microsoft.com/office/drawing/2014/main" id="{41443018-51A2-4525-946D-1CC90FD85C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6" y="3451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69800" imgH="317160" progId="Equation.3">
                    <p:embed/>
                  </p:oleObj>
                </mc:Choice>
                <mc:Fallback>
                  <p:oleObj name="Equation" r:id="rId13" imgW="469800" imgH="317160" progId="Equation.3">
                    <p:embed/>
                    <p:pic>
                      <p:nvPicPr>
                        <p:cNvPr id="86059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6" y="3451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44">
              <a:extLst>
                <a:ext uri="{FF2B5EF4-FFF2-40B4-BE49-F238E27FC236}">
                  <a16:creationId xmlns:a16="http://schemas.microsoft.com/office/drawing/2014/main" id="{54683789-3B63-4764-8A40-62D80E6E54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6" y="3455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69800" imgH="317160" progId="Equation.3">
                    <p:embed/>
                  </p:oleObj>
                </mc:Choice>
                <mc:Fallback>
                  <p:oleObj name="Equation" r:id="rId15" imgW="469800" imgH="317160" progId="Equation.3">
                    <p:embed/>
                    <p:pic>
                      <p:nvPicPr>
                        <p:cNvPr id="8606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" y="3455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5">
              <a:extLst>
                <a:ext uri="{FF2B5EF4-FFF2-40B4-BE49-F238E27FC236}">
                  <a16:creationId xmlns:a16="http://schemas.microsoft.com/office/drawing/2014/main" id="{2A725CF3-F108-42BA-BAFF-D5BE907866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0" y="3455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69800" imgH="317160" progId="Equation.3">
                    <p:embed/>
                  </p:oleObj>
                </mc:Choice>
                <mc:Fallback>
                  <p:oleObj name="Equation" r:id="rId17" imgW="469800" imgH="317160" progId="Equation.3">
                    <p:embed/>
                    <p:pic>
                      <p:nvPicPr>
                        <p:cNvPr id="8606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" y="3455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61">
            <a:extLst>
              <a:ext uri="{FF2B5EF4-FFF2-40B4-BE49-F238E27FC236}">
                <a16:creationId xmlns:a16="http://schemas.microsoft.com/office/drawing/2014/main" id="{18BF6830-0892-4A86-8551-4D4587655802}"/>
              </a:ext>
            </a:extLst>
          </p:cNvPr>
          <p:cNvGrpSpPr>
            <a:grpSpLocks/>
          </p:cNvGrpSpPr>
          <p:nvPr/>
        </p:nvGrpSpPr>
        <p:grpSpPr bwMode="auto">
          <a:xfrm>
            <a:off x="718418" y="4406800"/>
            <a:ext cx="2997200" cy="530225"/>
            <a:chOff x="540" y="2674"/>
            <a:chExt cx="1888" cy="334"/>
          </a:xfrm>
        </p:grpSpPr>
        <p:sp>
          <p:nvSpPr>
            <p:cNvPr id="24" name="Text Box 31">
              <a:extLst>
                <a:ext uri="{FF2B5EF4-FFF2-40B4-BE49-F238E27FC236}">
                  <a16:creationId xmlns:a16="http://schemas.microsoft.com/office/drawing/2014/main" id="{3AAAD94F-14DD-4261-90B9-591107439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" y="267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  <a:ea typeface="黑体" pitchFamily="2" charset="-122"/>
                </a:rPr>
                <a:t>解</a:t>
              </a:r>
              <a:endParaRPr kumimoji="1" lang="zh-CN" altLang="en-US" sz="2800" b="1">
                <a:latin typeface="Times New Roman" pitchFamily="18" charset="0"/>
              </a:endParaRPr>
            </a:p>
          </p:txBody>
        </p:sp>
        <p:graphicFrame>
          <p:nvGraphicFramePr>
            <p:cNvPr id="25" name="Object 53">
              <a:extLst>
                <a:ext uri="{FF2B5EF4-FFF2-40B4-BE49-F238E27FC236}">
                  <a16:creationId xmlns:a16="http://schemas.microsoft.com/office/drawing/2014/main" id="{273DA2B3-A643-4DE6-A9B7-4BFEB2E068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8" y="2736"/>
            <a:ext cx="14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286000" imgH="431640" progId="Equation.3">
                    <p:embed/>
                  </p:oleObj>
                </mc:Choice>
                <mc:Fallback>
                  <p:oleObj name="Equation" r:id="rId19" imgW="2286000" imgH="431640" progId="Equation.3">
                    <p:embed/>
                    <p:pic>
                      <p:nvPicPr>
                        <p:cNvPr id="86069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8" y="2736"/>
                          <a:ext cx="14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57">
            <a:extLst>
              <a:ext uri="{FF2B5EF4-FFF2-40B4-BE49-F238E27FC236}">
                <a16:creationId xmlns:a16="http://schemas.microsoft.com/office/drawing/2014/main" id="{A9E89ACE-DFD2-4E45-BEFE-61E288D0CD18}"/>
              </a:ext>
            </a:extLst>
          </p:cNvPr>
          <p:cNvGrpSpPr>
            <a:grpSpLocks/>
          </p:cNvGrpSpPr>
          <p:nvPr/>
        </p:nvGrpSpPr>
        <p:grpSpPr bwMode="auto">
          <a:xfrm>
            <a:off x="1380406" y="1508025"/>
            <a:ext cx="6096000" cy="2057400"/>
            <a:chOff x="720" y="816"/>
            <a:chExt cx="3840" cy="1296"/>
          </a:xfrm>
        </p:grpSpPr>
        <p:grpSp>
          <p:nvGrpSpPr>
            <p:cNvPr id="27" name="Group 11">
              <a:extLst>
                <a:ext uri="{FF2B5EF4-FFF2-40B4-BE49-F238E27FC236}">
                  <a16:creationId xmlns:a16="http://schemas.microsoft.com/office/drawing/2014/main" id="{80C556B2-235E-4F35-97EB-CD41A573F9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816"/>
              <a:ext cx="3840" cy="1296"/>
              <a:chOff x="720" y="816"/>
              <a:chExt cx="3840" cy="1488"/>
            </a:xfrm>
          </p:grpSpPr>
          <p:grpSp>
            <p:nvGrpSpPr>
              <p:cNvPr id="47" name="Group 9">
                <a:extLst>
                  <a:ext uri="{FF2B5EF4-FFF2-40B4-BE49-F238E27FC236}">
                    <a16:creationId xmlns:a16="http://schemas.microsoft.com/office/drawing/2014/main" id="{826AE69B-57B7-4BEC-B65F-9D07C7EBAE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816"/>
                <a:ext cx="3840" cy="1488"/>
                <a:chOff x="816" y="864"/>
                <a:chExt cx="3840" cy="1488"/>
              </a:xfrm>
            </p:grpSpPr>
            <p:sp>
              <p:nvSpPr>
                <p:cNvPr id="49" name="Line 3">
                  <a:extLst>
                    <a:ext uri="{FF2B5EF4-FFF2-40B4-BE49-F238E27FC236}">
                      <a16:creationId xmlns:a16="http://schemas.microsoft.com/office/drawing/2014/main" id="{6EA4BDB1-965D-4266-B1F7-8B2630A74C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864"/>
                  <a:ext cx="384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">
                  <a:extLst>
                    <a:ext uri="{FF2B5EF4-FFF2-40B4-BE49-F238E27FC236}">
                      <a16:creationId xmlns:a16="http://schemas.microsoft.com/office/drawing/2014/main" id="{405FEB2B-649A-4EC0-9DA4-A78FEEC96D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1248"/>
                  <a:ext cx="384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5">
                  <a:extLst>
                    <a:ext uri="{FF2B5EF4-FFF2-40B4-BE49-F238E27FC236}">
                      <a16:creationId xmlns:a16="http://schemas.microsoft.com/office/drawing/2014/main" id="{BE8E4801-BA61-448C-BD1E-B94B488B16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6" y="2352"/>
                  <a:ext cx="384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6">
                  <a:extLst>
                    <a:ext uri="{FF2B5EF4-FFF2-40B4-BE49-F238E27FC236}">
                      <a16:creationId xmlns:a16="http://schemas.microsoft.com/office/drawing/2014/main" id="{7078E3EE-513F-4C0D-8558-6E5365C25A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864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7">
                  <a:extLst>
                    <a:ext uri="{FF2B5EF4-FFF2-40B4-BE49-F238E27FC236}">
                      <a16:creationId xmlns:a16="http://schemas.microsoft.com/office/drawing/2014/main" id="{58C61787-C0D5-4CD5-AD90-9065C4121E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864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8">
                  <a:extLst>
                    <a:ext uri="{FF2B5EF4-FFF2-40B4-BE49-F238E27FC236}">
                      <a16:creationId xmlns:a16="http://schemas.microsoft.com/office/drawing/2014/main" id="{2613F63E-64B1-4F09-BC04-6C98E76B88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40" y="864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" name="Line 10">
                <a:extLst>
                  <a:ext uri="{FF2B5EF4-FFF2-40B4-BE49-F238E27FC236}">
                    <a16:creationId xmlns:a16="http://schemas.microsoft.com/office/drawing/2014/main" id="{E6445E4E-E5AC-4005-95F2-BEF33E2EA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864"/>
                <a:ext cx="720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" name="Group 49">
              <a:extLst>
                <a:ext uri="{FF2B5EF4-FFF2-40B4-BE49-F238E27FC236}">
                  <a16:creationId xmlns:a16="http://schemas.microsoft.com/office/drawing/2014/main" id="{A2186711-B29E-4917-B64A-A71A39E3C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864"/>
              <a:ext cx="3456" cy="1248"/>
              <a:chOff x="816" y="864"/>
              <a:chExt cx="3488" cy="1360"/>
            </a:xfrm>
          </p:grpSpPr>
          <p:grpSp>
            <p:nvGrpSpPr>
              <p:cNvPr id="29" name="Group 48">
                <a:extLst>
                  <a:ext uri="{FF2B5EF4-FFF2-40B4-BE49-F238E27FC236}">
                    <a16:creationId xmlns:a16="http://schemas.microsoft.com/office/drawing/2014/main" id="{0D190BB9-BC8D-4C22-BCBA-19558F0C90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864"/>
                <a:ext cx="3479" cy="1360"/>
                <a:chOff x="816" y="864"/>
                <a:chExt cx="3479" cy="1360"/>
              </a:xfrm>
            </p:grpSpPr>
            <p:graphicFrame>
              <p:nvGraphicFramePr>
                <p:cNvPr id="33" name="Object 12">
                  <a:extLst>
                    <a:ext uri="{FF2B5EF4-FFF2-40B4-BE49-F238E27FC236}">
                      <a16:creationId xmlns:a16="http://schemas.microsoft.com/office/drawing/2014/main" id="{D7F2F3C9-C992-4458-8BD4-34A449E45E7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00" y="864"/>
                <a:ext cx="232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1" imgW="368280" imgH="317160" progId="Equation.3">
                        <p:embed/>
                      </p:oleObj>
                    </mc:Choice>
                    <mc:Fallback>
                      <p:oleObj name="Equation" r:id="rId21" imgW="368280" imgH="317160" progId="Equation.3">
                        <p:embed/>
                        <p:pic>
                          <p:nvPicPr>
                            <p:cNvPr id="86028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0" y="864"/>
                              <a:ext cx="232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" name="Object 13">
                  <a:extLst>
                    <a:ext uri="{FF2B5EF4-FFF2-40B4-BE49-F238E27FC236}">
                      <a16:creationId xmlns:a16="http://schemas.microsoft.com/office/drawing/2014/main" id="{B7F4FC49-773F-4C64-9B98-CA1510E2894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6" y="960"/>
                <a:ext cx="183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2" imgW="291960" imgH="317160" progId="Equation.3">
                        <p:embed/>
                      </p:oleObj>
                    </mc:Choice>
                    <mc:Fallback>
                      <p:oleObj name="Equation" r:id="rId22" imgW="291960" imgH="317160" progId="Equation.3">
                        <p:embed/>
                        <p:pic>
                          <p:nvPicPr>
                            <p:cNvPr id="86029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6" y="960"/>
                              <a:ext cx="183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" name="Object 14">
                  <a:extLst>
                    <a:ext uri="{FF2B5EF4-FFF2-40B4-BE49-F238E27FC236}">
                      <a16:creationId xmlns:a16="http://schemas.microsoft.com/office/drawing/2014/main" id="{285B0D3E-ED7E-4E1C-9872-89EE383A905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016" y="912"/>
                <a:ext cx="120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4" imgW="190440" imgH="317160" progId="Equation.3">
                        <p:embed/>
                      </p:oleObj>
                    </mc:Choice>
                    <mc:Fallback>
                      <p:oleObj name="Equation" r:id="rId24" imgW="190440" imgH="317160" progId="Equation.3">
                        <p:embed/>
                        <p:pic>
                          <p:nvPicPr>
                            <p:cNvPr id="8603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16" y="912"/>
                              <a:ext cx="120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" name="Object 15">
                  <a:extLst>
                    <a:ext uri="{FF2B5EF4-FFF2-40B4-BE49-F238E27FC236}">
                      <a16:creationId xmlns:a16="http://schemas.microsoft.com/office/drawing/2014/main" id="{44EB0C31-4733-477A-916C-EE5513DC6B8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20" y="912"/>
                <a:ext cx="144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5" imgW="228600" imgH="317160" progId="Equation.3">
                        <p:embed/>
                      </p:oleObj>
                    </mc:Choice>
                    <mc:Fallback>
                      <p:oleObj name="Equation" r:id="rId25" imgW="228600" imgH="317160" progId="Equation.3">
                        <p:embed/>
                        <p:pic>
                          <p:nvPicPr>
                            <p:cNvPr id="86031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20" y="912"/>
                              <a:ext cx="144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Object 16">
                  <a:extLst>
                    <a:ext uri="{FF2B5EF4-FFF2-40B4-BE49-F238E27FC236}">
                      <a16:creationId xmlns:a16="http://schemas.microsoft.com/office/drawing/2014/main" id="{EADAEC91-FCC6-4BA7-9F2F-59C6301EEEF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80" y="912"/>
                <a:ext cx="144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6" imgW="228600" imgH="330120" progId="Equation.3">
                        <p:embed/>
                      </p:oleObj>
                    </mc:Choice>
                    <mc:Fallback>
                      <p:oleObj name="Equation" r:id="rId26" imgW="228600" imgH="330120" progId="Equation.3">
                        <p:embed/>
                        <p:pic>
                          <p:nvPicPr>
                            <p:cNvPr id="86032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0" y="912"/>
                              <a:ext cx="144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Object 17">
                  <a:extLst>
                    <a:ext uri="{FF2B5EF4-FFF2-40B4-BE49-F238E27FC236}">
                      <a16:creationId xmlns:a16="http://schemas.microsoft.com/office/drawing/2014/main" id="{FAD4FC23-91F2-4454-AE74-CCD9CDC3568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0" y="1296"/>
                <a:ext cx="296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7" imgW="469800" imgH="317160" progId="Equation.3">
                        <p:embed/>
                      </p:oleObj>
                    </mc:Choice>
                    <mc:Fallback>
                      <p:oleObj name="Equation" r:id="rId27" imgW="469800" imgH="317160" progId="Equation.3">
                        <p:embed/>
                        <p:pic>
                          <p:nvPicPr>
                            <p:cNvPr id="86033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60" y="1296"/>
                              <a:ext cx="296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Object 18">
                  <a:extLst>
                    <a:ext uri="{FF2B5EF4-FFF2-40B4-BE49-F238E27FC236}">
                      <a16:creationId xmlns:a16="http://schemas.microsoft.com/office/drawing/2014/main" id="{5028339E-0EE6-4D4D-950A-047C85F1BD1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56" y="1680"/>
                <a:ext cx="135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9" imgW="215640" imgH="330120" progId="Equation.3">
                        <p:embed/>
                      </p:oleObj>
                    </mc:Choice>
                    <mc:Fallback>
                      <p:oleObj name="Equation" r:id="rId29" imgW="215640" imgH="330120" progId="Equation.3">
                        <p:embed/>
                        <p:pic>
                          <p:nvPicPr>
                            <p:cNvPr id="86034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1680"/>
                              <a:ext cx="135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" name="Object 19">
                  <a:extLst>
                    <a:ext uri="{FF2B5EF4-FFF2-40B4-BE49-F238E27FC236}">
                      <a16:creationId xmlns:a16="http://schemas.microsoft.com/office/drawing/2014/main" id="{2820EC3F-8B30-49E4-832C-39C0200A5DE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56" y="2016"/>
                <a:ext cx="120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1" imgW="190440" imgH="317160" progId="Equation.3">
                        <p:embed/>
                      </p:oleObj>
                    </mc:Choice>
                    <mc:Fallback>
                      <p:oleObj name="Equation" r:id="rId31" imgW="190440" imgH="317160" progId="Equation.3">
                        <p:embed/>
                        <p:pic>
                          <p:nvPicPr>
                            <p:cNvPr id="86035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2016"/>
                              <a:ext cx="120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" name="Object 20">
                  <a:extLst>
                    <a:ext uri="{FF2B5EF4-FFF2-40B4-BE49-F238E27FC236}">
                      <a16:creationId xmlns:a16="http://schemas.microsoft.com/office/drawing/2014/main" id="{5608FB97-BD19-4667-B990-1C9E02DFFC5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920" y="1296"/>
                <a:ext cx="320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2" imgW="507960" imgH="330120" progId="Equation.3">
                        <p:embed/>
                      </p:oleObj>
                    </mc:Choice>
                    <mc:Fallback>
                      <p:oleObj name="Equation" r:id="rId32" imgW="507960" imgH="330120" progId="Equation.3">
                        <p:embed/>
                        <p:pic>
                          <p:nvPicPr>
                            <p:cNvPr id="86036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0" y="1296"/>
                              <a:ext cx="320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" name="Object 21">
                  <a:extLst>
                    <a:ext uri="{FF2B5EF4-FFF2-40B4-BE49-F238E27FC236}">
                      <a16:creationId xmlns:a16="http://schemas.microsoft.com/office/drawing/2014/main" id="{F12DECEA-C2C6-4474-B28F-FC4F66AC76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920" y="1632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4" imgW="495000" imgH="330120" progId="Equation.3">
                        <p:embed/>
                      </p:oleObj>
                    </mc:Choice>
                    <mc:Fallback>
                      <p:oleObj name="Equation" r:id="rId34" imgW="495000" imgH="330120" progId="Equation.3">
                        <p:embed/>
                        <p:pic>
                          <p:nvPicPr>
                            <p:cNvPr id="86037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0" y="1632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" name="Object 22">
                  <a:extLst>
                    <a:ext uri="{FF2B5EF4-FFF2-40B4-BE49-F238E27FC236}">
                      <a16:creationId xmlns:a16="http://schemas.microsoft.com/office/drawing/2014/main" id="{E8B38D5C-985D-41DF-A164-29DBBC266C0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920" y="2016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6" imgW="495000" imgH="330120" progId="Equation.3">
                        <p:embed/>
                      </p:oleObj>
                    </mc:Choice>
                    <mc:Fallback>
                      <p:oleObj name="Equation" r:id="rId36" imgW="495000" imgH="330120" progId="Equation.3">
                        <p:embed/>
                        <p:pic>
                          <p:nvPicPr>
                            <p:cNvPr id="86038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0" y="2016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" name="Object 23">
                  <a:extLst>
                    <a:ext uri="{FF2B5EF4-FFF2-40B4-BE49-F238E27FC236}">
                      <a16:creationId xmlns:a16="http://schemas.microsoft.com/office/drawing/2014/main" id="{40039816-3E5A-4A77-AD53-5E0814D3A7F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24" y="2016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7" imgW="495000" imgH="330120" progId="Equation.3">
                        <p:embed/>
                      </p:oleObj>
                    </mc:Choice>
                    <mc:Fallback>
                      <p:oleObj name="Equation" r:id="rId37" imgW="495000" imgH="330120" progId="Equation.3">
                        <p:embed/>
                        <p:pic>
                          <p:nvPicPr>
                            <p:cNvPr id="86039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24" y="2016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5" name="Object 24">
                  <a:extLst>
                    <a:ext uri="{FF2B5EF4-FFF2-40B4-BE49-F238E27FC236}">
                      <a16:creationId xmlns:a16="http://schemas.microsoft.com/office/drawing/2014/main" id="{F8BD6D89-F381-48C3-8860-2324BB0EFFE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24" y="1296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8" imgW="495000" imgH="330120" progId="Equation.3">
                        <p:embed/>
                      </p:oleObj>
                    </mc:Choice>
                    <mc:Fallback>
                      <p:oleObj name="Equation" r:id="rId38" imgW="495000" imgH="330120" progId="Equation.3">
                        <p:embed/>
                        <p:pic>
                          <p:nvPicPr>
                            <p:cNvPr id="8604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24" y="1296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" name="Object 25">
                  <a:extLst>
                    <a:ext uri="{FF2B5EF4-FFF2-40B4-BE49-F238E27FC236}">
                      <a16:creationId xmlns:a16="http://schemas.microsoft.com/office/drawing/2014/main" id="{45EB2F32-E4C8-4AE9-BE20-1F1616D148F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84" y="2016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9" imgW="495000" imgH="330120" progId="Equation.3">
                        <p:embed/>
                      </p:oleObj>
                    </mc:Choice>
                    <mc:Fallback>
                      <p:oleObj name="Equation" r:id="rId39" imgW="495000" imgH="330120" progId="Equation.3">
                        <p:embed/>
                        <p:pic>
                          <p:nvPicPr>
                            <p:cNvPr id="86041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84" y="2016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0" name="Object 26">
                <a:extLst>
                  <a:ext uri="{FF2B5EF4-FFF2-40B4-BE49-F238E27FC236}">
                    <a16:creationId xmlns:a16="http://schemas.microsoft.com/office/drawing/2014/main" id="{98C8D1F7-8775-4E70-9EA2-AA2B6D56F2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20" y="1632"/>
              <a:ext cx="135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0" imgW="215640" imgH="330120" progId="Equation.3">
                      <p:embed/>
                    </p:oleObj>
                  </mc:Choice>
                  <mc:Fallback>
                    <p:oleObj name="Equation" r:id="rId40" imgW="215640" imgH="330120" progId="Equation.3">
                      <p:embed/>
                      <p:pic>
                        <p:nvPicPr>
                          <p:cNvPr id="86042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632"/>
                            <a:ext cx="135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27">
                <a:extLst>
                  <a:ext uri="{FF2B5EF4-FFF2-40B4-BE49-F238E27FC236}">
                    <a16:creationId xmlns:a16="http://schemas.microsoft.com/office/drawing/2014/main" id="{E6621F6E-7BE6-4391-94DB-9FF39ABFED2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1296"/>
              <a:ext cx="135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1" imgW="215640" imgH="330120" progId="Equation.3">
                      <p:embed/>
                    </p:oleObj>
                  </mc:Choice>
                  <mc:Fallback>
                    <p:oleObj name="Equation" r:id="rId41" imgW="215640" imgH="330120" progId="Equation.3">
                      <p:embed/>
                      <p:pic>
                        <p:nvPicPr>
                          <p:cNvPr id="86043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296"/>
                            <a:ext cx="135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28">
                <a:extLst>
                  <a:ext uri="{FF2B5EF4-FFF2-40B4-BE49-F238E27FC236}">
                    <a16:creationId xmlns:a16="http://schemas.microsoft.com/office/drawing/2014/main" id="{3B2B8F52-4A97-40E3-B781-2A60CD486F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4" y="1632"/>
              <a:ext cx="32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2" imgW="507960" imgH="330120" progId="Equation.3">
                      <p:embed/>
                    </p:oleObj>
                  </mc:Choice>
                  <mc:Fallback>
                    <p:oleObj name="Equation" r:id="rId42" imgW="507960" imgH="330120" progId="Equation.3">
                      <p:embed/>
                      <p:pic>
                        <p:nvPicPr>
                          <p:cNvPr id="86044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632"/>
                            <a:ext cx="32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5" name="Object 30">
            <a:extLst>
              <a:ext uri="{FF2B5EF4-FFF2-40B4-BE49-F238E27FC236}">
                <a16:creationId xmlns:a16="http://schemas.microsoft.com/office/drawing/2014/main" id="{4083A400-F37A-4E76-A5C1-9A61D1CEF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917244"/>
              </p:ext>
            </p:extLst>
          </p:nvPr>
        </p:nvGraphicFramePr>
        <p:xfrm>
          <a:off x="847006" y="3717825"/>
          <a:ext cx="66817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6680160" imgH="469800" progId="Equation.3">
                  <p:embed/>
                </p:oleObj>
              </mc:Choice>
              <mc:Fallback>
                <p:oleObj name="Equation" r:id="rId44" imgW="6680160" imgH="469800" progId="Equation.3">
                  <p:embed/>
                  <p:pic>
                    <p:nvPicPr>
                      <p:cNvPr id="8604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06" y="3717825"/>
                        <a:ext cx="66817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E127D00B-0C52-4933-A7FA-2836C1B6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06" y="898425"/>
            <a:ext cx="5186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6  </a:t>
            </a:r>
            <a:r>
              <a:rPr kumimoji="1" lang="zh-CN" altLang="en-US" sz="2800" b="1" dirty="0">
                <a:latin typeface="Times New Roman" pitchFamily="18" charset="0"/>
              </a:rPr>
              <a:t>设 </a:t>
            </a:r>
            <a:r>
              <a:rPr kumimoji="1" lang="en-US" altLang="zh-CN" sz="2800" b="1" dirty="0">
                <a:latin typeface="Times New Roman" pitchFamily="18" charset="0"/>
              </a:rPr>
              <a:t>( </a:t>
            </a:r>
            <a:r>
              <a:rPr kumimoji="1" lang="en-US" altLang="zh-CN" sz="2800" b="1" i="1" dirty="0">
                <a:latin typeface="Times New Roman" pitchFamily="18" charset="0"/>
              </a:rPr>
              <a:t>X </a:t>
            </a:r>
            <a:r>
              <a:rPr kumimoji="1" lang="en-US" altLang="zh-CN" sz="2800" b="1" dirty="0">
                <a:latin typeface="Times New Roman" pitchFamily="18" charset="0"/>
              </a:rPr>
              <a:t>, </a:t>
            </a:r>
            <a:r>
              <a:rPr kumimoji="1" lang="en-US" altLang="zh-CN" sz="2800" b="1" i="1" dirty="0">
                <a:latin typeface="Times New Roman" pitchFamily="18" charset="0"/>
              </a:rPr>
              <a:t>Y </a:t>
            </a:r>
            <a:r>
              <a:rPr kumimoji="1" lang="en-US" altLang="zh-CN" sz="2800" b="1" dirty="0">
                <a:latin typeface="Times New Roman" pitchFamily="18" charset="0"/>
              </a:rPr>
              <a:t>) </a:t>
            </a:r>
            <a:r>
              <a:rPr kumimoji="1" lang="zh-CN" altLang="en-US" sz="2800" b="1" dirty="0">
                <a:latin typeface="Times New Roman" pitchFamily="18" charset="0"/>
              </a:rPr>
              <a:t>的分布律为</a:t>
            </a:r>
          </a:p>
        </p:txBody>
      </p:sp>
      <p:graphicFrame>
        <p:nvGraphicFramePr>
          <p:cNvPr id="57" name="Object 66">
            <a:extLst>
              <a:ext uri="{FF2B5EF4-FFF2-40B4-BE49-F238E27FC236}">
                <a16:creationId xmlns:a16="http://schemas.microsoft.com/office/drawing/2014/main" id="{CBC69AC5-A938-487D-A886-4B636EAD9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42117"/>
              </p:ext>
            </p:extLst>
          </p:nvPr>
        </p:nvGraphicFramePr>
        <p:xfrm>
          <a:off x="800530" y="6239147"/>
          <a:ext cx="6096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6095880" imgH="431640" progId="Equation.3">
                  <p:embed/>
                </p:oleObj>
              </mc:Choice>
              <mc:Fallback>
                <p:oleObj name="Equation" r:id="rId46" imgW="6095880" imgH="431640" progId="Equation.3">
                  <p:embed/>
                  <p:pic>
                    <p:nvPicPr>
                      <p:cNvPr id="34" name="Object 66">
                        <a:extLst>
                          <a:ext uri="{FF2B5EF4-FFF2-40B4-BE49-F238E27FC236}">
                            <a16:creationId xmlns:a16="http://schemas.microsoft.com/office/drawing/2014/main" id="{8D478FD6-33F2-4471-80CB-1E98585385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530" y="6239147"/>
                        <a:ext cx="6096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96980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随机变量函数的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19">
            <a:extLst>
              <a:ext uri="{FF2B5EF4-FFF2-40B4-BE49-F238E27FC236}">
                <a16:creationId xmlns:a16="http://schemas.microsoft.com/office/drawing/2014/main" id="{8F24974B-CC07-4884-8246-879B15E41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417558"/>
              </p:ext>
            </p:extLst>
          </p:nvPr>
        </p:nvGraphicFramePr>
        <p:xfrm>
          <a:off x="703263" y="2439360"/>
          <a:ext cx="60991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5880" imgH="431640" progId="Equation.3">
                  <p:embed/>
                </p:oleObj>
              </mc:Choice>
              <mc:Fallback>
                <p:oleObj name="Equation" r:id="rId3" imgW="6095880" imgH="431640" progId="Equation.3">
                  <p:embed/>
                  <p:pic>
                    <p:nvPicPr>
                      <p:cNvPr id="870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439360"/>
                        <a:ext cx="60991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2">
            <a:extLst>
              <a:ext uri="{FF2B5EF4-FFF2-40B4-BE49-F238E27FC236}">
                <a16:creationId xmlns:a16="http://schemas.microsoft.com/office/drawing/2014/main" id="{E4BD5D18-FB8D-4ACA-8513-0BD7428C6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335747"/>
              </p:ext>
            </p:extLst>
          </p:nvPr>
        </p:nvGraphicFramePr>
        <p:xfrm>
          <a:off x="2379663" y="4891052"/>
          <a:ext cx="457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" imgH="304560" progId="Equation.3">
                  <p:embed/>
                </p:oleObj>
              </mc:Choice>
              <mc:Fallback>
                <p:oleObj name="Equation" r:id="rId5" imgW="457200" imgH="304560" progId="Equation.3">
                  <p:embed/>
                  <p:pic>
                    <p:nvPicPr>
                      <p:cNvPr id="8709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4891052"/>
                        <a:ext cx="4572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4">
            <a:extLst>
              <a:ext uri="{FF2B5EF4-FFF2-40B4-BE49-F238E27FC236}">
                <a16:creationId xmlns:a16="http://schemas.microsoft.com/office/drawing/2014/main" id="{BBB0624E-6B54-4C30-B217-9E84C64F3687}"/>
              </a:ext>
            </a:extLst>
          </p:cNvPr>
          <p:cNvGrpSpPr>
            <a:grpSpLocks/>
          </p:cNvGrpSpPr>
          <p:nvPr/>
        </p:nvGrpSpPr>
        <p:grpSpPr bwMode="auto">
          <a:xfrm>
            <a:off x="3446463" y="4881816"/>
            <a:ext cx="4521200" cy="417512"/>
            <a:chOff x="2304" y="3537"/>
            <a:chExt cx="2848" cy="263"/>
          </a:xfrm>
        </p:grpSpPr>
        <p:graphicFrame>
          <p:nvGraphicFramePr>
            <p:cNvPr id="9" name="Object 53">
              <a:extLst>
                <a:ext uri="{FF2B5EF4-FFF2-40B4-BE49-F238E27FC236}">
                  <a16:creationId xmlns:a16="http://schemas.microsoft.com/office/drawing/2014/main" id="{D2095255-79FE-4329-AFFA-57BA2C2281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537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3040" imgH="317160" progId="Equation.3">
                    <p:embed/>
                  </p:oleObj>
                </mc:Choice>
                <mc:Fallback>
                  <p:oleObj name="Equation" r:id="rId7" imgW="203040" imgH="317160" progId="Equation.3">
                    <p:embed/>
                    <p:pic>
                      <p:nvPicPr>
                        <p:cNvPr id="87093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537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54">
              <a:extLst>
                <a:ext uri="{FF2B5EF4-FFF2-40B4-BE49-F238E27FC236}">
                  <a16:creationId xmlns:a16="http://schemas.microsoft.com/office/drawing/2014/main" id="{FE33CAD8-F1C5-434F-ADA4-982B102F5C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3537"/>
            <a:ext cx="1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77480" imgH="304560" progId="Equation.3">
                    <p:embed/>
                  </p:oleObj>
                </mc:Choice>
                <mc:Fallback>
                  <p:oleObj name="Equation" r:id="rId9" imgW="177480" imgH="304560" progId="Equation.3">
                    <p:embed/>
                    <p:pic>
                      <p:nvPicPr>
                        <p:cNvPr id="87094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537"/>
                          <a:ext cx="11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5">
              <a:extLst>
                <a:ext uri="{FF2B5EF4-FFF2-40B4-BE49-F238E27FC236}">
                  <a16:creationId xmlns:a16="http://schemas.microsoft.com/office/drawing/2014/main" id="{6E6D28B5-E612-41F6-9A66-FFED787443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3537"/>
            <a:ext cx="43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61760" imgH="419040" progId="Equation.3">
                    <p:embed/>
                  </p:oleObj>
                </mc:Choice>
                <mc:Fallback>
                  <p:oleObj name="Equation" r:id="rId11" imgW="761760" imgH="419040" progId="Equation.3">
                    <p:embed/>
                    <p:pic>
                      <p:nvPicPr>
                        <p:cNvPr id="87095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537"/>
                          <a:ext cx="43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6">
              <a:extLst>
                <a:ext uri="{FF2B5EF4-FFF2-40B4-BE49-F238E27FC236}">
                  <a16:creationId xmlns:a16="http://schemas.microsoft.com/office/drawing/2014/main" id="{A460F673-67C0-4176-97E8-317E4D4667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3537"/>
            <a:ext cx="27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82400" imgH="419040" progId="Equation.3">
                    <p:embed/>
                  </p:oleObj>
                </mc:Choice>
                <mc:Fallback>
                  <p:oleObj name="Equation" r:id="rId13" imgW="482400" imgH="419040" progId="Equation.3">
                    <p:embed/>
                    <p:pic>
                      <p:nvPicPr>
                        <p:cNvPr id="87096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537"/>
                          <a:ext cx="27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7">
              <a:extLst>
                <a:ext uri="{FF2B5EF4-FFF2-40B4-BE49-F238E27FC236}">
                  <a16:creationId xmlns:a16="http://schemas.microsoft.com/office/drawing/2014/main" id="{2A5EAD2E-82BA-48FC-9054-C5E2738B3E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3537"/>
            <a:ext cx="1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03040" imgH="317160" progId="Equation.3">
                    <p:embed/>
                  </p:oleObj>
                </mc:Choice>
                <mc:Fallback>
                  <p:oleObj name="Equation" r:id="rId15" imgW="203040" imgH="317160" progId="Equation.3">
                    <p:embed/>
                    <p:pic>
                      <p:nvPicPr>
                        <p:cNvPr id="87097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537"/>
                          <a:ext cx="12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8">
              <a:extLst>
                <a:ext uri="{FF2B5EF4-FFF2-40B4-BE49-F238E27FC236}">
                  <a16:creationId xmlns:a16="http://schemas.microsoft.com/office/drawing/2014/main" id="{5A47955F-0646-415E-B040-A98502C2E8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3537"/>
            <a:ext cx="30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82400" imgH="419040" progId="Equation.3">
                    <p:embed/>
                  </p:oleObj>
                </mc:Choice>
                <mc:Fallback>
                  <p:oleObj name="Equation" r:id="rId17" imgW="482400" imgH="419040" progId="Equation.3">
                    <p:embed/>
                    <p:pic>
                      <p:nvPicPr>
                        <p:cNvPr id="87098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537"/>
                          <a:ext cx="30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72">
            <a:extLst>
              <a:ext uri="{FF2B5EF4-FFF2-40B4-BE49-F238E27FC236}">
                <a16:creationId xmlns:a16="http://schemas.microsoft.com/office/drawing/2014/main" id="{785A2643-E5B4-4661-84BD-E3C2E2972726}"/>
              </a:ext>
            </a:extLst>
          </p:cNvPr>
          <p:cNvGrpSpPr>
            <a:grpSpLocks/>
          </p:cNvGrpSpPr>
          <p:nvPr/>
        </p:nvGrpSpPr>
        <p:grpSpPr bwMode="auto">
          <a:xfrm>
            <a:off x="749374" y="815644"/>
            <a:ext cx="6858000" cy="1524000"/>
            <a:chOff x="576" y="912"/>
            <a:chExt cx="4320" cy="960"/>
          </a:xfrm>
        </p:grpSpPr>
        <p:grpSp>
          <p:nvGrpSpPr>
            <p:cNvPr id="16" name="Group 71">
              <a:extLst>
                <a:ext uri="{FF2B5EF4-FFF2-40B4-BE49-F238E27FC236}">
                  <a16:creationId xmlns:a16="http://schemas.microsoft.com/office/drawing/2014/main" id="{90FC4BD7-4935-43FB-B4A5-CB10164CB1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96"/>
              <a:ext cx="4128" cy="576"/>
              <a:chOff x="768" y="1296"/>
              <a:chExt cx="4128" cy="576"/>
            </a:xfrm>
          </p:grpSpPr>
          <p:grpSp>
            <p:nvGrpSpPr>
              <p:cNvPr id="18" name="Group 65">
                <a:extLst>
                  <a:ext uri="{FF2B5EF4-FFF2-40B4-BE49-F238E27FC236}">
                    <a16:creationId xmlns:a16="http://schemas.microsoft.com/office/drawing/2014/main" id="{F68894F9-2699-4226-8584-4E78BABCD9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296"/>
                <a:ext cx="4128" cy="576"/>
                <a:chOff x="768" y="864"/>
                <a:chExt cx="4128" cy="576"/>
              </a:xfrm>
            </p:grpSpPr>
            <p:grpSp>
              <p:nvGrpSpPr>
                <p:cNvPr id="25" name="Group 4">
                  <a:extLst>
                    <a:ext uri="{FF2B5EF4-FFF2-40B4-BE49-F238E27FC236}">
                      <a16:creationId xmlns:a16="http://schemas.microsoft.com/office/drawing/2014/main" id="{CFD279AD-22BF-4498-8E24-4929244E8C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864"/>
                  <a:ext cx="4128" cy="576"/>
                  <a:chOff x="624" y="3168"/>
                  <a:chExt cx="4128" cy="672"/>
                </a:xfrm>
              </p:grpSpPr>
              <p:sp>
                <p:nvSpPr>
                  <p:cNvPr id="28" name="Line 5">
                    <a:extLst>
                      <a:ext uri="{FF2B5EF4-FFF2-40B4-BE49-F238E27FC236}">
                        <a16:creationId xmlns:a16="http://schemas.microsoft.com/office/drawing/2014/main" id="{9E73DA33-6E6C-429A-A5A5-60DD28A7A1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4" y="3168"/>
                    <a:ext cx="412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Line 6">
                    <a:extLst>
                      <a:ext uri="{FF2B5EF4-FFF2-40B4-BE49-F238E27FC236}">
                        <a16:creationId xmlns:a16="http://schemas.microsoft.com/office/drawing/2014/main" id="{EC345348-E1EA-41A4-82DA-C8C9ECD7E3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4" y="3504"/>
                    <a:ext cx="412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Line 7">
                    <a:extLst>
                      <a:ext uri="{FF2B5EF4-FFF2-40B4-BE49-F238E27FC236}">
                        <a16:creationId xmlns:a16="http://schemas.microsoft.com/office/drawing/2014/main" id="{FB4FAE05-8577-412C-BEBB-CF622869E0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24" y="3840"/>
                    <a:ext cx="412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Line 8">
                    <a:extLst>
                      <a:ext uri="{FF2B5EF4-FFF2-40B4-BE49-F238E27FC236}">
                        <a16:creationId xmlns:a16="http://schemas.microsoft.com/office/drawing/2014/main" id="{C4F1AD9A-BC14-499E-B34A-0E900E7493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0" y="316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Line 9">
                    <a:extLst>
                      <a:ext uri="{FF2B5EF4-FFF2-40B4-BE49-F238E27FC236}">
                        <a16:creationId xmlns:a16="http://schemas.microsoft.com/office/drawing/2014/main" id="{5E737E51-8125-44F7-AE07-556FBE1479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92" y="316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Line 10">
                    <a:extLst>
                      <a:ext uri="{FF2B5EF4-FFF2-40B4-BE49-F238E27FC236}">
                        <a16:creationId xmlns:a16="http://schemas.microsoft.com/office/drawing/2014/main" id="{8EE27BB9-A51E-4289-AD59-9F848ACFA7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52" y="316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26" name="Object 11">
                  <a:extLst>
                    <a:ext uri="{FF2B5EF4-FFF2-40B4-BE49-F238E27FC236}">
                      <a16:creationId xmlns:a16="http://schemas.microsoft.com/office/drawing/2014/main" id="{83BC1965-14EA-44F6-9F15-A13752A8B2E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56" y="912"/>
                <a:ext cx="183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9" imgW="291960" imgH="317160" progId="Equation.3">
                        <p:embed/>
                      </p:oleObj>
                    </mc:Choice>
                    <mc:Fallback>
                      <p:oleObj name="Equation" r:id="rId19" imgW="291960" imgH="317160" progId="Equation.3">
                        <p:embed/>
                        <p:pic>
                          <p:nvPicPr>
                            <p:cNvPr id="87051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912"/>
                              <a:ext cx="183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Object 12">
                  <a:extLst>
                    <a:ext uri="{FF2B5EF4-FFF2-40B4-BE49-F238E27FC236}">
                      <a16:creationId xmlns:a16="http://schemas.microsoft.com/office/drawing/2014/main" id="{C5C09744-7FA6-42DF-A302-0CDA3FBA3F2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008" y="1200"/>
                <a:ext cx="176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1" imgW="279360" imgH="330120" progId="Equation.3">
                        <p:embed/>
                      </p:oleObj>
                    </mc:Choice>
                    <mc:Fallback>
                      <p:oleObj name="Equation" r:id="rId21" imgW="279360" imgH="330120" progId="Equation.3">
                        <p:embed/>
                        <p:pic>
                          <p:nvPicPr>
                            <p:cNvPr id="87052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8" y="1200"/>
                              <a:ext cx="176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9" name="Object 13">
                <a:extLst>
                  <a:ext uri="{FF2B5EF4-FFF2-40B4-BE49-F238E27FC236}">
                    <a16:creationId xmlns:a16="http://schemas.microsoft.com/office/drawing/2014/main" id="{C3EAAB71-D602-4CAF-8D7D-AB8C0A5FD1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20" y="1344"/>
              <a:ext cx="296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469800" imgH="317160" progId="Equation.3">
                      <p:embed/>
                    </p:oleObj>
                  </mc:Choice>
                  <mc:Fallback>
                    <p:oleObj name="Equation" r:id="rId23" imgW="469800" imgH="317160" progId="Equation.3">
                      <p:embed/>
                      <p:pic>
                        <p:nvPicPr>
                          <p:cNvPr id="87053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0" y="1344"/>
                            <a:ext cx="296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4">
                <a:extLst>
                  <a:ext uri="{FF2B5EF4-FFF2-40B4-BE49-F238E27FC236}">
                    <a16:creationId xmlns:a16="http://schemas.microsoft.com/office/drawing/2014/main" id="{E3839EDC-E138-4D65-8064-2B536C86DC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72" y="1344"/>
              <a:ext cx="135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215640" imgH="330120" progId="Equation.3">
                      <p:embed/>
                    </p:oleObj>
                  </mc:Choice>
                  <mc:Fallback>
                    <p:oleObj name="Equation" r:id="rId25" imgW="215640" imgH="330120" progId="Equation.3">
                      <p:embed/>
                      <p:pic>
                        <p:nvPicPr>
                          <p:cNvPr id="87054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2" y="1344"/>
                            <a:ext cx="135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5">
                <a:extLst>
                  <a:ext uri="{FF2B5EF4-FFF2-40B4-BE49-F238E27FC236}">
                    <a16:creationId xmlns:a16="http://schemas.microsoft.com/office/drawing/2014/main" id="{C38ABABB-A2B5-4339-B850-82933DDE2A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6" y="1344"/>
              <a:ext cx="120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90440" imgH="317160" progId="Equation.3">
                      <p:embed/>
                    </p:oleObj>
                  </mc:Choice>
                  <mc:Fallback>
                    <p:oleObj name="Equation" r:id="rId27" imgW="190440" imgH="317160" progId="Equation.3">
                      <p:embed/>
                      <p:pic>
                        <p:nvPicPr>
                          <p:cNvPr id="87055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6" y="1344"/>
                            <a:ext cx="120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16">
                <a:extLst>
                  <a:ext uri="{FF2B5EF4-FFF2-40B4-BE49-F238E27FC236}">
                    <a16:creationId xmlns:a16="http://schemas.microsoft.com/office/drawing/2014/main" id="{8A1E19A3-A73D-453E-9870-40CBB74E6C4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2" y="163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469800" imgH="317160" progId="Equation.3">
                      <p:embed/>
                    </p:oleObj>
                  </mc:Choice>
                  <mc:Fallback>
                    <p:oleObj name="Equation" r:id="rId29" imgW="469800" imgH="317160" progId="Equation.3">
                      <p:embed/>
                      <p:pic>
                        <p:nvPicPr>
                          <p:cNvPr id="87056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2" y="163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17">
                <a:extLst>
                  <a:ext uri="{FF2B5EF4-FFF2-40B4-BE49-F238E27FC236}">
                    <a16:creationId xmlns:a16="http://schemas.microsoft.com/office/drawing/2014/main" id="{F6C63973-B8B4-47C6-90B0-35FF6091A8F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88" y="163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469800" imgH="317160" progId="Equation.3">
                      <p:embed/>
                    </p:oleObj>
                  </mc:Choice>
                  <mc:Fallback>
                    <p:oleObj name="Equation" r:id="rId31" imgW="469800" imgH="317160" progId="Equation.3">
                      <p:embed/>
                      <p:pic>
                        <p:nvPicPr>
                          <p:cNvPr id="87057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8" y="163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18">
                <a:extLst>
                  <a:ext uri="{FF2B5EF4-FFF2-40B4-BE49-F238E27FC236}">
                    <a16:creationId xmlns:a16="http://schemas.microsoft.com/office/drawing/2014/main" id="{0322D03C-28FA-4E9B-96A0-ECCA56A28B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92" y="1636"/>
              <a:ext cx="29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469800" imgH="317160" progId="Equation.3">
                      <p:embed/>
                    </p:oleObj>
                  </mc:Choice>
                  <mc:Fallback>
                    <p:oleObj name="Equation" r:id="rId33" imgW="469800" imgH="317160" progId="Equation.3">
                      <p:embed/>
                      <p:pic>
                        <p:nvPicPr>
                          <p:cNvPr id="87058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2" y="1636"/>
                            <a:ext cx="29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" name="Object 63">
              <a:extLst>
                <a:ext uri="{FF2B5EF4-FFF2-40B4-BE49-F238E27FC236}">
                  <a16:creationId xmlns:a16="http://schemas.microsoft.com/office/drawing/2014/main" id="{E46E6DAB-9D1D-4F38-84E4-987A0145FD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912"/>
            <a:ext cx="13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108160" imgH="431640" progId="Equation.3">
                    <p:embed/>
                  </p:oleObj>
                </mc:Choice>
                <mc:Fallback>
                  <p:oleObj name="Equation" r:id="rId35" imgW="2108160" imgH="431640" progId="Equation.3">
                    <p:embed/>
                    <p:pic>
                      <p:nvPicPr>
                        <p:cNvPr id="87103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912"/>
                          <a:ext cx="13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Group 73">
            <a:extLst>
              <a:ext uri="{FF2B5EF4-FFF2-40B4-BE49-F238E27FC236}">
                <a16:creationId xmlns:a16="http://schemas.microsoft.com/office/drawing/2014/main" id="{2BF62CDE-1253-42F6-9796-0909807EDD5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924945"/>
            <a:ext cx="7559675" cy="2328863"/>
            <a:chOff x="518" y="2317"/>
            <a:chExt cx="4762" cy="1467"/>
          </a:xfrm>
        </p:grpSpPr>
        <p:grpSp>
          <p:nvGrpSpPr>
            <p:cNvPr id="36" name="Group 67">
              <a:extLst>
                <a:ext uri="{FF2B5EF4-FFF2-40B4-BE49-F238E27FC236}">
                  <a16:creationId xmlns:a16="http://schemas.microsoft.com/office/drawing/2014/main" id="{EE36BB86-6128-4EF4-A730-452000E662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721"/>
              <a:ext cx="4704" cy="1056"/>
              <a:chOff x="576" y="2640"/>
              <a:chExt cx="4704" cy="1056"/>
            </a:xfrm>
          </p:grpSpPr>
          <p:sp>
            <p:nvSpPr>
              <p:cNvPr id="55" name="Line 21">
                <a:extLst>
                  <a:ext uri="{FF2B5EF4-FFF2-40B4-BE49-F238E27FC236}">
                    <a16:creationId xmlns:a16="http://schemas.microsoft.com/office/drawing/2014/main" id="{15C07BBD-8F0E-4866-A440-5DED1A84F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640"/>
                <a:ext cx="470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22">
                <a:extLst>
                  <a:ext uri="{FF2B5EF4-FFF2-40B4-BE49-F238E27FC236}">
                    <a16:creationId xmlns:a16="http://schemas.microsoft.com/office/drawing/2014/main" id="{6D792688-70F5-4A65-8D9E-5EE236D8D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024"/>
                <a:ext cx="470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23">
                <a:extLst>
                  <a:ext uri="{FF2B5EF4-FFF2-40B4-BE49-F238E27FC236}">
                    <a16:creationId xmlns:a16="http://schemas.microsoft.com/office/drawing/2014/main" id="{273F91F9-C808-4840-B033-E245DFEC0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415"/>
                <a:ext cx="4697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24">
                <a:extLst>
                  <a:ext uri="{FF2B5EF4-FFF2-40B4-BE49-F238E27FC236}">
                    <a16:creationId xmlns:a16="http://schemas.microsoft.com/office/drawing/2014/main" id="{6DE9B21B-C812-46A8-958C-1B0999DE2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25">
                <a:extLst>
                  <a:ext uri="{FF2B5EF4-FFF2-40B4-BE49-F238E27FC236}">
                    <a16:creationId xmlns:a16="http://schemas.microsoft.com/office/drawing/2014/main" id="{21C9A6EC-8C96-4C95-9FFA-7B721FC92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5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26">
                <a:extLst>
                  <a:ext uri="{FF2B5EF4-FFF2-40B4-BE49-F238E27FC236}">
                    <a16:creationId xmlns:a16="http://schemas.microsoft.com/office/drawing/2014/main" id="{852AA8A2-058D-4D53-A484-268A42960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9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27">
                <a:extLst>
                  <a:ext uri="{FF2B5EF4-FFF2-40B4-BE49-F238E27FC236}">
                    <a16:creationId xmlns:a16="http://schemas.microsoft.com/office/drawing/2014/main" id="{E9C9562D-DE8B-4FE3-B71C-9D599CEFE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696"/>
                <a:ext cx="470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28">
                <a:extLst>
                  <a:ext uri="{FF2B5EF4-FFF2-40B4-BE49-F238E27FC236}">
                    <a16:creationId xmlns:a16="http://schemas.microsoft.com/office/drawing/2014/main" id="{F827122F-052A-4596-8A50-97EEEE503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29">
                <a:extLst>
                  <a:ext uri="{FF2B5EF4-FFF2-40B4-BE49-F238E27FC236}">
                    <a16:creationId xmlns:a16="http://schemas.microsoft.com/office/drawing/2014/main" id="{62B7C6D5-6C83-481D-8477-7E8E9B2FC9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3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30">
                <a:extLst>
                  <a:ext uri="{FF2B5EF4-FFF2-40B4-BE49-F238E27FC236}">
                    <a16:creationId xmlns:a16="http://schemas.microsoft.com/office/drawing/2014/main" id="{B25B24CF-CB79-4F28-9A05-B23153F4B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1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31">
                <a:extLst>
                  <a:ext uri="{FF2B5EF4-FFF2-40B4-BE49-F238E27FC236}">
                    <a16:creationId xmlns:a16="http://schemas.microsoft.com/office/drawing/2014/main" id="{FFB4E5E8-D6CE-429C-9057-AA3D39D37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3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7" name="Object 34">
              <a:extLst>
                <a:ext uri="{FF2B5EF4-FFF2-40B4-BE49-F238E27FC236}">
                  <a16:creationId xmlns:a16="http://schemas.microsoft.com/office/drawing/2014/main" id="{910C6D0C-3F6D-44D4-B0F9-4CC5138E06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817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266400" imgH="317160" progId="Equation.3">
                    <p:embed/>
                  </p:oleObj>
                </mc:Choice>
                <mc:Fallback>
                  <p:oleObj name="Equation" r:id="rId37" imgW="266400" imgH="317160" progId="Equation.3">
                    <p:embed/>
                    <p:pic>
                      <p:nvPicPr>
                        <p:cNvPr id="87074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17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5">
              <a:extLst>
                <a:ext uri="{FF2B5EF4-FFF2-40B4-BE49-F238E27FC236}">
                  <a16:creationId xmlns:a16="http://schemas.microsoft.com/office/drawing/2014/main" id="{0A3FED7C-998F-47E4-BD51-BB76E00853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201"/>
            <a:ext cx="6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965160" imgH="393480" progId="Equation.3">
                    <p:embed/>
                  </p:oleObj>
                </mc:Choice>
                <mc:Fallback>
                  <p:oleObj name="Equation" r:id="rId39" imgW="965160" imgH="393480" progId="Equation.3">
                    <p:embed/>
                    <p:pic>
                      <p:nvPicPr>
                        <p:cNvPr id="87075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201"/>
                          <a:ext cx="60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7">
              <a:extLst>
                <a:ext uri="{FF2B5EF4-FFF2-40B4-BE49-F238E27FC236}">
                  <a16:creationId xmlns:a16="http://schemas.microsoft.com/office/drawing/2014/main" id="{84B35032-BB7B-4096-8DCC-F913074B58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6617484"/>
                </p:ext>
              </p:extLst>
            </p:nvPr>
          </p:nvGraphicFramePr>
          <p:xfrm>
            <a:off x="880" y="3521"/>
            <a:ext cx="45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723600" imgH="419040" progId="Equation.3">
                    <p:embed/>
                  </p:oleObj>
                </mc:Choice>
                <mc:Fallback>
                  <p:oleObj name="Equation" r:id="rId41" imgW="723600" imgH="419040" progId="Equation.3">
                    <p:embed/>
                    <p:pic>
                      <p:nvPicPr>
                        <p:cNvPr id="87077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3521"/>
                          <a:ext cx="45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8">
              <a:extLst>
                <a:ext uri="{FF2B5EF4-FFF2-40B4-BE49-F238E27FC236}">
                  <a16:creationId xmlns:a16="http://schemas.microsoft.com/office/drawing/2014/main" id="{D6509485-58FD-48B9-9B0D-15C4180145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3228"/>
            <a:ext cx="4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888840" imgH="393480" progId="Equation.3">
                    <p:embed/>
                  </p:oleObj>
                </mc:Choice>
                <mc:Fallback>
                  <p:oleObj name="Equation" r:id="rId43" imgW="888840" imgH="393480" progId="Equation.3">
                    <p:embed/>
                    <p:pic>
                      <p:nvPicPr>
                        <p:cNvPr id="87078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228"/>
                          <a:ext cx="4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39">
              <a:extLst>
                <a:ext uri="{FF2B5EF4-FFF2-40B4-BE49-F238E27FC236}">
                  <a16:creationId xmlns:a16="http://schemas.microsoft.com/office/drawing/2014/main" id="{0BE102BF-5EC3-4866-9F90-A49C27A463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4" y="2817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469800" imgH="317160" progId="Equation.3">
                    <p:embed/>
                  </p:oleObj>
                </mc:Choice>
                <mc:Fallback>
                  <p:oleObj name="Equation" r:id="rId45" imgW="469800" imgH="317160" progId="Equation.3">
                    <p:embed/>
                    <p:pic>
                      <p:nvPicPr>
                        <p:cNvPr id="87079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2817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0">
              <a:extLst>
                <a:ext uri="{FF2B5EF4-FFF2-40B4-BE49-F238E27FC236}">
                  <a16:creationId xmlns:a16="http://schemas.microsoft.com/office/drawing/2014/main" id="{FDFDC17D-B836-4C34-9840-48B35CC6C5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3201"/>
            <a:ext cx="4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685800" imgH="393480" progId="Equation.3">
                    <p:embed/>
                  </p:oleObj>
                </mc:Choice>
                <mc:Fallback>
                  <p:oleObj name="Equation" r:id="rId47" imgW="685800" imgH="393480" progId="Equation.3">
                    <p:embed/>
                    <p:pic>
                      <p:nvPicPr>
                        <p:cNvPr id="8708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201"/>
                          <a:ext cx="4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1">
              <a:extLst>
                <a:ext uri="{FF2B5EF4-FFF2-40B4-BE49-F238E27FC236}">
                  <a16:creationId xmlns:a16="http://schemas.microsoft.com/office/drawing/2014/main" id="{26AC6A23-2CF5-4E69-AEBB-A7FE8482E3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0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457200" imgH="317160" progId="Equation.3">
                    <p:embed/>
                  </p:oleObj>
                </mc:Choice>
                <mc:Fallback>
                  <p:oleObj name="Equation" r:id="rId49" imgW="457200" imgH="317160" progId="Equation.3">
                    <p:embed/>
                    <p:pic>
                      <p:nvPicPr>
                        <p:cNvPr id="8708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2">
              <a:extLst>
                <a:ext uri="{FF2B5EF4-FFF2-40B4-BE49-F238E27FC236}">
                  <a16:creationId xmlns:a16="http://schemas.microsoft.com/office/drawing/2014/main" id="{B15A785E-3EC4-4713-8915-4E9855651A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3227"/>
            <a:ext cx="37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1" imgW="660240" imgH="393480" progId="Equation.3">
                    <p:embed/>
                  </p:oleObj>
                </mc:Choice>
                <mc:Fallback>
                  <p:oleObj name="Equation" r:id="rId51" imgW="660240" imgH="393480" progId="Equation.3">
                    <p:embed/>
                    <p:pic>
                      <p:nvPicPr>
                        <p:cNvPr id="8708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227"/>
                          <a:ext cx="371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3">
              <a:extLst>
                <a:ext uri="{FF2B5EF4-FFF2-40B4-BE49-F238E27FC236}">
                  <a16:creationId xmlns:a16="http://schemas.microsoft.com/office/drawing/2014/main" id="{7E02162F-ECA4-46D4-92F1-41FF3A0387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8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3" imgW="457200" imgH="317160" progId="Equation.3">
                    <p:embed/>
                  </p:oleObj>
                </mc:Choice>
                <mc:Fallback>
                  <p:oleObj name="Equation" r:id="rId53" imgW="457200" imgH="317160" progId="Equation.3">
                    <p:embed/>
                    <p:pic>
                      <p:nvPicPr>
                        <p:cNvPr id="87083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4">
              <a:extLst>
                <a:ext uri="{FF2B5EF4-FFF2-40B4-BE49-F238E27FC236}">
                  <a16:creationId xmlns:a16="http://schemas.microsoft.com/office/drawing/2014/main" id="{ABAC916E-E7E9-4FB7-88CA-B45989BEA4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3221"/>
            <a:ext cx="44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5" imgW="914400" imgH="393480" progId="Equation.3">
                    <p:embed/>
                  </p:oleObj>
                </mc:Choice>
                <mc:Fallback>
                  <p:oleObj name="Equation" r:id="rId55" imgW="914400" imgH="393480" progId="Equation.3">
                    <p:embed/>
                    <p:pic>
                      <p:nvPicPr>
                        <p:cNvPr id="8708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221"/>
                          <a:ext cx="44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5">
              <a:extLst>
                <a:ext uri="{FF2B5EF4-FFF2-40B4-BE49-F238E27FC236}">
                  <a16:creationId xmlns:a16="http://schemas.microsoft.com/office/drawing/2014/main" id="{745489E7-A2C4-4B03-9764-9AEDE11D3C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6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7" imgW="457200" imgH="317160" progId="Equation.3">
                    <p:embed/>
                  </p:oleObj>
                </mc:Choice>
                <mc:Fallback>
                  <p:oleObj name="Equation" r:id="rId57" imgW="457200" imgH="317160" progId="Equation.3">
                    <p:embed/>
                    <p:pic>
                      <p:nvPicPr>
                        <p:cNvPr id="8708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6">
              <a:extLst>
                <a:ext uri="{FF2B5EF4-FFF2-40B4-BE49-F238E27FC236}">
                  <a16:creationId xmlns:a16="http://schemas.microsoft.com/office/drawing/2014/main" id="{5F07B2B8-1BBC-4701-8A7F-F6D31C195C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320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9" imgW="698400" imgH="393480" progId="Equation.3">
                    <p:embed/>
                  </p:oleObj>
                </mc:Choice>
                <mc:Fallback>
                  <p:oleObj name="Equation" r:id="rId59" imgW="698400" imgH="393480" progId="Equation.3">
                    <p:embed/>
                    <p:pic>
                      <p:nvPicPr>
                        <p:cNvPr id="87086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20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7">
              <a:extLst>
                <a:ext uri="{FF2B5EF4-FFF2-40B4-BE49-F238E27FC236}">
                  <a16:creationId xmlns:a16="http://schemas.microsoft.com/office/drawing/2014/main" id="{CCFE5D22-0C4D-4580-8C64-BB93F1B107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4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1" imgW="457200" imgH="317160" progId="Equation.3">
                    <p:embed/>
                  </p:oleObj>
                </mc:Choice>
                <mc:Fallback>
                  <p:oleObj name="Equation" r:id="rId61" imgW="457200" imgH="317160" progId="Equation.3">
                    <p:embed/>
                    <p:pic>
                      <p:nvPicPr>
                        <p:cNvPr id="87087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8">
              <a:extLst>
                <a:ext uri="{FF2B5EF4-FFF2-40B4-BE49-F238E27FC236}">
                  <a16:creationId xmlns:a16="http://schemas.microsoft.com/office/drawing/2014/main" id="{A48E74A6-2569-4DA4-8512-DBA8FEADBD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201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2" imgW="723600" imgH="393480" progId="Equation.3">
                    <p:embed/>
                  </p:oleObj>
                </mc:Choice>
                <mc:Fallback>
                  <p:oleObj name="Equation" r:id="rId62" imgW="723600" imgH="393480" progId="Equation.3">
                    <p:embed/>
                    <p:pic>
                      <p:nvPicPr>
                        <p:cNvPr id="87088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201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49">
              <a:extLst>
                <a:ext uri="{FF2B5EF4-FFF2-40B4-BE49-F238E27FC236}">
                  <a16:creationId xmlns:a16="http://schemas.microsoft.com/office/drawing/2014/main" id="{07A9DAA6-8AD8-4CB9-B100-B18982B0C8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4" y="2817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4" imgW="469800" imgH="317160" progId="Equation.3">
                    <p:embed/>
                  </p:oleObj>
                </mc:Choice>
                <mc:Fallback>
                  <p:oleObj name="Equation" r:id="rId64" imgW="469800" imgH="317160" progId="Equation.3">
                    <p:embed/>
                    <p:pic>
                      <p:nvPicPr>
                        <p:cNvPr id="87089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2817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50">
              <a:extLst>
                <a:ext uri="{FF2B5EF4-FFF2-40B4-BE49-F238E27FC236}">
                  <a16:creationId xmlns:a16="http://schemas.microsoft.com/office/drawing/2014/main" id="{C8943E5A-1997-4802-8D71-BC2FB70A6B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320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5" imgW="698400" imgH="393480" progId="Equation.3">
                    <p:embed/>
                  </p:oleObj>
                </mc:Choice>
                <mc:Fallback>
                  <p:oleObj name="Equation" r:id="rId65" imgW="698400" imgH="393480" progId="Equation.3">
                    <p:embed/>
                    <p:pic>
                      <p:nvPicPr>
                        <p:cNvPr id="8709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20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1">
              <a:extLst>
                <a:ext uri="{FF2B5EF4-FFF2-40B4-BE49-F238E27FC236}">
                  <a16:creationId xmlns:a16="http://schemas.microsoft.com/office/drawing/2014/main" id="{1C78B8A5-D5B1-438F-BB11-8248C2F28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2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7" imgW="457200" imgH="317160" progId="Equation.3">
                    <p:embed/>
                  </p:oleObj>
                </mc:Choice>
                <mc:Fallback>
                  <p:oleObj name="Equation" r:id="rId67" imgW="457200" imgH="317160" progId="Equation.3">
                    <p:embed/>
                    <p:pic>
                      <p:nvPicPr>
                        <p:cNvPr id="87091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2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 Box 70">
              <a:extLst>
                <a:ext uri="{FF2B5EF4-FFF2-40B4-BE49-F238E27FC236}">
                  <a16:creationId xmlns:a16="http://schemas.microsoft.com/office/drawing/2014/main" id="{F4604BB3-7213-4483-860F-C80F6FAD6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31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由于</a:t>
              </a:r>
            </a:p>
          </p:txBody>
        </p:sp>
      </p:grpSp>
      <p:graphicFrame>
        <p:nvGraphicFramePr>
          <p:cNvPr id="66" name="Object 61">
            <a:extLst>
              <a:ext uri="{FF2B5EF4-FFF2-40B4-BE49-F238E27FC236}">
                <a16:creationId xmlns:a16="http://schemas.microsoft.com/office/drawing/2014/main" id="{CB9874E0-8131-4328-A026-312038367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029645"/>
              </p:ext>
            </p:extLst>
          </p:nvPr>
        </p:nvGraphicFramePr>
        <p:xfrm>
          <a:off x="694878" y="5445224"/>
          <a:ext cx="8424664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9" imgW="10299600" imgH="1434960" progId="Equation.3">
                  <p:embed/>
                </p:oleObj>
              </mc:Choice>
              <mc:Fallback>
                <p:oleObj name="公式" r:id="rId69" imgW="10299600" imgH="1434960" progId="Equation.3">
                  <p:embed/>
                  <p:pic>
                    <p:nvPicPr>
                      <p:cNvPr id="88125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78" y="5445224"/>
                        <a:ext cx="8424664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2">
            <a:extLst>
              <a:ext uri="{FF2B5EF4-FFF2-40B4-BE49-F238E27FC236}">
                <a16:creationId xmlns:a16="http://schemas.microsoft.com/office/drawing/2014/main" id="{D31502BD-F543-4CA1-977A-41EF0490E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915073"/>
              </p:ext>
            </p:extLst>
          </p:nvPr>
        </p:nvGraphicFramePr>
        <p:xfrm>
          <a:off x="9186266" y="5975384"/>
          <a:ext cx="9413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1" imgW="1041120" imgH="838080" progId="Equation.3">
                  <p:embed/>
                </p:oleObj>
              </mc:Choice>
              <mc:Fallback>
                <p:oleObj name="Equation" r:id="rId71" imgW="1041120" imgH="838080" progId="Equation.3">
                  <p:embed/>
                  <p:pic>
                    <p:nvPicPr>
                      <p:cNvPr id="88126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6266" y="5975384"/>
                        <a:ext cx="9413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3669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随机变量函数的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pSp>
        <p:nvGrpSpPr>
          <p:cNvPr id="6" name="Group 63">
            <a:extLst>
              <a:ext uri="{FF2B5EF4-FFF2-40B4-BE49-F238E27FC236}">
                <a16:creationId xmlns:a16="http://schemas.microsoft.com/office/drawing/2014/main" id="{9626176E-80E3-4213-934A-9C5091945A0A}"/>
              </a:ext>
            </a:extLst>
          </p:cNvPr>
          <p:cNvGrpSpPr>
            <a:grpSpLocks/>
          </p:cNvGrpSpPr>
          <p:nvPr/>
        </p:nvGrpSpPr>
        <p:grpSpPr bwMode="auto">
          <a:xfrm>
            <a:off x="565596" y="1052736"/>
            <a:ext cx="7689850" cy="1676400"/>
            <a:chOff x="576" y="1920"/>
            <a:chExt cx="4844" cy="1056"/>
          </a:xfrm>
        </p:grpSpPr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8C229C06-7818-497E-813A-D333EF57B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920"/>
              <a:ext cx="48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87EEF89F-8F71-414D-A22B-9AD08D0F2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256"/>
              <a:ext cx="48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5BB67EAA-30AD-4ADC-B312-AD15E9398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592"/>
              <a:ext cx="48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DFC5BE48-8B83-499D-9C4F-68921BF1B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877A2187-AED1-44D1-803B-E87E71591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A79E1B0C-9DDE-4C98-BD36-0E88FE0FB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5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C2B3F820-E6AE-4774-9794-7A52B37D0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976"/>
              <a:ext cx="48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08953876-283C-42C7-A1A5-F7E3232E9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96B75A2A-1FE7-487C-B6E7-C1E21FB71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3A0B2427-F631-4DC5-9DA1-B478414C4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7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C75D8960-DF66-4E45-ACFC-F728DA78B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" name="Object 15">
              <a:extLst>
                <a:ext uri="{FF2B5EF4-FFF2-40B4-BE49-F238E27FC236}">
                  <a16:creationId xmlns:a16="http://schemas.microsoft.com/office/drawing/2014/main" id="{5D0AA3E5-D350-4E51-BBE6-BEA8381A97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016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66400" imgH="317160" progId="Equation.3">
                    <p:embed/>
                  </p:oleObj>
                </mc:Choice>
                <mc:Fallback>
                  <p:oleObj name="Equation" r:id="rId3" imgW="266400" imgH="317160" progId="Equation.3">
                    <p:embed/>
                    <p:pic>
                      <p:nvPicPr>
                        <p:cNvPr id="8807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016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6">
              <a:extLst>
                <a:ext uri="{FF2B5EF4-FFF2-40B4-BE49-F238E27FC236}">
                  <a16:creationId xmlns:a16="http://schemas.microsoft.com/office/drawing/2014/main" id="{48FA7ADA-155A-4023-AC88-C5C2ABE95B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345"/>
            <a:ext cx="6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65160" imgH="393480" progId="Equation.3">
                    <p:embed/>
                  </p:oleObj>
                </mc:Choice>
                <mc:Fallback>
                  <p:oleObj name="Equation" r:id="rId5" imgW="965160" imgH="393480" progId="Equation.3">
                    <p:embed/>
                    <p:pic>
                      <p:nvPicPr>
                        <p:cNvPr id="8808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345"/>
                          <a:ext cx="6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BF84B3F5-6B38-44FC-B0EE-AD98D1AA11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371"/>
            <a:ext cx="52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88840" imgH="393480" progId="Equation.3">
                    <p:embed/>
                  </p:oleObj>
                </mc:Choice>
                <mc:Fallback>
                  <p:oleObj name="Equation" r:id="rId7" imgW="888840" imgH="393480" progId="Equation.3">
                    <p:embed/>
                    <p:pic>
                      <p:nvPicPr>
                        <p:cNvPr id="8808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371"/>
                          <a:ext cx="52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7A86F8FE-40A5-431F-9D5C-AF56F373F7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5" y="2020"/>
            <a:ext cx="3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69800" imgH="317160" progId="Equation.3">
                    <p:embed/>
                  </p:oleObj>
                </mc:Choice>
                <mc:Fallback>
                  <p:oleObj name="Equation" r:id="rId9" imgW="469800" imgH="317160" progId="Equation.3">
                    <p:embed/>
                    <p:pic>
                      <p:nvPicPr>
                        <p:cNvPr id="8808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2020"/>
                          <a:ext cx="3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>
              <a:extLst>
                <a:ext uri="{FF2B5EF4-FFF2-40B4-BE49-F238E27FC236}">
                  <a16:creationId xmlns:a16="http://schemas.microsoft.com/office/drawing/2014/main" id="{368996DD-150A-48B3-94EF-AF659932E4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352"/>
            <a:ext cx="45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85800" imgH="393480" progId="Equation.3">
                    <p:embed/>
                  </p:oleObj>
                </mc:Choice>
                <mc:Fallback>
                  <p:oleObj name="Equation" r:id="rId11" imgW="685800" imgH="393480" progId="Equation.3">
                    <p:embed/>
                    <p:pic>
                      <p:nvPicPr>
                        <p:cNvPr id="8808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52"/>
                          <a:ext cx="45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3E30D565-D2A7-4063-A320-70196322EE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4" y="2020"/>
            <a:ext cx="29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57200" imgH="317160" progId="Equation.3">
                    <p:embed/>
                  </p:oleObj>
                </mc:Choice>
                <mc:Fallback>
                  <p:oleObj name="Equation" r:id="rId13" imgW="457200" imgH="317160" progId="Equation.3">
                    <p:embed/>
                    <p:pic>
                      <p:nvPicPr>
                        <p:cNvPr id="8808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" y="2020"/>
                          <a:ext cx="29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>
              <a:extLst>
                <a:ext uri="{FF2B5EF4-FFF2-40B4-BE49-F238E27FC236}">
                  <a16:creationId xmlns:a16="http://schemas.microsoft.com/office/drawing/2014/main" id="{D4E995A4-0806-4921-B920-E63BD51B48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352"/>
            <a:ext cx="3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660240" imgH="393480" progId="Equation.3">
                    <p:embed/>
                  </p:oleObj>
                </mc:Choice>
                <mc:Fallback>
                  <p:oleObj name="Equation" r:id="rId15" imgW="660240" imgH="393480" progId="Equation.3">
                    <p:embed/>
                    <p:pic>
                      <p:nvPicPr>
                        <p:cNvPr id="8808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352"/>
                          <a:ext cx="3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D8C59B47-8C07-4BED-82B9-A2FA6EAE26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3" y="2020"/>
            <a:ext cx="29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57200" imgH="317160" progId="Equation.3">
                    <p:embed/>
                  </p:oleObj>
                </mc:Choice>
                <mc:Fallback>
                  <p:oleObj name="Equation" r:id="rId17" imgW="457200" imgH="317160" progId="Equation.3">
                    <p:embed/>
                    <p:pic>
                      <p:nvPicPr>
                        <p:cNvPr id="8808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3" y="2020"/>
                          <a:ext cx="29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>
              <a:extLst>
                <a:ext uri="{FF2B5EF4-FFF2-40B4-BE49-F238E27FC236}">
                  <a16:creationId xmlns:a16="http://schemas.microsoft.com/office/drawing/2014/main" id="{2EF2428B-FD83-49A0-9710-F54FD29743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352"/>
            <a:ext cx="4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914400" imgH="393480" progId="Equation.3">
                    <p:embed/>
                  </p:oleObj>
                </mc:Choice>
                <mc:Fallback>
                  <p:oleObj name="Equation" r:id="rId19" imgW="914400" imgH="393480" progId="Equation.3">
                    <p:embed/>
                    <p:pic>
                      <p:nvPicPr>
                        <p:cNvPr id="8808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352"/>
                          <a:ext cx="46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39F23387-9AFE-40D7-9107-7B97F6C459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3" y="2020"/>
            <a:ext cx="29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457200" imgH="317160" progId="Equation.3">
                    <p:embed/>
                  </p:oleObj>
                </mc:Choice>
                <mc:Fallback>
                  <p:oleObj name="Equation" r:id="rId21" imgW="457200" imgH="317160" progId="Equation.3">
                    <p:embed/>
                    <p:pic>
                      <p:nvPicPr>
                        <p:cNvPr id="8809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3" y="2020"/>
                          <a:ext cx="29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>
              <a:extLst>
                <a:ext uri="{FF2B5EF4-FFF2-40B4-BE49-F238E27FC236}">
                  <a16:creationId xmlns:a16="http://schemas.microsoft.com/office/drawing/2014/main" id="{545C9F5F-5420-444A-9839-A251F16548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352"/>
            <a:ext cx="45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98400" imgH="393480" progId="Equation.3">
                    <p:embed/>
                  </p:oleObj>
                </mc:Choice>
                <mc:Fallback>
                  <p:oleObj name="Equation" r:id="rId22" imgW="698400" imgH="393480" progId="Equation.3">
                    <p:embed/>
                    <p:pic>
                      <p:nvPicPr>
                        <p:cNvPr id="88091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352"/>
                          <a:ext cx="45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>
              <a:extLst>
                <a:ext uri="{FF2B5EF4-FFF2-40B4-BE49-F238E27FC236}">
                  <a16:creationId xmlns:a16="http://schemas.microsoft.com/office/drawing/2014/main" id="{C264DF39-EAAD-438A-A83D-A87C41EAF6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2" y="2020"/>
            <a:ext cx="29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57200" imgH="317160" progId="Equation.3">
                    <p:embed/>
                  </p:oleObj>
                </mc:Choice>
                <mc:Fallback>
                  <p:oleObj name="Equation" r:id="rId24" imgW="457200" imgH="317160" progId="Equation.3">
                    <p:embed/>
                    <p:pic>
                      <p:nvPicPr>
                        <p:cNvPr id="8809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2020"/>
                          <a:ext cx="29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03A72FC0-E5BE-4948-A37B-286A5FE8A8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352"/>
            <a:ext cx="4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723600" imgH="393480" progId="Equation.3">
                    <p:embed/>
                  </p:oleObj>
                </mc:Choice>
                <mc:Fallback>
                  <p:oleObj name="Equation" r:id="rId25" imgW="723600" imgH="393480" progId="Equation.3">
                    <p:embed/>
                    <p:pic>
                      <p:nvPicPr>
                        <p:cNvPr id="8809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52"/>
                          <a:ext cx="4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>
              <a:extLst>
                <a:ext uri="{FF2B5EF4-FFF2-40B4-BE49-F238E27FC236}">
                  <a16:creationId xmlns:a16="http://schemas.microsoft.com/office/drawing/2014/main" id="{7767B225-D89E-4EC7-AB2E-432ED491CE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1" y="2020"/>
            <a:ext cx="3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69800" imgH="317160" progId="Equation.3">
                    <p:embed/>
                  </p:oleObj>
                </mc:Choice>
                <mc:Fallback>
                  <p:oleObj name="Equation" r:id="rId27" imgW="469800" imgH="317160" progId="Equation.3">
                    <p:embed/>
                    <p:pic>
                      <p:nvPicPr>
                        <p:cNvPr id="88094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2020"/>
                          <a:ext cx="3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>
              <a:extLst>
                <a:ext uri="{FF2B5EF4-FFF2-40B4-BE49-F238E27FC236}">
                  <a16:creationId xmlns:a16="http://schemas.microsoft.com/office/drawing/2014/main" id="{E3C72BAD-348B-40AB-B8FC-0E30823681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2352"/>
            <a:ext cx="45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698400" imgH="393480" progId="Equation.3">
                    <p:embed/>
                  </p:oleObj>
                </mc:Choice>
                <mc:Fallback>
                  <p:oleObj name="Equation" r:id="rId29" imgW="698400" imgH="393480" progId="Equation.3">
                    <p:embed/>
                    <p:pic>
                      <p:nvPicPr>
                        <p:cNvPr id="88095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2"/>
                          <a:ext cx="45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598E363C-C4B5-4568-B943-4BB74331F0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1" y="2020"/>
            <a:ext cx="29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457200" imgH="317160" progId="Equation.3">
                    <p:embed/>
                  </p:oleObj>
                </mc:Choice>
                <mc:Fallback>
                  <p:oleObj name="Equation" r:id="rId31" imgW="457200" imgH="317160" progId="Equation.3">
                    <p:embed/>
                    <p:pic>
                      <p:nvPicPr>
                        <p:cNvPr id="88096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1" y="2020"/>
                          <a:ext cx="29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>
              <a:extLst>
                <a:ext uri="{FF2B5EF4-FFF2-40B4-BE49-F238E27FC236}">
                  <a16:creationId xmlns:a16="http://schemas.microsoft.com/office/drawing/2014/main" id="{9CFD62AC-CEB0-4AEB-9771-C82F60BB82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8" y="2652"/>
            <a:ext cx="82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307880" imgH="469800" progId="Equation.3">
                    <p:embed/>
                  </p:oleObj>
                </mc:Choice>
                <mc:Fallback>
                  <p:oleObj name="Equation" r:id="rId32" imgW="1307880" imgH="469800" progId="Equation.3">
                    <p:embed/>
                    <p:pic>
                      <p:nvPicPr>
                        <p:cNvPr id="88097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" y="2652"/>
                          <a:ext cx="82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9DCA3CB6-1577-4A43-AF56-5225E0F45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561389"/>
              </p:ext>
            </p:extLst>
          </p:nvPr>
        </p:nvGraphicFramePr>
        <p:xfrm>
          <a:off x="2546796" y="2271936"/>
          <a:ext cx="2016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03040" imgH="304560" progId="Equation.3">
                  <p:embed/>
                </p:oleObj>
              </mc:Choice>
              <mc:Fallback>
                <p:oleObj name="Equation" r:id="rId34" imgW="203040" imgH="304560" progId="Equation.3">
                  <p:embed/>
                  <p:pic>
                    <p:nvPicPr>
                      <p:cNvPr id="8809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796" y="2271936"/>
                        <a:ext cx="2016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64">
            <a:extLst>
              <a:ext uri="{FF2B5EF4-FFF2-40B4-BE49-F238E27FC236}">
                <a16:creationId xmlns:a16="http://schemas.microsoft.com/office/drawing/2014/main" id="{2714D43E-5C50-4360-BF6E-F5D62FC35B22}"/>
              </a:ext>
            </a:extLst>
          </p:cNvPr>
          <p:cNvGrpSpPr>
            <a:grpSpLocks/>
          </p:cNvGrpSpPr>
          <p:nvPr/>
        </p:nvGrpSpPr>
        <p:grpSpPr bwMode="auto">
          <a:xfrm>
            <a:off x="3537396" y="2271936"/>
            <a:ext cx="4468813" cy="317500"/>
            <a:chOff x="2448" y="2688"/>
            <a:chExt cx="2815" cy="200"/>
          </a:xfrm>
        </p:grpSpPr>
        <p:graphicFrame>
          <p:nvGraphicFramePr>
            <p:cNvPr id="37" name="Object 35">
              <a:extLst>
                <a:ext uri="{FF2B5EF4-FFF2-40B4-BE49-F238E27FC236}">
                  <a16:creationId xmlns:a16="http://schemas.microsoft.com/office/drawing/2014/main" id="{872C386A-32D0-4FA4-9234-30867E838E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688"/>
            <a:ext cx="1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77480" imgH="304560" progId="Equation.3">
                    <p:embed/>
                  </p:oleObj>
                </mc:Choice>
                <mc:Fallback>
                  <p:oleObj name="Equation" r:id="rId36" imgW="177480" imgH="304560" progId="Equation.3">
                    <p:embed/>
                    <p:pic>
                      <p:nvPicPr>
                        <p:cNvPr id="88099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688"/>
                          <a:ext cx="11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6">
              <a:extLst>
                <a:ext uri="{FF2B5EF4-FFF2-40B4-BE49-F238E27FC236}">
                  <a16:creationId xmlns:a16="http://schemas.microsoft.com/office/drawing/2014/main" id="{F2B59A4A-1542-4217-ABBA-2550021206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2688"/>
            <a:ext cx="1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03040" imgH="317160" progId="Equation.3">
                    <p:embed/>
                  </p:oleObj>
                </mc:Choice>
                <mc:Fallback>
                  <p:oleObj name="Equation" r:id="rId38" imgW="203040" imgH="317160" progId="Equation.3">
                    <p:embed/>
                    <p:pic>
                      <p:nvPicPr>
                        <p:cNvPr id="8810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688"/>
                          <a:ext cx="12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7">
              <a:extLst>
                <a:ext uri="{FF2B5EF4-FFF2-40B4-BE49-F238E27FC236}">
                  <a16:creationId xmlns:a16="http://schemas.microsoft.com/office/drawing/2014/main" id="{7F8DA47B-D237-4E01-A9BA-D4B21AD39D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688"/>
            <a:ext cx="1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03040" imgH="317160" progId="Equation.3">
                    <p:embed/>
                  </p:oleObj>
                </mc:Choice>
                <mc:Fallback>
                  <p:oleObj name="Equation" r:id="rId40" imgW="203040" imgH="317160" progId="Equation.3">
                    <p:embed/>
                    <p:pic>
                      <p:nvPicPr>
                        <p:cNvPr id="8810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688"/>
                          <a:ext cx="12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8">
              <a:extLst>
                <a:ext uri="{FF2B5EF4-FFF2-40B4-BE49-F238E27FC236}">
                  <a16:creationId xmlns:a16="http://schemas.microsoft.com/office/drawing/2014/main" id="{7997E3E0-E3A7-4AB0-A29C-1053505B75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688"/>
            <a:ext cx="1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77480" imgH="304560" progId="Equation.3">
                    <p:embed/>
                  </p:oleObj>
                </mc:Choice>
                <mc:Fallback>
                  <p:oleObj name="Equation" r:id="rId42" imgW="177480" imgH="304560" progId="Equation.3">
                    <p:embed/>
                    <p:pic>
                      <p:nvPicPr>
                        <p:cNvPr id="88102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688"/>
                          <a:ext cx="11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39">
              <a:extLst>
                <a:ext uri="{FF2B5EF4-FFF2-40B4-BE49-F238E27FC236}">
                  <a16:creationId xmlns:a16="http://schemas.microsoft.com/office/drawing/2014/main" id="{78338C83-5FB7-4398-8F01-DCF5904A1B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688"/>
            <a:ext cx="1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203040" imgH="317160" progId="Equation.3">
                    <p:embed/>
                  </p:oleObj>
                </mc:Choice>
                <mc:Fallback>
                  <p:oleObj name="Equation" r:id="rId44" imgW="203040" imgH="317160" progId="Equation.3">
                    <p:embed/>
                    <p:pic>
                      <p:nvPicPr>
                        <p:cNvPr id="88103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88"/>
                          <a:ext cx="12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0">
              <a:extLst>
                <a:ext uri="{FF2B5EF4-FFF2-40B4-BE49-F238E27FC236}">
                  <a16:creationId xmlns:a16="http://schemas.microsoft.com/office/drawing/2014/main" id="{37B58F86-C4AF-472C-9E95-2F77B748B6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2688"/>
            <a:ext cx="12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203040" imgH="304560" progId="Equation.3">
                    <p:embed/>
                  </p:oleObj>
                </mc:Choice>
                <mc:Fallback>
                  <p:oleObj name="Equation" r:id="rId45" imgW="203040" imgH="304560" progId="Equation.3">
                    <p:embed/>
                    <p:pic>
                      <p:nvPicPr>
                        <p:cNvPr id="88104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688"/>
                          <a:ext cx="127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Object 41">
            <a:extLst>
              <a:ext uri="{FF2B5EF4-FFF2-40B4-BE49-F238E27FC236}">
                <a16:creationId xmlns:a16="http://schemas.microsoft.com/office/drawing/2014/main" id="{62BA2A45-F32D-4E03-988A-957CCB4CA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069852"/>
              </p:ext>
            </p:extLst>
          </p:nvPr>
        </p:nvGraphicFramePr>
        <p:xfrm>
          <a:off x="565596" y="2957736"/>
          <a:ext cx="72659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7264080" imgH="469800" progId="Equation.3">
                  <p:embed/>
                </p:oleObj>
              </mc:Choice>
              <mc:Fallback>
                <p:oleObj name="Equation" r:id="rId46" imgW="7264080" imgH="469800" progId="Equation.3">
                  <p:embed/>
                  <p:pic>
                    <p:nvPicPr>
                      <p:cNvPr id="8810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596" y="2957736"/>
                        <a:ext cx="72659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2">
            <a:extLst>
              <a:ext uri="{FF2B5EF4-FFF2-40B4-BE49-F238E27FC236}">
                <a16:creationId xmlns:a16="http://schemas.microsoft.com/office/drawing/2014/main" id="{503B4956-EB5B-42A5-85BB-6D00CA106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325798"/>
              </p:ext>
            </p:extLst>
          </p:nvPr>
        </p:nvGraphicFramePr>
        <p:xfrm>
          <a:off x="7905402" y="3033936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583920" imgH="304560" progId="Equation.3">
                  <p:embed/>
                </p:oleObj>
              </mc:Choice>
              <mc:Fallback>
                <p:oleObj name="Equation" r:id="rId48" imgW="583920" imgH="304560" progId="Equation.3">
                  <p:embed/>
                  <p:pic>
                    <p:nvPicPr>
                      <p:cNvPr id="881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402" y="3033936"/>
                        <a:ext cx="58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93405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随机变量函数的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2A2D0475-7FAB-4742-9CB0-6CDB99D6E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442966"/>
              </p:ext>
            </p:extLst>
          </p:nvPr>
        </p:nvGraphicFramePr>
        <p:xfrm>
          <a:off x="694358" y="967458"/>
          <a:ext cx="7705104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530840" imgH="4572000" progId="Equation.3">
                  <p:embed/>
                </p:oleObj>
              </mc:Choice>
              <mc:Fallback>
                <p:oleObj name="Equation" r:id="rId3" imgW="7530840" imgH="4572000" progId="Equation.3">
                  <p:embed/>
                  <p:pic>
                    <p:nvPicPr>
                      <p:cNvPr id="1679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58" y="967458"/>
                        <a:ext cx="7705104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3637CD68-6888-4B7A-9DC4-9194F48F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20" y="90872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7</a:t>
            </a:r>
            <a:r>
              <a:rPr lang="en-US" altLang="zh-CN" sz="28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78580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随机变量函数的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050">
            <a:extLst>
              <a:ext uri="{FF2B5EF4-FFF2-40B4-BE49-F238E27FC236}">
                <a16:creationId xmlns:a16="http://schemas.microsoft.com/office/drawing/2014/main" id="{1031B110-386F-4E5D-8F01-2DFABC4D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56" y="940389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7" name="Object 2051">
            <a:extLst>
              <a:ext uri="{FF2B5EF4-FFF2-40B4-BE49-F238E27FC236}">
                <a16:creationId xmlns:a16="http://schemas.microsoft.com/office/drawing/2014/main" id="{DC1B4603-59E7-437F-99D6-09950D91C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46716"/>
              </p:ext>
            </p:extLst>
          </p:nvPr>
        </p:nvGraphicFramePr>
        <p:xfrm>
          <a:off x="1755056" y="979512"/>
          <a:ext cx="191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17360" imgH="431640" progId="Equation.3">
                  <p:embed/>
                </p:oleObj>
              </mc:Choice>
              <mc:Fallback>
                <p:oleObj name="Equation" r:id="rId3" imgW="1917360" imgH="431640" progId="Equation.3">
                  <p:embed/>
                  <p:pic>
                    <p:nvPicPr>
                      <p:cNvPr id="168963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056" y="979512"/>
                        <a:ext cx="191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52">
            <a:extLst>
              <a:ext uri="{FF2B5EF4-FFF2-40B4-BE49-F238E27FC236}">
                <a16:creationId xmlns:a16="http://schemas.microsoft.com/office/drawing/2014/main" id="{31B222EF-54DF-4489-A98A-49B441357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578824"/>
              </p:ext>
            </p:extLst>
          </p:nvPr>
        </p:nvGraphicFramePr>
        <p:xfrm>
          <a:off x="3888656" y="979512"/>
          <a:ext cx="345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54200" imgH="431640" progId="Equation.3">
                  <p:embed/>
                </p:oleObj>
              </mc:Choice>
              <mc:Fallback>
                <p:oleObj name="Equation" r:id="rId5" imgW="3454200" imgH="431640" progId="Equation.3">
                  <p:embed/>
                  <p:pic>
                    <p:nvPicPr>
                      <p:cNvPr id="168964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656" y="979512"/>
                        <a:ext cx="345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53">
            <a:extLst>
              <a:ext uri="{FF2B5EF4-FFF2-40B4-BE49-F238E27FC236}">
                <a16:creationId xmlns:a16="http://schemas.microsoft.com/office/drawing/2014/main" id="{AB7214C7-56B2-4E80-A8DC-E0FCF7310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631488"/>
              </p:ext>
            </p:extLst>
          </p:nvPr>
        </p:nvGraphicFramePr>
        <p:xfrm>
          <a:off x="1577256" y="1589112"/>
          <a:ext cx="5905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05440" imgH="977760" progId="Equation.3">
                  <p:embed/>
                </p:oleObj>
              </mc:Choice>
              <mc:Fallback>
                <p:oleObj name="Equation" r:id="rId7" imgW="5905440" imgH="977760" progId="Equation.3">
                  <p:embed/>
                  <p:pic>
                    <p:nvPicPr>
                      <p:cNvPr id="168965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256" y="1589112"/>
                        <a:ext cx="5905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54">
            <a:extLst>
              <a:ext uri="{FF2B5EF4-FFF2-40B4-BE49-F238E27FC236}">
                <a16:creationId xmlns:a16="http://schemas.microsoft.com/office/drawing/2014/main" id="{09099956-CA6D-48C5-A360-4A2495A2A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990818"/>
              </p:ext>
            </p:extLst>
          </p:nvPr>
        </p:nvGraphicFramePr>
        <p:xfrm>
          <a:off x="694606" y="2884512"/>
          <a:ext cx="3238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38200" imgH="698400" progId="Equation.3">
                  <p:embed/>
                </p:oleObj>
              </mc:Choice>
              <mc:Fallback>
                <p:oleObj name="Equation" r:id="rId9" imgW="3238200" imgH="698400" progId="Equation.3">
                  <p:embed/>
                  <p:pic>
                    <p:nvPicPr>
                      <p:cNvPr id="168966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06" y="2884512"/>
                        <a:ext cx="3238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55">
            <a:extLst>
              <a:ext uri="{FF2B5EF4-FFF2-40B4-BE49-F238E27FC236}">
                <a16:creationId xmlns:a16="http://schemas.microsoft.com/office/drawing/2014/main" id="{4E56A876-9E31-4A72-93F4-8A2DF84B9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057980"/>
              </p:ext>
            </p:extLst>
          </p:nvPr>
        </p:nvGraphicFramePr>
        <p:xfrm>
          <a:off x="1582422" y="3646512"/>
          <a:ext cx="708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086600" imgH="838080" progId="Equation.3">
                  <p:embed/>
                </p:oleObj>
              </mc:Choice>
              <mc:Fallback>
                <p:oleObj name="Equation" r:id="rId11" imgW="7086600" imgH="838080" progId="Equation.3">
                  <p:embed/>
                  <p:pic>
                    <p:nvPicPr>
                      <p:cNvPr id="168967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422" y="3646512"/>
                        <a:ext cx="708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56">
            <a:extLst>
              <a:ext uri="{FF2B5EF4-FFF2-40B4-BE49-F238E27FC236}">
                <a16:creationId xmlns:a16="http://schemas.microsoft.com/office/drawing/2014/main" id="{D1154439-0E85-41BC-8B3E-719E42BD9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226497"/>
              </p:ext>
            </p:extLst>
          </p:nvPr>
        </p:nvGraphicFramePr>
        <p:xfrm>
          <a:off x="1612230" y="4713312"/>
          <a:ext cx="469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698720" imgH="469800" progId="Equation.3">
                  <p:embed/>
                </p:oleObj>
              </mc:Choice>
              <mc:Fallback>
                <p:oleObj name="Equation" r:id="rId13" imgW="4698720" imgH="469800" progId="Equation.3">
                  <p:embed/>
                  <p:pic>
                    <p:nvPicPr>
                      <p:cNvPr id="168968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230" y="4713312"/>
                        <a:ext cx="4699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57">
            <a:extLst>
              <a:ext uri="{FF2B5EF4-FFF2-40B4-BE49-F238E27FC236}">
                <a16:creationId xmlns:a16="http://schemas.microsoft.com/office/drawing/2014/main" id="{29C9526C-E246-4E75-84F4-BB53DA7FDB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48030"/>
              </p:ext>
            </p:extLst>
          </p:nvPr>
        </p:nvGraphicFramePr>
        <p:xfrm>
          <a:off x="833214" y="5471120"/>
          <a:ext cx="533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333760" imgH="838080" progId="Equation.3">
                  <p:embed/>
                </p:oleObj>
              </mc:Choice>
              <mc:Fallback>
                <p:oleObj name="Equation" r:id="rId15" imgW="5333760" imgH="838080" progId="Equation.3">
                  <p:embed/>
                  <p:pic>
                    <p:nvPicPr>
                      <p:cNvPr id="168969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14" y="5471120"/>
                        <a:ext cx="533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76F0FCCA-D4EB-4BF6-8F91-948B69F988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416317"/>
              </p:ext>
            </p:extLst>
          </p:nvPr>
        </p:nvGraphicFramePr>
        <p:xfrm>
          <a:off x="6455246" y="5471120"/>
          <a:ext cx="326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263760" imgH="838080" progId="Equation.3">
                  <p:embed/>
                </p:oleObj>
              </mc:Choice>
              <mc:Fallback>
                <p:oleObj name="Equation" r:id="rId17" imgW="3263760" imgH="838080" progId="Equation.3">
                  <p:embed/>
                  <p:pic>
                    <p:nvPicPr>
                      <p:cNvPr id="169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246" y="5471120"/>
                        <a:ext cx="3263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6863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随机变量函数的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EAD533C3-9479-439F-8E2B-5D81CFD24A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193218"/>
              </p:ext>
            </p:extLst>
          </p:nvPr>
        </p:nvGraphicFramePr>
        <p:xfrm>
          <a:off x="920750" y="926976"/>
          <a:ext cx="5270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70400" imgH="888840" progId="Equation.3">
                  <p:embed/>
                </p:oleObj>
              </mc:Choice>
              <mc:Fallback>
                <p:oleObj name="Equation" r:id="rId3" imgW="5270400" imgH="888840" progId="Equation.3">
                  <p:embed/>
                  <p:pic>
                    <p:nvPicPr>
                      <p:cNvPr id="169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926976"/>
                        <a:ext cx="5270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717F13B4-3960-4854-B036-3AA2D2153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55616"/>
              </p:ext>
            </p:extLst>
          </p:nvPr>
        </p:nvGraphicFramePr>
        <p:xfrm>
          <a:off x="838622" y="2132856"/>
          <a:ext cx="730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02240" imgH="838080" progId="Equation.3">
                  <p:embed/>
                </p:oleObj>
              </mc:Choice>
              <mc:Fallback>
                <p:oleObj name="Equation" r:id="rId5" imgW="7302240" imgH="838080" progId="Equation.3">
                  <p:embed/>
                  <p:pic>
                    <p:nvPicPr>
                      <p:cNvPr id="169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22" y="2132856"/>
                        <a:ext cx="7302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71962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 结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5D072-55B7-4B3F-8EC1-4B4B6BC68D79}"/>
              </a:ext>
            </a:extLst>
          </p:cNvPr>
          <p:cNvSpPr txBox="1">
            <a:spLocks noChangeArrowheads="1"/>
          </p:cNvSpPr>
          <p:nvPr/>
        </p:nvSpPr>
        <p:spPr>
          <a:xfrm>
            <a:off x="1867396" y="918741"/>
            <a:ext cx="7396162" cy="685800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四、小结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890C2-1E9D-4E3A-B3DB-1651B63F2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92" y="1901403"/>
            <a:ext cx="995982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zh-CN" altLang="en-US" sz="2800" b="1" dirty="0">
                <a:latin typeface="Times New Roman" pitchFamily="18" charset="0"/>
              </a:rPr>
              <a:t>数学期望是一个实数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而非变量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</a:rPr>
              <a:t>它是一种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加权平均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与一般的平均值不同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</a:rPr>
              <a:t>它从本质上体现了随机变量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取可能值的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真正的平均值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1ADCD-A85C-46CB-8504-826FDD506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529" y="3429000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</a:rPr>
              <a:t>2.  </a:t>
            </a:r>
            <a:r>
              <a:rPr lang="zh-CN" altLang="en-US" sz="2800" b="1" dirty="0">
                <a:latin typeface="Times New Roman" pitchFamily="18" charset="0"/>
              </a:rPr>
              <a:t>数学期望的性质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251A75E-3BD7-4CB4-8684-32A41F9D20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158155"/>
              </p:ext>
            </p:extLst>
          </p:nvPr>
        </p:nvGraphicFramePr>
        <p:xfrm>
          <a:off x="1429329" y="4086820"/>
          <a:ext cx="57150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15000" imgH="2222280" progId="Equation.3">
                  <p:embed/>
                </p:oleObj>
              </mc:Choice>
              <mc:Fallback>
                <p:oleObj name="Equation" r:id="rId3" imgW="5715000" imgH="2222280" progId="Equation.3">
                  <p:embed/>
                  <p:pic>
                    <p:nvPicPr>
                      <p:cNvPr id="156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329" y="4086820"/>
                        <a:ext cx="5715000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7112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60DC522-8F9E-454D-B874-A4ADA94EF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38" y="449480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 </a:t>
            </a:r>
            <a:r>
              <a:rPr lang="zh-CN" altLang="en-US" sz="2800" b="1">
                <a:latin typeface="Times New Roman" pitchFamily="18" charset="0"/>
              </a:rPr>
              <a:t>胜 </a:t>
            </a:r>
            <a:r>
              <a:rPr lang="en-US" altLang="zh-CN" sz="2800" b="1">
                <a:latin typeface="Times New Roman" pitchFamily="18" charset="0"/>
              </a:rPr>
              <a:t>2 </a:t>
            </a:r>
            <a:r>
              <a:rPr lang="zh-CN" altLang="en-US" sz="2800" b="1">
                <a:latin typeface="Times New Roman" pitchFamily="18" charset="0"/>
              </a:rPr>
              <a:t>局 </a:t>
            </a:r>
            <a:r>
              <a:rPr lang="en-US" altLang="zh-CN" sz="2800" b="1" i="1">
                <a:solidFill>
                  <a:srgbClr val="3333FF"/>
                </a:solidFill>
                <a:latin typeface="Times New Roman" pitchFamily="18" charset="0"/>
              </a:rPr>
              <a:t>B </a:t>
            </a:r>
            <a:r>
              <a:rPr lang="zh-CN" altLang="en-US" sz="2800" b="1">
                <a:latin typeface="Times New Roman" pitchFamily="18" charset="0"/>
              </a:rPr>
              <a:t>胜 </a:t>
            </a:r>
            <a:r>
              <a:rPr lang="en-US" altLang="zh-CN" sz="2800" b="1">
                <a:latin typeface="Times New Roman" pitchFamily="18" charset="0"/>
              </a:rPr>
              <a:t>1 </a:t>
            </a:r>
            <a:r>
              <a:rPr lang="zh-CN" altLang="en-US" sz="2800" b="1">
                <a:latin typeface="Times New Roman" pitchFamily="18" charset="0"/>
              </a:rPr>
              <a:t>局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28FBAC00-BD8F-4792-9EBD-C28509129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638" y="4517033"/>
            <a:ext cx="1370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前三局</a:t>
            </a:r>
            <a:r>
              <a:rPr lang="en-US" altLang="zh-CN" sz="2800" b="1">
                <a:latin typeface="Times New Roman" pitchFamily="18" charset="0"/>
              </a:rPr>
              <a:t>: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8356FF1F-7928-49CD-A991-D08C0D436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38" y="5202833"/>
            <a:ext cx="1370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后二局</a:t>
            </a:r>
            <a:r>
              <a:rPr lang="en-US" altLang="zh-CN" sz="2800" b="1">
                <a:latin typeface="Times New Roman" pitchFamily="18" charset="0"/>
              </a:rPr>
              <a:t>: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410DA4C9-46E0-4862-A7E6-7C3D6B463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646" y="3337520"/>
            <a:ext cx="95401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itchFamily="18" charset="0"/>
              </a:rPr>
              <a:t>把已赌过的三局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</a:rPr>
              <a:t>A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胜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局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</a:rPr>
              <a:t>B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胜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局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</a:rPr>
              <a:t>与上述结果相结合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</a:endParaRP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6CDAB2E7-9EC5-45C0-A335-2229473E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518" y="3893145"/>
            <a:ext cx="357194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itchFamily="18" charset="0"/>
              </a:rPr>
              <a:t>即 </a:t>
            </a:r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</a:rPr>
              <a:t>、</a:t>
            </a:r>
            <a:r>
              <a:rPr lang="en-US" altLang="zh-CN" sz="2800" b="1" i="1" dirty="0">
                <a:latin typeface="Times New Roman" pitchFamily="18" charset="0"/>
              </a:rPr>
              <a:t>B </a:t>
            </a:r>
            <a:r>
              <a:rPr lang="zh-CN" altLang="en-US" sz="2800" b="1" dirty="0">
                <a:latin typeface="Times New Roman" pitchFamily="18" charset="0"/>
              </a:rPr>
              <a:t>赌完五局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424826E8-A647-4C98-AED5-CF90D275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088" y="5134570"/>
            <a:ext cx="74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 A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4B7D906A-A78B-4510-B066-CD9565349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63" y="5166320"/>
            <a:ext cx="74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 B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EBA4889-DDA5-4D1F-815B-A73F2993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63" y="5166320"/>
            <a:ext cx="83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 i="1">
                <a:latin typeface="Times New Roman" pitchFamily="18" charset="0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B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03D37FD7-D2F7-46C8-A4DF-0EFC00C94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963" y="5166320"/>
            <a:ext cx="74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B B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6AAF3FA-354A-4AC9-BBC4-93391731E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63" y="5166320"/>
            <a:ext cx="3657600" cy="549275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C48ED04C-F2FB-4B00-BFB4-316A3F1DD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63" y="5790208"/>
            <a:ext cx="108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 </a:t>
            </a:r>
            <a:r>
              <a:rPr lang="zh-CN" altLang="en-US" sz="2800" b="1">
                <a:latin typeface="Times New Roman" pitchFamily="18" charset="0"/>
              </a:rPr>
              <a:t>胜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7B51E08-B016-4B24-ABB2-6B0D804FE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63" y="5164733"/>
            <a:ext cx="914400" cy="534987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269F94CF-F849-4359-A812-F60ACE569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00" y="5790208"/>
            <a:ext cx="985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3333FF"/>
                </a:solidFill>
                <a:latin typeface="Times New Roman" pitchFamily="18" charset="0"/>
              </a:rPr>
              <a:t>B </a:t>
            </a:r>
            <a:r>
              <a:rPr lang="zh-CN" altLang="en-US" sz="2800" b="1">
                <a:latin typeface="Times New Roman" pitchFamily="18" charset="0"/>
              </a:rPr>
              <a:t>胜</a:t>
            </a: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17F0BF79-10FD-4C96-BFCD-345812E8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38" y="89912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分析</a:t>
            </a: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AB3D729F-A8A9-4C6E-9524-964D9B8FF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38" y="921345"/>
            <a:ext cx="6437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假设继续赌两局</a:t>
            </a:r>
            <a:r>
              <a:rPr lang="en-US" altLang="zh-CN" sz="2800" b="1">
                <a:latin typeface="Times New Roman" pitchFamily="18" charset="0"/>
              </a:rPr>
              <a:t>,</a:t>
            </a:r>
            <a:r>
              <a:rPr lang="zh-CN" altLang="en-US" sz="2800" b="1">
                <a:latin typeface="Times New Roman" pitchFamily="18" charset="0"/>
              </a:rPr>
              <a:t>则结果有以下四种情况</a:t>
            </a:r>
            <a:r>
              <a:rPr lang="en-US" altLang="zh-CN" sz="2800" b="1">
                <a:latin typeface="Times New Roman" pitchFamily="18" charset="0"/>
              </a:rPr>
              <a:t>:</a:t>
            </a:r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4DB2EB5A-358E-4AD0-927E-0FDB53DAD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38" y="1432520"/>
            <a:ext cx="74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 A</a:t>
            </a:r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4DB80558-90D0-4008-8226-B40000716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38" y="1432520"/>
            <a:ext cx="74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800" b="1" i="1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231E72EC-BD34-4DF0-A15E-176ACBF90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438" y="143252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i="1">
                <a:latin typeface="Times New Roman" pitchFamily="18" charset="0"/>
              </a:rPr>
              <a:t> </a:t>
            </a:r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B 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DDD9C723-7E9A-4E78-995B-1AEB4313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38" y="1432520"/>
            <a:ext cx="74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B B</a:t>
            </a: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5989B7BC-56B5-48B0-9483-5D9F7E9B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275" y="2050058"/>
            <a:ext cx="1457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胜</a:t>
            </a:r>
            <a:r>
              <a:rPr lang="en-US" altLang="zh-CN" sz="2800" b="1" i="1">
                <a:solidFill>
                  <a:srgbClr val="3333FF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负 </a:t>
            </a: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30B675AB-6586-4944-8D1D-2D665321D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275" y="2561233"/>
            <a:ext cx="1457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胜</a:t>
            </a:r>
            <a:r>
              <a:rPr lang="en-US" altLang="zh-CN" sz="2800" b="1" i="1">
                <a:solidFill>
                  <a:srgbClr val="3333FF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负 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2DD33C80-2415-44AD-929F-A9636005C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475" y="2050058"/>
            <a:ext cx="1457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胜</a:t>
            </a:r>
            <a:r>
              <a:rPr lang="en-US" altLang="zh-CN" sz="2800" b="1" i="1">
                <a:solidFill>
                  <a:srgbClr val="3333FF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负 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2A03D91A-F4F8-4ED1-BEF6-95EE8BB13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75" y="2583458"/>
            <a:ext cx="1457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3333FF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胜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负 </a:t>
            </a: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B6629480-F789-4848-90A1-9BA24E6FE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475" y="2050058"/>
            <a:ext cx="1457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3333FF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胜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负 </a:t>
            </a: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90F40E21-DFA2-4FAD-B308-2A9AB835A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175" y="2583458"/>
            <a:ext cx="1546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胜</a:t>
            </a:r>
            <a:r>
              <a:rPr lang="en-US" altLang="zh-CN" sz="2800" b="1" i="1">
                <a:solidFill>
                  <a:srgbClr val="3333FF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负  </a:t>
            </a: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4B3A4018-BC84-4C3A-A838-DA6328BDC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075" y="2050058"/>
            <a:ext cx="1457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3333FF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胜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负 </a:t>
            </a: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EAB01DB8-E9B0-466C-B2DC-10ADC398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38" y="2575520"/>
            <a:ext cx="1457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3333FF"/>
                </a:solidFill>
                <a:latin typeface="Times New Roman" pitchFamily="18" charset="0"/>
              </a:rPr>
              <a:t>B</a:t>
            </a:r>
            <a:r>
              <a:rPr lang="zh-CN" altLang="en-US" sz="2800" b="1">
                <a:latin typeface="Times New Roman" pitchFamily="18" charset="0"/>
              </a:rPr>
              <a:t>胜</a:t>
            </a:r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负 </a:t>
            </a:r>
          </a:p>
        </p:txBody>
      </p:sp>
    </p:spTree>
    <p:extLst>
      <p:ext uri="{BB962C8B-B14F-4D97-AF65-F5344CB8AC3E}">
        <p14:creationId xmlns:p14="http://schemas.microsoft.com/office/powerpoint/2010/main" val="38492077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utoUpdateAnimBg="0"/>
      <p:bldP spid="16" grpId="0"/>
      <p:bldP spid="18" grpId="0"/>
      <p:bldP spid="19" grpId="0" autoUpdateAnimBg="0"/>
      <p:bldP spid="20" grpId="0" autoUpdateAnimBg="0"/>
      <p:bldP spid="21" grpId="0" autoUpdateAnimBg="0"/>
      <p:bldP spid="22" grpId="0" autoUpdateAnimBg="0"/>
      <p:bldP spid="23" grpId="0" animBg="1"/>
      <p:bldP spid="24" grpId="0" autoUpdateAnimBg="0"/>
      <p:bldP spid="25" grpId="0" animBg="1"/>
      <p:bldP spid="26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4EA2DFF-C4DD-44F0-85D1-E20EFBCD3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" y="2702148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因此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en-US" altLang="zh-CN" sz="2800" b="1" i="1">
                <a:latin typeface="Times New Roman" pitchFamily="18" charset="0"/>
              </a:rPr>
              <a:t>A </a:t>
            </a:r>
            <a:r>
              <a:rPr lang="zh-CN" altLang="en-US" sz="2800" b="1">
                <a:latin typeface="Times New Roman" pitchFamily="18" charset="0"/>
              </a:rPr>
              <a:t>能“</a:t>
            </a:r>
            <a:r>
              <a:rPr lang="zh-CN" altLang="en-US" sz="2800" b="1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期望</a:t>
            </a:r>
            <a:r>
              <a:rPr lang="zh-CN" altLang="en-US" sz="2800" b="1">
                <a:latin typeface="Times New Roman" pitchFamily="18" charset="0"/>
              </a:rPr>
              <a:t>”得到的数目应为  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22C011D-E436-4F84-9E1C-35561F065B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944482"/>
              </p:ext>
            </p:extLst>
          </p:nvPr>
        </p:nvGraphicFramePr>
        <p:xfrm>
          <a:off x="2074862" y="3235548"/>
          <a:ext cx="2057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7400" imgH="825480" progId="Equation.3">
                  <p:embed/>
                </p:oleObj>
              </mc:Choice>
              <mc:Fallback>
                <p:oleObj name="Equation" r:id="rId3" imgW="2057400" imgH="825480" progId="Equation.3">
                  <p:embed/>
                  <p:pic>
                    <p:nvPicPr>
                      <p:cNvPr id="139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2" y="3235548"/>
                        <a:ext cx="2057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3653CA2E-7BEC-47A6-90B7-9A8C284A6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248680"/>
              </p:ext>
            </p:extLst>
          </p:nvPr>
        </p:nvGraphicFramePr>
        <p:xfrm>
          <a:off x="4157662" y="3457798"/>
          <a:ext cx="153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419040" progId="Equation.3">
                  <p:embed/>
                </p:oleObj>
              </mc:Choice>
              <mc:Fallback>
                <p:oleObj name="Equation" r:id="rId5" imgW="1536480" imgH="419040" progId="Equation.3">
                  <p:embed/>
                  <p:pic>
                    <p:nvPicPr>
                      <p:cNvPr id="139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2" y="3457798"/>
                        <a:ext cx="1536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34DAD588-4F6C-4B0E-816C-ED9B371A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" y="4226148"/>
            <a:ext cx="4954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而</a:t>
            </a:r>
            <a:r>
              <a:rPr lang="en-US" altLang="zh-CN" sz="2800" b="1" i="1">
                <a:latin typeface="Times New Roman" pitchFamily="18" charset="0"/>
              </a:rPr>
              <a:t>B </a:t>
            </a:r>
            <a:r>
              <a:rPr lang="zh-CN" altLang="en-US" sz="2800" b="1">
                <a:latin typeface="Times New Roman" pitchFamily="18" charset="0"/>
              </a:rPr>
              <a:t>能“</a:t>
            </a:r>
            <a:r>
              <a:rPr lang="zh-CN" altLang="en-US" sz="2800" b="1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期望</a:t>
            </a:r>
            <a:r>
              <a:rPr lang="zh-CN" altLang="en-US" sz="2800" b="1">
                <a:latin typeface="Times New Roman" pitchFamily="18" charset="0"/>
              </a:rPr>
              <a:t>”得到的数目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则为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92C527A5-EA4A-4CE3-984B-BCC785054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085098"/>
              </p:ext>
            </p:extLst>
          </p:nvPr>
        </p:nvGraphicFramePr>
        <p:xfrm>
          <a:off x="2151062" y="4835748"/>
          <a:ext cx="2057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57400" imgH="825480" progId="Equation.3">
                  <p:embed/>
                </p:oleObj>
              </mc:Choice>
              <mc:Fallback>
                <p:oleObj name="Equation" r:id="rId7" imgW="2057400" imgH="825480" progId="Equation.3">
                  <p:embed/>
                  <p:pic>
                    <p:nvPicPr>
                      <p:cNvPr id="139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2" y="4835748"/>
                        <a:ext cx="2057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5EB6962E-F43E-4A14-9F4E-F583C6E91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044515"/>
              </p:ext>
            </p:extLst>
          </p:nvPr>
        </p:nvGraphicFramePr>
        <p:xfrm>
          <a:off x="4316412" y="5057998"/>
          <a:ext cx="1371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419040" progId="Equation.3">
                  <p:embed/>
                </p:oleObj>
              </mc:Choice>
              <mc:Fallback>
                <p:oleObj name="Equation" r:id="rId9" imgW="1371600" imgH="419040" progId="Equation.3">
                  <p:embed/>
                  <p:pic>
                    <p:nvPicPr>
                      <p:cNvPr id="139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12" y="5057998"/>
                        <a:ext cx="1371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>
            <a:extLst>
              <a:ext uri="{FF2B5EF4-FFF2-40B4-BE49-F238E27FC236}">
                <a16:creationId xmlns:a16="http://schemas.microsoft.com/office/drawing/2014/main" id="{4027236D-5E2A-4904-8C0E-89206D125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" y="997545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故有</a:t>
            </a:r>
            <a:r>
              <a:rPr lang="en-US" altLang="zh-CN" sz="2800" b="1">
                <a:latin typeface="Times New Roman" pitchFamily="18" charset="0"/>
              </a:rPr>
              <a:t>, </a:t>
            </a:r>
            <a:r>
              <a:rPr lang="zh-CN" altLang="en-US" sz="2800" b="1">
                <a:latin typeface="Times New Roman" pitchFamily="18" charset="0"/>
              </a:rPr>
              <a:t>在赌技相同的情况下</a:t>
            </a:r>
            <a:r>
              <a:rPr lang="en-US" altLang="zh-CN" sz="2800" b="1">
                <a:latin typeface="Times New Roman" pitchFamily="18" charset="0"/>
              </a:rPr>
              <a:t>,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628F584-EC89-455A-8E22-DE4522471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7" y="997545"/>
            <a:ext cx="59886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b="1" i="1" dirty="0">
                <a:latin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</a:rPr>
              <a:t>B </a:t>
            </a:r>
            <a:r>
              <a:rPr lang="zh-CN" altLang="en-US" sz="2800" b="1" dirty="0">
                <a:latin typeface="Times New Roman" pitchFamily="18" charset="0"/>
              </a:rPr>
              <a:t>最终获胜的可能性大小之比为</a:t>
            </a:r>
          </a:p>
        </p:txBody>
      </p:sp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9FA1C39A-4B22-492E-9241-ACF583F0D2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691525"/>
              </p:ext>
            </p:extLst>
          </p:nvPr>
        </p:nvGraphicFramePr>
        <p:xfrm>
          <a:off x="10832072" y="1106815"/>
          <a:ext cx="68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85800" imgH="368280" progId="Equation.3">
                  <p:embed/>
                </p:oleObj>
              </mc:Choice>
              <mc:Fallback>
                <p:oleObj name="Equation" r:id="rId11" imgW="685800" imgH="368280" progId="Equation.3">
                  <p:embed/>
                  <p:pic>
                    <p:nvPicPr>
                      <p:cNvPr id="1392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2072" y="1106815"/>
                        <a:ext cx="685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2">
            <a:extLst>
              <a:ext uri="{FF2B5EF4-FFF2-40B4-BE49-F238E27FC236}">
                <a16:creationId xmlns:a16="http://schemas.microsoft.com/office/drawing/2014/main" id="{9553D9A0-5709-4DB5-AF1F-ED9414C0AF01}"/>
              </a:ext>
            </a:extLst>
          </p:cNvPr>
          <p:cNvGrpSpPr>
            <a:grpSpLocks/>
          </p:cNvGrpSpPr>
          <p:nvPr/>
        </p:nvGrpSpPr>
        <p:grpSpPr bwMode="auto">
          <a:xfrm>
            <a:off x="703262" y="1546448"/>
            <a:ext cx="7696200" cy="901700"/>
            <a:chOff x="576" y="2880"/>
            <a:chExt cx="4848" cy="568"/>
          </a:xfrm>
        </p:grpSpPr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E935BDDE-B235-4AF0-A73A-797B4144A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024"/>
              <a:ext cx="48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>
                  <a:latin typeface="Times New Roman" pitchFamily="18" charset="0"/>
                </a:rPr>
                <a:t>即</a:t>
              </a:r>
              <a:r>
                <a:rPr lang="en-US" altLang="zh-CN" sz="2800" b="1" i="1" dirty="0">
                  <a:latin typeface="Times New Roman" pitchFamily="18" charset="0"/>
                </a:rPr>
                <a:t>A </a:t>
              </a:r>
              <a:r>
                <a:rPr lang="zh-CN" altLang="en-US" sz="2800" b="1" dirty="0">
                  <a:latin typeface="Times New Roman" pitchFamily="18" charset="0"/>
                </a:rPr>
                <a:t>应获得赌金的          而 </a:t>
              </a:r>
              <a:r>
                <a:rPr lang="en-US" altLang="zh-CN" sz="2800" b="1" i="1" dirty="0">
                  <a:latin typeface="Times New Roman" pitchFamily="18" charset="0"/>
                </a:rPr>
                <a:t>B </a:t>
              </a:r>
              <a:r>
                <a:rPr lang="zh-CN" altLang="en-US" sz="2800" b="1" dirty="0">
                  <a:latin typeface="Times New Roman" pitchFamily="18" charset="0"/>
                </a:rPr>
                <a:t>只能获得赌金的</a:t>
              </a:r>
            </a:p>
          </p:txBody>
        </p:sp>
        <p:graphicFrame>
          <p:nvGraphicFramePr>
            <p:cNvPr id="18" name="Object 14">
              <a:extLst>
                <a:ext uri="{FF2B5EF4-FFF2-40B4-BE49-F238E27FC236}">
                  <a16:creationId xmlns:a16="http://schemas.microsoft.com/office/drawing/2014/main" id="{2693F8E4-B88A-4E7D-803E-E23846C49A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928"/>
            <a:ext cx="22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55320" imgH="825480" progId="Equation.3">
                    <p:embed/>
                  </p:oleObj>
                </mc:Choice>
                <mc:Fallback>
                  <p:oleObj name="Equation" r:id="rId13" imgW="355320" imgH="825480" progId="Equation.3">
                    <p:embed/>
                    <p:pic>
                      <p:nvPicPr>
                        <p:cNvPr id="13927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928"/>
                          <a:ext cx="22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5">
              <a:extLst>
                <a:ext uri="{FF2B5EF4-FFF2-40B4-BE49-F238E27FC236}">
                  <a16:creationId xmlns:a16="http://schemas.microsoft.com/office/drawing/2014/main" id="{E883FD4B-C190-4D3D-A8E4-46A8673CD9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2880"/>
            <a:ext cx="21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42720" imgH="825480" progId="Equation.3">
                    <p:embed/>
                  </p:oleObj>
                </mc:Choice>
                <mc:Fallback>
                  <p:oleObj name="Equation" r:id="rId15" imgW="342720" imgH="825480" progId="Equation.3">
                    <p:embed/>
                    <p:pic>
                      <p:nvPicPr>
                        <p:cNvPr id="13927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880"/>
                          <a:ext cx="216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833646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B9CAAA-F2F9-420B-ADE0-2B9112576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38" y="3817392"/>
            <a:ext cx="6524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因而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 b="1">
                <a:latin typeface="Times New Roman" pitchFamily="18" charset="0"/>
              </a:rPr>
              <a:t>期望所得的赌金即为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zh-CN" altLang="en-US" sz="2800" b="1">
                <a:latin typeface="Times New Roman" pitchFamily="18" charset="0"/>
              </a:rPr>
              <a:t>的 “</a:t>
            </a:r>
            <a:r>
              <a:rPr lang="zh-CN" altLang="en-US" sz="2800" b="1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期望</a:t>
            </a:r>
            <a:r>
              <a:rPr lang="zh-CN" altLang="en-US" sz="2800" b="1">
                <a:latin typeface="Times New Roman" pitchFamily="18" charset="0"/>
              </a:rPr>
              <a:t>”值</a:t>
            </a:r>
            <a:r>
              <a:rPr lang="en-US" altLang="zh-CN" sz="2800" b="1">
                <a:latin typeface="Times New Roman" pitchFamily="18" charset="0"/>
              </a:rPr>
              <a:t>,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482F119-F4D7-4187-B602-7D8590FD0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38" y="4654004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等于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C534D9E-D480-456B-91C4-83F96B1DB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776" y="5646192"/>
            <a:ext cx="5503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2800" b="1" i="1">
                <a:solidFill>
                  <a:srgbClr val="0000FF"/>
                </a:solidFill>
                <a:latin typeface="宋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的可能值与其概率之积的累加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59AD836-939E-4444-B657-0C951A0259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814794"/>
              </p:ext>
            </p:extLst>
          </p:nvPr>
        </p:nvGraphicFramePr>
        <p:xfrm>
          <a:off x="1973138" y="4501604"/>
          <a:ext cx="365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57600" imgH="825480" progId="Equation.3">
                  <p:embed/>
                </p:oleObj>
              </mc:Choice>
              <mc:Fallback>
                <p:oleObj name="Equation" r:id="rId3" imgW="3657600" imgH="825480" progId="Equation.3">
                  <p:embed/>
                  <p:pic>
                    <p:nvPicPr>
                      <p:cNvPr id="140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138" y="4501604"/>
                        <a:ext cx="365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>
            <a:extLst>
              <a:ext uri="{FF2B5EF4-FFF2-40B4-BE49-F238E27FC236}">
                <a16:creationId xmlns:a16="http://schemas.microsoft.com/office/drawing/2014/main" id="{BA0700BA-7EC7-460C-8644-87B793889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38" y="5631904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即为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6892B4B-8E3E-4FBE-879A-A25DAEB2F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76" y="907504"/>
            <a:ext cx="11004946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dirty="0">
                <a:latin typeface="Times New Roman" pitchFamily="18" charset="0"/>
              </a:rPr>
              <a:t>若设随机变量 </a:t>
            </a:r>
            <a:r>
              <a:rPr lang="en-US" altLang="zh-CN" sz="2800" b="1" i="1" dirty="0">
                <a:latin typeface="Times New Roman" pitchFamily="18" charset="0"/>
              </a:rPr>
              <a:t>X </a:t>
            </a:r>
            <a:r>
              <a:rPr lang="zh-CN" altLang="en-US" sz="2800" b="1" dirty="0">
                <a:latin typeface="Times New Roman" pitchFamily="18" charset="0"/>
              </a:rPr>
              <a:t>为</a:t>
            </a:r>
            <a:r>
              <a:rPr lang="en-US" altLang="zh-CN" sz="2800" b="1" dirty="0">
                <a:latin typeface="Times New Roman" pitchFamily="18" charset="0"/>
              </a:rPr>
              <a:t>:</a:t>
            </a:r>
            <a:r>
              <a:rPr lang="zh-CN" altLang="en-US" sz="2800" b="1" dirty="0">
                <a:latin typeface="Times New Roman" pitchFamily="18" charset="0"/>
              </a:rPr>
              <a:t>在 </a:t>
            </a:r>
            <a:r>
              <a:rPr lang="en-US" altLang="zh-CN" sz="2800" b="1" i="1" dirty="0">
                <a:latin typeface="Times New Roman" pitchFamily="18" charset="0"/>
              </a:rPr>
              <a:t>A </a:t>
            </a:r>
            <a:r>
              <a:rPr lang="zh-CN" altLang="en-US" sz="2800" b="1" dirty="0">
                <a:latin typeface="Times New Roman" pitchFamily="18" charset="0"/>
              </a:rPr>
              <a:t>胜</a:t>
            </a:r>
            <a:r>
              <a:rPr lang="en-US" altLang="zh-CN" sz="2800" b="1" dirty="0">
                <a:latin typeface="Times New Roman" pitchFamily="18" charset="0"/>
              </a:rPr>
              <a:t>2</a:t>
            </a:r>
            <a:r>
              <a:rPr lang="zh-CN" altLang="en-US" sz="2800" b="1" dirty="0">
                <a:latin typeface="Times New Roman" pitchFamily="18" charset="0"/>
              </a:rPr>
              <a:t>局</a:t>
            </a:r>
            <a:r>
              <a:rPr lang="en-US" altLang="zh-CN" sz="2800" b="1" i="1" dirty="0">
                <a:latin typeface="Times New Roman" pitchFamily="18" charset="0"/>
              </a:rPr>
              <a:t>B </a:t>
            </a:r>
            <a:r>
              <a:rPr lang="zh-CN" altLang="en-US" sz="2800" b="1" dirty="0">
                <a:latin typeface="Times New Roman" pitchFamily="18" charset="0"/>
              </a:rPr>
              <a:t>胜</a:t>
            </a:r>
            <a:r>
              <a:rPr lang="en-US" altLang="zh-CN" sz="2800" b="1" dirty="0">
                <a:latin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</a:rPr>
              <a:t>局的前提下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继续赌下去 </a:t>
            </a:r>
            <a:r>
              <a:rPr lang="en-US" altLang="zh-CN" sz="2800" b="1" i="1" dirty="0">
                <a:latin typeface="Times New Roman" pitchFamily="18" charset="0"/>
              </a:rPr>
              <a:t>A </a:t>
            </a:r>
            <a:r>
              <a:rPr lang="zh-CN" altLang="en-US" sz="2800" b="1" dirty="0">
                <a:latin typeface="Times New Roman" pitchFamily="18" charset="0"/>
              </a:rPr>
              <a:t>最终所得的赌金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E91982CD-274C-4B14-943C-8FAA7B8C4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38" y="2140992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则</a:t>
            </a:r>
            <a:r>
              <a:rPr lang="en-US" altLang="zh-CN" sz="2800" b="1" i="1">
                <a:latin typeface="Times New Roman" pitchFamily="18" charset="0"/>
              </a:rPr>
              <a:t>X </a:t>
            </a:r>
            <a:r>
              <a:rPr lang="zh-CN" altLang="en-US" sz="2800" b="1">
                <a:latin typeface="Times New Roman" pitchFamily="18" charset="0"/>
              </a:rPr>
              <a:t>所取可能值为</a:t>
            </a:r>
            <a:r>
              <a:rPr lang="en-US" altLang="zh-CN" sz="2800" b="1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B53096B3-DAB1-40B5-B2BC-BCFE05A93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682076"/>
              </p:ext>
            </p:extLst>
          </p:nvPr>
        </p:nvGraphicFramePr>
        <p:xfrm>
          <a:off x="4297238" y="2217192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320" imgH="317160" progId="Equation.3">
                  <p:embed/>
                </p:oleObj>
              </mc:Choice>
              <mc:Fallback>
                <p:oleObj name="Equation" r:id="rId5" imgW="571320" imgH="317160" progId="Equation.3">
                  <p:embed/>
                  <p:pic>
                    <p:nvPicPr>
                      <p:cNvPr id="1403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238" y="2217192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36F7987D-C27E-4DC9-B002-117201241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329184"/>
              </p:ext>
            </p:extLst>
          </p:nvPr>
        </p:nvGraphicFramePr>
        <p:xfrm>
          <a:off x="5821238" y="2217192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040" imgH="317160" progId="Equation.3">
                  <p:embed/>
                </p:oleObj>
              </mc:Choice>
              <mc:Fallback>
                <p:oleObj name="Equation" r:id="rId7" imgW="203040" imgH="317160" progId="Equation.3">
                  <p:embed/>
                  <p:pic>
                    <p:nvPicPr>
                      <p:cNvPr id="1403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238" y="2217192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5">
            <a:extLst>
              <a:ext uri="{FF2B5EF4-FFF2-40B4-BE49-F238E27FC236}">
                <a16:creationId xmlns:a16="http://schemas.microsoft.com/office/drawing/2014/main" id="{01B9A629-75AC-4305-B0E0-BB282A6A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38" y="2910929"/>
            <a:ext cx="2436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其概率分别为</a:t>
            </a:r>
            <a:r>
              <a:rPr lang="en-US" altLang="zh-CN" sz="2800" b="1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16" name="Object 16">
            <a:extLst>
              <a:ext uri="{FF2B5EF4-FFF2-40B4-BE49-F238E27FC236}">
                <a16:creationId xmlns:a16="http://schemas.microsoft.com/office/drawing/2014/main" id="{0CE63935-01B2-458E-BC5E-AF73FBAE97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30492"/>
              </p:ext>
            </p:extLst>
          </p:nvPr>
        </p:nvGraphicFramePr>
        <p:xfrm>
          <a:off x="4373438" y="2749004"/>
          <a:ext cx="241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1200" imgH="825480" progId="Equation.3">
                  <p:embed/>
                </p:oleObj>
              </mc:Choice>
              <mc:Fallback>
                <p:oleObj name="Equation" r:id="rId9" imgW="241200" imgH="825480" progId="Equation.3">
                  <p:embed/>
                  <p:pic>
                    <p:nvPicPr>
                      <p:cNvPr id="1403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438" y="2749004"/>
                        <a:ext cx="241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>
            <a:extLst>
              <a:ext uri="{FF2B5EF4-FFF2-40B4-BE49-F238E27FC236}">
                <a16:creationId xmlns:a16="http://schemas.microsoft.com/office/drawing/2014/main" id="{3F1DC6BE-50A2-4F84-8B54-CBEAC0619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69312"/>
              </p:ext>
            </p:extLst>
          </p:nvPr>
        </p:nvGraphicFramePr>
        <p:xfrm>
          <a:off x="5745038" y="2749004"/>
          <a:ext cx="228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8600" imgH="825480" progId="Equation.3">
                  <p:embed/>
                </p:oleObj>
              </mc:Choice>
              <mc:Fallback>
                <p:oleObj name="Equation" r:id="rId11" imgW="228600" imgH="825480" progId="Equation.3">
                  <p:embed/>
                  <p:pic>
                    <p:nvPicPr>
                      <p:cNvPr id="1403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038" y="2749004"/>
                        <a:ext cx="228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9776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/>
      <p:bldP spid="10" grpId="0" autoUpdateAnimBg="0"/>
      <p:bldP spid="12" grpId="0" autoUpdateAnimBg="0"/>
      <p:bldP spid="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F399F47E-46AB-468E-B20A-62F867422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064" y="1631130"/>
            <a:ext cx="8051478" cy="1437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dirty="0">
                <a:latin typeface="Times New Roman" pitchFamily="18" charset="0"/>
              </a:rPr>
              <a:t>          </a:t>
            </a:r>
            <a:r>
              <a:rPr lang="zh-CN" altLang="en-US" sz="2800" b="1" dirty="0">
                <a:latin typeface="Times New Roman" pitchFamily="18" charset="0"/>
              </a:rPr>
              <a:t>设某射击手在同样的条件下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zh-CN" altLang="en-US" sz="2800" b="1" dirty="0">
                <a:latin typeface="Times New Roman" pitchFamily="18" charset="0"/>
              </a:rPr>
              <a:t>瞄准靶子相继射击</a:t>
            </a:r>
            <a:r>
              <a:rPr lang="en-US" altLang="zh-CN" sz="2800" b="1" dirty="0">
                <a:latin typeface="Times New Roman" pitchFamily="18" charset="0"/>
              </a:rPr>
              <a:t>90</a:t>
            </a:r>
            <a:r>
              <a:rPr lang="zh-CN" altLang="en-US" sz="2800" b="1" dirty="0">
                <a:latin typeface="Times New Roman" pitchFamily="18" charset="0"/>
              </a:rPr>
              <a:t>次</a:t>
            </a:r>
            <a:r>
              <a:rPr lang="en-US" altLang="zh-CN" sz="2800" b="1" dirty="0">
                <a:latin typeface="Times New Roman" pitchFamily="18" charset="0"/>
              </a:rPr>
              <a:t>,(</a:t>
            </a:r>
            <a:r>
              <a:rPr lang="zh-CN" altLang="en-US" sz="2800" b="1" dirty="0">
                <a:latin typeface="Times New Roman" pitchFamily="18" charset="0"/>
              </a:rPr>
              <a:t>命中的环数是一个随机变量</a:t>
            </a:r>
            <a:r>
              <a:rPr lang="en-US" altLang="zh-CN" sz="2800" b="1" dirty="0">
                <a:latin typeface="Times New Roman" pitchFamily="18" charset="0"/>
              </a:rPr>
              <a:t>).</a:t>
            </a:r>
          </a:p>
          <a:p>
            <a:pPr eaLnBrk="0" hangingPunct="0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 dirty="0">
                <a:latin typeface="Times New Roman" pitchFamily="18" charset="0"/>
              </a:rPr>
              <a:t>射中次数记录如下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706D2066-71B1-42A4-9BB9-82509C925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040" y="985416"/>
            <a:ext cx="323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>
                <a:latin typeface="黑体" pitchFamily="2" charset="-122"/>
                <a:ea typeface="黑体" pitchFamily="2" charset="-122"/>
              </a:rPr>
              <a:t>引例</a:t>
            </a:r>
            <a:r>
              <a:rPr lang="en-US" altLang="zh-CN" sz="3200" b="1"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b="1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射击问题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EC7E838-67BE-4C47-9CC9-EE9636737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827" y="5646192"/>
            <a:ext cx="6526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itchFamily="18" charset="0"/>
              </a:rPr>
              <a:t>试问</a:t>
            </a:r>
            <a:r>
              <a:rPr lang="en-US" altLang="zh-CN" sz="2800" b="1" dirty="0">
                <a:latin typeface="Times New Roman" pitchFamily="18" charset="0"/>
              </a:rPr>
              <a:t>:</a:t>
            </a:r>
            <a:r>
              <a:rPr lang="zh-CN" altLang="en-US" sz="2800" b="1" dirty="0">
                <a:latin typeface="Times New Roman" pitchFamily="18" charset="0"/>
              </a:rPr>
              <a:t>该射手每次射击平均命中靶多少环</a:t>
            </a:r>
            <a:r>
              <a:rPr lang="en-US" altLang="zh-CN" sz="2800" b="1" dirty="0">
                <a:latin typeface="Times New Roman" pitchFamily="18" charset="0"/>
              </a:rPr>
              <a:t>?</a:t>
            </a:r>
          </a:p>
        </p:txBody>
      </p:sp>
      <p:grpSp>
        <p:nvGrpSpPr>
          <p:cNvPr id="9" name="Group 36">
            <a:extLst>
              <a:ext uri="{FF2B5EF4-FFF2-40B4-BE49-F238E27FC236}">
                <a16:creationId xmlns:a16="http://schemas.microsoft.com/office/drawing/2014/main" id="{BF700E82-50AA-4CF4-8867-1AA7E0EF387E}"/>
              </a:ext>
            </a:extLst>
          </p:cNvPr>
          <p:cNvGrpSpPr>
            <a:grpSpLocks/>
          </p:cNvGrpSpPr>
          <p:nvPr/>
        </p:nvGrpSpPr>
        <p:grpSpPr bwMode="auto">
          <a:xfrm>
            <a:off x="1126654" y="3212976"/>
            <a:ext cx="7543800" cy="2209800"/>
            <a:chOff x="576" y="2064"/>
            <a:chExt cx="4752" cy="1392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A9BA714E-BD02-4C81-8AC4-0F6F6338C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064"/>
              <a:ext cx="4752" cy="1392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8296FD26-34A5-4BD5-A978-6E38EE9BC8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423"/>
              <a:ext cx="470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9A61059E-AB29-4668-9B62-171549C0A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832"/>
              <a:ext cx="4752" cy="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0EE49063-5C65-4390-91F6-496BE90CB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" y="2064"/>
              <a:ext cx="1" cy="13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4" name="Object 10">
              <a:extLst>
                <a:ext uri="{FF2B5EF4-FFF2-40B4-BE49-F238E27FC236}">
                  <a16:creationId xmlns:a16="http://schemas.microsoft.com/office/drawing/2014/main" id="{AC1EA949-3D31-4276-9B80-86D244429C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2160"/>
            <a:ext cx="27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508280" imgH="393480" progId="Equation.3">
                    <p:embed/>
                  </p:oleObj>
                </mc:Choice>
                <mc:Fallback>
                  <p:oleObj name="Equation" r:id="rId3" imgW="4508280" imgH="393480" progId="Equation.3">
                    <p:embed/>
                    <p:pic>
                      <p:nvPicPr>
                        <p:cNvPr id="14132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160"/>
                          <a:ext cx="27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1">
              <a:extLst>
                <a:ext uri="{FF2B5EF4-FFF2-40B4-BE49-F238E27FC236}">
                  <a16:creationId xmlns:a16="http://schemas.microsoft.com/office/drawing/2014/main" id="{B6C79C9B-CFC3-4B0B-863F-A693F25A22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544"/>
            <a:ext cx="13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260440" imgH="393480" progId="Equation.3">
                    <p:embed/>
                  </p:oleObj>
                </mc:Choice>
                <mc:Fallback>
                  <p:oleObj name="Equation" r:id="rId5" imgW="2260440" imgH="393480" progId="Equation.3">
                    <p:embed/>
                    <p:pic>
                      <p:nvPicPr>
                        <p:cNvPr id="14132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544"/>
                          <a:ext cx="13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>
              <a:extLst>
                <a:ext uri="{FF2B5EF4-FFF2-40B4-BE49-F238E27FC236}">
                  <a16:creationId xmlns:a16="http://schemas.microsoft.com/office/drawing/2014/main" id="{D9DE2309-DC0B-4845-BB24-E3013B74DD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5" y="2544"/>
            <a:ext cx="7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57120" imgH="393480" progId="Equation.3">
                    <p:embed/>
                  </p:oleObj>
                </mc:Choice>
                <mc:Fallback>
                  <p:oleObj name="Equation" r:id="rId7" imgW="1257120" imgH="393480" progId="Equation.3">
                    <p:embed/>
                    <p:pic>
                      <p:nvPicPr>
                        <p:cNvPr id="14132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5" y="2544"/>
                          <a:ext cx="7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3">
              <a:extLst>
                <a:ext uri="{FF2B5EF4-FFF2-40B4-BE49-F238E27FC236}">
                  <a16:creationId xmlns:a16="http://schemas.microsoft.com/office/drawing/2014/main" id="{B71434AF-A3CC-4885-B622-874F9A1817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8" y="2544"/>
            <a:ext cx="24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93480" imgH="317160" progId="Equation.3">
                    <p:embed/>
                  </p:oleObj>
                </mc:Choice>
                <mc:Fallback>
                  <p:oleObj name="Equation" r:id="rId9" imgW="393480" imgH="317160" progId="Equation.3">
                    <p:embed/>
                    <p:pic>
                      <p:nvPicPr>
                        <p:cNvPr id="14132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2544"/>
                          <a:ext cx="24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4">
              <a:extLst>
                <a:ext uri="{FF2B5EF4-FFF2-40B4-BE49-F238E27FC236}">
                  <a16:creationId xmlns:a16="http://schemas.microsoft.com/office/drawing/2014/main" id="{ADFDCB1B-AA24-42D2-802F-951A4E8B07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2928"/>
            <a:ext cx="158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908080" imgH="838080" progId="Equation.3">
                    <p:embed/>
                  </p:oleObj>
                </mc:Choice>
                <mc:Fallback>
                  <p:oleObj name="Equation" r:id="rId11" imgW="2908080" imgH="838080" progId="Equation.3">
                    <p:embed/>
                    <p:pic>
                      <p:nvPicPr>
                        <p:cNvPr id="14132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928"/>
                          <a:ext cx="158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5">
              <a:extLst>
                <a:ext uri="{FF2B5EF4-FFF2-40B4-BE49-F238E27FC236}">
                  <a16:creationId xmlns:a16="http://schemas.microsoft.com/office/drawing/2014/main" id="{CA87CA71-7B23-4DE9-9C94-52E0C90056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928"/>
            <a:ext cx="76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231560" imgH="838080" progId="Equation.3">
                    <p:embed/>
                  </p:oleObj>
                </mc:Choice>
                <mc:Fallback>
                  <p:oleObj name="Equation" r:id="rId13" imgW="1231560" imgH="838080" progId="Equation.3">
                    <p:embed/>
                    <p:pic>
                      <p:nvPicPr>
                        <p:cNvPr id="14132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928"/>
                          <a:ext cx="76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6">
              <a:extLst>
                <a:ext uri="{FF2B5EF4-FFF2-40B4-BE49-F238E27FC236}">
                  <a16:creationId xmlns:a16="http://schemas.microsoft.com/office/drawing/2014/main" id="{A17ACCC5-D820-46C9-A79F-CB6547F892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8" y="2928"/>
            <a:ext cx="245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19040" imgH="838080" progId="Equation.3">
                    <p:embed/>
                  </p:oleObj>
                </mc:Choice>
                <mc:Fallback>
                  <p:oleObj name="Equation" r:id="rId15" imgW="419040" imgH="838080" progId="Equation.3">
                    <p:embed/>
                    <p:pic>
                      <p:nvPicPr>
                        <p:cNvPr id="14132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2928"/>
                          <a:ext cx="245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9A28D35D-5D28-48BB-8888-DCD3A604C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112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latin typeface="Times New Roman" pitchFamily="18" charset="0"/>
                </a:rPr>
                <a:t>命中环数 </a:t>
              </a:r>
              <a:r>
                <a:rPr lang="en-US" altLang="zh-CN" sz="2800" b="1" i="1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E60F7FBE-CBC7-4371-BBB2-170A4D80A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" y="2496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latin typeface="Times New Roman" pitchFamily="18" charset="0"/>
                </a:rPr>
                <a:t>命中次数</a:t>
              </a: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D3D26BE1-9674-4659-963B-4C653017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302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latin typeface="Times New Roman" pitchFamily="18" charset="0"/>
                </a:rPr>
                <a:t>频率</a:t>
              </a:r>
            </a:p>
          </p:txBody>
        </p:sp>
        <p:graphicFrame>
          <p:nvGraphicFramePr>
            <p:cNvPr id="24" name="Object 20">
              <a:extLst>
                <a:ext uri="{FF2B5EF4-FFF2-40B4-BE49-F238E27FC236}">
                  <a16:creationId xmlns:a16="http://schemas.microsoft.com/office/drawing/2014/main" id="{63E96C34-7C76-4A71-B689-1F4E1E7905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5" y="2544"/>
            <a:ext cx="2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42720" imgH="431640" progId="Equation.3">
                    <p:embed/>
                  </p:oleObj>
                </mc:Choice>
                <mc:Fallback>
                  <p:oleObj name="Equation" r:id="rId17" imgW="342720" imgH="431640" progId="Equation.3">
                    <p:embed/>
                    <p:pic>
                      <p:nvPicPr>
                        <p:cNvPr id="14133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2544"/>
                          <a:ext cx="2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1">
              <a:extLst>
                <a:ext uri="{FF2B5EF4-FFF2-40B4-BE49-F238E27FC236}">
                  <a16:creationId xmlns:a16="http://schemas.microsoft.com/office/drawing/2014/main" id="{AC8EC32B-26DD-472C-8292-8CEA3C78D8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6" y="2928"/>
            <a:ext cx="243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93480" imgH="838080" progId="Equation.3">
                    <p:embed/>
                  </p:oleObj>
                </mc:Choice>
                <mc:Fallback>
                  <p:oleObj name="Equation" r:id="rId19" imgW="393480" imgH="838080" progId="Equation.3">
                    <p:embed/>
                    <p:pic>
                      <p:nvPicPr>
                        <p:cNvPr id="14133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928"/>
                          <a:ext cx="243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6" name="Picture 38" descr="BD06121_">
            <a:extLst>
              <a:ext uri="{FF2B5EF4-FFF2-40B4-BE49-F238E27FC236}">
                <a16:creationId xmlns:a16="http://schemas.microsoft.com/office/drawing/2014/main" id="{0A26999C-3032-4851-9CDF-2ACE52AC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773" y="1565851"/>
            <a:ext cx="1752600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369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33EDB7-5A87-4A6B-9EE9-9FB256EB1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95536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B63172-57FD-4F0B-B5C1-9EA7C128A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195536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平均射中环数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5F2DF35-D8A2-4D42-8517-203B480EEF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292427"/>
              </p:ext>
            </p:extLst>
          </p:nvPr>
        </p:nvGraphicFramePr>
        <p:xfrm>
          <a:off x="3962400" y="1043136"/>
          <a:ext cx="2870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69920" imgH="876240" progId="Equation.3">
                  <p:embed/>
                </p:oleObj>
              </mc:Choice>
              <mc:Fallback>
                <p:oleObj name="Equation" r:id="rId3" imgW="2869920" imgH="876240" progId="Equation.3">
                  <p:embed/>
                  <p:pic>
                    <p:nvPicPr>
                      <p:cNvPr id="142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43136"/>
                        <a:ext cx="2870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3FA9DE78-CF51-43F0-98D3-DD6E10C45B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732778"/>
              </p:ext>
            </p:extLst>
          </p:nvPr>
        </p:nvGraphicFramePr>
        <p:xfrm>
          <a:off x="1676400" y="2186136"/>
          <a:ext cx="6038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67200" imgH="838080" progId="Equation.3">
                  <p:embed/>
                </p:oleObj>
              </mc:Choice>
              <mc:Fallback>
                <p:oleObj name="Equation" r:id="rId5" imgW="6667200" imgH="838080" progId="Equation.3">
                  <p:embed/>
                  <p:pic>
                    <p:nvPicPr>
                      <p:cNvPr id="142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86136"/>
                        <a:ext cx="60388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2B2898A0-C29F-4935-9761-235576E2BB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437285"/>
              </p:ext>
            </p:extLst>
          </p:nvPr>
        </p:nvGraphicFramePr>
        <p:xfrm>
          <a:off x="1676400" y="3100536"/>
          <a:ext cx="58420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841720" imgH="1790640" progId="Equation.3">
                  <p:embed/>
                </p:oleObj>
              </mc:Choice>
              <mc:Fallback>
                <p:oleObj name="Equation" r:id="rId7" imgW="5841720" imgH="1790640" progId="Equation.3">
                  <p:embed/>
                  <p:pic>
                    <p:nvPicPr>
                      <p:cNvPr id="142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00536"/>
                        <a:ext cx="58420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A691839E-A4E0-4F23-8122-E99DC2EA7D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709436"/>
              </p:ext>
            </p:extLst>
          </p:nvPr>
        </p:nvGraphicFramePr>
        <p:xfrm>
          <a:off x="3352800" y="5234136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28520" imgH="317160" progId="Equation.3">
                  <p:embed/>
                </p:oleObj>
              </mc:Choice>
              <mc:Fallback>
                <p:oleObj name="Equation" r:id="rId9" imgW="1028520" imgH="317160" progId="Equation.3">
                  <p:embed/>
                  <p:pic>
                    <p:nvPicPr>
                      <p:cNvPr id="142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234136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8">
            <a:extLst>
              <a:ext uri="{FF2B5EF4-FFF2-40B4-BE49-F238E27FC236}">
                <a16:creationId xmlns:a16="http://schemas.microsoft.com/office/drawing/2014/main" id="{FF23C760-88F3-424B-A779-7671E938598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938736"/>
            <a:ext cx="1524000" cy="76200"/>
            <a:chOff x="1536" y="2448"/>
            <a:chExt cx="1152" cy="0"/>
          </a:xfrm>
        </p:grpSpPr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D62824C6-3046-4110-93C5-525E9EE21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448"/>
              <a:ext cx="33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CB62720C-03A4-494F-98EF-DEAD9F59A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48"/>
              <a:ext cx="33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11">
            <a:extLst>
              <a:ext uri="{FF2B5EF4-FFF2-40B4-BE49-F238E27FC236}">
                <a16:creationId xmlns:a16="http://schemas.microsoft.com/office/drawing/2014/main" id="{2F0E94D0-F967-4305-92BA-AB4D8991F2F7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938736"/>
            <a:ext cx="4953000" cy="990600"/>
            <a:chOff x="1728" y="2304"/>
            <a:chExt cx="3120" cy="624"/>
          </a:xfrm>
        </p:grpSpPr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1A83BB69-3836-46CB-A13C-A0EDD60FD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304"/>
              <a:ext cx="1872" cy="48"/>
              <a:chOff x="3216" y="2448"/>
              <a:chExt cx="2016" cy="0"/>
            </a:xfrm>
          </p:grpSpPr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3CFE97F1-6484-4413-8E9F-664177071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44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4BF73A8C-EEF1-4F39-A8E6-B79CD8D77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44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CA81928F-C4E5-4632-822C-0B4061434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244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80E1F26-E7F1-48C0-BD9D-02A2A6175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28"/>
              <a:ext cx="33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95377EBD-B4BE-4BC1-9FA8-6AE4F92BB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308797"/>
              </p:ext>
            </p:extLst>
          </p:nvPr>
        </p:nvGraphicFramePr>
        <p:xfrm>
          <a:off x="1752600" y="4948386"/>
          <a:ext cx="1536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36480" imgH="952200" progId="Equation.3">
                  <p:embed/>
                </p:oleObj>
              </mc:Choice>
              <mc:Fallback>
                <p:oleObj name="Equation" r:id="rId11" imgW="1536480" imgH="952200" progId="Equation.3">
                  <p:embed/>
                  <p:pic>
                    <p:nvPicPr>
                      <p:cNvPr id="1423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48386"/>
                        <a:ext cx="1536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8">
            <a:extLst>
              <a:ext uri="{FF2B5EF4-FFF2-40B4-BE49-F238E27FC236}">
                <a16:creationId xmlns:a16="http://schemas.microsoft.com/office/drawing/2014/main" id="{47D97C74-2CEF-455A-9C45-3D36C1569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934224"/>
            <a:ext cx="531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itchFamily="18" charset="0"/>
              </a:rPr>
              <a:t>设射手命中的环数为随机变量 </a:t>
            </a:r>
            <a:r>
              <a:rPr lang="en-US" altLang="zh-CN" sz="2800" b="1" i="1">
                <a:latin typeface="Times New Roman" pitchFamily="18" charset="0"/>
              </a:rPr>
              <a:t>Y </a:t>
            </a:r>
            <a:r>
              <a:rPr lang="en-US" altLang="zh-CN" sz="2800" b="1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7536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数学期望的概念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96081F2-7F78-4BCB-956C-554F3CB34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480045"/>
              </p:ext>
            </p:extLst>
          </p:nvPr>
        </p:nvGraphicFramePr>
        <p:xfrm>
          <a:off x="4094138" y="1037233"/>
          <a:ext cx="1536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480" imgH="952200" progId="Equation.3">
                  <p:embed/>
                </p:oleObj>
              </mc:Choice>
              <mc:Fallback>
                <p:oleObj name="Equation" r:id="rId3" imgW="1536480" imgH="952200" progId="Equation.3">
                  <p:embed/>
                  <p:pic>
                    <p:nvPicPr>
                      <p:cNvPr id="143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38" y="1037233"/>
                        <a:ext cx="1536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CB518E85-3D37-41C2-913A-A130E24CB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38" y="1269008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zh-CN" altLang="en-US" sz="2800" b="1">
                <a:latin typeface="Times New Roman" pitchFamily="18" charset="0"/>
              </a:rPr>
              <a:t>平均射中环数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4E46088-BC5C-400C-ABA4-46A83C59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38" y="1094383"/>
            <a:ext cx="533400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8F83B7DF-B6FD-43D2-B14A-33F3AEE675A5}"/>
              </a:ext>
            </a:extLst>
          </p:cNvPr>
          <p:cNvGrpSpPr>
            <a:grpSpLocks/>
          </p:cNvGrpSpPr>
          <p:nvPr/>
        </p:nvGrpSpPr>
        <p:grpSpPr bwMode="auto">
          <a:xfrm>
            <a:off x="5707038" y="1672233"/>
            <a:ext cx="2835275" cy="519112"/>
            <a:chOff x="3552" y="1276"/>
            <a:chExt cx="1786" cy="327"/>
          </a:xfrm>
        </p:grpSpPr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D4DE0E1-F35F-4BFA-B321-C51BD335D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488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B6B23B01-D595-4714-AF40-F36071D24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276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latin typeface="Times New Roman" pitchFamily="18" charset="0"/>
                </a:rPr>
                <a:t>频率随机波动</a:t>
              </a:r>
            </a:p>
          </p:txBody>
        </p:sp>
      </p:grpSp>
      <p:sp>
        <p:nvSpPr>
          <p:cNvPr id="12" name="Rectangle 8">
            <a:extLst>
              <a:ext uri="{FF2B5EF4-FFF2-40B4-BE49-F238E27FC236}">
                <a16:creationId xmlns:a16="http://schemas.microsoft.com/office/drawing/2014/main" id="{F53291E4-B443-4515-811E-A56D2CD19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38" y="1246783"/>
            <a:ext cx="22860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9">
            <a:extLst>
              <a:ext uri="{FF2B5EF4-FFF2-40B4-BE49-F238E27FC236}">
                <a16:creationId xmlns:a16="http://schemas.microsoft.com/office/drawing/2014/main" id="{CF67D925-2EEA-4791-8A17-23CB4C04ACEB}"/>
              </a:ext>
            </a:extLst>
          </p:cNvPr>
          <p:cNvGrpSpPr>
            <a:grpSpLocks/>
          </p:cNvGrpSpPr>
          <p:nvPr/>
        </p:nvGrpSpPr>
        <p:grpSpPr bwMode="auto">
          <a:xfrm>
            <a:off x="2125638" y="1780183"/>
            <a:ext cx="2124075" cy="595312"/>
            <a:chOff x="1296" y="1344"/>
            <a:chExt cx="1338" cy="375"/>
          </a:xfrm>
        </p:grpSpPr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712CF71D-D918-4EDB-9D97-A43CF73633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392"/>
              <a:ext cx="1338" cy="327"/>
              <a:chOff x="3552" y="1276"/>
              <a:chExt cx="1338" cy="327"/>
            </a:xfrm>
          </p:grpSpPr>
          <p:sp>
            <p:nvSpPr>
              <p:cNvPr id="16" name="Line 11">
                <a:extLst>
                  <a:ext uri="{FF2B5EF4-FFF2-40B4-BE49-F238E27FC236}">
                    <a16:creationId xmlns:a16="http://schemas.microsoft.com/office/drawing/2014/main" id="{4F03F24B-E384-44FD-9CCB-A25F72787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148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" name="Text Box 12">
                <a:extLst>
                  <a:ext uri="{FF2B5EF4-FFF2-40B4-BE49-F238E27FC236}">
                    <a16:creationId xmlns:a16="http://schemas.microsoft.com/office/drawing/2014/main" id="{15FB2F2B-E04D-4C15-A785-8510D55995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1276"/>
                <a:ext cx="10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2800" b="1">
                    <a:latin typeface="Times New Roman" pitchFamily="18" charset="0"/>
                  </a:rPr>
                  <a:t>随机波动</a:t>
                </a:r>
              </a:p>
            </p:txBody>
          </p:sp>
        </p:grp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61124E7A-86F5-4F7A-A8CE-A65E13B95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34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8" name="Object 14">
            <a:extLst>
              <a:ext uri="{FF2B5EF4-FFF2-40B4-BE49-F238E27FC236}">
                <a16:creationId xmlns:a16="http://schemas.microsoft.com/office/drawing/2014/main" id="{6068DA24-64D4-496D-AFB0-5D2119BC3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87114"/>
              </p:ext>
            </p:extLst>
          </p:nvPr>
        </p:nvGraphicFramePr>
        <p:xfrm>
          <a:off x="1871638" y="3170833"/>
          <a:ext cx="124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952200" progId="Equation.3">
                  <p:embed/>
                </p:oleObj>
              </mc:Choice>
              <mc:Fallback>
                <p:oleObj name="Equation" r:id="rId5" imgW="1244520" imgH="952200" progId="Equation.3">
                  <p:embed/>
                  <p:pic>
                    <p:nvPicPr>
                      <p:cNvPr id="1433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38" y="3170833"/>
                        <a:ext cx="1244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5">
            <a:extLst>
              <a:ext uri="{FF2B5EF4-FFF2-40B4-BE49-F238E27FC236}">
                <a16:creationId xmlns:a16="http://schemas.microsoft.com/office/drawing/2014/main" id="{7526B9AB-F475-4A3F-AF9B-9F9F238FBEFB}"/>
              </a:ext>
            </a:extLst>
          </p:cNvPr>
          <p:cNvGrpSpPr>
            <a:grpSpLocks/>
          </p:cNvGrpSpPr>
          <p:nvPr/>
        </p:nvGrpSpPr>
        <p:grpSpPr bwMode="auto">
          <a:xfrm>
            <a:off x="3497238" y="3380383"/>
            <a:ext cx="1524000" cy="381000"/>
            <a:chOff x="2160" y="1920"/>
            <a:chExt cx="960" cy="240"/>
          </a:xfrm>
        </p:grpSpPr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586F99D9-3377-4D59-86BF-645FBA2BD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16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" name="Object 17">
              <a:extLst>
                <a:ext uri="{FF2B5EF4-FFF2-40B4-BE49-F238E27FC236}">
                  <a16:creationId xmlns:a16="http://schemas.microsoft.com/office/drawing/2014/main" id="{97B7260B-6CA8-4F1F-9DFE-8AC0F6891F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920"/>
            <a:ext cx="63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02960" imgH="253800" progId="Equation.3">
                    <p:embed/>
                  </p:oleObj>
                </mc:Choice>
                <mc:Fallback>
                  <p:oleObj name="Equation" r:id="rId7" imgW="1002960" imgH="253800" progId="Equation.3">
                    <p:embed/>
                    <p:pic>
                      <p:nvPicPr>
                        <p:cNvPr id="14337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920"/>
                          <a:ext cx="63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18">
            <a:extLst>
              <a:ext uri="{FF2B5EF4-FFF2-40B4-BE49-F238E27FC236}">
                <a16:creationId xmlns:a16="http://schemas.microsoft.com/office/drawing/2014/main" id="{22DBD5FD-55DB-4155-B799-29D395B923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869952"/>
              </p:ext>
            </p:extLst>
          </p:nvPr>
        </p:nvGraphicFramePr>
        <p:xfrm>
          <a:off x="5453038" y="3202583"/>
          <a:ext cx="124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44520" imgH="952200" progId="Equation.3">
                  <p:embed/>
                </p:oleObj>
              </mc:Choice>
              <mc:Fallback>
                <p:oleObj name="Equation" r:id="rId9" imgW="1244520" imgH="952200" progId="Equation.3">
                  <p:embed/>
                  <p:pic>
                    <p:nvPicPr>
                      <p:cNvPr id="1433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38" y="3202583"/>
                        <a:ext cx="1244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19">
            <a:extLst>
              <a:ext uri="{FF2B5EF4-FFF2-40B4-BE49-F238E27FC236}">
                <a16:creationId xmlns:a16="http://schemas.microsoft.com/office/drawing/2014/main" id="{ED0A0C9E-E6C5-4F57-AB34-6895E06BFB7D}"/>
              </a:ext>
            </a:extLst>
          </p:cNvPr>
          <p:cNvGrpSpPr>
            <a:grpSpLocks/>
          </p:cNvGrpSpPr>
          <p:nvPr/>
        </p:nvGrpSpPr>
        <p:grpSpPr bwMode="auto">
          <a:xfrm>
            <a:off x="1668438" y="4142383"/>
            <a:ext cx="1724025" cy="987425"/>
            <a:chOff x="1008" y="2400"/>
            <a:chExt cx="1086" cy="622"/>
          </a:xfrm>
        </p:grpSpPr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F93E86EB-8DAD-43DC-A729-D758C986A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677"/>
              <a:ext cx="1086" cy="345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800" b="1">
                  <a:latin typeface="Times New Roman" pitchFamily="18" charset="0"/>
                </a:rPr>
                <a:t>随机波动 </a:t>
              </a:r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E16446F5-6561-4BAC-B480-7B43508FF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400"/>
              <a:ext cx="0" cy="2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" name="Line 22">
            <a:extLst>
              <a:ext uri="{FF2B5EF4-FFF2-40B4-BE49-F238E27FC236}">
                <a16:creationId xmlns:a16="http://schemas.microsoft.com/office/drawing/2014/main" id="{5C446EE4-05F5-4743-BE41-4777BDD99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2501" y="4894858"/>
            <a:ext cx="1524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" name="Group 23">
            <a:extLst>
              <a:ext uri="{FF2B5EF4-FFF2-40B4-BE49-F238E27FC236}">
                <a16:creationId xmlns:a16="http://schemas.microsoft.com/office/drawing/2014/main" id="{6F15991F-D71D-4785-B3D7-BD0C111BEDFB}"/>
              </a:ext>
            </a:extLst>
          </p:cNvPr>
          <p:cNvGrpSpPr>
            <a:grpSpLocks/>
          </p:cNvGrpSpPr>
          <p:nvPr/>
        </p:nvGrpSpPr>
        <p:grpSpPr bwMode="auto">
          <a:xfrm>
            <a:off x="5402238" y="4129216"/>
            <a:ext cx="1714500" cy="1004888"/>
            <a:chOff x="3360" y="2400"/>
            <a:chExt cx="1080" cy="633"/>
          </a:xfrm>
        </p:grpSpPr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91A50E1D-F549-4C06-8A24-51A07A25E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88"/>
              <a:ext cx="1080" cy="345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800" b="1">
                  <a:latin typeface="Times New Roman" pitchFamily="18" charset="0"/>
                </a:rPr>
                <a:t>   </a:t>
              </a:r>
              <a:r>
                <a:rPr lang="zh-CN" altLang="en-US" sz="2800" b="1">
                  <a:latin typeface="Times New Roman" pitchFamily="18" charset="0"/>
                </a:rPr>
                <a:t>稳定值  </a:t>
              </a:r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ADC8F30A-F295-4409-A96D-698128395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2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" name="Rectangle 26">
            <a:extLst>
              <a:ext uri="{FF2B5EF4-FFF2-40B4-BE49-F238E27FC236}">
                <a16:creationId xmlns:a16="http://schemas.microsoft.com/office/drawing/2014/main" id="{B9B16CBE-A685-4911-9B18-291011CA7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38" y="2618383"/>
            <a:ext cx="4184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latin typeface="Times New Roman" pitchFamily="18" charset="0"/>
              </a:rPr>
              <a:t> “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平均射中环数”</a:t>
            </a:r>
            <a:r>
              <a:rPr lang="zh-CN" altLang="en-US" sz="2800" b="1">
                <a:latin typeface="Times New Roman" pitchFamily="18" charset="0"/>
              </a:rPr>
              <a:t>的稳定值</a:t>
            </a:r>
            <a:endParaRPr lang="zh-CN" altLang="en-US" sz="2800" b="1" i="1">
              <a:latin typeface="Times New Roman" pitchFamily="18" charset="0"/>
            </a:endParaRPr>
          </a:p>
        </p:txBody>
      </p:sp>
      <p:graphicFrame>
        <p:nvGraphicFramePr>
          <p:cNvPr id="31" name="Object 27">
            <a:extLst>
              <a:ext uri="{FF2B5EF4-FFF2-40B4-BE49-F238E27FC236}">
                <a16:creationId xmlns:a16="http://schemas.microsoft.com/office/drawing/2014/main" id="{DDD1F7DD-D025-43C7-A0F2-16DCCE1C4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790674"/>
              </p:ext>
            </p:extLst>
          </p:nvPr>
        </p:nvGraphicFramePr>
        <p:xfrm>
          <a:off x="5397277" y="270825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400" imgH="317160" progId="Equation.3">
                  <p:embed/>
                </p:oleObj>
              </mc:Choice>
              <mc:Fallback>
                <p:oleObj name="Equation" r:id="rId11" imgW="482400" imgH="317160" progId="Equation.3">
                  <p:embed/>
                  <p:pic>
                    <p:nvPicPr>
                      <p:cNvPr id="14338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277" y="2708250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8">
            <a:extLst>
              <a:ext uri="{FF2B5EF4-FFF2-40B4-BE49-F238E27FC236}">
                <a16:creationId xmlns:a16="http://schemas.microsoft.com/office/drawing/2014/main" id="{EB6D0E45-E7D5-4E7F-BA3C-CBE89E07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38" y="5285383"/>
            <a:ext cx="3562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>
                <a:latin typeface="Times New Roman" pitchFamily="18" charset="0"/>
              </a:rPr>
              <a:t>  “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</a:rPr>
              <a:t>平均射中环数”</a:t>
            </a:r>
            <a:r>
              <a:rPr lang="zh-CN" altLang="en-US" sz="2800" b="1">
                <a:latin typeface="Times New Roman" pitchFamily="18" charset="0"/>
              </a:rPr>
              <a:t>等于</a:t>
            </a: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71CA5EB4-C1F1-4840-AD44-980D8951C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38" y="5905649"/>
            <a:ext cx="6257925" cy="5476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>
                <a:latin typeface="黑体" pitchFamily="2" charset="-122"/>
                <a:ea typeface="黑体" pitchFamily="2" charset="-122"/>
              </a:rPr>
              <a:t>射中环数的可能值与其概率之积的累加</a:t>
            </a:r>
          </a:p>
        </p:txBody>
      </p:sp>
    </p:spTree>
    <p:extLst>
      <p:ext uri="{BB962C8B-B14F-4D97-AF65-F5344CB8AC3E}">
        <p14:creationId xmlns:p14="http://schemas.microsoft.com/office/powerpoint/2010/main" val="368166428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26" grpId="0" animBg="1"/>
      <p:bldP spid="30" grpId="0" autoUpdateAnimBg="0"/>
      <p:bldP spid="32" grpId="0" autoUpdateAnimBg="0"/>
      <p:bldP spid="33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1317</Words>
  <Application>Microsoft Office PowerPoint</Application>
  <PresentationFormat>自定义</PresentationFormat>
  <Paragraphs>231</Paragraphs>
  <Slides>37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Arial Unicode MS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user</cp:lastModifiedBy>
  <cp:revision>16</cp:revision>
  <cp:lastPrinted>2023-03-27T00:57:43Z</cp:lastPrinted>
  <dcterms:created xsi:type="dcterms:W3CDTF">2016-05-19T10:28:42Z</dcterms:created>
  <dcterms:modified xsi:type="dcterms:W3CDTF">2023-03-27T01:04:33Z</dcterms:modified>
  <cp:category> </cp:category>
  <cp:contentStatus> </cp:contentStatus>
  <cp:version>1</cp:version>
</cp:coreProperties>
</file>