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5" r:id="rId2"/>
    <p:sldId id="303" r:id="rId3"/>
    <p:sldId id="358" r:id="rId4"/>
    <p:sldId id="401" r:id="rId5"/>
    <p:sldId id="402" r:id="rId6"/>
    <p:sldId id="403" r:id="rId7"/>
    <p:sldId id="409" r:id="rId8"/>
    <p:sldId id="404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00" r:id="rId25"/>
    <p:sldId id="425" r:id="rId26"/>
  </p:sldIdLst>
  <p:sldSz cx="12190413" cy="6858000"/>
  <p:notesSz cx="6797675" cy="992822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1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25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4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6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9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3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2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0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2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7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87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2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91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5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6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3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3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71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5.w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9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3.wmf"/><Relationship Id="rId22" Type="http://schemas.openxmlformats.org/officeDocument/2006/relationships/image" Target="../media/image7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9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9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8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3.emf"/><Relationship Id="rId22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20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09.e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7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1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35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37.w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5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22.wmf"/><Relationship Id="rId3" Type="http://schemas.openxmlformats.org/officeDocument/2006/relationships/oleObject" Target="../embeddings/oleObject1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1.wmf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11" Type="http://schemas.openxmlformats.org/officeDocument/2006/relationships/image" Target="../media/image146.png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0.wmf"/><Relationship Id="rId4" Type="http://schemas.openxmlformats.org/officeDocument/2006/relationships/image" Target="../media/image142.png"/><Relationship Id="rId9" Type="http://schemas.openxmlformats.org/officeDocument/2006/relationships/oleObject" Target="../embeddings/oleObject15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62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4.w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77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87.bin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7" Type="http://schemas.openxmlformats.org/officeDocument/2006/relationships/oleObject" Target="../embeddings/oleObject19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e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0.emf"/><Relationship Id="rId4" Type="http://schemas.openxmlformats.org/officeDocument/2006/relationships/image" Target="../media/image184.png"/><Relationship Id="rId9" Type="http://schemas.openxmlformats.org/officeDocument/2006/relationships/oleObject" Target="../embeddings/oleObject19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1.wmf"/><Relationship Id="rId9" Type="http://schemas.openxmlformats.org/officeDocument/2006/relationships/image" Target="../media/image1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20.bin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31" Type="http://schemas.openxmlformats.org/officeDocument/2006/relationships/image" Target="../media/image10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8.emf"/><Relationship Id="rId30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7.wmf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oleObject" Target="../embeddings/oleObject41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220.png"/><Relationship Id="rId9" Type="http://schemas.openxmlformats.org/officeDocument/2006/relationships/image" Target="../media/image23.wmf"/><Relationship Id="rId1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0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4.wmf"/><Relationship Id="rId22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7.png"/><Relationship Id="rId17" Type="http://schemas.openxmlformats.org/officeDocument/2006/relationships/oleObject" Target="../embeddings/oleObject60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24" Type="http://schemas.openxmlformats.org/officeDocument/2006/relationships/image" Target="../media/image49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方 差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27">
            <a:extLst>
              <a:ext uri="{FF2B5EF4-FFF2-40B4-BE49-F238E27FC236}">
                <a16:creationId xmlns:a16="http://schemas.microsoft.com/office/drawing/2014/main" id="{33B04862-34CE-426D-AEF9-BC01B9DB7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14521"/>
              </p:ext>
            </p:extLst>
          </p:nvPr>
        </p:nvGraphicFramePr>
        <p:xfrm>
          <a:off x="766614" y="952500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6960" imgH="469800" progId="Equation.3">
                  <p:embed/>
                </p:oleObj>
              </mc:Choice>
              <mc:Fallback>
                <p:oleObj name="Equation" r:id="rId3" imgW="3936960" imgH="469800" progId="Equation.3">
                  <p:embed/>
                  <p:pic>
                    <p:nvPicPr>
                      <p:cNvPr id="14541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952500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8">
            <a:extLst>
              <a:ext uri="{FF2B5EF4-FFF2-40B4-BE49-F238E27FC236}">
                <a16:creationId xmlns:a16="http://schemas.microsoft.com/office/drawing/2014/main" id="{4B38EDC4-BD0E-4D0F-AF5F-D7E6F5745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51014"/>
              </p:ext>
            </p:extLst>
          </p:nvPr>
        </p:nvGraphicFramePr>
        <p:xfrm>
          <a:off x="4799434" y="1024764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7880" imgH="393480" progId="Equation.3">
                  <p:embed/>
                </p:oleObj>
              </mc:Choice>
              <mc:Fallback>
                <p:oleObj name="Equation" r:id="rId5" imgW="3377880" imgH="393480" progId="Equation.3">
                  <p:embed/>
                  <p:pic>
                    <p:nvPicPr>
                      <p:cNvPr id="1454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434" y="1024764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>
            <a:extLst>
              <a:ext uri="{FF2B5EF4-FFF2-40B4-BE49-F238E27FC236}">
                <a16:creationId xmlns:a16="http://schemas.microsoft.com/office/drawing/2014/main" id="{55213808-FE4C-4DD3-86DD-2CD4D0115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73197"/>
              </p:ext>
            </p:extLst>
          </p:nvPr>
        </p:nvGraphicFramePr>
        <p:xfrm>
          <a:off x="1881816" y="1679136"/>
          <a:ext cx="496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65480" imgH="977760" progId="Equation.3">
                  <p:embed/>
                </p:oleObj>
              </mc:Choice>
              <mc:Fallback>
                <p:oleObj name="Equation" r:id="rId7" imgW="4965480" imgH="977760" progId="Equation.3">
                  <p:embed/>
                  <p:pic>
                    <p:nvPicPr>
                      <p:cNvPr id="1454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816" y="1679136"/>
                        <a:ext cx="496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0">
            <a:extLst>
              <a:ext uri="{FF2B5EF4-FFF2-40B4-BE49-F238E27FC236}">
                <a16:creationId xmlns:a16="http://schemas.microsoft.com/office/drawing/2014/main" id="{51A91542-9123-4BA5-BAF4-917CCB72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37929"/>
              </p:ext>
            </p:extLst>
          </p:nvPr>
        </p:nvGraphicFramePr>
        <p:xfrm>
          <a:off x="6895408" y="1705903"/>
          <a:ext cx="471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11680" imgH="952200" progId="Equation.3">
                  <p:embed/>
                </p:oleObj>
              </mc:Choice>
              <mc:Fallback>
                <p:oleObj name="Equation" r:id="rId9" imgW="4711680" imgH="952200" progId="Equation.3">
                  <p:embed/>
                  <p:pic>
                    <p:nvPicPr>
                      <p:cNvPr id="14541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408" y="1705903"/>
                        <a:ext cx="471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50AC147-5959-4BB9-94A7-C3F50F8C7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2239"/>
              </p:ext>
            </p:extLst>
          </p:nvPr>
        </p:nvGraphicFramePr>
        <p:xfrm>
          <a:off x="1881816" y="2708920"/>
          <a:ext cx="8244527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41600" imgH="431640" progId="Equation.DSMT4">
                  <p:embed/>
                </p:oleObj>
              </mc:Choice>
              <mc:Fallback>
                <p:oleObj name="Equation" r:id="rId11" imgW="3441600" imgH="431640" progId="Equation.DSMT4">
                  <p:embed/>
                  <p:pic>
                    <p:nvPicPr>
                      <p:cNvPr id="146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816" y="2708920"/>
                        <a:ext cx="8244527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D3D441C0-F450-42F3-8C54-578FB9D38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13850"/>
              </p:ext>
            </p:extLst>
          </p:nvPr>
        </p:nvGraphicFramePr>
        <p:xfrm>
          <a:off x="1930699" y="3975942"/>
          <a:ext cx="47249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736880" imgH="469800" progId="Equation.3">
                  <p:embed/>
                </p:oleObj>
              </mc:Choice>
              <mc:Fallback>
                <p:oleObj name="Equation" r:id="rId13" imgW="4736880" imgH="469800" progId="Equation.3">
                  <p:embed/>
                  <p:pic>
                    <p:nvPicPr>
                      <p:cNvPr id="146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699" y="3975942"/>
                        <a:ext cx="472494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B200A5A4-78DC-476F-BB1F-068C0F317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33738"/>
              </p:ext>
            </p:extLst>
          </p:nvPr>
        </p:nvGraphicFramePr>
        <p:xfrm>
          <a:off x="6662034" y="3980482"/>
          <a:ext cx="266043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6880" imgH="469800" progId="Equation.3">
                  <p:embed/>
                </p:oleObj>
              </mc:Choice>
              <mc:Fallback>
                <p:oleObj name="Equation" r:id="rId15" imgW="2666880" imgH="469800" progId="Equation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034" y="3980482"/>
                        <a:ext cx="266043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8E476AB4-6F5E-4BDA-929D-A0FDC2528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72491"/>
              </p:ext>
            </p:extLst>
          </p:nvPr>
        </p:nvGraphicFramePr>
        <p:xfrm>
          <a:off x="1027162" y="489431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771720" imgH="469800" progId="Equation.3">
                  <p:embed/>
                </p:oleObj>
              </mc:Choice>
              <mc:Fallback>
                <p:oleObj name="Equation" r:id="rId17" imgW="3771720" imgH="469800" progId="Equation.3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62" y="489431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CE9B432D-9214-405C-BA6B-856F2C158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954102"/>
              </p:ext>
            </p:extLst>
          </p:nvPr>
        </p:nvGraphicFramePr>
        <p:xfrm>
          <a:off x="4790137" y="4856846"/>
          <a:ext cx="395523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670200" imgH="469800" progId="Equation.3">
                  <p:embed/>
                </p:oleObj>
              </mc:Choice>
              <mc:Fallback>
                <p:oleObj name="Equation" r:id="rId19" imgW="3670200" imgH="469800" progId="Equation.3">
                  <p:embed/>
                  <p:pic>
                    <p:nvPicPr>
                      <p:cNvPr id="146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137" y="4856846"/>
                        <a:ext cx="395523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C4FBD16-A8F7-416B-9B3D-6D28CBBC0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25003"/>
              </p:ext>
            </p:extLst>
          </p:nvPr>
        </p:nvGraphicFramePr>
        <p:xfrm>
          <a:off x="1946450" y="5702300"/>
          <a:ext cx="19370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65080" imgH="393480" progId="Equation.3">
                  <p:embed/>
                </p:oleObj>
              </mc:Choice>
              <mc:Fallback>
                <p:oleObj name="Equation" r:id="rId21" imgW="1765080" imgH="393480" progId="Equation.3">
                  <p:embed/>
                  <p:pic>
                    <p:nvPicPr>
                      <p:cNvPr id="146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50" y="5702300"/>
                        <a:ext cx="1937032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5447406F-E5F1-4E36-B7FC-CBC07C00D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75194"/>
              </p:ext>
            </p:extLst>
          </p:nvPr>
        </p:nvGraphicFramePr>
        <p:xfrm>
          <a:off x="2261495" y="5702589"/>
          <a:ext cx="151896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84200" imgH="393480" progId="Equation.3">
                  <p:embed/>
                </p:oleObj>
              </mc:Choice>
              <mc:Fallback>
                <p:oleObj name="Equation" r:id="rId23" imgW="1384200" imgH="393480" progId="Equation.3">
                  <p:embed/>
                  <p:pic>
                    <p:nvPicPr>
                      <p:cNvPr id="146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495" y="5702589"/>
                        <a:ext cx="1518968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0598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0B07342-209B-497D-BDF8-BC7F9D76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1572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3.</a:t>
            </a:r>
            <a:r>
              <a:rPr lang="en-US" altLang="zh-CN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泊松分布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8D07DE5-097A-44F8-8E33-57E5EE05F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10446"/>
              </p:ext>
            </p:extLst>
          </p:nvPr>
        </p:nvGraphicFramePr>
        <p:xfrm>
          <a:off x="1587500" y="2511772"/>
          <a:ext cx="6148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46640" imgH="888840" progId="Equation.3">
                  <p:embed/>
                </p:oleObj>
              </mc:Choice>
              <mc:Fallback>
                <p:oleObj name="Equation" r:id="rId3" imgW="6146640" imgH="888840" progId="Equation.3">
                  <p:embed/>
                  <p:pic>
                    <p:nvPicPr>
                      <p:cNvPr id="147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511772"/>
                        <a:ext cx="6148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88E77821-2635-4130-B7C4-6D6F78C2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617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0331FF0-7EFD-4E93-B256-12B6A99F7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30449"/>
              </p:ext>
            </p:extLst>
          </p:nvPr>
        </p:nvGraphicFramePr>
        <p:xfrm>
          <a:off x="1530350" y="4035772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965160" progId="Equation.3">
                  <p:embed/>
                </p:oleObj>
              </mc:Choice>
              <mc:Fallback>
                <p:oleObj name="Equation" r:id="rId5" imgW="2971800" imgH="965160" progId="Equation.3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035772"/>
                        <a:ext cx="297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2C01C7E-2F77-4CF6-8E31-CE33E39E9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06935"/>
              </p:ext>
            </p:extLst>
          </p:nvPr>
        </p:nvGraphicFramePr>
        <p:xfrm>
          <a:off x="4533900" y="4035772"/>
          <a:ext cx="270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05040" imgH="965160" progId="Equation.3">
                  <p:embed/>
                </p:oleObj>
              </mc:Choice>
              <mc:Fallback>
                <p:oleObj name="Equation" r:id="rId7" imgW="2705040" imgH="965160" progId="Equation.3">
                  <p:embed/>
                  <p:pic>
                    <p:nvPicPr>
                      <p:cNvPr id="147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035772"/>
                        <a:ext cx="270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28F2541C-DD18-45D2-B871-3BA99EE18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24421"/>
              </p:ext>
            </p:extLst>
          </p:nvPr>
        </p:nvGraphicFramePr>
        <p:xfrm>
          <a:off x="2451100" y="5483572"/>
          <a:ext cx="14462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393480" progId="Equation.3">
                  <p:embed/>
                </p:oleObj>
              </mc:Choice>
              <mc:Fallback>
                <p:oleObj name="Equation" r:id="rId9" imgW="1511280" imgH="393480" progId="Equation.3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483572"/>
                        <a:ext cx="14462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13726B8C-165C-4FA7-8183-3967AD135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93254"/>
              </p:ext>
            </p:extLst>
          </p:nvPr>
        </p:nvGraphicFramePr>
        <p:xfrm>
          <a:off x="4033838" y="5559772"/>
          <a:ext cx="608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680" imgH="317160" progId="Equation.3">
                  <p:embed/>
                </p:oleObj>
              </mc:Choice>
              <mc:Fallback>
                <p:oleObj name="Equation" r:id="rId11" imgW="634680" imgH="317160" progId="Equation.3">
                  <p:embed/>
                  <p:pic>
                    <p:nvPicPr>
                      <p:cNvPr id="147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559772"/>
                        <a:ext cx="6080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976A30E0-8A76-4B15-B70A-C2B23DF7D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38729"/>
              </p:ext>
            </p:extLst>
          </p:nvPr>
        </p:nvGraphicFramePr>
        <p:xfrm>
          <a:off x="876300" y="1825972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87720" imgH="431640" progId="Equation.3">
                  <p:embed/>
                </p:oleObj>
              </mc:Choice>
              <mc:Fallback>
                <p:oleObj name="Equation" r:id="rId13" imgW="3987720" imgH="431640" progId="Equation.3">
                  <p:embed/>
                  <p:pic>
                    <p:nvPicPr>
                      <p:cNvPr id="1474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825972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88E26202-8C19-40B0-AC00-F703773D6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40159"/>
              </p:ext>
            </p:extLst>
          </p:nvPr>
        </p:nvGraphicFramePr>
        <p:xfrm>
          <a:off x="4302125" y="5559772"/>
          <a:ext cx="2555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317160" progId="Equation.3">
                  <p:embed/>
                </p:oleObj>
              </mc:Choice>
              <mc:Fallback>
                <p:oleObj name="Equation" r:id="rId15" imgW="266400" imgH="317160" progId="Equation.3">
                  <p:embed/>
                  <p:pic>
                    <p:nvPicPr>
                      <p:cNvPr id="1474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559772"/>
                        <a:ext cx="2555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9697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585C7F5-5913-4C82-A11C-B325D0A9D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95374"/>
              </p:ext>
            </p:extLst>
          </p:nvPr>
        </p:nvGraphicFramePr>
        <p:xfrm>
          <a:off x="990600" y="1205706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6960" imgH="469800" progId="Equation.3">
                  <p:embed/>
                </p:oleObj>
              </mc:Choice>
              <mc:Fallback>
                <p:oleObj name="Equation" r:id="rId3" imgW="3936960" imgH="469800" progId="Equation.3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05706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8C74F1E-D4A7-458B-ABD5-5A92CE4E5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05442"/>
              </p:ext>
            </p:extLst>
          </p:nvPr>
        </p:nvGraphicFramePr>
        <p:xfrm>
          <a:off x="1981200" y="2132806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7880" imgH="393480" progId="Equation.3">
                  <p:embed/>
                </p:oleObj>
              </mc:Choice>
              <mc:Fallback>
                <p:oleObj name="Equation" r:id="rId5" imgW="3377880" imgH="393480" progId="Equation.3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2806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BCB3377-1EDD-4F1A-BFD4-DA792B500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65475"/>
              </p:ext>
            </p:extLst>
          </p:nvPr>
        </p:nvGraphicFramePr>
        <p:xfrm>
          <a:off x="1968500" y="2818606"/>
          <a:ext cx="354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43120" imgH="965160" progId="Equation.3">
                  <p:embed/>
                </p:oleObj>
              </mc:Choice>
              <mc:Fallback>
                <p:oleObj name="Equation" r:id="rId7" imgW="3543120" imgH="965160" progId="Equation.3">
                  <p:embed/>
                  <p:pic>
                    <p:nvPicPr>
                      <p:cNvPr id="148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818606"/>
                        <a:ext cx="354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7577F42-D339-434F-8A59-7A6EC0487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87269"/>
              </p:ext>
            </p:extLst>
          </p:nvPr>
        </p:nvGraphicFramePr>
        <p:xfrm>
          <a:off x="1987550" y="3961606"/>
          <a:ext cx="334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080" imgH="965160" progId="Equation.3">
                  <p:embed/>
                </p:oleObj>
              </mc:Choice>
              <mc:Fallback>
                <p:oleObj name="Equation" r:id="rId9" imgW="3340080" imgH="965160" progId="Equation.3">
                  <p:embed/>
                  <p:pic>
                    <p:nvPicPr>
                      <p:cNvPr id="148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961606"/>
                        <a:ext cx="334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00FAFBED-6F0F-49DE-B2CF-4C1A856FA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95267"/>
              </p:ext>
            </p:extLst>
          </p:nvPr>
        </p:nvGraphicFramePr>
        <p:xfrm>
          <a:off x="5384800" y="4183856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93680" imgH="393480" progId="Equation.3">
                  <p:embed/>
                </p:oleObj>
              </mc:Choice>
              <mc:Fallback>
                <p:oleObj name="Equation" r:id="rId11" imgW="1993680" imgH="393480" progId="Equation.3">
                  <p:embed/>
                  <p:pic>
                    <p:nvPicPr>
                      <p:cNvPr id="148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183856"/>
                        <a:ext cx="199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71FA4905-E261-42E3-88E2-F182D968E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429029"/>
              </p:ext>
            </p:extLst>
          </p:nvPr>
        </p:nvGraphicFramePr>
        <p:xfrm>
          <a:off x="7366000" y="4183856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20480" imgH="393480" progId="Equation.3">
                  <p:embed/>
                </p:oleObj>
              </mc:Choice>
              <mc:Fallback>
                <p:oleObj name="Equation" r:id="rId13" imgW="1320480" imgH="393480" progId="Equation.3">
                  <p:embed/>
                  <p:pic>
                    <p:nvPicPr>
                      <p:cNvPr id="148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183856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>
            <a:extLst>
              <a:ext uri="{FF2B5EF4-FFF2-40B4-BE49-F238E27FC236}">
                <a16:creationId xmlns:a16="http://schemas.microsoft.com/office/drawing/2014/main" id="{276364C4-D5D5-454D-8F02-6745A22A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7156"/>
            <a:ext cx="142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所以</a:t>
            </a: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29090EE-53EF-4CC1-96D1-883FAD06D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25424"/>
              </p:ext>
            </p:extLst>
          </p:nvPr>
        </p:nvGraphicFramePr>
        <p:xfrm>
          <a:off x="2089150" y="5263356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71720" imgH="469800" progId="Equation.3">
                  <p:embed/>
                </p:oleObj>
              </mc:Choice>
              <mc:Fallback>
                <p:oleObj name="Equation" r:id="rId15" imgW="3771720" imgH="469800" progId="Equation.3">
                  <p:embed/>
                  <p:pic>
                    <p:nvPicPr>
                      <p:cNvPr id="148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263356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1B7A260B-9BFD-4F86-8321-A4EF270C9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581689"/>
              </p:ext>
            </p:extLst>
          </p:nvPr>
        </p:nvGraphicFramePr>
        <p:xfrm>
          <a:off x="5829300" y="5257006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79560" imgH="393480" progId="Equation.3">
                  <p:embed/>
                </p:oleObj>
              </mc:Choice>
              <mc:Fallback>
                <p:oleObj name="Equation" r:id="rId17" imgW="1879560" imgH="393480" progId="Equation.3">
                  <p:embed/>
                  <p:pic>
                    <p:nvPicPr>
                      <p:cNvPr id="148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257006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0FC52D2E-47FD-433C-A8A4-4550F9B76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1851"/>
              </p:ext>
            </p:extLst>
          </p:nvPr>
        </p:nvGraphicFramePr>
        <p:xfrm>
          <a:off x="7823200" y="5339556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11000" imgH="393480" progId="Equation.3">
                  <p:embed/>
                </p:oleObj>
              </mc:Choice>
              <mc:Fallback>
                <p:oleObj name="Equation" r:id="rId19" imgW="711000" imgH="393480" progId="Equation.3">
                  <p:embed/>
                  <p:pic>
                    <p:nvPicPr>
                      <p:cNvPr id="148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5339556"/>
                        <a:ext cx="71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854C1AEA-D00B-4C25-AE5F-C81FCE3D2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1445"/>
              </p:ext>
            </p:extLst>
          </p:nvPr>
        </p:nvGraphicFramePr>
        <p:xfrm>
          <a:off x="8115300" y="5347494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317160" progId="Equation.3">
                  <p:embed/>
                </p:oleObj>
              </mc:Choice>
              <mc:Fallback>
                <p:oleObj name="Equation" r:id="rId21" imgW="266400" imgH="317160" progId="Equation.3">
                  <p:embed/>
                  <p:pic>
                    <p:nvPicPr>
                      <p:cNvPr id="148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5347494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8777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2D616FF-B366-4517-AB11-E44055B16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40" y="914400"/>
            <a:ext cx="278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4.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均匀分布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9DAB523-C1C0-4EE2-A9C3-574D16420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40" y="439938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7F2EB71-79FD-4B92-BA1D-BB7A7EE0E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96565"/>
              </p:ext>
            </p:extLst>
          </p:nvPr>
        </p:nvGraphicFramePr>
        <p:xfrm>
          <a:off x="1585640" y="4310484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698400" progId="Equation.3">
                  <p:embed/>
                </p:oleObj>
              </mc:Choice>
              <mc:Fallback>
                <p:oleObj name="Equation" r:id="rId3" imgW="3085920" imgH="698400" progId="Equation.3">
                  <p:embed/>
                  <p:pic>
                    <p:nvPicPr>
                      <p:cNvPr id="149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640" y="4310484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C3C7E6F5-236D-43DB-91C1-82C65DAEB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76396"/>
              </p:ext>
            </p:extLst>
          </p:nvPr>
        </p:nvGraphicFramePr>
        <p:xfrm>
          <a:off x="4659040" y="4246984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838080" progId="Equation.3">
                  <p:embed/>
                </p:oleObj>
              </mc:Choice>
              <mc:Fallback>
                <p:oleObj name="Equation" r:id="rId5" imgW="2082600" imgH="838080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040" y="4246984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9892BAEB-A36C-4A7E-9AC4-615D48051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16592"/>
              </p:ext>
            </p:extLst>
          </p:nvPr>
        </p:nvGraphicFramePr>
        <p:xfrm>
          <a:off x="6825868" y="4246547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240" imgH="825480" progId="Equation.3">
                  <p:embed/>
                </p:oleObj>
              </mc:Choice>
              <mc:Fallback>
                <p:oleObj name="Equation" r:id="rId7" imgW="1587240" imgH="825480" progId="Equation.3">
                  <p:embed/>
                  <p:pic>
                    <p:nvPicPr>
                      <p:cNvPr id="149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868" y="4246547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B49EBCAC-1E6A-4FE0-B352-F1DF76E9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89901"/>
              </p:ext>
            </p:extLst>
          </p:nvPr>
        </p:nvGraphicFramePr>
        <p:xfrm>
          <a:off x="1611040" y="2487613"/>
          <a:ext cx="4064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3680" imgH="1409400" progId="Equation.3">
                  <p:embed/>
                </p:oleObj>
              </mc:Choice>
              <mc:Fallback>
                <p:oleObj name="Equation" r:id="rId9" imgW="4063680" imgH="1409400" progId="Equation.3">
                  <p:embed/>
                  <p:pic>
                    <p:nvPicPr>
                      <p:cNvPr id="149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040" y="2487613"/>
                        <a:ext cx="4064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6878947B-0EA1-485E-A026-15670B9A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45296"/>
              </p:ext>
            </p:extLst>
          </p:nvPr>
        </p:nvGraphicFramePr>
        <p:xfrm>
          <a:off x="550590" y="1801813"/>
          <a:ext cx="472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24280" imgH="444240" progId="Equation.3">
                  <p:embed/>
                </p:oleObj>
              </mc:Choice>
              <mc:Fallback>
                <p:oleObj name="Equation" r:id="rId11" imgW="4724280" imgH="444240" progId="Equation.3">
                  <p:embed/>
                  <p:pic>
                    <p:nvPicPr>
                      <p:cNvPr id="149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1801813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3D9022C3-0CB5-40CB-8372-F97751CD2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58159"/>
              </p:ext>
            </p:extLst>
          </p:nvPr>
        </p:nvGraphicFramePr>
        <p:xfrm>
          <a:off x="7106856" y="4246547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880" imgH="825480" progId="Equation.3">
                  <p:embed/>
                </p:oleObj>
              </mc:Choice>
              <mc:Fallback>
                <p:oleObj name="Equation" r:id="rId13" imgW="1307880" imgH="825480" progId="Equation.3">
                  <p:embed/>
                  <p:pic>
                    <p:nvPicPr>
                      <p:cNvPr id="1495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856" y="4246547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C6108FD0-8145-439F-B880-55AEA1003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36229"/>
              </p:ext>
            </p:extLst>
          </p:nvPr>
        </p:nvGraphicFramePr>
        <p:xfrm>
          <a:off x="760686" y="5581232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71720" imgH="469800" progId="Equation.3">
                  <p:embed/>
                </p:oleObj>
              </mc:Choice>
              <mc:Fallback>
                <p:oleObj name="Equation" r:id="rId15" imgW="3771720" imgH="4698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27E0766F-98D8-48DF-9AB9-C4DB8A114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86" y="5581232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0F41C418-944D-4B57-B313-9187F2937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36137"/>
              </p:ext>
            </p:extLst>
          </p:nvPr>
        </p:nvGraphicFramePr>
        <p:xfrm>
          <a:off x="4671740" y="5331420"/>
          <a:ext cx="378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784320" imgH="977760" progId="Equation.3">
                  <p:embed/>
                </p:oleObj>
              </mc:Choice>
              <mc:Fallback>
                <p:oleObj name="Equation" r:id="rId17" imgW="3784320" imgH="97776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00E016A5-9A3F-431A-8520-3846CEE83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740" y="5331420"/>
                        <a:ext cx="378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4AB267E8-2343-40AC-8DDE-985BAF005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29626"/>
              </p:ext>
            </p:extLst>
          </p:nvPr>
        </p:nvGraphicFramePr>
        <p:xfrm>
          <a:off x="8511848" y="5365059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62040" imgH="876240" progId="Equation.3">
                  <p:embed/>
                </p:oleObj>
              </mc:Choice>
              <mc:Fallback>
                <p:oleObj name="Equation" r:id="rId19" imgW="1562040" imgH="87624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F2349762-192B-4144-8599-AB7A56B55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1848" y="5365059"/>
                        <a:ext cx="1562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776FB5A8-D0C2-49B7-9C6D-5D1D14CE8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30162"/>
              </p:ext>
            </p:extLst>
          </p:nvPr>
        </p:nvGraphicFramePr>
        <p:xfrm>
          <a:off x="8783311" y="5372997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193760" imgH="888840" progId="Equation.3">
                  <p:embed/>
                </p:oleObj>
              </mc:Choice>
              <mc:Fallback>
                <p:oleObj name="公式" r:id="rId21" imgW="1193760" imgH="8888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C0C3195F-BC7D-4EA2-85BE-C7D1A999C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311" y="5372997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835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9DEF744-F9A3-4FE7-9C02-121FE6187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911572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5.</a:t>
            </a:r>
            <a:r>
              <a:rPr lang="en-US" altLang="zh-CN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指数分布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180FDAE5-06EE-439F-8BD3-977990859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0547"/>
              </p:ext>
            </p:extLst>
          </p:nvPr>
        </p:nvGraphicFramePr>
        <p:xfrm>
          <a:off x="783506" y="1673572"/>
          <a:ext cx="7150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49960" imgH="1942920" progId="Equation.3">
                  <p:embed/>
                </p:oleObj>
              </mc:Choice>
              <mc:Fallback>
                <p:oleObj name="Equation" r:id="rId3" imgW="7149960" imgH="1942920" progId="Equation.3">
                  <p:embed/>
                  <p:pic>
                    <p:nvPicPr>
                      <p:cNvPr id="160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06" y="1673572"/>
                        <a:ext cx="7150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3B5D0D12-5DDA-4CCE-A574-A121F21C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379749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6B4FDA3B-B3CA-43B5-B7CF-212EFBD55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56130"/>
              </p:ext>
            </p:extLst>
          </p:nvPr>
        </p:nvGraphicFramePr>
        <p:xfrm>
          <a:off x="1297856" y="4318199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85920" imgH="698400" progId="Equation.3">
                  <p:embed/>
                </p:oleObj>
              </mc:Choice>
              <mc:Fallback>
                <p:oleObj name="Equation" r:id="rId5" imgW="3085920" imgH="698400" progId="Equation.3">
                  <p:embed/>
                  <p:pic>
                    <p:nvPicPr>
                      <p:cNvPr id="160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56" y="4318199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8205EE2-94EA-4FE1-92FA-71E34B725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7432"/>
              </p:ext>
            </p:extLst>
          </p:nvPr>
        </p:nvGraphicFramePr>
        <p:xfrm>
          <a:off x="4371256" y="4254699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6880" imgH="838080" progId="Equation.3">
                  <p:embed/>
                </p:oleObj>
              </mc:Choice>
              <mc:Fallback>
                <p:oleObj name="Equation" r:id="rId7" imgW="2666880" imgH="838080" progId="Equation.3">
                  <p:embed/>
                  <p:pic>
                    <p:nvPicPr>
                      <p:cNvPr id="160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256" y="4254699"/>
                        <a:ext cx="2667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C589A642-40D0-4E14-B9E3-C4F17D757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94388"/>
              </p:ext>
            </p:extLst>
          </p:nvPr>
        </p:nvGraphicFramePr>
        <p:xfrm>
          <a:off x="11022881" y="4501913"/>
          <a:ext cx="60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317160" progId="Equation.3">
                  <p:embed/>
                </p:oleObj>
              </mc:Choice>
              <mc:Fallback>
                <p:oleObj name="Equation" r:id="rId9" imgW="609480" imgH="317160" progId="Equation.3">
                  <p:embed/>
                  <p:pic>
                    <p:nvPicPr>
                      <p:cNvPr id="160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2881" y="4501913"/>
                        <a:ext cx="609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4C60A669-4138-4795-AE46-D1C55DABA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99612"/>
              </p:ext>
            </p:extLst>
          </p:nvPr>
        </p:nvGraphicFramePr>
        <p:xfrm>
          <a:off x="7162081" y="4317763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60640" imgH="698400" progId="Equation.3">
                  <p:embed/>
                </p:oleObj>
              </mc:Choice>
              <mc:Fallback>
                <p:oleObj name="Equation" r:id="rId11" imgW="3860640" imgH="698400" progId="Equation.3">
                  <p:embed/>
                  <p:pic>
                    <p:nvPicPr>
                      <p:cNvPr id="160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081" y="4317763"/>
                        <a:ext cx="386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81BB859D-087A-4507-A62A-671321B81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67237"/>
              </p:ext>
            </p:extLst>
          </p:nvPr>
        </p:nvGraphicFramePr>
        <p:xfrm>
          <a:off x="11307044" y="4500326"/>
          <a:ext cx="228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317160" progId="Equation.3">
                  <p:embed/>
                </p:oleObj>
              </mc:Choice>
              <mc:Fallback>
                <p:oleObj name="Equation" r:id="rId13" imgW="228600" imgH="317160" progId="Equation.3">
                  <p:embed/>
                  <p:pic>
                    <p:nvPicPr>
                      <p:cNvPr id="1607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044" y="4500326"/>
                        <a:ext cx="2286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D242AE36-A6AE-400A-83B1-B7D9EDA40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785509"/>
              </p:ext>
            </p:extLst>
          </p:nvPr>
        </p:nvGraphicFramePr>
        <p:xfrm>
          <a:off x="1270670" y="5512048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71720" imgH="469800" progId="Equation.3">
                  <p:embed/>
                </p:oleObj>
              </mc:Choice>
              <mc:Fallback>
                <p:oleObj name="Equation" r:id="rId15" imgW="3771720" imgH="469800" progId="Equation.3">
                  <p:embed/>
                  <p:pic>
                    <p:nvPicPr>
                      <p:cNvPr id="151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5512048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424A8EF8-D866-4A0F-8A51-24CAC8DEF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25535"/>
              </p:ext>
            </p:extLst>
          </p:nvPr>
        </p:nvGraphicFramePr>
        <p:xfrm>
          <a:off x="5159102" y="5328691"/>
          <a:ext cx="3479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79760" imgH="838080" progId="Equation.3">
                  <p:embed/>
                </p:oleObj>
              </mc:Choice>
              <mc:Fallback>
                <p:oleObj name="Equation" r:id="rId17" imgW="3479760" imgH="838080" progId="Equation.3">
                  <p:embed/>
                  <p:pic>
                    <p:nvPicPr>
                      <p:cNvPr id="151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02" y="5328691"/>
                        <a:ext cx="3479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775379CF-3EDB-483D-9875-E709A2C73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08904"/>
              </p:ext>
            </p:extLst>
          </p:nvPr>
        </p:nvGraphicFramePr>
        <p:xfrm>
          <a:off x="8755434" y="5527814"/>
          <a:ext cx="1397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96800" imgH="368280" progId="Equation.3">
                  <p:embed/>
                </p:oleObj>
              </mc:Choice>
              <mc:Fallback>
                <p:oleObj name="Equation" r:id="rId19" imgW="1396800" imgH="368280" progId="Equation.3">
                  <p:embed/>
                  <p:pic>
                    <p:nvPicPr>
                      <p:cNvPr id="151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34" y="5527814"/>
                        <a:ext cx="13970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B1D80317-BC01-4BCA-972E-1EC8B7846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26325"/>
              </p:ext>
            </p:extLst>
          </p:nvPr>
        </p:nvGraphicFramePr>
        <p:xfrm>
          <a:off x="10245336" y="549404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93480" progId="Equation.3">
                  <p:embed/>
                </p:oleObj>
              </mc:Choice>
              <mc:Fallback>
                <p:oleObj name="Equation" r:id="rId21" imgW="761760" imgH="393480" progId="Equation.3">
                  <p:embed/>
                  <p:pic>
                    <p:nvPicPr>
                      <p:cNvPr id="151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5336" y="549404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EE2C4446-7C4E-41DD-8D87-AD0100D07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68063"/>
              </p:ext>
            </p:extLst>
          </p:nvPr>
        </p:nvGraphicFramePr>
        <p:xfrm>
          <a:off x="10531086" y="5498806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55320" imgH="393480" progId="Equation.3">
                  <p:embed/>
                </p:oleObj>
              </mc:Choice>
              <mc:Fallback>
                <p:oleObj name="Equation" r:id="rId23" imgW="355320" imgH="393480" progId="Equation.3">
                  <p:embed/>
                  <p:pic>
                    <p:nvPicPr>
                      <p:cNvPr id="151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1086" y="5498806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3830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22EAE22-2CA9-4AA9-B1F0-1449CF27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821333"/>
            <a:ext cx="2865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6.</a:t>
            </a:r>
            <a:r>
              <a:rPr lang="en-US" altLang="zh-CN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正态分布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D2D9FE7-4411-42E2-9BFC-D1B81333B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06664"/>
              </p:ext>
            </p:extLst>
          </p:nvPr>
        </p:nvGraphicFramePr>
        <p:xfrm>
          <a:off x="770806" y="1493341"/>
          <a:ext cx="506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67000" imgH="469800" progId="Equation.3">
                  <p:embed/>
                </p:oleObj>
              </mc:Choice>
              <mc:Fallback>
                <p:oleObj name="Equation" r:id="rId3" imgW="5067000" imgH="469800" progId="Equation.3">
                  <p:embed/>
                  <p:pic>
                    <p:nvPicPr>
                      <p:cNvPr id="152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06" y="1493341"/>
                        <a:ext cx="506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1D2871D3-2745-4301-84E4-C56721B5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328437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5DA4218-DCC8-49A3-9B1A-608C125A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57788"/>
              </p:ext>
            </p:extLst>
          </p:nvPr>
        </p:nvGraphicFramePr>
        <p:xfrm>
          <a:off x="1913806" y="3186256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85920" imgH="698400" progId="Equation.3">
                  <p:embed/>
                </p:oleObj>
              </mc:Choice>
              <mc:Fallback>
                <p:oleObj name="Equation" r:id="rId5" imgW="3085920" imgH="698400" progId="Equation.3">
                  <p:embed/>
                  <p:pic>
                    <p:nvPicPr>
                      <p:cNvPr id="152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806" y="3186256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A7B3117-9633-45AB-AD8B-C247EB673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57228"/>
              </p:ext>
            </p:extLst>
          </p:nvPr>
        </p:nvGraphicFramePr>
        <p:xfrm>
          <a:off x="5159102" y="2985998"/>
          <a:ext cx="369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95400" imgH="1002960" progId="Equation.3">
                  <p:embed/>
                </p:oleObj>
              </mc:Choice>
              <mc:Fallback>
                <p:oleObj name="Equation" r:id="rId7" imgW="3695400" imgH="1002960" progId="Equation.3">
                  <p:embed/>
                  <p:pic>
                    <p:nvPicPr>
                      <p:cNvPr id="152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02" y="2985998"/>
                        <a:ext cx="369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E4B22DE3-D9A8-47EB-B0E4-A52DFAA0C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94644"/>
              </p:ext>
            </p:extLst>
          </p:nvPr>
        </p:nvGraphicFramePr>
        <p:xfrm>
          <a:off x="825028" y="3980354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640" imgH="838080" progId="Equation.3">
                  <p:embed/>
                </p:oleObj>
              </mc:Choice>
              <mc:Fallback>
                <p:oleObj name="Equation" r:id="rId9" imgW="1790640" imgH="838080" progId="Equation.3">
                  <p:embed/>
                  <p:pic>
                    <p:nvPicPr>
                      <p:cNvPr id="152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28" y="3980354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0F2BE55A-ADBE-409A-8A7A-4CF89B90B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16324"/>
              </p:ext>
            </p:extLst>
          </p:nvPr>
        </p:nvGraphicFramePr>
        <p:xfrm>
          <a:off x="2714262" y="4272345"/>
          <a:ext cx="210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08160" imgH="355320" progId="Equation.3">
                  <p:embed/>
                </p:oleObj>
              </mc:Choice>
              <mc:Fallback>
                <p:oleObj name="Equation" r:id="rId11" imgW="2108160" imgH="355320" progId="Equation.3">
                  <p:embed/>
                  <p:pic>
                    <p:nvPicPr>
                      <p:cNvPr id="152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262" y="4272345"/>
                        <a:ext cx="210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B8F0977B-F833-4841-96C8-5960C53AA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39960"/>
              </p:ext>
            </p:extLst>
          </p:nvPr>
        </p:nvGraphicFramePr>
        <p:xfrm>
          <a:off x="745406" y="2035125"/>
          <a:ext cx="688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883200" imgH="1002960" progId="Equation.3">
                  <p:embed/>
                </p:oleObj>
              </mc:Choice>
              <mc:Fallback>
                <p:oleObj name="Equation" r:id="rId13" imgW="6883200" imgH="1002960" progId="Equation.3">
                  <p:embed/>
                  <p:pic>
                    <p:nvPicPr>
                      <p:cNvPr id="152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06" y="2035125"/>
                        <a:ext cx="6883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E429B6ED-E447-4983-BB7A-C387D7DC2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4883"/>
              </p:ext>
            </p:extLst>
          </p:nvPr>
        </p:nvGraphicFramePr>
        <p:xfrm>
          <a:off x="829678" y="4653136"/>
          <a:ext cx="5434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689440" imgH="1002960" progId="Equation.3">
                  <p:embed/>
                </p:oleObj>
              </mc:Choice>
              <mc:Fallback>
                <p:oleObj name="Equation" r:id="rId15" imgW="5689440" imgH="1002960" progId="Equation.3">
                  <p:embed/>
                  <p:pic>
                    <p:nvPicPr>
                      <p:cNvPr id="153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78" y="4653136"/>
                        <a:ext cx="54340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C92B4266-19EC-4A7B-AA43-8CBC726D6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92726"/>
              </p:ext>
            </p:extLst>
          </p:nvPr>
        </p:nvGraphicFramePr>
        <p:xfrm>
          <a:off x="6306339" y="4653136"/>
          <a:ext cx="3228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5720" imgH="977760" progId="Equation.3">
                  <p:embed/>
                </p:oleObj>
              </mc:Choice>
              <mc:Fallback>
                <p:oleObj name="Equation" r:id="rId17" imgW="3555720" imgH="977760" progId="Equation.3">
                  <p:embed/>
                  <p:pic>
                    <p:nvPicPr>
                      <p:cNvPr id="153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39" y="4653136"/>
                        <a:ext cx="3228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CB3080F0-B501-41F6-BDB8-104542A3F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7510"/>
              </p:ext>
            </p:extLst>
          </p:nvPr>
        </p:nvGraphicFramePr>
        <p:xfrm>
          <a:off x="8302243" y="6266834"/>
          <a:ext cx="6461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7640" imgH="304560" progId="Equation.3">
                  <p:embed/>
                </p:oleObj>
              </mc:Choice>
              <mc:Fallback>
                <p:oleObj name="Equation" r:id="rId19" imgW="647640" imgH="304560" progId="Equation.3">
                  <p:embed/>
                  <p:pic>
                    <p:nvPicPr>
                      <p:cNvPr id="153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243" y="6266834"/>
                        <a:ext cx="6461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AC15CC04-928B-41FA-B9D6-46232D06E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46266"/>
              </p:ext>
            </p:extLst>
          </p:nvPr>
        </p:nvGraphicFramePr>
        <p:xfrm>
          <a:off x="2795538" y="5784031"/>
          <a:ext cx="532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321160" imgH="977760" progId="Equation.3">
                  <p:embed/>
                </p:oleObj>
              </mc:Choice>
              <mc:Fallback>
                <p:oleObj name="Equation" r:id="rId21" imgW="5321160" imgH="977760" progId="Equation.3">
                  <p:embed/>
                  <p:pic>
                    <p:nvPicPr>
                      <p:cNvPr id="153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38" y="5784031"/>
                        <a:ext cx="532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25E34D98-E2CB-4DD4-9743-9E7038ED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28382"/>
              </p:ext>
            </p:extLst>
          </p:nvPr>
        </p:nvGraphicFramePr>
        <p:xfrm>
          <a:off x="8603868" y="6266834"/>
          <a:ext cx="2667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304560" progId="Equation.3">
                  <p:embed/>
                </p:oleObj>
              </mc:Choice>
              <mc:Fallback>
                <p:oleObj name="Equation" r:id="rId23" imgW="266400" imgH="304560" progId="Equation.3">
                  <p:embed/>
                  <p:pic>
                    <p:nvPicPr>
                      <p:cNvPr id="15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868" y="6266834"/>
                        <a:ext cx="2667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467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71C3AC0C-CA9E-478B-9408-C8DCFF90E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24976"/>
              </p:ext>
            </p:extLst>
          </p:nvPr>
        </p:nvGraphicFramePr>
        <p:xfrm>
          <a:off x="2072804" y="2078964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60560" imgH="1002960" progId="Equation.3">
                  <p:embed/>
                </p:oleObj>
              </mc:Choice>
              <mc:Fallback>
                <p:oleObj name="Equation" r:id="rId3" imgW="4660560" imgH="1002960" progId="Equation.3">
                  <p:embed/>
                  <p:pic>
                    <p:nvPicPr>
                      <p:cNvPr id="154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804" y="2078964"/>
                        <a:ext cx="466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39E81C2-ADEE-4236-A53E-E2EB5202D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26509"/>
              </p:ext>
            </p:extLst>
          </p:nvPr>
        </p:nvGraphicFramePr>
        <p:xfrm>
          <a:off x="1158404" y="1228064"/>
          <a:ext cx="415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2600" imgH="698400" progId="Equation.3">
                  <p:embed/>
                </p:oleObj>
              </mc:Choice>
              <mc:Fallback>
                <p:oleObj name="Equation" r:id="rId5" imgW="4152600" imgH="698400" progId="Equation.3">
                  <p:embed/>
                  <p:pic>
                    <p:nvPicPr>
                      <p:cNvPr id="154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04" y="1228064"/>
                        <a:ext cx="4152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3560680-450A-4881-B740-F4225FF7F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58489"/>
              </p:ext>
            </p:extLst>
          </p:nvPr>
        </p:nvGraphicFramePr>
        <p:xfrm>
          <a:off x="1158404" y="3221964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74560" imgH="838080" progId="Equation.3">
                  <p:embed/>
                </p:oleObj>
              </mc:Choice>
              <mc:Fallback>
                <p:oleObj name="Equation" r:id="rId7" imgW="2374560" imgH="838080" progId="Equation.3">
                  <p:embed/>
                  <p:pic>
                    <p:nvPicPr>
                      <p:cNvPr id="154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04" y="3221964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872BBC6-6DAB-4C42-933F-3685121A9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97638"/>
              </p:ext>
            </p:extLst>
          </p:nvPr>
        </p:nvGraphicFramePr>
        <p:xfrm>
          <a:off x="1126654" y="4060164"/>
          <a:ext cx="365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" imgH="977760" progId="Equation.3">
                  <p:embed/>
                </p:oleObj>
              </mc:Choice>
              <mc:Fallback>
                <p:oleObj name="Equation" r:id="rId9" imgW="3657600" imgH="977760" progId="Equation.3">
                  <p:embed/>
                  <p:pic>
                    <p:nvPicPr>
                      <p:cNvPr id="154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4060164"/>
                        <a:ext cx="365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B2E1607-53BC-46E6-B290-743A063C1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91513"/>
              </p:ext>
            </p:extLst>
          </p:nvPr>
        </p:nvGraphicFramePr>
        <p:xfrm>
          <a:off x="4958844" y="3929354"/>
          <a:ext cx="4445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4920" imgH="1333440" progId="Equation.3">
                  <p:embed/>
                </p:oleObj>
              </mc:Choice>
              <mc:Fallback>
                <p:oleObj name="Equation" r:id="rId11" imgW="4444920" imgH="1333440" progId="Equation.3">
                  <p:embed/>
                  <p:pic>
                    <p:nvPicPr>
                      <p:cNvPr id="154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844" y="3929354"/>
                        <a:ext cx="4445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7">
            <a:extLst>
              <a:ext uri="{FF2B5EF4-FFF2-40B4-BE49-F238E27FC236}">
                <a16:creationId xmlns:a16="http://schemas.microsoft.com/office/drawing/2014/main" id="{50F241DE-36AE-4DB5-BFBD-E5838A179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02467"/>
              </p:ext>
            </p:extLst>
          </p:nvPr>
        </p:nvGraphicFramePr>
        <p:xfrm>
          <a:off x="2062758" y="5263604"/>
          <a:ext cx="219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97080" imgH="901440" progId="Equation.3">
                  <p:embed/>
                </p:oleObj>
              </mc:Choice>
              <mc:Fallback>
                <p:oleObj name="Equation" r:id="rId13" imgW="2197080" imgH="901440" progId="Equation.3">
                  <p:embed/>
                  <p:pic>
                    <p:nvPicPr>
                      <p:cNvPr id="1556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758" y="5263604"/>
                        <a:ext cx="2197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8">
            <a:extLst>
              <a:ext uri="{FF2B5EF4-FFF2-40B4-BE49-F238E27FC236}">
                <a16:creationId xmlns:a16="http://schemas.microsoft.com/office/drawing/2014/main" id="{FBE38AE5-8713-4414-AE75-0AD4104BD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7290"/>
              </p:ext>
            </p:extLst>
          </p:nvPr>
        </p:nvGraphicFramePr>
        <p:xfrm>
          <a:off x="4348758" y="5492204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393480" progId="Equation.3">
                  <p:embed/>
                </p:oleObj>
              </mc:Choice>
              <mc:Fallback>
                <p:oleObj name="Equation" r:id="rId15" imgW="774360" imgH="393480" progId="Equation.3">
                  <p:embed/>
                  <p:pic>
                    <p:nvPicPr>
                      <p:cNvPr id="1556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758" y="5492204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44">
            <a:extLst>
              <a:ext uri="{FF2B5EF4-FFF2-40B4-BE49-F238E27FC236}">
                <a16:creationId xmlns:a16="http://schemas.microsoft.com/office/drawing/2014/main" id="{963EBC40-DE5A-48A2-B7ED-85B4865CF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57084"/>
              </p:ext>
            </p:extLst>
          </p:nvPr>
        </p:nvGraphicFramePr>
        <p:xfrm>
          <a:off x="4639271" y="5492204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393480" progId="Equation.3">
                  <p:embed/>
                </p:oleObj>
              </mc:Choice>
              <mc:Fallback>
                <p:oleObj name="Equation" r:id="rId17" imgW="368280" imgH="393480" progId="Equation.3">
                  <p:embed/>
                  <p:pic>
                    <p:nvPicPr>
                      <p:cNvPr id="155668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271" y="5492204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910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43">
            <a:extLst>
              <a:ext uri="{FF2B5EF4-FFF2-40B4-BE49-F238E27FC236}">
                <a16:creationId xmlns:a16="http://schemas.microsoft.com/office/drawing/2014/main" id="{49574490-A2E6-49C4-A1FB-599A0F517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36992"/>
              </p:ext>
            </p:extLst>
          </p:nvPr>
        </p:nvGraphicFramePr>
        <p:xfrm>
          <a:off x="1646162" y="1412776"/>
          <a:ext cx="751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18240" imgH="469800" progId="Equation.3">
                  <p:embed/>
                </p:oleObj>
              </mc:Choice>
              <mc:Fallback>
                <p:oleObj name="Equation" r:id="rId3" imgW="7518240" imgH="469800" progId="Equation.3">
                  <p:embed/>
                  <p:pic>
                    <p:nvPicPr>
                      <p:cNvPr id="155667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162" y="1412776"/>
                        <a:ext cx="751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045">
            <a:extLst>
              <a:ext uri="{FF2B5EF4-FFF2-40B4-BE49-F238E27FC236}">
                <a16:creationId xmlns:a16="http://schemas.microsoft.com/office/drawing/2014/main" id="{7F7378BF-77EF-4A15-9518-9679D13B0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"/>
          <a:stretch/>
        </p:blipFill>
        <p:spPr bwMode="auto">
          <a:xfrm>
            <a:off x="1774726" y="2204864"/>
            <a:ext cx="7389812" cy="41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249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CDAE4FFF-B42C-4CC4-B7F0-704DDFAA1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78382"/>
              </p:ext>
            </p:extLst>
          </p:nvPr>
        </p:nvGraphicFramePr>
        <p:xfrm>
          <a:off x="4546372" y="2160934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393480" progId="Equation.3">
                  <p:embed/>
                </p:oleObj>
              </mc:Choice>
              <mc:Fallback>
                <p:oleObj name="Equation" r:id="rId3" imgW="1307880" imgH="393480" progId="Equation.3">
                  <p:embed/>
                  <p:pic>
                    <p:nvPicPr>
                      <p:cNvPr id="156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372" y="2160934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5">
            <a:extLst>
              <a:ext uri="{FF2B5EF4-FFF2-40B4-BE49-F238E27FC236}">
                <a16:creationId xmlns:a16="http://schemas.microsoft.com/office/drawing/2014/main" id="{4F57EC88-312F-4D29-9008-BE1DE6081FA7}"/>
              </a:ext>
            </a:extLst>
          </p:cNvPr>
          <p:cNvGrpSpPr>
            <a:grpSpLocks/>
          </p:cNvGrpSpPr>
          <p:nvPr/>
        </p:nvGrpSpPr>
        <p:grpSpPr bwMode="auto">
          <a:xfrm>
            <a:off x="7271509" y="2160934"/>
            <a:ext cx="2451100" cy="393700"/>
            <a:chOff x="3675" y="1248"/>
            <a:chExt cx="1544" cy="248"/>
          </a:xfrm>
        </p:grpSpPr>
        <p:graphicFrame>
          <p:nvGraphicFramePr>
            <p:cNvPr id="8" name="Object 15">
              <a:extLst>
                <a:ext uri="{FF2B5EF4-FFF2-40B4-BE49-F238E27FC236}">
                  <a16:creationId xmlns:a16="http://schemas.microsoft.com/office/drawing/2014/main" id="{2626DB06-13A7-4EA8-8A0C-5A928797F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5" y="12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1566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2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6">
              <a:extLst>
                <a:ext uri="{FF2B5EF4-FFF2-40B4-BE49-F238E27FC236}">
                  <a16:creationId xmlns:a16="http://schemas.microsoft.com/office/drawing/2014/main" id="{73DF8785-6C69-4C94-8119-6543DBB919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1248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393480" progId="Equation.3">
                    <p:embed/>
                  </p:oleObj>
                </mc:Choice>
                <mc:Fallback>
                  <p:oleObj name="Equation" r:id="rId7" imgW="1231560" imgH="393480" progId="Equation.3">
                    <p:embed/>
                    <p:pic>
                      <p:nvPicPr>
                        <p:cNvPr id="15668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248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0874C95F-B247-4D44-B4CE-66B7B3FEB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6201"/>
              </p:ext>
            </p:extLst>
          </p:nvPr>
        </p:nvGraphicFramePr>
        <p:xfrm>
          <a:off x="4546372" y="2618134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927000" progId="Equation.3">
                  <p:embed/>
                </p:oleObj>
              </mc:Choice>
              <mc:Fallback>
                <p:oleObj name="Equation" r:id="rId9" imgW="1307880" imgH="927000" progId="Equation.3">
                  <p:embed/>
                  <p:pic>
                    <p:nvPicPr>
                      <p:cNvPr id="156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372" y="2618134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6">
            <a:extLst>
              <a:ext uri="{FF2B5EF4-FFF2-40B4-BE49-F238E27FC236}">
                <a16:creationId xmlns:a16="http://schemas.microsoft.com/office/drawing/2014/main" id="{6A420926-636B-48AF-A77B-8F2B80EAB997}"/>
              </a:ext>
            </a:extLst>
          </p:cNvPr>
          <p:cNvGrpSpPr>
            <a:grpSpLocks/>
          </p:cNvGrpSpPr>
          <p:nvPr/>
        </p:nvGrpSpPr>
        <p:grpSpPr bwMode="auto">
          <a:xfrm>
            <a:off x="7195309" y="2922934"/>
            <a:ext cx="2679700" cy="393700"/>
            <a:chOff x="3627" y="1728"/>
            <a:chExt cx="1688" cy="248"/>
          </a:xfrm>
        </p:grpSpPr>
        <p:graphicFrame>
          <p:nvGraphicFramePr>
            <p:cNvPr id="12" name="Object 20">
              <a:extLst>
                <a:ext uri="{FF2B5EF4-FFF2-40B4-BE49-F238E27FC236}">
                  <a16:creationId xmlns:a16="http://schemas.microsoft.com/office/drawing/2014/main" id="{C1DBE489-EBC3-472B-A0E2-4180FCAD8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7" y="1776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19040" imgH="317160" progId="Equation.3">
                    <p:embed/>
                  </p:oleObj>
                </mc:Choice>
                <mc:Fallback>
                  <p:oleObj name="Equation" r:id="rId11" imgW="419040" imgH="317160" progId="Equation.3">
                    <p:embed/>
                    <p:pic>
                      <p:nvPicPr>
                        <p:cNvPr id="1566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776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1">
              <a:extLst>
                <a:ext uri="{FF2B5EF4-FFF2-40B4-BE49-F238E27FC236}">
                  <a16:creationId xmlns:a16="http://schemas.microsoft.com/office/drawing/2014/main" id="{7F28F5BB-875A-46C0-9D7D-0BC51B9BD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1728"/>
            <a:ext cx="8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84200" imgH="393480" progId="Equation.3">
                    <p:embed/>
                  </p:oleObj>
                </mc:Choice>
                <mc:Fallback>
                  <p:oleObj name="Equation" r:id="rId13" imgW="1384200" imgH="393480" progId="Equation.3">
                    <p:embed/>
                    <p:pic>
                      <p:nvPicPr>
                        <p:cNvPr id="15669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728"/>
                          <a:ext cx="8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B1081CD9-AE69-4DE1-B77D-310D1568C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80134"/>
              </p:ext>
            </p:extLst>
          </p:nvPr>
        </p:nvGraphicFramePr>
        <p:xfrm>
          <a:off x="4844822" y="3684934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99920" imgH="317160" progId="Equation.3">
                  <p:embed/>
                </p:oleObj>
              </mc:Choice>
              <mc:Fallback>
                <p:oleObj name="Equation" r:id="rId15" imgW="799920" imgH="317160" progId="Equation.3">
                  <p:embed/>
                  <p:pic>
                    <p:nvPicPr>
                      <p:cNvPr id="156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822" y="3684934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7">
            <a:extLst>
              <a:ext uri="{FF2B5EF4-FFF2-40B4-BE49-F238E27FC236}">
                <a16:creationId xmlns:a16="http://schemas.microsoft.com/office/drawing/2014/main" id="{27FC5DCF-BB25-4C84-ABE1-298198F15F1E}"/>
              </a:ext>
            </a:extLst>
          </p:cNvPr>
          <p:cNvGrpSpPr>
            <a:grpSpLocks/>
          </p:cNvGrpSpPr>
          <p:nvPr/>
        </p:nvGrpSpPr>
        <p:grpSpPr bwMode="auto">
          <a:xfrm>
            <a:off x="7335009" y="3684934"/>
            <a:ext cx="2019300" cy="317500"/>
            <a:chOff x="3715" y="2208"/>
            <a:chExt cx="1272" cy="200"/>
          </a:xfrm>
        </p:grpSpPr>
        <p:graphicFrame>
          <p:nvGraphicFramePr>
            <p:cNvPr id="16" name="Object 25">
              <a:extLst>
                <a:ext uri="{FF2B5EF4-FFF2-40B4-BE49-F238E27FC236}">
                  <a16:creationId xmlns:a16="http://schemas.microsoft.com/office/drawing/2014/main" id="{5190687B-558C-49B9-A0A8-56DFA793A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400" imgH="317160" progId="Equation.3">
                    <p:embed/>
                  </p:oleObj>
                </mc:Choice>
                <mc:Fallback>
                  <p:oleObj name="Equation" r:id="rId17" imgW="266400" imgH="317160" progId="Equation.3">
                    <p:embed/>
                    <p:pic>
                      <p:nvPicPr>
                        <p:cNvPr id="15669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6">
              <a:extLst>
                <a:ext uri="{FF2B5EF4-FFF2-40B4-BE49-F238E27FC236}">
                  <a16:creationId xmlns:a16="http://schemas.microsoft.com/office/drawing/2014/main" id="{8FD66FDD-7563-40C0-B770-4E242286B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9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317160" progId="Equation.3">
                    <p:embed/>
                  </p:oleObj>
                </mc:Choice>
                <mc:Fallback>
                  <p:oleObj name="Equation" r:id="rId19" imgW="266400" imgH="317160" progId="Equation.3">
                    <p:embed/>
                    <p:pic>
                      <p:nvPicPr>
                        <p:cNvPr id="1566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9">
            <a:extLst>
              <a:ext uri="{FF2B5EF4-FFF2-40B4-BE49-F238E27FC236}">
                <a16:creationId xmlns:a16="http://schemas.microsoft.com/office/drawing/2014/main" id="{0BE30A1F-6F9F-46D7-9660-98EE93F69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41445"/>
              </p:ext>
            </p:extLst>
          </p:nvPr>
        </p:nvGraphicFramePr>
        <p:xfrm>
          <a:off x="4851172" y="4218334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17160" progId="Equation.3">
                  <p:embed/>
                </p:oleObj>
              </mc:Choice>
              <mc:Fallback>
                <p:oleObj name="Equation" r:id="rId21" imgW="761760" imgH="317160" progId="Equation.3">
                  <p:embed/>
                  <p:pic>
                    <p:nvPicPr>
                      <p:cNvPr id="156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172" y="4218334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52">
            <a:extLst>
              <a:ext uri="{FF2B5EF4-FFF2-40B4-BE49-F238E27FC236}">
                <a16:creationId xmlns:a16="http://schemas.microsoft.com/office/drawing/2014/main" id="{69B74A78-49A1-43F3-B142-0A568F692B66}"/>
              </a:ext>
            </a:extLst>
          </p:cNvPr>
          <p:cNvGrpSpPr>
            <a:grpSpLocks/>
          </p:cNvGrpSpPr>
          <p:nvPr/>
        </p:nvGrpSpPr>
        <p:grpSpPr bwMode="auto">
          <a:xfrm>
            <a:off x="6784146" y="4142134"/>
            <a:ext cx="3143250" cy="441325"/>
            <a:chOff x="3368" y="2496"/>
            <a:chExt cx="1980" cy="278"/>
          </a:xfrm>
        </p:grpSpPr>
        <p:graphicFrame>
          <p:nvGraphicFramePr>
            <p:cNvPr id="20" name="Object 30">
              <a:extLst>
                <a:ext uri="{FF2B5EF4-FFF2-40B4-BE49-F238E27FC236}">
                  <a16:creationId xmlns:a16="http://schemas.microsoft.com/office/drawing/2014/main" id="{F7929AD6-11A3-4603-B877-3922874CC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8" y="2510"/>
            <a:ext cx="8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320480" imgH="419040" progId="Equation.3">
                    <p:embed/>
                  </p:oleObj>
                </mc:Choice>
                <mc:Fallback>
                  <p:oleObj name="Equation" r:id="rId23" imgW="1320480" imgH="419040" progId="Equation.3">
                    <p:embed/>
                    <p:pic>
                      <p:nvPicPr>
                        <p:cNvPr id="15670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510"/>
                          <a:ext cx="8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1">
              <a:extLst>
                <a:ext uri="{FF2B5EF4-FFF2-40B4-BE49-F238E27FC236}">
                  <a16:creationId xmlns:a16="http://schemas.microsoft.com/office/drawing/2014/main" id="{5EDA5B08-EA8D-4CCF-8609-9E9CF9AB9C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2496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11280" imgH="431640" progId="Equation.3">
                    <p:embed/>
                  </p:oleObj>
                </mc:Choice>
                <mc:Fallback>
                  <p:oleObj name="Equation" r:id="rId25" imgW="1511280" imgH="431640" progId="Equation.3">
                    <p:embed/>
                    <p:pic>
                      <p:nvPicPr>
                        <p:cNvPr id="15670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496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4">
            <a:extLst>
              <a:ext uri="{FF2B5EF4-FFF2-40B4-BE49-F238E27FC236}">
                <a16:creationId xmlns:a16="http://schemas.microsoft.com/office/drawing/2014/main" id="{E8F1929C-5883-48FC-9436-B86534DB4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19211"/>
              </p:ext>
            </p:extLst>
          </p:nvPr>
        </p:nvGraphicFramePr>
        <p:xfrm>
          <a:off x="4787672" y="4875559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74360" imgH="317160" progId="Equation.3">
                  <p:embed/>
                </p:oleObj>
              </mc:Choice>
              <mc:Fallback>
                <p:oleObj name="Equation" r:id="rId27" imgW="774360" imgH="317160" progId="Equation.3">
                  <p:embed/>
                  <p:pic>
                    <p:nvPicPr>
                      <p:cNvPr id="156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672" y="4875559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0">
            <a:extLst>
              <a:ext uri="{FF2B5EF4-FFF2-40B4-BE49-F238E27FC236}">
                <a16:creationId xmlns:a16="http://schemas.microsoft.com/office/drawing/2014/main" id="{C5C8EFF2-2472-444A-A18E-57278CA0EA2E}"/>
              </a:ext>
            </a:extLst>
          </p:cNvPr>
          <p:cNvGrpSpPr>
            <a:grpSpLocks/>
          </p:cNvGrpSpPr>
          <p:nvPr/>
        </p:nvGrpSpPr>
        <p:grpSpPr bwMode="auto">
          <a:xfrm>
            <a:off x="7347709" y="4812059"/>
            <a:ext cx="1968500" cy="393700"/>
            <a:chOff x="3723" y="2918"/>
            <a:chExt cx="1240" cy="248"/>
          </a:xfrm>
        </p:grpSpPr>
        <p:graphicFrame>
          <p:nvGraphicFramePr>
            <p:cNvPr id="24" name="Object 35">
              <a:extLst>
                <a:ext uri="{FF2B5EF4-FFF2-40B4-BE49-F238E27FC236}">
                  <a16:creationId xmlns:a16="http://schemas.microsoft.com/office/drawing/2014/main" id="{247CF4B5-EAE5-4900-ADF0-192AA129AA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3" y="2951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317160" progId="Equation.3">
                    <p:embed/>
                  </p:oleObj>
                </mc:Choice>
                <mc:Fallback>
                  <p:oleObj name="Equation" r:id="rId29" imgW="228600" imgH="317160" progId="Equation.3">
                    <p:embed/>
                    <p:pic>
                      <p:nvPicPr>
                        <p:cNvPr id="15670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2951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6">
              <a:extLst>
                <a:ext uri="{FF2B5EF4-FFF2-40B4-BE49-F238E27FC236}">
                  <a16:creationId xmlns:a16="http://schemas.microsoft.com/office/drawing/2014/main" id="{CAAC5079-0931-4D0C-ABBD-C4E53DC52B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9" y="2918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55320" imgH="393480" progId="Equation.3">
                    <p:embed/>
                  </p:oleObj>
                </mc:Choice>
                <mc:Fallback>
                  <p:oleObj name="Equation" r:id="rId31" imgW="355320" imgH="393480" progId="Equation.3">
                    <p:embed/>
                    <p:pic>
                      <p:nvPicPr>
                        <p:cNvPr id="15670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2918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44">
            <a:extLst>
              <a:ext uri="{FF2B5EF4-FFF2-40B4-BE49-F238E27FC236}">
                <a16:creationId xmlns:a16="http://schemas.microsoft.com/office/drawing/2014/main" id="{D45E6FEA-BD3F-4695-B94F-FD2354F93946}"/>
              </a:ext>
            </a:extLst>
          </p:cNvPr>
          <p:cNvGrpSpPr>
            <a:grpSpLocks/>
          </p:cNvGrpSpPr>
          <p:nvPr/>
        </p:nvGrpSpPr>
        <p:grpSpPr bwMode="auto">
          <a:xfrm>
            <a:off x="1863774" y="1305272"/>
            <a:ext cx="8191872" cy="4572000"/>
            <a:chOff x="603" y="720"/>
            <a:chExt cx="4752" cy="2880"/>
          </a:xfrm>
        </p:grpSpPr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09B77E72-F812-4667-9512-EB0928E3D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76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itchFamily="2" charset="-122"/>
                </a:rPr>
                <a:t>分　　布</a:t>
              </a: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A4545A14-85E6-44F0-9E0D-3DCF0B6F0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7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参数</a:t>
              </a:r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46221501-B1F9-47AC-8B43-EDBF032E3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76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数学期望</a:t>
              </a:r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5A93EE63-96EA-481C-AC44-BBE0B19A6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7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方差</a:t>
              </a: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AD3BB9A0-C0E2-4CCB-813E-53A3D0F72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2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两点分布</a:t>
              </a: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5958F52-23CF-446E-9FAF-1B23E3EE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3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二项分布</a:t>
              </a:r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DABFFD8-FAE0-481A-A2F3-AC864A8F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11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泊松分布</a:t>
              </a:r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814AB4BA-966F-4F7E-94CF-D8426540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4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均匀分布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64BE78A4-B23E-4D4C-855E-2FF2107F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88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指数分布</a:t>
              </a:r>
            </a:p>
          </p:txBody>
        </p:sp>
        <p:grpSp>
          <p:nvGrpSpPr>
            <p:cNvPr id="36" name="Group 43">
              <a:extLst>
                <a:ext uri="{FF2B5EF4-FFF2-40B4-BE49-F238E27FC236}">
                  <a16:creationId xmlns:a16="http://schemas.microsoft.com/office/drawing/2014/main" id="{8F20D68C-EBFA-40F2-A962-EF07D2281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720"/>
              <a:ext cx="4752" cy="2880"/>
              <a:chOff x="603" y="720"/>
              <a:chExt cx="4752" cy="2880"/>
            </a:xfrm>
          </p:grpSpPr>
          <p:sp>
            <p:nvSpPr>
              <p:cNvPr id="38" name="Line 5">
                <a:extLst>
                  <a:ext uri="{FF2B5EF4-FFF2-40B4-BE49-F238E27FC236}">
                    <a16:creationId xmlns:a16="http://schemas.microsoft.com/office/drawing/2014/main" id="{693243CF-4C6B-46A8-BFE2-B92D64A27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200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Rectangle 4">
                <a:extLst>
                  <a:ext uri="{FF2B5EF4-FFF2-40B4-BE49-F238E27FC236}">
                    <a16:creationId xmlns:a16="http://schemas.microsoft.com/office/drawing/2014/main" id="{8185FF80-0090-47C8-8DC1-509BCD8E3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720"/>
                <a:ext cx="4752" cy="288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40" name="Line 6">
                <a:extLst>
                  <a:ext uri="{FF2B5EF4-FFF2-40B4-BE49-F238E27FC236}">
                    <a16:creationId xmlns:a16="http://schemas.microsoft.com/office/drawing/2014/main" id="{620E7DAC-E345-4DAC-B8C9-3992640A4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2A5D5735-9BD4-457F-A816-CECFDC02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266FC648-435C-424A-B4F7-BB35DB6D6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7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50221745-F9D9-425B-BE7C-73BB0954A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536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4464859C-0D72-43AA-89E9-6F779E1DC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112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40BA8D68-0312-430C-A765-C0E67C7A9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48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32">
                <a:extLst>
                  <a:ext uri="{FF2B5EF4-FFF2-40B4-BE49-F238E27FC236}">
                    <a16:creationId xmlns:a16="http://schemas.microsoft.com/office/drawing/2014/main" id="{4E1250E2-25DE-4FA7-8AEF-E5E4AAD65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832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45A487DD-4F8E-4A99-9A92-D5CC43F14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3216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1AA42DF-A9D5-49C9-B4F9-DEC820EA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326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正态分布</a:t>
              </a:r>
            </a:p>
          </p:txBody>
        </p:sp>
      </p:grpSp>
      <p:graphicFrame>
        <p:nvGraphicFramePr>
          <p:cNvPr id="48" name="Object 39">
            <a:extLst>
              <a:ext uri="{FF2B5EF4-FFF2-40B4-BE49-F238E27FC236}">
                <a16:creationId xmlns:a16="http://schemas.microsoft.com/office/drawing/2014/main" id="{4912517F-0863-41D1-AA09-9F17C2427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95294"/>
              </p:ext>
            </p:extLst>
          </p:nvPr>
        </p:nvGraphicFramePr>
        <p:xfrm>
          <a:off x="4686072" y="5437534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143000" imgH="393480" progId="Equation.3">
                  <p:embed/>
                </p:oleObj>
              </mc:Choice>
              <mc:Fallback>
                <p:oleObj name="Equation" r:id="rId33" imgW="1143000" imgH="393480" progId="Equation.3">
                  <p:embed/>
                  <p:pic>
                    <p:nvPicPr>
                      <p:cNvPr id="1567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072" y="5437534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51">
            <a:extLst>
              <a:ext uri="{FF2B5EF4-FFF2-40B4-BE49-F238E27FC236}">
                <a16:creationId xmlns:a16="http://schemas.microsoft.com/office/drawing/2014/main" id="{C7643BD3-3D96-4F1E-9EAD-9CC77ED5259A}"/>
              </a:ext>
            </a:extLst>
          </p:cNvPr>
          <p:cNvGrpSpPr>
            <a:grpSpLocks/>
          </p:cNvGrpSpPr>
          <p:nvPr/>
        </p:nvGrpSpPr>
        <p:grpSpPr bwMode="auto">
          <a:xfrm>
            <a:off x="7335009" y="5431184"/>
            <a:ext cx="2000250" cy="393700"/>
            <a:chOff x="3715" y="3308"/>
            <a:chExt cx="1260" cy="248"/>
          </a:xfrm>
        </p:grpSpPr>
        <p:graphicFrame>
          <p:nvGraphicFramePr>
            <p:cNvPr id="50" name="Object 40">
              <a:extLst>
                <a:ext uri="{FF2B5EF4-FFF2-40B4-BE49-F238E27FC236}">
                  <a16:creationId xmlns:a16="http://schemas.microsoft.com/office/drawing/2014/main" id="{622EEF56-5713-4818-9EB2-DFF3FD0584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33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66400" imgH="304560" progId="Equation.3">
                    <p:embed/>
                  </p:oleObj>
                </mc:Choice>
                <mc:Fallback>
                  <p:oleObj name="Equation" r:id="rId35" imgW="266400" imgH="304560" progId="Equation.3">
                    <p:embed/>
                    <p:pic>
                      <p:nvPicPr>
                        <p:cNvPr id="15671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33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1">
              <a:extLst>
                <a:ext uri="{FF2B5EF4-FFF2-40B4-BE49-F238E27FC236}">
                  <a16:creationId xmlns:a16="http://schemas.microsoft.com/office/drawing/2014/main" id="{246ED9A2-EE8B-42E9-A8C3-149A832C0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3" y="3308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68280" imgH="393480" progId="Equation.3">
                    <p:embed/>
                  </p:oleObj>
                </mc:Choice>
                <mc:Fallback>
                  <p:oleObj name="Equation" r:id="rId37" imgW="368280" imgH="393480" progId="Equation.3">
                    <p:embed/>
                    <p:pic>
                      <p:nvPicPr>
                        <p:cNvPr id="15671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308"/>
                          <a:ext cx="2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469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D004FB-10AF-4EF4-AA31-29E93C22034D}"/>
              </a:ext>
            </a:extLst>
          </p:cNvPr>
          <p:cNvSpPr txBox="1">
            <a:spLocks noChangeArrowheads="1"/>
          </p:cNvSpPr>
          <p:nvPr/>
        </p:nvSpPr>
        <p:spPr>
          <a:xfrm>
            <a:off x="1415008" y="1011708"/>
            <a:ext cx="7772400" cy="7014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黑体" pitchFamily="2" charset="-122"/>
              </a:rPr>
              <a:t>随机变量的标准化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6559735-4D0F-48FD-A5BC-82A62C4AC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4903" y="1900584"/>
                <a:ext cx="7786687" cy="7493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/>
                  <a:buChar char="ß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/>
                  <a:buChar char="Þ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/>
                  <a:buChar char="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/>
                  <a:buChar char="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/>
                  <a:buChar char="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Font typeface="Arial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Font typeface="Arial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Font typeface="Arial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Font typeface="Arial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3600" b="1" dirty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600" b="1" dirty="0"/>
                  <a:t>具有数学期望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6559735-4D0F-48FD-A5BC-82A62C4A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4903" y="1900584"/>
                <a:ext cx="7786687" cy="749300"/>
              </a:xfrm>
              <a:prstGeom prst="rect">
                <a:avLst/>
              </a:prstGeom>
              <a:blipFill>
                <a:blip r:embed="rId4"/>
                <a:stretch>
                  <a:fillRect l="-2428" t="-17073" b="-12195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8C98433-18C5-43C7-8770-C41DF2AB5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91489"/>
              </p:ext>
            </p:extLst>
          </p:nvPr>
        </p:nvGraphicFramePr>
        <p:xfrm>
          <a:off x="7248128" y="1968847"/>
          <a:ext cx="2016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72840" imgH="203040" progId="Equation.3">
                  <p:embed/>
                </p:oleObj>
              </mc:Choice>
              <mc:Fallback>
                <p:oleObj name="公式" r:id="rId5" imgW="672840" imgH="203040" progId="Equation.3">
                  <p:embed/>
                  <p:pic>
                    <p:nvPicPr>
                      <p:cNvPr id="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1968847"/>
                        <a:ext cx="20161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7074F00F-5719-4F48-8313-C61D0158C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34611"/>
              </p:ext>
            </p:extLst>
          </p:nvPr>
        </p:nvGraphicFramePr>
        <p:xfrm>
          <a:off x="2738040" y="2640359"/>
          <a:ext cx="2854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02960" imgH="228600" progId="Equation.3">
                  <p:embed/>
                </p:oleObj>
              </mc:Choice>
              <mc:Fallback>
                <p:oleObj name="公式" r:id="rId7" imgW="1002960" imgH="228600" progId="Equation.3">
                  <p:embed/>
                  <p:pic>
                    <p:nvPicPr>
                      <p:cNvPr id="5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040" y="2640359"/>
                        <a:ext cx="2854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0BBD453D-7465-4192-A5D6-AAFDF3613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90" y="2646531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及方差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759FC57-2435-4822-BE5D-4E1563495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340" y="2570509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则称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A6A5DBE6-3634-442C-B52F-4430564FF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88701"/>
              </p:ext>
            </p:extLst>
          </p:nvPr>
        </p:nvGraphicFramePr>
        <p:xfrm>
          <a:off x="3603228" y="3297584"/>
          <a:ext cx="22764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99920" imgH="406080" progId="Equation.3">
                  <p:embed/>
                </p:oleObj>
              </mc:Choice>
              <mc:Fallback>
                <p:oleObj name="公式" r:id="rId9" imgW="799920" imgH="4060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228" y="3297584"/>
                        <a:ext cx="22764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D5AEB2E6-D0D6-4D8B-86D2-6B6DCBDB2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8165" y="4521547"/>
                <a:ext cx="7489825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600" b="1" dirty="0"/>
                  <a:t>的标准化随机变量。</a:t>
                </a:r>
              </a:p>
            </p:txBody>
          </p:sp>
        </mc:Choice>
        <mc:Fallback xmlns="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D5AEB2E6-D0D6-4D8B-86D2-6B6DCBDB2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165" y="4521547"/>
                <a:ext cx="7489825" cy="641350"/>
              </a:xfrm>
              <a:prstGeom prst="rect">
                <a:avLst/>
              </a:prstGeom>
              <a:blipFill>
                <a:blip r:embed="rId11"/>
                <a:stretch>
                  <a:fillRect l="-2524" t="-20000" b="-3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6">
            <a:extLst>
              <a:ext uri="{FF2B5EF4-FFF2-40B4-BE49-F238E27FC236}">
                <a16:creationId xmlns:a16="http://schemas.microsoft.com/office/drawing/2014/main" id="{D72A97F8-0552-4C38-969F-AE48BD593288}"/>
              </a:ext>
            </a:extLst>
          </p:cNvPr>
          <p:cNvGrpSpPr>
            <a:grpSpLocks/>
          </p:cNvGrpSpPr>
          <p:nvPr/>
        </p:nvGrpSpPr>
        <p:grpSpPr bwMode="auto">
          <a:xfrm>
            <a:off x="1687115" y="5313263"/>
            <a:ext cx="5848350" cy="708025"/>
            <a:chOff x="295" y="3067"/>
            <a:chExt cx="3684" cy="446"/>
          </a:xfrm>
        </p:grpSpPr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8BA414E3-193B-431E-9FF6-2CFF0158B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067"/>
              <a:ext cx="11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/>
                <a:t>易证：</a:t>
              </a:r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AED90A78-7917-4276-8BAA-8E3165468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081"/>
            <a:ext cx="27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447560" imgH="228600" progId="Equation.3">
                    <p:embed/>
                  </p:oleObj>
                </mc:Choice>
                <mc:Fallback>
                  <p:oleObj name="公式" r:id="rId12" imgW="1447560" imgH="228600" progId="Equation.3">
                    <p:embed/>
                    <p:pic>
                      <p:nvPicPr>
                        <p:cNvPr id="1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081"/>
                          <a:ext cx="27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6803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zh-CN" altLang="en-US" sz="3200" b="1" dirty="0">
                <a:ea typeface="黑体" pitchFamily="2" charset="-122"/>
              </a:rPr>
              <a:t>重要概率分布的方差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lang="zh-CN" altLang="en-US" sz="3200" b="1" dirty="0">
                <a:ea typeface="黑体" pitchFamily="2" charset="-122"/>
              </a:rPr>
              <a:t>例题讲解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758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3200" b="1" dirty="0">
                <a:ea typeface="黑体" pitchFamily="2" charset="-122"/>
              </a:rPr>
              <a:t>随机变量方差的概念及性质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例题讲解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49108897-6750-4B82-A185-AE7D98C0E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51714"/>
              </p:ext>
            </p:extLst>
          </p:nvPr>
        </p:nvGraphicFramePr>
        <p:xfrm>
          <a:off x="886247" y="1610767"/>
          <a:ext cx="59436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43600" imgH="2616120" progId="Equation.3">
                  <p:embed/>
                </p:oleObj>
              </mc:Choice>
              <mc:Fallback>
                <p:oleObj name="Equation" r:id="rId3" imgW="5943600" imgH="2616120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47" y="1610767"/>
                        <a:ext cx="59436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D5D60195-2DCB-4275-8CDD-277CCF6E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4506367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FA6E7A70-D096-456B-B065-A16853BCB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12531"/>
              </p:ext>
            </p:extLst>
          </p:nvPr>
        </p:nvGraphicFramePr>
        <p:xfrm>
          <a:off x="1676822" y="4430167"/>
          <a:ext cx="563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38680" imgH="698400" progId="Equation.3">
                  <p:embed/>
                </p:oleObj>
              </mc:Choice>
              <mc:Fallback>
                <p:oleObj name="Equation" r:id="rId5" imgW="5638680" imgH="698400" progId="Equation.3">
                  <p:embed/>
                  <p:pic>
                    <p:nvPicPr>
                      <p:cNvPr id="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822" y="4430167"/>
                        <a:ext cx="563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89084ED8-5AA1-4583-913D-081EF2E78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00874"/>
              </p:ext>
            </p:extLst>
          </p:nvPr>
        </p:nvGraphicFramePr>
        <p:xfrm>
          <a:off x="7400294" y="4626799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20" imgH="368280" progId="Equation.3">
                  <p:embed/>
                </p:oleObj>
              </mc:Choice>
              <mc:Fallback>
                <p:oleObj name="Equation" r:id="rId7" imgW="583920" imgH="368280" progId="Equation.3">
                  <p:embed/>
                  <p:pic>
                    <p:nvPicPr>
                      <p:cNvPr id="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294" y="4626799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5">
            <a:extLst>
              <a:ext uri="{FF2B5EF4-FFF2-40B4-BE49-F238E27FC236}">
                <a16:creationId xmlns:a16="http://schemas.microsoft.com/office/drawing/2014/main" id="{A9300244-8E9D-427B-A210-C791C1DA6AE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71996"/>
            <a:ext cx="7620000" cy="64633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</a:rPr>
              <a:t>三、例题讲解</a:t>
            </a: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8304C863-9974-432B-AAD8-BC8A26D8E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5" y="1556792"/>
            <a:ext cx="963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1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E1DBFC15-5559-4CB9-B640-85CC3A295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59675"/>
              </p:ext>
            </p:extLst>
          </p:nvPr>
        </p:nvGraphicFramePr>
        <p:xfrm>
          <a:off x="1508804" y="5180930"/>
          <a:ext cx="609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5880" imgH="698400" progId="Equation.3">
                  <p:embed/>
                </p:oleObj>
              </mc:Choice>
              <mc:Fallback>
                <p:oleObj name="Equation" r:id="rId9" imgW="6095880" imgH="6984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1C84EE65-F224-4A6F-8DF9-8A305EB2D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804" y="5180930"/>
                        <a:ext cx="609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0700C10E-BCE8-4691-95CC-7B5FF52E2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50485"/>
              </p:ext>
            </p:extLst>
          </p:nvPr>
        </p:nvGraphicFramePr>
        <p:xfrm>
          <a:off x="7764462" y="511108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680" imgH="838080" progId="Equation.3">
                  <p:embed/>
                </p:oleObj>
              </mc:Choice>
              <mc:Fallback>
                <p:oleObj name="Equation" r:id="rId11" imgW="634680" imgH="8380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154A812-D9B9-4BF8-9332-7E1D3A210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2" y="511108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D0220FCE-951F-4F57-AE6A-604CD1D0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12" y="613472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于是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1F539FAB-6CEF-4A39-A994-0873D5D28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87886"/>
              </p:ext>
            </p:extLst>
          </p:nvPr>
        </p:nvGraphicFramePr>
        <p:xfrm>
          <a:off x="1950274" y="6159326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71720" imgH="469800" progId="Equation.3">
                  <p:embed/>
                </p:oleObj>
              </mc:Choice>
              <mc:Fallback>
                <p:oleObj name="Equation" r:id="rId13" imgW="3771720" imgH="4698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89787C70-022A-4000-A564-8A4A5251B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274" y="6159326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18080240-CF60-4A05-9E83-DFD3CBCF4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6877"/>
              </p:ext>
            </p:extLst>
          </p:nvPr>
        </p:nvGraphicFramePr>
        <p:xfrm>
          <a:off x="5803638" y="5975176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55600" imgH="838080" progId="Equation.3">
                  <p:embed/>
                </p:oleObj>
              </mc:Choice>
              <mc:Fallback>
                <p:oleObj name="Equation" r:id="rId15" imgW="1155600" imgH="83808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D436F0A9-59BB-41B0-8426-C65E0C329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638" y="5975176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D760DD76-4D10-4880-B432-1480EEA05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6765"/>
              </p:ext>
            </p:extLst>
          </p:nvPr>
        </p:nvGraphicFramePr>
        <p:xfrm>
          <a:off x="7044382" y="5972351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34680" imgH="838080" progId="Equation.3">
                  <p:embed/>
                </p:oleObj>
              </mc:Choice>
              <mc:Fallback>
                <p:oleObj name="Equation" r:id="rId17" imgW="634680" imgH="83808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D9FC4DB4-D77E-4BDC-B388-D9519D44C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382" y="5972351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225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 autoUpdateAnimBg="0"/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例题讲解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BE656E39-A796-4BF6-BACB-AB7BEA968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46436"/>
              </p:ext>
            </p:extLst>
          </p:nvPr>
        </p:nvGraphicFramePr>
        <p:xfrm>
          <a:off x="550590" y="908720"/>
          <a:ext cx="10111496" cy="17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76640" imgH="711000" progId="Equation.DSMT4">
                  <p:embed/>
                </p:oleObj>
              </mc:Choice>
              <mc:Fallback>
                <p:oleObj name="Equation" r:id="rId3" imgW="4076640" imgH="711000" progId="Equation.DSMT4">
                  <p:embed/>
                  <p:pic>
                    <p:nvPicPr>
                      <p:cNvPr id="164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908720"/>
                        <a:ext cx="10111496" cy="17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18EF458E-BA84-436C-A575-D3EFC31A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277733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BDA7761A-FA44-4988-9357-FD15CCA22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24734"/>
              </p:ext>
            </p:extLst>
          </p:nvPr>
        </p:nvGraphicFramePr>
        <p:xfrm>
          <a:off x="1236390" y="2839245"/>
          <a:ext cx="702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22880" imgH="469800" progId="Equation.3">
                  <p:embed/>
                </p:oleObj>
              </mc:Choice>
              <mc:Fallback>
                <p:oleObj name="Equation" r:id="rId5" imgW="7022880" imgH="469800" progId="Equation.3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390" y="2839245"/>
                        <a:ext cx="702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D1FC31AA-4A5F-4182-9618-F95D1AEF7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64132"/>
              </p:ext>
            </p:extLst>
          </p:nvPr>
        </p:nvGraphicFramePr>
        <p:xfrm>
          <a:off x="1160190" y="3525045"/>
          <a:ext cx="464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47960" imgH="431640" progId="Equation.3">
                  <p:embed/>
                </p:oleObj>
              </mc:Choice>
              <mc:Fallback>
                <p:oleObj name="Equation" r:id="rId7" imgW="4647960" imgH="431640" progId="Equation.3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90" y="3525045"/>
                        <a:ext cx="464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E872C928-551E-4C5F-A9D5-309AED7E4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56621"/>
              </p:ext>
            </p:extLst>
          </p:nvPr>
        </p:nvGraphicFramePr>
        <p:xfrm>
          <a:off x="626790" y="4210845"/>
          <a:ext cx="472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24280" imgH="431640" progId="Equation.3">
                  <p:embed/>
                </p:oleObj>
              </mc:Choice>
              <mc:Fallback>
                <p:oleObj name="Equation" r:id="rId9" imgW="4724280" imgH="431640" progId="Equation.3">
                  <p:embed/>
                  <p:pic>
                    <p:nvPicPr>
                      <p:cNvPr id="164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90" y="4210845"/>
                        <a:ext cx="472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23F475D8-00EA-4533-9977-3DC42F39B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98500"/>
              </p:ext>
            </p:extLst>
          </p:nvPr>
        </p:nvGraphicFramePr>
        <p:xfrm>
          <a:off x="626790" y="4896645"/>
          <a:ext cx="533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24200" imgH="901440" progId="Equation.3">
                  <p:embed/>
                </p:oleObj>
              </mc:Choice>
              <mc:Fallback>
                <p:oleObj name="Equation" r:id="rId11" imgW="5524200" imgH="90144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90" y="4896645"/>
                        <a:ext cx="533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99CA8A3B-9D87-4A20-914E-03579BDEB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16784"/>
              </p:ext>
            </p:extLst>
          </p:nvPr>
        </p:nvGraphicFramePr>
        <p:xfrm>
          <a:off x="652399" y="6071395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41120" imgH="393480" progId="Equation.3">
                  <p:embed/>
                </p:oleObj>
              </mc:Choice>
              <mc:Fallback>
                <p:oleObj name="Equation" r:id="rId13" imgW="1041120" imgH="393480" progId="Equation.3">
                  <p:embed/>
                  <p:pic>
                    <p:nvPicPr>
                      <p:cNvPr id="164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99" y="6071395"/>
                        <a:ext cx="104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5337E084-B0D6-4B39-BF40-49D273B00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08277"/>
              </p:ext>
            </p:extLst>
          </p:nvPr>
        </p:nvGraphicFramePr>
        <p:xfrm>
          <a:off x="1706499" y="6071395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84200" imgH="317160" progId="Equation.3">
                  <p:embed/>
                </p:oleObj>
              </mc:Choice>
              <mc:Fallback>
                <p:oleObj name="Equation" r:id="rId15" imgW="1384200" imgH="317160" progId="Equation.3">
                  <p:embed/>
                  <p:pic>
                    <p:nvPicPr>
                      <p:cNvPr id="164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499" y="6071395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>
            <a:extLst>
              <a:ext uri="{FF2B5EF4-FFF2-40B4-BE49-F238E27FC236}">
                <a16:creationId xmlns:a16="http://schemas.microsoft.com/office/drawing/2014/main" id="{D69F0933-819C-45CD-B76E-D7BDD01A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955850"/>
            <a:ext cx="106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89493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例题讲解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8DF276A-5EDB-4D28-9654-A71BD9992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97508"/>
              </p:ext>
            </p:extLst>
          </p:nvPr>
        </p:nvGraphicFramePr>
        <p:xfrm>
          <a:off x="620978" y="936492"/>
          <a:ext cx="6324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24480" imgH="2539800" progId="Equation.3">
                  <p:embed/>
                </p:oleObj>
              </mc:Choice>
              <mc:Fallback>
                <p:oleObj name="Equation" r:id="rId3" imgW="6324480" imgH="2539800" progId="Equation.3">
                  <p:embed/>
                  <p:pic>
                    <p:nvPicPr>
                      <p:cNvPr id="165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78" y="936492"/>
                        <a:ext cx="6324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5B110046-EC28-4FA4-B08A-5ED9450A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78" y="3692392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1EC7046-B23F-4C77-916D-D1B23D86D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41157"/>
              </p:ext>
            </p:extLst>
          </p:nvPr>
        </p:nvGraphicFramePr>
        <p:xfrm>
          <a:off x="1122628" y="3597142"/>
          <a:ext cx="351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560" imgH="698400" progId="Equation.3">
                  <p:embed/>
                </p:oleObj>
              </mc:Choice>
              <mc:Fallback>
                <p:oleObj name="Equation" r:id="rId5" imgW="3517560" imgH="698400" progId="Equation.3">
                  <p:embed/>
                  <p:pic>
                    <p:nvPicPr>
                      <p:cNvPr id="165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28" y="3597142"/>
                        <a:ext cx="351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AC86DAC-578E-4578-B551-5AA319DE5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53657"/>
              </p:ext>
            </p:extLst>
          </p:nvPr>
        </p:nvGraphicFramePr>
        <p:xfrm>
          <a:off x="4710378" y="3470195"/>
          <a:ext cx="367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70200" imgH="901440" progId="Equation.3">
                  <p:embed/>
                </p:oleObj>
              </mc:Choice>
              <mc:Fallback>
                <p:oleObj name="Equation" r:id="rId7" imgW="3670200" imgH="901440" progId="Equation.3">
                  <p:embed/>
                  <p:pic>
                    <p:nvPicPr>
                      <p:cNvPr id="165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378" y="3470195"/>
                        <a:ext cx="3670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7BB27A0-3AC5-401E-9FA1-F8376951F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80946"/>
              </p:ext>
            </p:extLst>
          </p:nvPr>
        </p:nvGraphicFramePr>
        <p:xfrm>
          <a:off x="1140297" y="4531229"/>
          <a:ext cx="350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04960" imgH="698400" progId="Equation.3">
                  <p:embed/>
                </p:oleObj>
              </mc:Choice>
              <mc:Fallback>
                <p:oleObj name="Equation" r:id="rId9" imgW="3504960" imgH="698400" progId="Equation.3">
                  <p:embed/>
                  <p:pic>
                    <p:nvPicPr>
                      <p:cNvPr id="165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297" y="4531229"/>
                        <a:ext cx="350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4F0D063F-156B-4E2B-A42F-FBEC75994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0168"/>
              </p:ext>
            </p:extLst>
          </p:nvPr>
        </p:nvGraphicFramePr>
        <p:xfrm>
          <a:off x="4670897" y="4385179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11200" imgH="838080" progId="Equation.3">
                  <p:embed/>
                </p:oleObj>
              </mc:Choice>
              <mc:Fallback>
                <p:oleObj name="Equation" r:id="rId11" imgW="2311200" imgH="838080" progId="Equation.3">
                  <p:embed/>
                  <p:pic>
                    <p:nvPicPr>
                      <p:cNvPr id="165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897" y="4385179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8E4DA5C6-1591-425D-A9A1-EF204BE19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78" y="868230"/>
            <a:ext cx="85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3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2CA0C0EA-7C71-4BEF-AB11-DF2B3445A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165748"/>
              </p:ext>
            </p:extLst>
          </p:nvPr>
        </p:nvGraphicFramePr>
        <p:xfrm>
          <a:off x="7039739" y="4435979"/>
          <a:ext cx="2403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74560" imgH="888840" progId="Equation.3">
                  <p:embed/>
                </p:oleObj>
              </mc:Choice>
              <mc:Fallback>
                <p:oleObj name="Equation" r:id="rId13" imgW="2374560" imgH="888840" progId="Equation.3">
                  <p:embed/>
                  <p:pic>
                    <p:nvPicPr>
                      <p:cNvPr id="166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739" y="4435979"/>
                        <a:ext cx="24034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97336E79-768D-455D-A976-ED9BC168E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66891"/>
              </p:ext>
            </p:extLst>
          </p:nvPr>
        </p:nvGraphicFramePr>
        <p:xfrm>
          <a:off x="622598" y="5335364"/>
          <a:ext cx="474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749480" imgH="469800" progId="Equation.3">
                  <p:embed/>
                </p:oleObj>
              </mc:Choice>
              <mc:Fallback>
                <p:oleObj name="Equation" r:id="rId15" imgW="4749480" imgH="469800" progId="Equation.3">
                  <p:embed/>
                  <p:pic>
                    <p:nvPicPr>
                      <p:cNvPr id="166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5335364"/>
                        <a:ext cx="474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16EEBB26-310B-4274-85A2-F7DC1F596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57264"/>
              </p:ext>
            </p:extLst>
          </p:nvPr>
        </p:nvGraphicFramePr>
        <p:xfrm>
          <a:off x="632909" y="6035551"/>
          <a:ext cx="508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079960" imgH="469800" progId="Equation.3">
                  <p:embed/>
                </p:oleObj>
              </mc:Choice>
              <mc:Fallback>
                <p:oleObj name="公式" r:id="rId17" imgW="5079960" imgH="469800" progId="Equation.3">
                  <p:embed/>
                  <p:pic>
                    <p:nvPicPr>
                      <p:cNvPr id="166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09" y="6035551"/>
                        <a:ext cx="508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36AFBE47-425D-4FCF-A02F-BD67B594A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47803"/>
              </p:ext>
            </p:extLst>
          </p:nvPr>
        </p:nvGraphicFramePr>
        <p:xfrm>
          <a:off x="5736006" y="5700778"/>
          <a:ext cx="4048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00320" imgH="1079280" progId="Equation.3">
                  <p:embed/>
                </p:oleObj>
              </mc:Choice>
              <mc:Fallback>
                <p:oleObj name="Equation" r:id="rId19" imgW="4000320" imgH="1079280" progId="Equation.3">
                  <p:embed/>
                  <p:pic>
                    <p:nvPicPr>
                      <p:cNvPr id="166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006" y="5700778"/>
                        <a:ext cx="4048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0B9868AB-C451-461D-A3A4-99C4351A2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71758"/>
              </p:ext>
            </p:extLst>
          </p:nvPr>
        </p:nvGraphicFramePr>
        <p:xfrm>
          <a:off x="9763654" y="6041363"/>
          <a:ext cx="165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50960" imgH="393480" progId="Equation.3">
                  <p:embed/>
                </p:oleObj>
              </mc:Choice>
              <mc:Fallback>
                <p:oleObj name="Equation" r:id="rId21" imgW="1650960" imgH="393480" progId="Equation.3">
                  <p:embed/>
                  <p:pic>
                    <p:nvPicPr>
                      <p:cNvPr id="166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654" y="6041363"/>
                        <a:ext cx="1651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4542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例题讲解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DCC52AA-B8FF-4D31-A51A-AA63EEB5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14" y="2691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解</a:t>
            </a:r>
            <a:endParaRPr lang="zh-CN" altLang="en-US" sz="2800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700548B-91D7-4420-8B2C-166E00C69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29639"/>
              </p:ext>
            </p:extLst>
          </p:nvPr>
        </p:nvGraphicFramePr>
        <p:xfrm>
          <a:off x="1681014" y="2737520"/>
          <a:ext cx="435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000" imgH="469800" progId="Equation.3">
                  <p:embed/>
                </p:oleObj>
              </mc:Choice>
              <mc:Fallback>
                <p:oleObj name="Equation" r:id="rId3" imgW="4356000" imgH="469800" progId="Equation.3">
                  <p:embed/>
                  <p:pic>
                    <p:nvPicPr>
                      <p:cNvPr id="167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014" y="2737520"/>
                        <a:ext cx="435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F2CB28A-70E7-4E87-9485-B7EFC576F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897741"/>
              </p:ext>
            </p:extLst>
          </p:nvPr>
        </p:nvGraphicFramePr>
        <p:xfrm>
          <a:off x="6115855" y="2710056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469800" progId="Equation.3">
                  <p:embed/>
                </p:oleObj>
              </mc:Choice>
              <mc:Fallback>
                <p:oleObj name="Equation" r:id="rId5" imgW="1511280" imgH="469800" progId="Equation.3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855" y="2710056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2EFFDEC-741F-4075-B7DB-3E86E4C79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46851"/>
              </p:ext>
            </p:extLst>
          </p:nvPr>
        </p:nvGraphicFramePr>
        <p:xfrm>
          <a:off x="7689883" y="2718065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41600" imgH="469800" progId="Equation.3">
                  <p:embed/>
                </p:oleObj>
              </mc:Choice>
              <mc:Fallback>
                <p:oleObj name="Equation" r:id="rId7" imgW="3441600" imgH="469800" progId="Equation.3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83" y="2718065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7EB70B5-4FF7-4806-8632-EAF58336C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30246"/>
              </p:ext>
            </p:extLst>
          </p:nvPr>
        </p:nvGraphicFramePr>
        <p:xfrm>
          <a:off x="1639242" y="3356992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76760" imgH="838080" progId="Equation.3">
                  <p:embed/>
                </p:oleObj>
              </mc:Choice>
              <mc:Fallback>
                <p:oleObj name="Equation" r:id="rId9" imgW="6476760" imgH="838080" progId="Equation.3">
                  <p:embed/>
                  <p:pic>
                    <p:nvPicPr>
                      <p:cNvPr id="167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242" y="3356992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A6ED7E15-AF4C-4181-A74E-1F15C65F3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17630"/>
              </p:ext>
            </p:extLst>
          </p:nvPr>
        </p:nvGraphicFramePr>
        <p:xfrm>
          <a:off x="8116242" y="3356992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960" imgH="838080" progId="Equation.3">
                  <p:embed/>
                </p:oleObj>
              </mc:Choice>
              <mc:Fallback>
                <p:oleObj name="Equation" r:id="rId11" imgW="1002960" imgH="838080" progId="Equation.3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242" y="3356992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8B9D06CF-B127-42D4-9EC0-4705E3C3B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09944"/>
              </p:ext>
            </p:extLst>
          </p:nvPr>
        </p:nvGraphicFramePr>
        <p:xfrm>
          <a:off x="772964" y="908720"/>
          <a:ext cx="7226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226280" imgH="1384200" progId="Equation.3">
                  <p:embed/>
                </p:oleObj>
              </mc:Choice>
              <mc:Fallback>
                <p:oleObj name="Equation" r:id="rId13" imgW="7226280" imgH="1384200" progId="Equation.3">
                  <p:embed/>
                  <p:pic>
                    <p:nvPicPr>
                      <p:cNvPr id="167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64" y="908720"/>
                        <a:ext cx="7226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F567D10B-2C9B-41D4-B8D6-3AD7B4FD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4" y="1297658"/>
            <a:ext cx="92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4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52ED319C-704D-4B4C-AB05-BC611ECFB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77946"/>
              </p:ext>
            </p:extLst>
          </p:nvPr>
        </p:nvGraphicFramePr>
        <p:xfrm>
          <a:off x="1337121" y="4256112"/>
          <a:ext cx="6918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277040" imgH="977760" progId="Equation.3">
                  <p:embed/>
                </p:oleObj>
              </mc:Choice>
              <mc:Fallback>
                <p:oleObj name="Equation" r:id="rId15" imgW="7277040" imgH="977760" progId="Equation.3">
                  <p:embed/>
                  <p:pic>
                    <p:nvPicPr>
                      <p:cNvPr id="168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121" y="4256112"/>
                        <a:ext cx="6918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7BD701EF-392D-4026-9AE2-8520E7F74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54040"/>
              </p:ext>
            </p:extLst>
          </p:nvPr>
        </p:nvGraphicFramePr>
        <p:xfrm>
          <a:off x="8274901" y="4344764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34680" imgH="838080" progId="Equation.3">
                  <p:embed/>
                </p:oleObj>
              </mc:Choice>
              <mc:Fallback>
                <p:oleObj name="Equation" r:id="rId17" imgW="634680" imgH="838080" progId="Equation.3">
                  <p:embed/>
                  <p:pic>
                    <p:nvPicPr>
                      <p:cNvPr id="16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901" y="4344764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3E02306D-5B1D-4624-830A-DE0236077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06886"/>
              </p:ext>
            </p:extLst>
          </p:nvPr>
        </p:nvGraphicFramePr>
        <p:xfrm>
          <a:off x="982638" y="5623396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73040" imgH="469800" progId="Equation.3">
                  <p:embed/>
                </p:oleObj>
              </mc:Choice>
              <mc:Fallback>
                <p:oleObj name="Equation" r:id="rId19" imgW="2273040" imgH="469800" progId="Equation.3">
                  <p:embed/>
                  <p:pic>
                    <p:nvPicPr>
                      <p:cNvPr id="168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5623396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B793D666-FEE8-478F-90E7-74F3272A0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83323"/>
              </p:ext>
            </p:extLst>
          </p:nvPr>
        </p:nvGraphicFramePr>
        <p:xfrm>
          <a:off x="3255938" y="5623396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441600" imgH="469800" progId="Equation.3">
                  <p:embed/>
                </p:oleObj>
              </mc:Choice>
              <mc:Fallback>
                <p:oleObj name="Equation" r:id="rId21" imgW="3441600" imgH="469800" progId="Equation.3">
                  <p:embed/>
                  <p:pic>
                    <p:nvPicPr>
                      <p:cNvPr id="168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38" y="5623396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AF54578F-1C99-4D53-9289-2626D28AD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79719"/>
              </p:ext>
            </p:extLst>
          </p:nvPr>
        </p:nvGraphicFramePr>
        <p:xfrm>
          <a:off x="6801825" y="5450678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80800" imgH="838080" progId="Equation.3">
                  <p:embed/>
                </p:oleObj>
              </mc:Choice>
              <mc:Fallback>
                <p:oleObj name="Equation" r:id="rId23" imgW="1180800" imgH="838080" progId="Equation.3">
                  <p:embed/>
                  <p:pic>
                    <p:nvPicPr>
                      <p:cNvPr id="16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825" y="5450678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331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2926170-5A8B-4ED9-B40B-34575BD3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34144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000" b="1">
              <a:ea typeface="黑体" pitchFamily="2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573706-2BF4-4359-BBA8-99B4684BD45B}"/>
              </a:ext>
            </a:extLst>
          </p:cNvPr>
          <p:cNvSpPr txBox="1">
            <a:spLocks noChangeArrowheads="1"/>
          </p:cNvSpPr>
          <p:nvPr/>
        </p:nvSpPr>
        <p:spPr>
          <a:xfrm>
            <a:off x="1715566" y="982469"/>
            <a:ext cx="7620000" cy="64633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</a:rPr>
              <a:t>四、小结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6B03A0D2-E6C4-43C3-8E9F-A58F11FE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399" y="1682942"/>
                <a:ext cx="10361613" cy="1602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/>
                  <a:t>1. </a:t>
                </a:r>
                <a:r>
                  <a:rPr lang="zh-CN" altLang="en-US" sz="2800" b="1" dirty="0">
                    <a:latin typeface="宋体" pitchFamily="2" charset="-122"/>
                  </a:rPr>
                  <a:t>方差是一个常用来体现随机变量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取值分散程度的量</a:t>
                </a:r>
                <a:r>
                  <a:rPr lang="en-US" altLang="zh-CN" sz="2800" b="1" dirty="0"/>
                  <a:t>.  </a:t>
                </a:r>
                <a:r>
                  <a:rPr lang="zh-CN" altLang="en-US" sz="2800" b="1" dirty="0">
                    <a:latin typeface="宋体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值大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>
                    <a:latin typeface="宋体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取值分散程度大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的代表性差</a:t>
                </a:r>
                <a:r>
                  <a:rPr lang="en-US" altLang="zh-CN" sz="2800" b="1" dirty="0"/>
                  <a:t>; </a:t>
                </a:r>
                <a:r>
                  <a:rPr lang="zh-CN" altLang="en-US" sz="2800" b="1" dirty="0">
                    <a:latin typeface="宋体" pitchFamily="2" charset="-122"/>
                  </a:rPr>
                  <a:t>而如果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值小</a:t>
                </a:r>
                <a:r>
                  <a:rPr lang="en-US" altLang="zh-CN" sz="2800" b="1" dirty="0"/>
                  <a:t>,  </a:t>
                </a:r>
                <a:r>
                  <a:rPr lang="zh-CN" altLang="en-US" sz="2800" b="1" dirty="0">
                    <a:latin typeface="宋体" pitchFamily="2" charset="-122"/>
                  </a:rPr>
                  <a:t>则表示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的取值比较集中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>
                    <a:latin typeface="宋体" pitchFamily="2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作为随机变量的代表性好</a:t>
                </a:r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6B03A0D2-E6C4-43C3-8E9F-A58F11FEB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9" y="1682942"/>
                <a:ext cx="10361613" cy="1602042"/>
              </a:xfrm>
              <a:prstGeom prst="rect">
                <a:avLst/>
              </a:prstGeom>
              <a:blipFill>
                <a:blip r:embed="rId4"/>
                <a:stretch>
                  <a:fillRect l="-1176" t="-2662" r="-647" b="-102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B3ED22E2-F0A1-4E51-8F8B-0A96CC4F7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194203"/>
              </p:ext>
            </p:extLst>
          </p:nvPr>
        </p:nvGraphicFramePr>
        <p:xfrm>
          <a:off x="2101850" y="403922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800" imgH="469800" progId="Equation.3">
                  <p:embed/>
                </p:oleObj>
              </mc:Choice>
              <mc:Fallback>
                <p:oleObj name="Equation" r:id="rId5" imgW="3898800" imgH="4698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039220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9827317C-35ED-4B99-BB5C-4DA1A25E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>
                <a:latin typeface="宋体" pitchFamily="2" charset="-122"/>
              </a:rPr>
              <a:t>方差的计算公式</a:t>
            </a: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3979C8D4-7A81-4312-BF9E-ECB33A0D2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44443"/>
              </p:ext>
            </p:extLst>
          </p:nvPr>
        </p:nvGraphicFramePr>
        <p:xfrm>
          <a:off x="2101850" y="4564732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51080" imgH="952200" progId="Equation.3">
                  <p:embed/>
                </p:oleObj>
              </mc:Choice>
              <mc:Fallback>
                <p:oleObj name="Equation" r:id="rId7" imgW="4051080" imgH="9522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564732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17A1D930-B23E-4070-9E24-306773E4F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32296"/>
              </p:ext>
            </p:extLst>
          </p:nvPr>
        </p:nvGraphicFramePr>
        <p:xfrm>
          <a:off x="2101850" y="5538812"/>
          <a:ext cx="477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75040" imgH="698400" progId="Equation.3">
                  <p:embed/>
                </p:oleObj>
              </mc:Choice>
              <mc:Fallback>
                <p:oleObj name="Equation" r:id="rId9" imgW="4775040" imgH="69840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538812"/>
                        <a:ext cx="477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711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EE12162B-41F3-43FB-B759-E2A05C1C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71" y="121252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3. </a:t>
            </a:r>
            <a:r>
              <a:rPr lang="zh-CN" altLang="en-US" sz="2800" b="1">
                <a:latin typeface="宋体" pitchFamily="2" charset="-122"/>
              </a:rPr>
              <a:t>方差的性质</a:t>
            </a:r>
          </a:p>
        </p:txBody>
      </p:sp>
      <p:graphicFrame>
        <p:nvGraphicFramePr>
          <p:cNvPr id="7" name="Object 1031">
            <a:extLst>
              <a:ext uri="{FF2B5EF4-FFF2-40B4-BE49-F238E27FC236}">
                <a16:creationId xmlns:a16="http://schemas.microsoft.com/office/drawing/2014/main" id="{D8619DB7-62CD-4943-9AC5-A0219E62F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74945"/>
              </p:ext>
            </p:extLst>
          </p:nvPr>
        </p:nvGraphicFramePr>
        <p:xfrm>
          <a:off x="1330085" y="1965828"/>
          <a:ext cx="4318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7840" imgH="1638000" progId="Equation.3">
                  <p:embed/>
                </p:oleObj>
              </mc:Choice>
              <mc:Fallback>
                <p:oleObj name="Equation" r:id="rId3" imgW="4317840" imgH="1638000" progId="Equation.3">
                  <p:embed/>
                  <p:pic>
                    <p:nvPicPr>
                      <p:cNvPr id="18227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85" y="1965828"/>
                        <a:ext cx="4318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9EE44A5-ED71-455F-9265-D41DF710B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48676"/>
              </p:ext>
            </p:extLst>
          </p:nvPr>
        </p:nvGraphicFramePr>
        <p:xfrm>
          <a:off x="1297813" y="3717032"/>
          <a:ext cx="77474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228600" progId="Equation.DSMT4">
                  <p:embed/>
                </p:oleObj>
              </mc:Choice>
              <mc:Fallback>
                <p:oleObj name="Equation" r:id="rId5" imgW="328896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13" y="3717032"/>
                        <a:ext cx="774743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B70182B-6707-420C-A70D-41F425905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57777"/>
              </p:ext>
            </p:extLst>
          </p:nvPr>
        </p:nvGraphicFramePr>
        <p:xfrm>
          <a:off x="1716738" y="4437112"/>
          <a:ext cx="229023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738" y="4437112"/>
                        <a:ext cx="2290236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52A494-1799-44DE-AD54-EFB0CD0B1769}"/>
                  </a:ext>
                </a:extLst>
              </p:cNvPr>
              <p:cNvSpPr txBox="1"/>
              <p:nvPr/>
            </p:nvSpPr>
            <p:spPr>
              <a:xfrm>
                <a:off x="5465197" y="3143304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相互独立时）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52A494-1799-44DE-AD54-EFB0CD0B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7" y="3143304"/>
                <a:ext cx="4464496" cy="523220"/>
              </a:xfrm>
              <a:prstGeom prst="rect">
                <a:avLst/>
              </a:prstGeom>
              <a:blipFill>
                <a:blip r:embed="rId9"/>
                <a:stretch>
                  <a:fillRect l="-2869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8762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随机变量方差的概念及性质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EF4B11-5AB3-43D7-8DC7-0BBAAB93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729259"/>
            <a:ext cx="3887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1. </a:t>
            </a:r>
            <a:r>
              <a:rPr lang="zh-CN" altLang="en-US" sz="3200" b="1">
                <a:solidFill>
                  <a:srgbClr val="3333FF"/>
                </a:solidFill>
                <a:ea typeface="黑体" pitchFamily="2" charset="-122"/>
              </a:rPr>
              <a:t>概念的引入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E132D19-0D5E-472A-8132-77054207A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29040"/>
            <a:ext cx="10081542" cy="5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en-US" altLang="zh-CN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方差是一个常用来体现随机变量取值分散程度的量</a:t>
            </a:r>
            <a:r>
              <a:rPr lang="en-US" altLang="zh-CN" sz="2800" b="1" dirty="0"/>
              <a:t>.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35E0B4D-931E-480A-A534-E589327A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3" y="3356992"/>
            <a:ext cx="805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 </a:t>
            </a:r>
            <a:r>
              <a:rPr lang="zh-CN" altLang="en-US" sz="2800" b="1"/>
              <a:t> 有两批灯泡</a:t>
            </a:r>
            <a:r>
              <a:rPr lang="en-US" altLang="zh-CN" sz="2800" b="1"/>
              <a:t>,</a:t>
            </a:r>
            <a:r>
              <a:rPr lang="zh-CN" altLang="en-US" sz="2800" b="1"/>
              <a:t>其平均寿命都是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)=1000</a:t>
            </a:r>
            <a:r>
              <a:rPr lang="zh-CN" altLang="en-US" sz="2800" b="1"/>
              <a:t>小时</a:t>
            </a:r>
            <a:r>
              <a:rPr lang="en-US" altLang="zh-CN" sz="2800" b="1"/>
              <a:t>.</a:t>
            </a:r>
            <a:r>
              <a:rPr lang="en-US" altLang="zh-CN" sz="2800"/>
              <a:t>                              </a:t>
            </a: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3244E3E0-7B01-4E1B-A44D-D6FF03F29301}"/>
              </a:ext>
            </a:extLst>
          </p:cNvPr>
          <p:cNvGrpSpPr>
            <a:grpSpLocks/>
          </p:cNvGrpSpPr>
          <p:nvPr/>
        </p:nvGrpSpPr>
        <p:grpSpPr bwMode="auto">
          <a:xfrm>
            <a:off x="2180331" y="4359176"/>
            <a:ext cx="6507163" cy="546100"/>
            <a:chOff x="768" y="2400"/>
            <a:chExt cx="4099" cy="344"/>
          </a:xfrm>
        </p:grpSpPr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AEC3E944-1523-4CFF-BAEC-63FB6FEB2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4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8">
              <a:extLst>
                <a:ext uri="{FF2B5EF4-FFF2-40B4-BE49-F238E27FC236}">
                  <a16:creationId xmlns:a16="http://schemas.microsoft.com/office/drawing/2014/main" id="{42905447-C689-42F1-B97B-0ED30616E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00"/>
            <a:ext cx="18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1960" imgH="545760" progId="Equation.3">
                    <p:embed/>
                  </p:oleObj>
                </mc:Choice>
                <mc:Fallback>
                  <p:oleObj name="Equation" r:id="rId3" imgW="291960" imgH="545760" progId="Equation.3">
                    <p:embed/>
                    <p:pic>
                      <p:nvPicPr>
                        <p:cNvPr id="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18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9">
              <a:extLst>
                <a:ext uri="{FF2B5EF4-FFF2-40B4-BE49-F238E27FC236}">
                  <a16:creationId xmlns:a16="http://schemas.microsoft.com/office/drawing/2014/main" id="{C9B26F37-589E-4E97-A358-1C0A6292C3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8" y="25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3800" imgH="241200" progId="Equation.3">
                    <p:embed/>
                  </p:oleObj>
                </mc:Choice>
                <mc:Fallback>
                  <p:oleObj name="Equation" r:id="rId5" imgW="253800" imgH="2412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5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6">
            <a:extLst>
              <a:ext uri="{FF2B5EF4-FFF2-40B4-BE49-F238E27FC236}">
                <a16:creationId xmlns:a16="http://schemas.microsoft.com/office/drawing/2014/main" id="{09191A3E-4569-4724-B806-680C6BC8D224}"/>
              </a:ext>
            </a:extLst>
          </p:cNvPr>
          <p:cNvGrpSpPr>
            <a:grpSpLocks/>
          </p:cNvGrpSpPr>
          <p:nvPr/>
        </p:nvGrpSpPr>
        <p:grpSpPr bwMode="auto">
          <a:xfrm>
            <a:off x="3704331" y="4330601"/>
            <a:ext cx="3402013" cy="201612"/>
            <a:chOff x="1728" y="2556"/>
            <a:chExt cx="2143" cy="127"/>
          </a:xfrm>
        </p:grpSpPr>
        <p:graphicFrame>
          <p:nvGraphicFramePr>
            <p:cNvPr id="20" name="Object 13">
              <a:extLst>
                <a:ext uri="{FF2B5EF4-FFF2-40B4-BE49-F238E27FC236}">
                  <a16:creationId xmlns:a16="http://schemas.microsoft.com/office/drawing/2014/main" id="{50EED064-E0E2-4344-8698-A90BC3E88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203040" progId="Equation.3">
                    <p:embed/>
                  </p:oleObj>
                </mc:Choice>
                <mc:Fallback>
                  <p:oleObj name="Equation" r:id="rId7" imgW="203040" imgH="203040" progId="Equation.3">
                    <p:embed/>
                    <p:pic>
                      <p:nvPicPr>
                        <p:cNvPr id="1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>
              <a:extLst>
                <a:ext uri="{FF2B5EF4-FFF2-40B4-BE49-F238E27FC236}">
                  <a16:creationId xmlns:a16="http://schemas.microsoft.com/office/drawing/2014/main" id="{5539079D-8196-4F7F-A9DB-3B58365848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03040" progId="Equation.3">
                    <p:embed/>
                  </p:oleObj>
                </mc:Choice>
                <mc:Fallback>
                  <p:oleObj name="Equation" r:id="rId9" imgW="203040" imgH="203040" progId="Equation.3">
                    <p:embed/>
                    <p:pic>
                      <p:nvPicPr>
                        <p:cNvPr id="1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5">
              <a:extLst>
                <a:ext uri="{FF2B5EF4-FFF2-40B4-BE49-F238E27FC236}">
                  <a16:creationId xmlns:a16="http://schemas.microsoft.com/office/drawing/2014/main" id="{0E73858F-C19D-433F-A6B3-3297F1D81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03040" progId="Equation.3">
                    <p:embed/>
                  </p:oleObj>
                </mc:Choice>
                <mc:Fallback>
                  <p:oleObj name="Equation" r:id="rId10" imgW="203040" imgH="203040" progId="Equation.3">
                    <p:embed/>
                    <p:pic>
                      <p:nvPicPr>
                        <p:cNvPr id="1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6">
              <a:extLst>
                <a:ext uri="{FF2B5EF4-FFF2-40B4-BE49-F238E27FC236}">
                  <a16:creationId xmlns:a16="http://schemas.microsoft.com/office/drawing/2014/main" id="{39EDA2F8-5EF6-4C63-8E7B-2D48BD5F83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3040" imgH="203040" progId="Equation.3">
                    <p:embed/>
                  </p:oleObj>
                </mc:Choice>
                <mc:Fallback>
                  <p:oleObj name="Equation" r:id="rId11" imgW="203040" imgH="203040" progId="Equation.3">
                    <p:embed/>
                    <p:pic>
                      <p:nvPicPr>
                        <p:cNvPr id="1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">
              <a:extLst>
                <a:ext uri="{FF2B5EF4-FFF2-40B4-BE49-F238E27FC236}">
                  <a16:creationId xmlns:a16="http://schemas.microsoft.com/office/drawing/2014/main" id="{3A762B62-6062-4ECC-8653-5822E3124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03040" progId="Equation.3">
                    <p:embed/>
                  </p:oleObj>
                </mc:Choice>
                <mc:Fallback>
                  <p:oleObj name="Equation" r:id="rId12" imgW="203040" imgH="203040" progId="Equation.3">
                    <p:embed/>
                    <p:pic>
                      <p:nvPicPr>
                        <p:cNvPr id="1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8">
              <a:extLst>
                <a:ext uri="{FF2B5EF4-FFF2-40B4-BE49-F238E27FC236}">
                  <a16:creationId xmlns:a16="http://schemas.microsoft.com/office/drawing/2014/main" id="{C0EB2F31-C959-4D65-9196-9CAFAC301B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040" imgH="203040" progId="Equation.3">
                    <p:embed/>
                  </p:oleObj>
                </mc:Choice>
                <mc:Fallback>
                  <p:oleObj name="Equation" r:id="rId13" imgW="203040" imgH="203040" progId="Equation.3">
                    <p:embed/>
                    <p:pic>
                      <p:nvPicPr>
                        <p:cNvPr id="1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9">
              <a:extLst>
                <a:ext uri="{FF2B5EF4-FFF2-40B4-BE49-F238E27FC236}">
                  <a16:creationId xmlns:a16="http://schemas.microsoft.com/office/drawing/2014/main" id="{ADA258D7-267E-45AA-BB33-165BB7D299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40" imgH="203040" progId="Equation.3">
                    <p:embed/>
                  </p:oleObj>
                </mc:Choice>
                <mc:Fallback>
                  <p:oleObj name="Equation" r:id="rId14" imgW="203040" imgH="203040" progId="Equation.3">
                    <p:embed/>
                    <p:pic>
                      <p:nvPicPr>
                        <p:cNvPr id="1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0">
              <a:extLst>
                <a:ext uri="{FF2B5EF4-FFF2-40B4-BE49-F238E27FC236}">
                  <a16:creationId xmlns:a16="http://schemas.microsoft.com/office/drawing/2014/main" id="{5E1672FB-6FAB-473C-BCB8-A1FB3D50E8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203040" progId="Equation.3">
                    <p:embed/>
                  </p:oleObj>
                </mc:Choice>
                <mc:Fallback>
                  <p:oleObj name="Equation" r:id="rId15" imgW="203040" imgH="203040" progId="Equation.3">
                    <p:embed/>
                    <p:pic>
                      <p:nvPicPr>
                        <p:cNvPr id="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41">
            <a:extLst>
              <a:ext uri="{FF2B5EF4-FFF2-40B4-BE49-F238E27FC236}">
                <a16:creationId xmlns:a16="http://schemas.microsoft.com/office/drawing/2014/main" id="{6F54BBC1-EC51-4DDB-9E3E-888DCFB7D8E9}"/>
              </a:ext>
            </a:extLst>
          </p:cNvPr>
          <p:cNvGrpSpPr>
            <a:grpSpLocks/>
          </p:cNvGrpSpPr>
          <p:nvPr/>
        </p:nvGrpSpPr>
        <p:grpSpPr bwMode="auto">
          <a:xfrm>
            <a:off x="2180331" y="5475188"/>
            <a:ext cx="6494463" cy="533400"/>
            <a:chOff x="768" y="3360"/>
            <a:chExt cx="4091" cy="336"/>
          </a:xfrm>
        </p:grpSpPr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2E73DA73-309C-486A-BE6B-D57C73316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342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23">
              <a:extLst>
                <a:ext uri="{FF2B5EF4-FFF2-40B4-BE49-F238E27FC236}">
                  <a16:creationId xmlns:a16="http://schemas.microsoft.com/office/drawing/2014/main" id="{CA41F2B6-E3CD-4B81-AD73-459E3B036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360"/>
            <a:ext cx="1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60" imgH="545760" progId="Equation.3">
                    <p:embed/>
                  </p:oleObj>
                </mc:Choice>
                <mc:Fallback>
                  <p:oleObj name="Equation" r:id="rId16" imgW="291960" imgH="545760" progId="Equation.3">
                    <p:embed/>
                    <p:pic>
                      <p:nvPicPr>
                        <p:cNvPr id="2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0"/>
                          <a:ext cx="17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4">
              <a:extLst>
                <a:ext uri="{FF2B5EF4-FFF2-40B4-BE49-F238E27FC236}">
                  <a16:creationId xmlns:a16="http://schemas.microsoft.com/office/drawing/2014/main" id="{E4D96A9F-8970-4000-BA5F-57D36802D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0" y="352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53800" imgH="241200" progId="Equation.3">
                    <p:embed/>
                  </p:oleObj>
                </mc:Choice>
                <mc:Fallback>
                  <p:oleObj name="Equation" r:id="rId17" imgW="253800" imgH="241200" progId="Equation.3">
                    <p:embed/>
                    <p:pic>
                      <p:nvPicPr>
                        <p:cNvPr id="2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52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49">
            <a:extLst>
              <a:ext uri="{FF2B5EF4-FFF2-40B4-BE49-F238E27FC236}">
                <a16:creationId xmlns:a16="http://schemas.microsoft.com/office/drawing/2014/main" id="{4452DDC4-5D6C-488A-B43D-F8830DFFE3F4}"/>
              </a:ext>
            </a:extLst>
          </p:cNvPr>
          <p:cNvGrpSpPr>
            <a:grpSpLocks/>
          </p:cNvGrpSpPr>
          <p:nvPr/>
        </p:nvGrpSpPr>
        <p:grpSpPr bwMode="auto">
          <a:xfrm>
            <a:off x="2789931" y="5475188"/>
            <a:ext cx="5307013" cy="201613"/>
            <a:chOff x="1152" y="3268"/>
            <a:chExt cx="3343" cy="127"/>
          </a:xfrm>
        </p:grpSpPr>
        <p:graphicFrame>
          <p:nvGraphicFramePr>
            <p:cNvPr id="33" name="Object 26">
              <a:extLst>
                <a:ext uri="{FF2B5EF4-FFF2-40B4-BE49-F238E27FC236}">
                  <a16:creationId xmlns:a16="http://schemas.microsoft.com/office/drawing/2014/main" id="{E82F46EF-9D53-48AF-A2C6-C61E00CB6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03040" progId="Equation.3">
                    <p:embed/>
                  </p:oleObj>
                </mc:Choice>
                <mc:Fallback>
                  <p:oleObj name="Equation" r:id="rId18" imgW="203040" imgH="203040" progId="Equation.3">
                    <p:embed/>
                    <p:pic>
                      <p:nvPicPr>
                        <p:cNvPr id="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7">
              <a:extLst>
                <a:ext uri="{FF2B5EF4-FFF2-40B4-BE49-F238E27FC236}">
                  <a16:creationId xmlns:a16="http://schemas.microsoft.com/office/drawing/2014/main" id="{CAF293A4-5FA0-42CF-9E86-F7EC52C2C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3040" imgH="203040" progId="Equation.3">
                    <p:embed/>
                  </p:oleObj>
                </mc:Choice>
                <mc:Fallback>
                  <p:oleObj name="Equation" r:id="rId19" imgW="203040" imgH="203040" progId="Equation.3">
                    <p:embed/>
                    <p:pic>
                      <p:nvPicPr>
                        <p:cNvPr id="2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8">
              <a:extLst>
                <a:ext uri="{FF2B5EF4-FFF2-40B4-BE49-F238E27FC236}">
                  <a16:creationId xmlns:a16="http://schemas.microsoft.com/office/drawing/2014/main" id="{B8ABD7FD-313B-414B-9F53-278DCE319A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3040" imgH="203040" progId="Equation.3">
                    <p:embed/>
                  </p:oleObj>
                </mc:Choice>
                <mc:Fallback>
                  <p:oleObj name="Equation" r:id="rId20" imgW="203040" imgH="203040" progId="Equation.3">
                    <p:embed/>
                    <p:pic>
                      <p:nvPicPr>
                        <p:cNvPr id="25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9">
              <a:extLst>
                <a:ext uri="{FF2B5EF4-FFF2-40B4-BE49-F238E27FC236}">
                  <a16:creationId xmlns:a16="http://schemas.microsoft.com/office/drawing/2014/main" id="{AC23C22F-08F7-4FB6-8083-71ECDDFBA7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03040" imgH="203040" progId="Equation.3">
                    <p:embed/>
                  </p:oleObj>
                </mc:Choice>
                <mc:Fallback>
                  <p:oleObj name="Equation" r:id="rId21" imgW="203040" imgH="203040" progId="Equation.3">
                    <p:embed/>
                    <p:pic>
                      <p:nvPicPr>
                        <p:cNvPr id="2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0">
              <a:extLst>
                <a:ext uri="{FF2B5EF4-FFF2-40B4-BE49-F238E27FC236}">
                  <a16:creationId xmlns:a16="http://schemas.microsoft.com/office/drawing/2014/main" id="{1E1CAACE-FCBA-4A94-8B29-86F2266A3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03040" imgH="203040" progId="Equation.3">
                    <p:embed/>
                  </p:oleObj>
                </mc:Choice>
                <mc:Fallback>
                  <p:oleObj name="Equation" r:id="rId22" imgW="203040" imgH="203040" progId="Equation.3">
                    <p:embed/>
                    <p:pic>
                      <p:nvPicPr>
                        <p:cNvPr id="27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1">
              <a:extLst>
                <a:ext uri="{FF2B5EF4-FFF2-40B4-BE49-F238E27FC236}">
                  <a16:creationId xmlns:a16="http://schemas.microsoft.com/office/drawing/2014/main" id="{2CAC31C2-49EB-4B1B-930A-1477CBDBC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03040" imgH="203040" progId="Equation.3">
                    <p:embed/>
                  </p:oleObj>
                </mc:Choice>
                <mc:Fallback>
                  <p:oleObj name="Equation" r:id="rId23" imgW="203040" imgH="203040" progId="Equation.3">
                    <p:embed/>
                    <p:pic>
                      <p:nvPicPr>
                        <p:cNvPr id="2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2">
              <a:extLst>
                <a:ext uri="{FF2B5EF4-FFF2-40B4-BE49-F238E27FC236}">
                  <a16:creationId xmlns:a16="http://schemas.microsoft.com/office/drawing/2014/main" id="{2FC65FF5-52CB-4875-A16F-84CFC2900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03040" imgH="203040" progId="Equation.3">
                    <p:embed/>
                  </p:oleObj>
                </mc:Choice>
                <mc:Fallback>
                  <p:oleObj name="Equation" r:id="rId24" imgW="203040" imgH="203040" progId="Equation.3">
                    <p:embed/>
                    <p:pic>
                      <p:nvPicPr>
                        <p:cNvPr id="29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3">
              <a:extLst>
                <a:ext uri="{FF2B5EF4-FFF2-40B4-BE49-F238E27FC236}">
                  <a16:creationId xmlns:a16="http://schemas.microsoft.com/office/drawing/2014/main" id="{DE81F7C6-69BE-43B7-8AB6-8F9E1B356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203040" progId="Equation.3">
                    <p:embed/>
                  </p:oleObj>
                </mc:Choice>
                <mc:Fallback>
                  <p:oleObj name="Equation" r:id="rId25" imgW="203040" imgH="203040" progId="Equation.3">
                    <p:embed/>
                    <p:pic>
                      <p:nvPicPr>
                        <p:cNvPr id="3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7">
            <a:extLst>
              <a:ext uri="{FF2B5EF4-FFF2-40B4-BE49-F238E27FC236}">
                <a16:creationId xmlns:a16="http://schemas.microsoft.com/office/drawing/2014/main" id="{1411EF58-A18A-44C3-8635-FA10AE7F40FA}"/>
              </a:ext>
            </a:extLst>
          </p:cNvPr>
          <p:cNvGrpSpPr>
            <a:grpSpLocks/>
          </p:cNvGrpSpPr>
          <p:nvPr/>
        </p:nvGrpSpPr>
        <p:grpSpPr bwMode="auto">
          <a:xfrm>
            <a:off x="4999731" y="4309963"/>
            <a:ext cx="723900" cy="581025"/>
            <a:chOff x="2544" y="2534"/>
            <a:chExt cx="456" cy="366"/>
          </a:xfrm>
        </p:grpSpPr>
        <p:graphicFrame>
          <p:nvGraphicFramePr>
            <p:cNvPr id="42" name="Object 11">
              <a:extLst>
                <a:ext uri="{FF2B5EF4-FFF2-40B4-BE49-F238E27FC236}">
                  <a16:creationId xmlns:a16="http://schemas.microsoft.com/office/drawing/2014/main" id="{69482A0B-3CEF-4AAD-902C-F06DB97E1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53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440" imgH="190440" progId="Equation.3">
                    <p:embed/>
                  </p:oleObj>
                </mc:Choice>
                <mc:Fallback>
                  <p:oleObj name="Equation" r:id="rId26" imgW="190440" imgH="190440" progId="Equation.3">
                    <p:embed/>
                    <p:pic>
                      <p:nvPicPr>
                        <p:cNvPr id="3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3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37">
              <a:extLst>
                <a:ext uri="{FF2B5EF4-FFF2-40B4-BE49-F238E27FC236}">
                  <a16:creationId xmlns:a16="http://schemas.microsoft.com/office/drawing/2014/main" id="{9E7717A7-F0DB-45CC-8407-C830E3E7A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700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23600" imgH="317160" progId="Equation.3">
                    <p:embed/>
                  </p:oleObj>
                </mc:Choice>
                <mc:Fallback>
                  <p:oleObj name="Equation" r:id="rId28" imgW="723600" imgH="317160" progId="Equation.3">
                    <p:embed/>
                    <p:pic>
                      <p:nvPicPr>
                        <p:cNvPr id="3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00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8">
            <a:extLst>
              <a:ext uri="{FF2B5EF4-FFF2-40B4-BE49-F238E27FC236}">
                <a16:creationId xmlns:a16="http://schemas.microsoft.com/office/drawing/2014/main" id="{2FEBF9C4-D77F-4E06-9585-F00D7171A9F3}"/>
              </a:ext>
            </a:extLst>
          </p:cNvPr>
          <p:cNvGrpSpPr>
            <a:grpSpLocks/>
          </p:cNvGrpSpPr>
          <p:nvPr/>
        </p:nvGrpSpPr>
        <p:grpSpPr bwMode="auto">
          <a:xfrm>
            <a:off x="4999731" y="5448201"/>
            <a:ext cx="723900" cy="573087"/>
            <a:chOff x="2544" y="3251"/>
            <a:chExt cx="456" cy="361"/>
          </a:xfrm>
        </p:grpSpPr>
        <p:graphicFrame>
          <p:nvGraphicFramePr>
            <p:cNvPr id="45" name="Object 25">
              <a:extLst>
                <a:ext uri="{FF2B5EF4-FFF2-40B4-BE49-F238E27FC236}">
                  <a16:creationId xmlns:a16="http://schemas.microsoft.com/office/drawing/2014/main" id="{246102CF-5DF4-4870-8B2F-3512F9A37E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325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203040" progId="Equation.3">
                    <p:embed/>
                  </p:oleObj>
                </mc:Choice>
                <mc:Fallback>
                  <p:oleObj name="Equation" r:id="rId30" imgW="203040" imgH="203040" progId="Equation.3">
                    <p:embed/>
                    <p:pic>
                      <p:nvPicPr>
                        <p:cNvPr id="3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5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8">
              <a:extLst>
                <a:ext uri="{FF2B5EF4-FFF2-40B4-BE49-F238E27FC236}">
                  <a16:creationId xmlns:a16="http://schemas.microsoft.com/office/drawing/2014/main" id="{30A1521B-C7A9-444B-9392-A013CB7FF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4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23600" imgH="317160" progId="Equation.3">
                    <p:embed/>
                  </p:oleObj>
                </mc:Choice>
                <mc:Fallback>
                  <p:oleObj name="Equation" r:id="rId32" imgW="723600" imgH="317160" progId="Equation.3">
                    <p:embed/>
                    <p:pic>
                      <p:nvPicPr>
                        <p:cNvPr id="3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45">
            <a:extLst>
              <a:ext uri="{FF2B5EF4-FFF2-40B4-BE49-F238E27FC236}">
                <a16:creationId xmlns:a16="http://schemas.microsoft.com/office/drawing/2014/main" id="{656DD4CF-3A7B-430F-BBAF-F8CB7014C2E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13296"/>
            <a:ext cx="7620000" cy="64135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</a:rPr>
              <a:t>一、随机变量方差的概念及性质    </a:t>
            </a: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随机变量方差的概念及性质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7">
            <a:extLst>
              <a:ext uri="{FF2B5EF4-FFF2-40B4-BE49-F238E27FC236}">
                <a16:creationId xmlns:a16="http://schemas.microsoft.com/office/drawing/2014/main" id="{184761CE-13E8-4903-9EBF-431A32016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99126"/>
              </p:ext>
            </p:extLst>
          </p:nvPr>
        </p:nvGraphicFramePr>
        <p:xfrm>
          <a:off x="878529" y="1772816"/>
          <a:ext cx="9907330" cy="26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990360" progId="Equation.DSMT4">
                  <p:embed/>
                </p:oleObj>
              </mc:Choice>
              <mc:Fallback>
                <p:oleObj name="Equation" r:id="rId3" imgW="3682800" imgH="990360" progId="Equation.DSMT4">
                  <p:embed/>
                  <p:pic>
                    <p:nvPicPr>
                      <p:cNvPr id="942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9" y="1772816"/>
                        <a:ext cx="9907330" cy="26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9">
            <a:extLst>
              <a:ext uri="{FF2B5EF4-FFF2-40B4-BE49-F238E27FC236}">
                <a16:creationId xmlns:a16="http://schemas.microsoft.com/office/drawing/2014/main" id="{4C9231FE-570E-48EF-BD34-2599BB0A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010394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2. </a:t>
            </a:r>
            <a:r>
              <a:rPr lang="zh-CN" altLang="en-US" sz="3200" b="1">
                <a:solidFill>
                  <a:srgbClr val="3333FF"/>
                </a:solidFill>
                <a:ea typeface="黑体" pitchFamily="2" charset="-122"/>
              </a:rPr>
              <a:t>方差的定义</a:t>
            </a:r>
          </a:p>
        </p:txBody>
      </p:sp>
    </p:spTree>
    <p:extLst>
      <p:ext uri="{BB962C8B-B14F-4D97-AF65-F5344CB8AC3E}">
        <p14:creationId xmlns:p14="http://schemas.microsoft.com/office/powerpoint/2010/main" val="3847504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随机变量方差的概念及性质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DD006F-626B-42E6-9057-C806B1F8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264370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离散型随机变量的方差   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E4DEB6B-8125-45A8-9D88-1556F89DF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02941"/>
              </p:ext>
            </p:extLst>
          </p:nvPr>
        </p:nvGraphicFramePr>
        <p:xfrm>
          <a:off x="2089150" y="2789832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952200" progId="Equation.3">
                  <p:embed/>
                </p:oleObj>
              </mc:Choice>
              <mc:Fallback>
                <p:oleObj name="Equation" r:id="rId3" imgW="4051080" imgH="952200" progId="Equation.3">
                  <p:embed/>
                  <p:pic>
                    <p:nvPicPr>
                      <p:cNvPr id="12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789832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F2B0086-F596-4583-AEEE-295A9DE7F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474170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连续型随机变量的方差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A0E999-1E7A-47BA-957D-D34710B0B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22189"/>
              </p:ext>
            </p:extLst>
          </p:nvPr>
        </p:nvGraphicFramePr>
        <p:xfrm>
          <a:off x="2089150" y="5075832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87640" imgH="698400" progId="Equation.3">
                  <p:embed/>
                </p:oleObj>
              </mc:Choice>
              <mc:Fallback>
                <p:oleObj name="Equation" r:id="rId5" imgW="4787640" imgH="698400" progId="Equation.3">
                  <p:embed/>
                  <p:pic>
                    <p:nvPicPr>
                      <p:cNvPr id="128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075832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B2194914-CE17-4973-8BEF-4E59BEB2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53095"/>
            <a:ext cx="469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3.  </a:t>
            </a:r>
            <a:r>
              <a:rPr lang="zh-CN" altLang="en-US" sz="3200" b="1">
                <a:solidFill>
                  <a:srgbClr val="3333FF"/>
                </a:solidFill>
                <a:ea typeface="黑体" pitchFamily="2" charset="-122"/>
              </a:rPr>
              <a:t>随机变量方差的计算</a:t>
            </a:r>
            <a:r>
              <a:rPr lang="zh-CN" altLang="en-US" sz="3600" b="1">
                <a:ea typeface="黑体" pitchFamily="2" charset="-122"/>
              </a:rPr>
              <a:t>   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327D93B-6956-4A6E-8ECF-F8B34752F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46832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(1)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利用定义计算</a:t>
            </a:r>
            <a:r>
              <a:rPr lang="zh-CN" altLang="en-US" sz="2800" b="1">
                <a:solidFill>
                  <a:srgbClr val="3333FF"/>
                </a:solidFill>
                <a:ea typeface="黑体" pitchFamily="2" charset="-122"/>
              </a:rPr>
              <a:t>   </a:t>
            </a:r>
          </a:p>
        </p:txBody>
      </p:sp>
      <p:graphicFrame>
        <p:nvGraphicFramePr>
          <p:cNvPr id="12" name="Object 18">
            <a:extLst>
              <a:ext uri="{FF2B5EF4-FFF2-40B4-BE49-F238E27FC236}">
                <a16:creationId xmlns:a16="http://schemas.microsoft.com/office/drawing/2014/main" id="{89A6D22C-6353-4768-BDE1-F5BE4EAB5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98862"/>
              </p:ext>
            </p:extLst>
          </p:nvPr>
        </p:nvGraphicFramePr>
        <p:xfrm>
          <a:off x="863600" y="5864820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89240" imgH="444240" progId="Equation.3">
                  <p:embed/>
                </p:oleObj>
              </mc:Choice>
              <mc:Fallback>
                <p:oleObj name="Equation" r:id="rId7" imgW="4089240" imgH="444240" progId="Equation.3">
                  <p:embed/>
                  <p:pic>
                    <p:nvPicPr>
                      <p:cNvPr id="1280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864820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4B038230-DF7B-40C7-852C-EEC447D86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68472"/>
              </p:ext>
            </p:extLst>
          </p:nvPr>
        </p:nvGraphicFramePr>
        <p:xfrm>
          <a:off x="914400" y="3856632"/>
          <a:ext cx="709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99200" imgH="444240" progId="Equation.3">
                  <p:embed/>
                </p:oleObj>
              </mc:Choice>
              <mc:Fallback>
                <p:oleObj name="Equation" r:id="rId9" imgW="7099200" imgH="444240" progId="Equation.3">
                  <p:embed/>
                  <p:pic>
                    <p:nvPicPr>
                      <p:cNvPr id="1280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56632"/>
                        <a:ext cx="709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1623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随机变量方差的概念及性质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5704E7F-757D-4CC3-9F34-5FEDA81DC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53658"/>
              </p:ext>
            </p:extLst>
          </p:nvPr>
        </p:nvGraphicFramePr>
        <p:xfrm>
          <a:off x="1883643" y="16764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86200" imgH="469800" progId="Equation.3">
                  <p:embed/>
                </p:oleObj>
              </mc:Choice>
              <mc:Fallback>
                <p:oleObj name="Equation" r:id="rId3" imgW="3886200" imgH="46980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643" y="16764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AB449022-FB01-42B4-A352-4DCD7DD3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2405831"/>
            <a:ext cx="142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证明</a:t>
            </a:r>
            <a:endParaRPr lang="zh-CN" altLang="en-US" sz="2800" b="1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57179E5-8B26-4EB2-B408-60443C794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4599"/>
              </p:ext>
            </p:extLst>
          </p:nvPr>
        </p:nvGraphicFramePr>
        <p:xfrm>
          <a:off x="1985243" y="2438400"/>
          <a:ext cx="368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0" imgH="469800" progId="Equation.3">
                  <p:embed/>
                </p:oleObj>
              </mc:Choice>
              <mc:Fallback>
                <p:oleObj name="Equation" r:id="rId5" imgW="3682800" imgH="469800" progId="Equation.3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243" y="2438400"/>
                        <a:ext cx="368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07A541B-C465-4D4D-AC61-2D332247C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03654"/>
              </p:ext>
            </p:extLst>
          </p:nvPr>
        </p:nvGraphicFramePr>
        <p:xfrm>
          <a:off x="2928218" y="3124200"/>
          <a:ext cx="4508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08280" imgH="469800" progId="Equation.3">
                  <p:embed/>
                </p:oleObj>
              </mc:Choice>
              <mc:Fallback>
                <p:oleObj name="Equation" r:id="rId7" imgW="4508280" imgH="469800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18" y="3124200"/>
                        <a:ext cx="4508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02B521DE-6BAB-460F-A668-9FE2FBA43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93739"/>
              </p:ext>
            </p:extLst>
          </p:nvPr>
        </p:nvGraphicFramePr>
        <p:xfrm>
          <a:off x="2928218" y="3810000"/>
          <a:ext cx="5080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79960" imgH="469800" progId="Equation.3">
                  <p:embed/>
                </p:oleObj>
              </mc:Choice>
              <mc:Fallback>
                <p:oleObj name="Equation" r:id="rId9" imgW="5079960" imgH="469800" progId="Equation.3">
                  <p:embed/>
                  <p:pic>
                    <p:nvPicPr>
                      <p:cNvPr id="95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18" y="3810000"/>
                        <a:ext cx="5080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00BDCFAF-BDDE-4CD2-8AC9-734D2C0D1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37886"/>
              </p:ext>
            </p:extLst>
          </p:nvPr>
        </p:nvGraphicFramePr>
        <p:xfrm>
          <a:off x="2928218" y="4572000"/>
          <a:ext cx="2844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44720" imgH="469800" progId="Equation.3">
                  <p:embed/>
                </p:oleObj>
              </mc:Choice>
              <mc:Fallback>
                <p:oleObj name="Equation" r:id="rId11" imgW="2844720" imgH="469800" progId="Equation.3">
                  <p:embed/>
                  <p:pic>
                    <p:nvPicPr>
                      <p:cNvPr id="95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18" y="4572000"/>
                        <a:ext cx="2844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>
            <a:extLst>
              <a:ext uri="{FF2B5EF4-FFF2-40B4-BE49-F238E27FC236}">
                <a16:creationId xmlns:a16="http://schemas.microsoft.com/office/drawing/2014/main" id="{39826F64-C55A-43FB-97FF-BD5E5C8EF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976313"/>
            <a:ext cx="336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(2) </a:t>
            </a:r>
            <a:r>
              <a:rPr lang="zh-CN" altLang="en-US" sz="2800" b="1">
                <a:ea typeface="黑体" pitchFamily="2" charset="-122"/>
              </a:rPr>
              <a:t>利用公式计算</a:t>
            </a:r>
          </a:p>
        </p:txBody>
      </p: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407C4D27-6369-4DE5-9C48-29A3E83BC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44377"/>
              </p:ext>
            </p:extLst>
          </p:nvPr>
        </p:nvGraphicFramePr>
        <p:xfrm>
          <a:off x="2928218" y="5334000"/>
          <a:ext cx="2755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55800" imgH="469800" progId="Equation.3">
                  <p:embed/>
                </p:oleObj>
              </mc:Choice>
              <mc:Fallback>
                <p:oleObj name="Equation" r:id="rId13" imgW="2755800" imgH="469800" progId="Equation.3">
                  <p:embed/>
                  <p:pic>
                    <p:nvPicPr>
                      <p:cNvPr id="95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18" y="5334000"/>
                        <a:ext cx="2755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1575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随机变量方差的概念及性质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FBBD273-9099-481E-A9DD-61E54306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836712"/>
            <a:ext cx="328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ea typeface="黑体" pitchFamily="2" charset="-122"/>
              </a:rPr>
              <a:t>4. </a:t>
            </a:r>
            <a:r>
              <a:rPr lang="zh-CN" altLang="en-US" sz="3200" b="1" dirty="0">
                <a:solidFill>
                  <a:srgbClr val="3333FF"/>
                </a:solidFill>
                <a:ea typeface="黑体" pitchFamily="2" charset="-122"/>
              </a:rPr>
              <a:t>方差的性质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055C838F-1D7D-4A6B-9EE0-8ADFA9BAC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764" y="1556792"/>
                <a:ext cx="340189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(1) </a:t>
                </a:r>
                <a:r>
                  <a:rPr lang="zh-CN" altLang="en-US" sz="2800" b="1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i="1" dirty="0"/>
                  <a:t> </a:t>
                </a:r>
                <a:r>
                  <a:rPr lang="zh-CN" altLang="en-US" sz="2800" b="1" dirty="0"/>
                  <a:t>是常数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则有</a:t>
                </a:r>
              </a:p>
            </p:txBody>
          </p:sp>
        </mc:Choice>
        <mc:Fallback xmlns="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055C838F-1D7D-4A6B-9EE0-8ADFA9BAC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764" y="1556792"/>
                <a:ext cx="3401893" cy="523220"/>
              </a:xfrm>
              <a:prstGeom prst="rect">
                <a:avLst/>
              </a:prstGeom>
              <a:blipFill>
                <a:blip r:embed="rId4"/>
                <a:stretch>
                  <a:fillRect l="-3584" t="-16279" r="-3047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F922901-056F-4F97-9EB2-4C2ABF0F4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81707"/>
              </p:ext>
            </p:extLst>
          </p:nvPr>
        </p:nvGraphicFramePr>
        <p:xfrm>
          <a:off x="4240064" y="1632992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130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064" y="1632992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E21A5B20-CDDA-4AB9-8482-AFA82FC5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764" y="2204864"/>
                <a:ext cx="66294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是一个随机变量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i="1" dirty="0"/>
                  <a:t> </a:t>
                </a:r>
                <a:r>
                  <a:rPr lang="zh-CN" altLang="en-US" sz="2800" b="1" dirty="0"/>
                  <a:t>是常数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则有</a:t>
                </a:r>
              </a:p>
            </p:txBody>
          </p:sp>
        </mc:Choice>
        <mc:Fallback xmlns="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E21A5B20-CDDA-4AB9-8482-AFA82FC5E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764" y="2204864"/>
                <a:ext cx="6629400" cy="523220"/>
              </a:xfrm>
              <a:prstGeom prst="rect">
                <a:avLst/>
              </a:prstGeom>
              <a:blipFill>
                <a:blip r:embed="rId7"/>
                <a:stretch>
                  <a:fillRect l="-1838" t="-17442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9DFF540D-E805-4000-9ED9-795D67C05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18195"/>
              </p:ext>
            </p:extLst>
          </p:nvPr>
        </p:nvGraphicFramePr>
        <p:xfrm>
          <a:off x="1890564" y="2852936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8400" imgH="457200" progId="Equation.3">
                  <p:embed/>
                </p:oleObj>
              </mc:Choice>
              <mc:Fallback>
                <p:oleObj name="Equation" r:id="rId8" imgW="2768400" imgH="457200" progId="Equation.3">
                  <p:embed/>
                  <p:pic>
                    <p:nvPicPr>
                      <p:cNvPr id="130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564" y="2852936"/>
                        <a:ext cx="276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5E800A2F-34F2-4A0B-83D5-E5A289CBE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68821"/>
              </p:ext>
            </p:extLst>
          </p:nvPr>
        </p:nvGraphicFramePr>
        <p:xfrm>
          <a:off x="1960563" y="4243402"/>
          <a:ext cx="395037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11400" imgH="393480" progId="Equation.DSMT4">
                  <p:embed/>
                </p:oleObj>
              </mc:Choice>
              <mc:Fallback>
                <p:oleObj name="Equation" r:id="rId10" imgW="3911400" imgH="393480" progId="Equation.DSMT4">
                  <p:embed/>
                  <p:pic>
                    <p:nvPicPr>
                      <p:cNvPr id="1300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243402"/>
                        <a:ext cx="3950378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737E38ED-6BCD-4ABF-A21A-C5DC04D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118" y="3475052"/>
                <a:ext cx="674293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2800" b="1" i="1" dirty="0"/>
                  <a:t>  </a:t>
                </a:r>
                <a:r>
                  <a:rPr lang="zh-CN" altLang="en-US" sz="2800" b="1" dirty="0"/>
                  <a:t>相互独立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存在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</a:t>
                </a:r>
              </a:p>
            </p:txBody>
          </p:sp>
        </mc:Choice>
        <mc:Fallback xmlns=""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737E38ED-6BCD-4ABF-A21A-C5DC04D4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118" y="3475052"/>
                <a:ext cx="6742936" cy="523220"/>
              </a:xfrm>
              <a:prstGeom prst="rect">
                <a:avLst/>
              </a:prstGeom>
              <a:blipFill>
                <a:blip r:embed="rId12"/>
                <a:stretch>
                  <a:fillRect l="-1807" t="-16279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8">
            <a:extLst>
              <a:ext uri="{FF2B5EF4-FFF2-40B4-BE49-F238E27FC236}">
                <a16:creationId xmlns:a16="http://schemas.microsoft.com/office/drawing/2014/main" id="{6D0A77E4-622C-4306-965E-69FAF85D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427" y="4789796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推广</a:t>
            </a:r>
          </a:p>
        </p:txBody>
      </p:sp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8D120B7A-D9EB-4DD2-BD6C-26F9BF741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954027"/>
              </p:ext>
            </p:extLst>
          </p:nvPr>
        </p:nvGraphicFramePr>
        <p:xfrm>
          <a:off x="1408152" y="5445472"/>
          <a:ext cx="745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924680" imgH="431640" progId="Equation.3">
                  <p:embed/>
                </p:oleObj>
              </mc:Choice>
              <mc:Fallback>
                <p:oleObj name="Equation" r:id="rId13" imgW="7924680" imgH="431640" progId="Equation.3">
                  <p:embed/>
                  <p:pic>
                    <p:nvPicPr>
                      <p:cNvPr id="962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52" y="5445472"/>
                        <a:ext cx="745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00EAF8C9-B1CD-4B71-B7E7-FCEB33CD5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5135"/>
              </p:ext>
            </p:extLst>
          </p:nvPr>
        </p:nvGraphicFramePr>
        <p:xfrm>
          <a:off x="2465427" y="4865996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25800" imgH="444240" progId="Equation.3">
                  <p:embed/>
                </p:oleObj>
              </mc:Choice>
              <mc:Fallback>
                <p:oleObj name="Equation" r:id="rId15" imgW="4825800" imgH="444240" progId="Equation.3">
                  <p:embed/>
                  <p:pic>
                    <p:nvPicPr>
                      <p:cNvPr id="962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27" y="4865996"/>
                        <a:ext cx="482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5F0F3298-F895-46AC-B091-7B4180C34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60433"/>
              </p:ext>
            </p:extLst>
          </p:nvPr>
        </p:nvGraphicFramePr>
        <p:xfrm>
          <a:off x="935930" y="6042088"/>
          <a:ext cx="796758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77880" imgH="215640" progId="Equation.DSMT4">
                  <p:embed/>
                </p:oleObj>
              </mc:Choice>
              <mc:Fallback>
                <p:oleObj name="Equation" r:id="rId17" imgW="3377880" imgH="215640" progId="Equation.DSMT4">
                  <p:embed/>
                  <p:pic>
                    <p:nvPicPr>
                      <p:cNvPr id="962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30" y="6042088"/>
                        <a:ext cx="796758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1B8804FD-D9E0-4E33-93C3-D6272938D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47251"/>
              </p:ext>
            </p:extLst>
          </p:nvPr>
        </p:nvGraphicFramePr>
        <p:xfrm>
          <a:off x="8867386" y="610928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33360" imgH="380880" progId="Equation.3">
                  <p:embed/>
                </p:oleObj>
              </mc:Choice>
              <mc:Fallback>
                <p:oleObj name="Equation" r:id="rId19" imgW="2133360" imgH="380880" progId="Equation.3">
                  <p:embed/>
                  <p:pic>
                    <p:nvPicPr>
                      <p:cNvPr id="962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386" y="610928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5948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8DD56F2-9533-4111-AF37-FD0F06C2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6928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1.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两点分布   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223B287A-2381-4436-A862-EB1528CB1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02600"/>
              </p:ext>
            </p:extLst>
          </p:nvPr>
        </p:nvGraphicFramePr>
        <p:xfrm>
          <a:off x="2057400" y="4628728"/>
          <a:ext cx="2743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393480" progId="Equation.3">
                  <p:embed/>
                </p:oleObj>
              </mc:Choice>
              <mc:Fallback>
                <p:oleObj name="Equation" r:id="rId3" imgW="2743200" imgH="393480" progId="Equation.3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28728"/>
                        <a:ext cx="2743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1">
            <a:extLst>
              <a:ext uri="{FF2B5EF4-FFF2-40B4-BE49-F238E27FC236}">
                <a16:creationId xmlns:a16="http://schemas.microsoft.com/office/drawing/2014/main" id="{66A4C502-A46F-42E7-B32E-906785950CC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42728"/>
            <a:ext cx="4572000" cy="1981200"/>
            <a:chOff x="576" y="1296"/>
            <a:chExt cx="2880" cy="1248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970CF756-F7CD-4300-92E8-5333189C2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225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FA8F6337-67D6-4B66-B50C-360509DB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0" cy="81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AE8949AD-39B0-4506-A2F1-361B97932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2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317160" progId="Equation.3">
                    <p:embed/>
                  </p:oleObj>
                </mc:Choice>
                <mc:Fallback>
                  <p:oleObj name="Equation" r:id="rId5" imgW="368280" imgH="317160" progId="Equation.3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2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>
              <a:extLst>
                <a:ext uri="{FF2B5EF4-FFF2-40B4-BE49-F238E27FC236}">
                  <a16:creationId xmlns:a16="http://schemas.microsoft.com/office/drawing/2014/main" id="{28F786AD-5779-40E1-AC91-1A83CDF8B9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25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360" imgH="330120" progId="Equation.3">
                    <p:embed/>
                  </p:oleObj>
                </mc:Choice>
                <mc:Fallback>
                  <p:oleObj name="Equation" r:id="rId7" imgW="279360" imgH="33012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>
              <a:extLst>
                <a:ext uri="{FF2B5EF4-FFF2-40B4-BE49-F238E27FC236}">
                  <a16:creationId xmlns:a16="http://schemas.microsoft.com/office/drawing/2014/main" id="{FBFE03B3-A843-48D3-9813-734D557EC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824"/>
            <a:ext cx="88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6800" imgH="393480" progId="Equation.3">
                    <p:embed/>
                  </p:oleObj>
                </mc:Choice>
                <mc:Fallback>
                  <p:oleObj name="Equation" r:id="rId9" imgW="1396800" imgH="393480" progId="Equation.3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24"/>
                          <a:ext cx="88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>
              <a:extLst>
                <a:ext uri="{FF2B5EF4-FFF2-40B4-BE49-F238E27FC236}">
                  <a16:creationId xmlns:a16="http://schemas.microsoft.com/office/drawing/2014/main" id="{253A6009-4FAF-4CEB-AE10-DA0722CF7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208"/>
            <a:ext cx="11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90640" imgH="393480" progId="Equation.3">
                    <p:embed/>
                  </p:oleObj>
                </mc:Choice>
                <mc:Fallback>
                  <p:oleObj name="Equation" r:id="rId11" imgW="1790640" imgH="393480" progId="Equation.3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08"/>
                          <a:ext cx="11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1E4F88-F8C9-4327-820B-76D5C561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已知随机变量 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 </a:t>
              </a:r>
              <a:r>
                <a:rPr lang="zh-CN" altLang="en-US" sz="2800" b="1"/>
                <a:t>的分布律为</a:t>
              </a: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A18CD051-BC76-4DC3-8EFB-4AEE137B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53982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E84EE9A-6ED9-4221-BF20-1B1A731CC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39846"/>
              </p:ext>
            </p:extLst>
          </p:nvPr>
        </p:nvGraphicFramePr>
        <p:xfrm>
          <a:off x="4813300" y="4692228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640" imgH="317160" progId="Equation.3">
                  <p:embed/>
                </p:oleObj>
              </mc:Choice>
              <mc:Fallback>
                <p:oleObj name="Equation" r:id="rId13" imgW="647640" imgH="317160" progId="Equation.3">
                  <p:embed/>
                  <p:pic>
                    <p:nvPicPr>
                      <p:cNvPr id="1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692228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9B15CAF2-88E0-461A-96AA-511CC2F2B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57768"/>
              </p:ext>
            </p:extLst>
          </p:nvPr>
        </p:nvGraphicFramePr>
        <p:xfrm>
          <a:off x="2057400" y="5238328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71720" imgH="469800" progId="Equation.3">
                  <p:embed/>
                </p:oleObj>
              </mc:Choice>
              <mc:Fallback>
                <p:oleObj name="Equation" r:id="rId15" imgW="3771720" imgH="469800" progId="Equation.3">
                  <p:embed/>
                  <p:pic>
                    <p:nvPicPr>
                      <p:cNvPr id="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38328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4D73F4E0-CA9F-406A-9C12-81D33833D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896072"/>
              </p:ext>
            </p:extLst>
          </p:nvPr>
        </p:nvGraphicFramePr>
        <p:xfrm>
          <a:off x="2971800" y="5911428"/>
          <a:ext cx="358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81280" imgH="469800" progId="Equation.3">
                  <p:embed/>
                </p:oleObj>
              </mc:Choice>
              <mc:Fallback>
                <p:oleObj name="Equation" r:id="rId17" imgW="3581280" imgH="469800" progId="Equation.3">
                  <p:embed/>
                  <p:pic>
                    <p:nvPicPr>
                      <p:cNvPr id="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911428"/>
                        <a:ext cx="358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DFC128B8-5385-4F77-930E-E2599B509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49728"/>
              </p:ext>
            </p:extLst>
          </p:nvPr>
        </p:nvGraphicFramePr>
        <p:xfrm>
          <a:off x="6642100" y="6063828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25480" imgH="317160" progId="Equation.3">
                  <p:embed/>
                </p:oleObj>
              </mc:Choice>
              <mc:Fallback>
                <p:oleObj name="Equation" r:id="rId19" imgW="825480" imgH="317160" progId="Equation.3">
                  <p:embed/>
                  <p:pic>
                    <p:nvPicPr>
                      <p:cNvPr id="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6063828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>
            <a:extLst>
              <a:ext uri="{FF2B5EF4-FFF2-40B4-BE49-F238E27FC236}">
                <a16:creationId xmlns:a16="http://schemas.microsoft.com/office/drawing/2014/main" id="{6DA9EE2C-C058-4891-84A5-8016DB28D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72572"/>
              </p:ext>
            </p:extLst>
          </p:nvPr>
        </p:nvGraphicFramePr>
        <p:xfrm>
          <a:off x="5091113" y="4687466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317160" progId="Equation.3">
                  <p:embed/>
                </p:oleObj>
              </mc:Choice>
              <mc:Fallback>
                <p:oleObj name="Equation" r:id="rId21" imgW="266400" imgH="317160" progId="Equation.3">
                  <p:embed/>
                  <p:pic>
                    <p:nvPicPr>
                      <p:cNvPr id="1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687466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>
            <a:extLst>
              <a:ext uri="{FF2B5EF4-FFF2-40B4-BE49-F238E27FC236}">
                <a16:creationId xmlns:a16="http://schemas.microsoft.com/office/drawing/2014/main" id="{A3A717F0-FC3D-429D-8F73-A1B371248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82143"/>
              </p:ext>
            </p:extLst>
          </p:nvPr>
        </p:nvGraphicFramePr>
        <p:xfrm>
          <a:off x="6929438" y="6059066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7200" imgH="317160" progId="Equation.3">
                  <p:embed/>
                </p:oleObj>
              </mc:Choice>
              <mc:Fallback>
                <p:oleObj name="Equation" r:id="rId23" imgW="457200" imgH="317160" progId="Equation.3">
                  <p:embed/>
                  <p:pic>
                    <p:nvPicPr>
                      <p:cNvPr id="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6059066"/>
                        <a:ext cx="457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6">
            <a:extLst>
              <a:ext uri="{FF2B5EF4-FFF2-40B4-BE49-F238E27FC236}">
                <a16:creationId xmlns:a16="http://schemas.microsoft.com/office/drawing/2014/main" id="{913C6A86-24F9-49B4-AD94-12A61B1B063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894928"/>
            <a:ext cx="7620000" cy="64633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</a:rPr>
              <a:t>二、重要概率分布的方差</a:t>
            </a:r>
          </a:p>
        </p:txBody>
      </p:sp>
    </p:spTree>
    <p:extLst>
      <p:ext uri="{BB962C8B-B14F-4D97-AF65-F5344CB8AC3E}">
        <p14:creationId xmlns:p14="http://schemas.microsoft.com/office/powerpoint/2010/main" val="21766504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重要概率分布的方差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79886AAA-F466-4E23-BB56-9DEFF99A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itchFamily="2" charset="-122"/>
              </a:rPr>
              <a:t>2.</a:t>
            </a:r>
            <a:r>
              <a:rPr lang="en-US" altLang="zh-CN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二项分布    </a:t>
            </a: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7978CCF2-976B-4A9E-A22E-A2B8E75A6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55714"/>
              </p:ext>
            </p:extLst>
          </p:nvPr>
        </p:nvGraphicFramePr>
        <p:xfrm>
          <a:off x="1336402" y="2060848"/>
          <a:ext cx="6699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92760" imgH="977760" progId="Equation.3">
                  <p:embed/>
                </p:oleObj>
              </mc:Choice>
              <mc:Fallback>
                <p:oleObj name="Equation" r:id="rId3" imgW="6692760" imgH="977760" progId="Equation.3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402" y="2060848"/>
                        <a:ext cx="6699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B2F963B8-81D5-4DC5-A6EA-E7D509DE6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930804"/>
              </p:ext>
            </p:extLst>
          </p:nvPr>
        </p:nvGraphicFramePr>
        <p:xfrm>
          <a:off x="8636977" y="2348880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143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977" y="2348880"/>
                        <a:ext cx="1422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6">
            <a:extLst>
              <a:ext uri="{FF2B5EF4-FFF2-40B4-BE49-F238E27FC236}">
                <a16:creationId xmlns:a16="http://schemas.microsoft.com/office/drawing/2014/main" id="{BD6DD1A7-15E0-4E86-A8BA-0C6F993A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6" y="319791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BE9B6C49-767C-4837-84D7-F63701BAE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76149"/>
              </p:ext>
            </p:extLst>
          </p:nvPr>
        </p:nvGraphicFramePr>
        <p:xfrm>
          <a:off x="1342678" y="2996309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17560" imgH="952200" progId="Equation.3">
                  <p:embed/>
                </p:oleObj>
              </mc:Choice>
              <mc:Fallback>
                <p:oleObj name="Equation" r:id="rId7" imgW="3517560" imgH="952200" progId="Equation.3">
                  <p:embed/>
                  <p:pic>
                    <p:nvPicPr>
                      <p:cNvPr id="143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2996309"/>
                        <a:ext cx="351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87103A96-2DEA-43A1-9193-E906DDBF8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66963"/>
              </p:ext>
            </p:extLst>
          </p:nvPr>
        </p:nvGraphicFramePr>
        <p:xfrm>
          <a:off x="4894679" y="297854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63760" imgH="977760" progId="Equation.3">
                  <p:embed/>
                </p:oleObj>
              </mc:Choice>
              <mc:Fallback>
                <p:oleObj name="Equation" r:id="rId9" imgW="3263760" imgH="977760" progId="Equation.3">
                  <p:embed/>
                  <p:pic>
                    <p:nvPicPr>
                      <p:cNvPr id="143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679" y="2978543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>
                <a:extLst>
                  <a:ext uri="{FF2B5EF4-FFF2-40B4-BE49-F238E27FC236}">
                    <a16:creationId xmlns:a16="http://schemas.microsoft.com/office/drawing/2014/main" id="{E939A57B-1362-41D7-9AF1-C63F9E704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90" y="1524000"/>
                <a:ext cx="1050939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800" b="1" dirty="0"/>
                  <a:t>        </a:t>
                </a:r>
                <a:r>
                  <a:rPr lang="zh-CN" altLang="en-US" sz="2800" b="1" dirty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b="1" dirty="0"/>
                  <a:t>二项分布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其分布律为</a:t>
                </a:r>
              </a:p>
            </p:txBody>
          </p:sp>
        </mc:Choice>
        <mc:Fallback xmlns="">
          <p:sp>
            <p:nvSpPr>
              <p:cNvPr id="30" name="Text Box 13">
                <a:extLst>
                  <a:ext uri="{FF2B5EF4-FFF2-40B4-BE49-F238E27FC236}">
                    <a16:creationId xmlns:a16="http://schemas.microsoft.com/office/drawing/2014/main" id="{E939A57B-1362-41D7-9AF1-C63F9E70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590" y="1524000"/>
                <a:ext cx="10509398" cy="523220"/>
              </a:xfrm>
              <a:prstGeom prst="rect">
                <a:avLst/>
              </a:prstGeom>
              <a:blipFill>
                <a:blip r:embed="rId12"/>
                <a:stretch>
                  <a:fillRect t="-16279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2050">
            <a:extLst>
              <a:ext uri="{FF2B5EF4-FFF2-40B4-BE49-F238E27FC236}">
                <a16:creationId xmlns:a16="http://schemas.microsoft.com/office/drawing/2014/main" id="{AE5B8162-06BF-4F6C-9DD5-32E148B3D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721230"/>
              </p:ext>
            </p:extLst>
          </p:nvPr>
        </p:nvGraphicFramePr>
        <p:xfrm>
          <a:off x="8094945" y="3033971"/>
          <a:ext cx="393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6960" imgH="952200" progId="Equation.3">
                  <p:embed/>
                </p:oleObj>
              </mc:Choice>
              <mc:Fallback>
                <p:oleObj name="Equation" r:id="rId13" imgW="3936960" imgH="952200" progId="Equation.3">
                  <p:embed/>
                  <p:pic>
                    <p:nvPicPr>
                      <p:cNvPr id="144386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945" y="3033971"/>
                        <a:ext cx="393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51">
            <a:extLst>
              <a:ext uri="{FF2B5EF4-FFF2-40B4-BE49-F238E27FC236}">
                <a16:creationId xmlns:a16="http://schemas.microsoft.com/office/drawing/2014/main" id="{92917A8D-8004-4CBC-BB29-7C283631C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423506"/>
              </p:ext>
            </p:extLst>
          </p:nvPr>
        </p:nvGraphicFramePr>
        <p:xfrm>
          <a:off x="2271207" y="3989951"/>
          <a:ext cx="7140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137360" imgH="952200" progId="Equation.3">
                  <p:embed/>
                </p:oleObj>
              </mc:Choice>
              <mc:Fallback>
                <p:oleObj name="Equation" r:id="rId15" imgW="7137360" imgH="952200" progId="Equation.3">
                  <p:embed/>
                  <p:pic>
                    <p:nvPicPr>
                      <p:cNvPr id="144387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207" y="3989951"/>
                        <a:ext cx="7140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52">
            <a:extLst>
              <a:ext uri="{FF2B5EF4-FFF2-40B4-BE49-F238E27FC236}">
                <a16:creationId xmlns:a16="http://schemas.microsoft.com/office/drawing/2014/main" id="{7569B5FD-BEAB-47C5-B0BC-1359EA009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30866"/>
              </p:ext>
            </p:extLst>
          </p:nvPr>
        </p:nvGraphicFramePr>
        <p:xfrm>
          <a:off x="2242632" y="6165304"/>
          <a:ext cx="2611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19160" imgH="469800" progId="Equation.3">
                  <p:embed/>
                </p:oleObj>
              </mc:Choice>
              <mc:Fallback>
                <p:oleObj name="Equation" r:id="rId17" imgW="2819160" imgH="469800" progId="Equation.3">
                  <p:embed/>
                  <p:pic>
                    <p:nvPicPr>
                      <p:cNvPr id="14438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632" y="6165304"/>
                        <a:ext cx="2611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53">
            <a:extLst>
              <a:ext uri="{FF2B5EF4-FFF2-40B4-BE49-F238E27FC236}">
                <a16:creationId xmlns:a16="http://schemas.microsoft.com/office/drawing/2014/main" id="{4FC3D456-DCB7-45CD-A43F-7D8337AED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30586"/>
              </p:ext>
            </p:extLst>
          </p:nvPr>
        </p:nvGraphicFramePr>
        <p:xfrm>
          <a:off x="4990566" y="6318681"/>
          <a:ext cx="78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320" imgH="317160" progId="Equation.3">
                  <p:embed/>
                </p:oleObj>
              </mc:Choice>
              <mc:Fallback>
                <p:oleObj name="Equation" r:id="rId19" imgW="787320" imgH="317160" progId="Equation.3">
                  <p:embed/>
                  <p:pic>
                    <p:nvPicPr>
                      <p:cNvPr id="14438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566" y="6318681"/>
                        <a:ext cx="787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054">
            <a:extLst>
              <a:ext uri="{FF2B5EF4-FFF2-40B4-BE49-F238E27FC236}">
                <a16:creationId xmlns:a16="http://schemas.microsoft.com/office/drawing/2014/main" id="{E0DC1591-D4C7-42E8-92CE-3B99E2283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881704"/>
              </p:ext>
            </p:extLst>
          </p:nvPr>
        </p:nvGraphicFramePr>
        <p:xfrm>
          <a:off x="2271207" y="5013176"/>
          <a:ext cx="7521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518240" imgH="952200" progId="Equation.3">
                  <p:embed/>
                </p:oleObj>
              </mc:Choice>
              <mc:Fallback>
                <p:oleObj name="Equation" r:id="rId21" imgW="7518240" imgH="952200" progId="Equation.3">
                  <p:embed/>
                  <p:pic>
                    <p:nvPicPr>
                      <p:cNvPr id="14439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207" y="5013176"/>
                        <a:ext cx="7521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055">
            <a:extLst>
              <a:ext uri="{FF2B5EF4-FFF2-40B4-BE49-F238E27FC236}">
                <a16:creationId xmlns:a16="http://schemas.microsoft.com/office/drawing/2014/main" id="{8111E2E5-475C-4DF2-9691-8C75EDC66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61659"/>
              </p:ext>
            </p:extLst>
          </p:nvPr>
        </p:nvGraphicFramePr>
        <p:xfrm>
          <a:off x="5277904" y="6304394"/>
          <a:ext cx="41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19040" imgH="317160" progId="Equation.3">
                  <p:embed/>
                </p:oleObj>
              </mc:Choice>
              <mc:Fallback>
                <p:oleObj name="Equation" r:id="rId23" imgW="419040" imgH="317160" progId="Equation.3">
                  <p:embed/>
                  <p:pic>
                    <p:nvPicPr>
                      <p:cNvPr id="144391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904" y="6304394"/>
                        <a:ext cx="41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2236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609</Words>
  <Application>Microsoft Office PowerPoint</Application>
  <PresentationFormat>自定义</PresentationFormat>
  <Paragraphs>140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18</cp:revision>
  <cp:lastPrinted>2023-03-27T00:58:18Z</cp:lastPrinted>
  <dcterms:created xsi:type="dcterms:W3CDTF">2016-05-19T10:28:42Z</dcterms:created>
  <dcterms:modified xsi:type="dcterms:W3CDTF">2023-03-27T01:07:14Z</dcterms:modified>
  <cp:category> </cp:category>
  <cp:contentStatus> </cp:contentStatus>
  <cp:version>1</cp:version>
</cp:coreProperties>
</file>