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7" r:id="rId27"/>
    <p:sldId id="388" r:id="rId28"/>
    <p:sldId id="389" r:id="rId29"/>
  </p:sldIdLst>
  <p:sldSz cx="12190413" cy="6858000"/>
  <p:notesSz cx="6797675" cy="9928225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73" autoAdjust="0"/>
  </p:normalViewPr>
  <p:slideViewPr>
    <p:cSldViewPr showGuides="1">
      <p:cViewPr varScale="1">
        <p:scale>
          <a:sx n="114" d="100"/>
          <a:sy n="114" d="100"/>
        </p:scale>
        <p:origin x="438" y="108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4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57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68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98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45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443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87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35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6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22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28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29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26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526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428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98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616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11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75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85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0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6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3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9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0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57.bin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64.bin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4.e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3.emf"/><Relationship Id="rId22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emf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8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9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0.emf"/><Relationship Id="rId20" Type="http://schemas.openxmlformats.org/officeDocument/2006/relationships/image" Target="../media/image9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4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2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0.e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0.wmf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109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4" Type="http://schemas.openxmlformats.org/officeDocument/2006/relationships/image" Target="../media/image123.png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4.w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6.emf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2.e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40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3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8.wmf"/><Relationship Id="rId22" Type="http://schemas.openxmlformats.org/officeDocument/2006/relationships/image" Target="../media/image14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4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57.bin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54.emf"/><Relationship Id="rId20" Type="http://schemas.openxmlformats.org/officeDocument/2006/relationships/image" Target="../media/image1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48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1.emf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6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0.emf"/><Relationship Id="rId4" Type="http://schemas.openxmlformats.org/officeDocument/2006/relationships/image" Target="../media/image157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7.w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7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21.wmf"/><Relationship Id="rId32" Type="http://schemas.openxmlformats.org/officeDocument/2006/relationships/image" Target="../media/image25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9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oleObject" Target="../embeddings/oleObject42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55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124212" y="2033553"/>
            <a:ext cx="73391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第四节    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正态总体均值与方差的区间估计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173512" y="3484579"/>
            <a:ext cx="7192438" cy="0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50D8C71-A9D8-4522-80B4-AE846EB4A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2492896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推导过程如下: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DDEE536-F5D6-454B-97C1-72E89861A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04119"/>
              </p:ext>
            </p:extLst>
          </p:nvPr>
        </p:nvGraphicFramePr>
        <p:xfrm>
          <a:off x="769218" y="3170758"/>
          <a:ext cx="414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40200" imgH="444500" progId="Equation.3">
                  <p:embed/>
                </p:oleObj>
              </mc:Choice>
              <mc:Fallback>
                <p:oleObj name="Equation" r:id="rId3" imgW="4140200" imgH="444500" progId="Equation.3">
                  <p:embed/>
                  <p:pic>
                    <p:nvPicPr>
                      <p:cNvPr id="67591" name="Object 7">
                        <a:extLst>
                          <a:ext uri="{FF2B5EF4-FFF2-40B4-BE49-F238E27FC236}">
                            <a16:creationId xmlns:a16="http://schemas.microsoft.com/office/drawing/2014/main" id="{8CC21822-5337-4AF5-9BDA-288466109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18" y="3170758"/>
                        <a:ext cx="414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EEA8D5A6-030B-4DB9-9582-6BD66EDAE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27534"/>
              </p:ext>
            </p:extLst>
          </p:nvPr>
        </p:nvGraphicFramePr>
        <p:xfrm>
          <a:off x="7871546" y="2948614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2300" imgH="889000" progId="Equation.3">
                  <p:embed/>
                </p:oleObj>
              </mc:Choice>
              <mc:Fallback>
                <p:oleObj name="Equation" r:id="rId5" imgW="3162300" imgH="889000" progId="Equation.3">
                  <p:embed/>
                  <p:pic>
                    <p:nvPicPr>
                      <p:cNvPr id="67592" name="Object 8">
                        <a:extLst>
                          <a:ext uri="{FF2B5EF4-FFF2-40B4-BE49-F238E27FC236}">
                            <a16:creationId xmlns:a16="http://schemas.microsoft.com/office/drawing/2014/main" id="{7D450171-0BFF-453D-BB1D-03B2D7EC8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1546" y="2948614"/>
                        <a:ext cx="316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id="{1A2C5DAD-A154-4936-9A5B-839E34CD2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296" y="3145464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根据第六章定理知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617562A1-BF3F-4942-93B5-F94F25B7E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597228"/>
              </p:ext>
            </p:extLst>
          </p:nvPr>
        </p:nvGraphicFramePr>
        <p:xfrm>
          <a:off x="7839076" y="1519709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72110" imgH="962115" progId="Equation.3">
                  <p:embed/>
                </p:oleObj>
              </mc:Choice>
              <mc:Fallback>
                <p:oleObj name="Equation" r:id="rId7" imgW="4372110" imgH="962115" progId="Equation.3">
                  <p:embed/>
                  <p:pic>
                    <p:nvPicPr>
                      <p:cNvPr id="67595" name="Object 11">
                        <a:extLst>
                          <a:ext uri="{FF2B5EF4-FFF2-40B4-BE49-F238E27FC236}">
                            <a16:creationId xmlns:a16="http://schemas.microsoft.com/office/drawing/2014/main" id="{8CD0A520-EFA5-4143-A276-3A64FE59D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6" y="1519709"/>
                        <a:ext cx="443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>
            <a:extLst>
              <a:ext uri="{FF2B5EF4-FFF2-40B4-BE49-F238E27FC236}">
                <a16:creationId xmlns:a16="http://schemas.microsoft.com/office/drawing/2014/main" id="{02E79120-1B1D-4737-92C6-0A0FB5D1BA03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864071"/>
            <a:ext cx="4641850" cy="579438"/>
            <a:chOff x="531" y="454"/>
            <a:chExt cx="2924" cy="365"/>
          </a:xfrm>
        </p:grpSpPr>
        <p:graphicFrame>
          <p:nvGraphicFramePr>
            <p:cNvPr id="12" name="Object 12">
              <a:extLst>
                <a:ext uri="{FF2B5EF4-FFF2-40B4-BE49-F238E27FC236}">
                  <a16:creationId xmlns:a16="http://schemas.microsoft.com/office/drawing/2014/main" id="{7BBD69E2-725A-4870-A943-1E07F422E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6" y="463"/>
            <a:ext cx="258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333690" imgH="362040" progId="Equation.3">
                    <p:embed/>
                  </p:oleObj>
                </mc:Choice>
                <mc:Fallback>
                  <p:oleObj name="公式" r:id="rId9" imgW="3333690" imgH="362040" progId="Equation.3">
                    <p:embed/>
                    <p:pic>
                      <p:nvPicPr>
                        <p:cNvPr id="13324" name="Object 12">
                          <a:extLst>
                            <a:ext uri="{FF2B5EF4-FFF2-40B4-BE49-F238E27FC236}">
                              <a16:creationId xmlns:a16="http://schemas.microsoft.com/office/drawing/2014/main" id="{28ACDC75-5037-41F3-A2A5-501B75B2C0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463"/>
                          <a:ext cx="258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D202372-FB53-41AF-9DA2-8B9F65202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454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5FF62380-AC74-4763-9EB0-025C9E8B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810221"/>
            <a:ext cx="7545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2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）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未知时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的置信度为        的置信区间</a:t>
            </a: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E0BC5DB4-07C1-4FF3-95C9-A75DF11B4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312994"/>
              </p:ext>
            </p:extLst>
          </p:nvPr>
        </p:nvGraphicFramePr>
        <p:xfrm>
          <a:off x="1509713" y="1970559"/>
          <a:ext cx="2540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7590" imgH="276315" progId="Equation.DSMT4">
                  <p:embed/>
                </p:oleObj>
              </mc:Choice>
              <mc:Fallback>
                <p:oleObj r:id="rId11" imgW="247590" imgH="276315" progId="Equation.DSMT4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ECD758C4-04E3-4E7F-9A9C-338B4FBCC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970559"/>
                        <a:ext cx="2540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02503AB-A6F4-4491-A8DF-A25FB21D0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43061"/>
              </p:ext>
            </p:extLst>
          </p:nvPr>
        </p:nvGraphicFramePr>
        <p:xfrm>
          <a:off x="3181350" y="1853084"/>
          <a:ext cx="368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62070" imgH="362040" progId="Equation.DSMT4">
                  <p:embed/>
                </p:oleObj>
              </mc:Choice>
              <mc:Fallback>
                <p:oleObj r:id="rId13" imgW="362070" imgH="362040" progId="Equation.DSMT4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D805684D-F74F-4929-983A-129F445B4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853084"/>
                        <a:ext cx="368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6A14432-A8DD-4FE5-9AF1-694BD051E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24248"/>
              </p:ext>
            </p:extLst>
          </p:nvPr>
        </p:nvGraphicFramePr>
        <p:xfrm>
          <a:off x="5364163" y="1934046"/>
          <a:ext cx="660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57180" imgH="285750" progId="Equation.DSMT4">
                  <p:embed/>
                </p:oleObj>
              </mc:Choice>
              <mc:Fallback>
                <p:oleObj r:id="rId15" imgW="657180" imgH="28575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AD5A865B-AF0E-4B3D-9550-51D82AAB7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34046"/>
                        <a:ext cx="660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9F0D592-0981-411D-A4E6-E05CD4215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165006"/>
              </p:ext>
            </p:extLst>
          </p:nvPr>
        </p:nvGraphicFramePr>
        <p:xfrm>
          <a:off x="769218" y="3861427"/>
          <a:ext cx="8089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089443" imgH="1016677" progId="Equation.DSMT4">
                  <p:embed/>
                </p:oleObj>
              </mc:Choice>
              <mc:Fallback>
                <p:oleObj name="Equation" r:id="rId17" imgW="8089443" imgH="10166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9218" y="3861427"/>
                        <a:ext cx="80899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62A310ED-EC1B-4C9C-BFEB-AAC67B30B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440564"/>
              </p:ext>
            </p:extLst>
          </p:nvPr>
        </p:nvGraphicFramePr>
        <p:xfrm>
          <a:off x="774898" y="6150141"/>
          <a:ext cx="703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035800" imgH="469900" progId="Equation.3">
                  <p:embed/>
                </p:oleObj>
              </mc:Choice>
              <mc:Fallback>
                <p:oleObj name="Equation" r:id="rId19" imgW="7035800" imgH="469900" progId="Equation.3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2201CE92-E65D-4C72-A557-244DBCA71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98" y="6150141"/>
                        <a:ext cx="703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7F4AFFD5-2355-4FAB-8112-8CA7589D8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298953"/>
              </p:ext>
            </p:extLst>
          </p:nvPr>
        </p:nvGraphicFramePr>
        <p:xfrm>
          <a:off x="789855" y="4915768"/>
          <a:ext cx="7175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175500" imgH="1016000" progId="Equation.3">
                  <p:embed/>
                </p:oleObj>
              </mc:Choice>
              <mc:Fallback>
                <p:oleObj name="Equation" r:id="rId21" imgW="7175500" imgH="1016000" progId="Equation.3">
                  <p:embed/>
                  <p:pic>
                    <p:nvPicPr>
                      <p:cNvPr id="68614" name="Object 6">
                        <a:extLst>
                          <a:ext uri="{FF2B5EF4-FFF2-40B4-BE49-F238E27FC236}">
                            <a16:creationId xmlns:a16="http://schemas.microsoft.com/office/drawing/2014/main" id="{1D10F4C0-5A21-4A3B-8D71-709CEB2C0B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55" y="4915768"/>
                        <a:ext cx="7175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190618D-B3A3-4D3F-8750-6C4EC1645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300244"/>
              </p:ext>
            </p:extLst>
          </p:nvPr>
        </p:nvGraphicFramePr>
        <p:xfrm>
          <a:off x="7565952" y="5864391"/>
          <a:ext cx="44338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33371" imgH="1016677" progId="Equation.DSMT4">
                  <p:embed/>
                </p:oleObj>
              </mc:Choice>
              <mc:Fallback>
                <p:oleObj name="Equation" r:id="rId23" imgW="4433371" imgH="101667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565952" y="5864391"/>
                        <a:ext cx="4433887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6435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29B18B2-083C-4D04-A3D7-24B744883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574450"/>
              </p:ext>
            </p:extLst>
          </p:nvPr>
        </p:nvGraphicFramePr>
        <p:xfrm>
          <a:off x="979488" y="1404962"/>
          <a:ext cx="688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29380" imgH="390615" progId="Equation.3">
                  <p:embed/>
                </p:oleObj>
              </mc:Choice>
              <mc:Fallback>
                <p:oleObj name="Equation" r:id="rId3" imgW="6829380" imgH="390615" progId="Equation.3">
                  <p:embed/>
                  <p:pic>
                    <p:nvPicPr>
                      <p:cNvPr id="70658" name="Object 2">
                        <a:extLst>
                          <a:ext uri="{FF2B5EF4-FFF2-40B4-BE49-F238E27FC236}">
                            <a16:creationId xmlns:a16="http://schemas.microsoft.com/office/drawing/2014/main" id="{0C8A0143-76B4-492F-A95C-49D2BB5FE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404962"/>
                        <a:ext cx="688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1E9A0C6-E060-45E2-97BB-F9E1A2586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96183"/>
              </p:ext>
            </p:extLst>
          </p:nvPr>
        </p:nvGraphicFramePr>
        <p:xfrm>
          <a:off x="2025650" y="1973287"/>
          <a:ext cx="4838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781430" imgH="1038135" progId="Equation.3">
                  <p:embed/>
                </p:oleObj>
              </mc:Choice>
              <mc:Fallback>
                <p:oleObj name="Equation" r:id="rId5" imgW="4781430" imgH="1038135" progId="Equation.3">
                  <p:embed/>
                  <p:pic>
                    <p:nvPicPr>
                      <p:cNvPr id="70659" name="Object 3">
                        <a:extLst>
                          <a:ext uri="{FF2B5EF4-FFF2-40B4-BE49-F238E27FC236}">
                            <a16:creationId xmlns:a16="http://schemas.microsoft.com/office/drawing/2014/main" id="{70AA90B2-D805-45A6-A9A2-9964FE3AC3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1973287"/>
                        <a:ext cx="4838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F24498DE-D71F-4ACF-B102-E2AF5D1D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30287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进一步可得: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048F0D9-EEBB-4A2C-836A-DB0843874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645619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: 在密度函数不对称时, </a:t>
            </a:r>
            <a:endParaRPr kumimoji="1" lang="zh-CN" altLang="en-US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AB36108-5F65-46F6-87D7-4F9E963A5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16449"/>
              </p:ext>
            </p:extLst>
          </p:nvPr>
        </p:nvGraphicFramePr>
        <p:xfrm>
          <a:off x="960190" y="4274964"/>
          <a:ext cx="326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63900" imgH="469900" progId="Equation.3">
                  <p:embed/>
                </p:oleObj>
              </mc:Choice>
              <mc:Fallback>
                <p:oleObj name="Equation" r:id="rId7" imgW="3263900" imgH="469900" progId="Equation.3">
                  <p:embed/>
                  <p:pic>
                    <p:nvPicPr>
                      <p:cNvPr id="70664" name="Object 8">
                        <a:extLst>
                          <a:ext uri="{FF2B5EF4-FFF2-40B4-BE49-F238E27FC236}">
                            <a16:creationId xmlns:a16="http://schemas.microsoft.com/office/drawing/2014/main" id="{F992EFFB-A58D-46B6-9597-9C56B0C73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90" y="4274964"/>
                        <a:ext cx="326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>
            <a:extLst>
              <a:ext uri="{FF2B5EF4-FFF2-40B4-BE49-F238E27FC236}">
                <a16:creationId xmlns:a16="http://schemas.microsoft.com/office/drawing/2014/main" id="{BFBCB0FA-8DC4-4699-9934-F0065DD0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4" y="4831680"/>
            <a:ext cx="5991226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习惯上仍取对称的分位点来确定置信区间(如图).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93864-512F-4857-9C36-0597B0468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/>
          <a:stretch/>
        </p:blipFill>
        <p:spPr bwMode="auto">
          <a:xfrm>
            <a:off x="7175326" y="3537669"/>
            <a:ext cx="453707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367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EEF802CB-C8DA-4DBD-8C9E-9DE348B89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215033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" name="Object 1028">
            <a:extLst>
              <a:ext uri="{FF2B5EF4-FFF2-40B4-BE49-F238E27FC236}">
                <a16:creationId xmlns:a16="http://schemas.microsoft.com/office/drawing/2014/main" id="{6D4DD3D5-4A45-40B4-BC6D-4ADB844D5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822590"/>
              </p:ext>
            </p:extLst>
          </p:nvPr>
        </p:nvGraphicFramePr>
        <p:xfrm>
          <a:off x="1676400" y="2051521"/>
          <a:ext cx="624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48400" imgH="838200" progId="Equation.3">
                  <p:embed/>
                </p:oleObj>
              </mc:Choice>
              <mc:Fallback>
                <p:oleObj name="Equation" r:id="rId3" imgW="6248400" imgH="838200" progId="Equation.3">
                  <p:embed/>
                  <p:pic>
                    <p:nvPicPr>
                      <p:cNvPr id="71684" name="Object 1028">
                        <a:extLst>
                          <a:ext uri="{FF2B5EF4-FFF2-40B4-BE49-F238E27FC236}">
                            <a16:creationId xmlns:a16="http://schemas.microsoft.com/office/drawing/2014/main" id="{E85CBE93-DB01-4F33-A15D-2C9E854DC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1521"/>
                        <a:ext cx="6248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32">
            <a:extLst>
              <a:ext uri="{FF2B5EF4-FFF2-40B4-BE49-F238E27FC236}">
                <a16:creationId xmlns:a16="http://schemas.microsoft.com/office/drawing/2014/main" id="{DEBB839A-C7C5-45D2-BC77-93D17E75DE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788786"/>
              </p:ext>
            </p:extLst>
          </p:nvPr>
        </p:nvGraphicFramePr>
        <p:xfrm>
          <a:off x="4301530" y="4847108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25700" imgH="393700" progId="Equation.3">
                  <p:embed/>
                </p:oleObj>
              </mc:Choice>
              <mc:Fallback>
                <p:oleObj name="Equation" r:id="rId5" imgW="2425700" imgH="393700" progId="Equation.3">
                  <p:embed/>
                  <p:pic>
                    <p:nvPicPr>
                      <p:cNvPr id="71688" name="Object 1032">
                        <a:extLst>
                          <a:ext uri="{FF2B5EF4-FFF2-40B4-BE49-F238E27FC236}">
                            <a16:creationId xmlns:a16="http://schemas.microsoft.com/office/drawing/2014/main" id="{32F9C1D8-9B4F-481C-9AAF-72F0F83F9A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530" y="4847108"/>
                        <a:ext cx="242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34">
            <a:extLst>
              <a:ext uri="{FF2B5EF4-FFF2-40B4-BE49-F238E27FC236}">
                <a16:creationId xmlns:a16="http://schemas.microsoft.com/office/drawing/2014/main" id="{8DA4E5D8-C2A3-476D-A048-5534BD4FA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8264"/>
              </p:ext>
            </p:extLst>
          </p:nvPr>
        </p:nvGraphicFramePr>
        <p:xfrm>
          <a:off x="4515842" y="5699596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393700" progId="Equation.3">
                  <p:embed/>
                </p:oleObj>
              </mc:Choice>
              <mc:Fallback>
                <p:oleObj name="Equation" r:id="rId7" imgW="2057400" imgH="393700" progId="Equation.3">
                  <p:embed/>
                  <p:pic>
                    <p:nvPicPr>
                      <p:cNvPr id="71690" name="Object 1034">
                        <a:extLst>
                          <a:ext uri="{FF2B5EF4-FFF2-40B4-BE49-F238E27FC236}">
                            <a16:creationId xmlns:a16="http://schemas.microsoft.com/office/drawing/2014/main" id="{F66E26E8-9C4F-45B4-81CC-0DFEC643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842" y="5699596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35">
            <a:extLst>
              <a:ext uri="{FF2B5EF4-FFF2-40B4-BE49-F238E27FC236}">
                <a16:creationId xmlns:a16="http://schemas.microsoft.com/office/drawing/2014/main" id="{0E5F73BC-DD1D-4D96-A98A-8E48A99FD3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78273"/>
              </p:ext>
            </p:extLst>
          </p:nvPr>
        </p:nvGraphicFramePr>
        <p:xfrm>
          <a:off x="842898" y="987945"/>
          <a:ext cx="1029500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08280" imgH="457200" progId="Equation.DSMT4">
                  <p:embed/>
                </p:oleObj>
              </mc:Choice>
              <mc:Fallback>
                <p:oleObj name="Equation" r:id="rId9" imgW="4508280" imgH="457200" progId="Equation.DSMT4">
                  <p:embed/>
                  <p:pic>
                    <p:nvPicPr>
                      <p:cNvPr id="17414" name="Object 1035">
                        <a:extLst>
                          <a:ext uri="{FF2B5EF4-FFF2-40B4-BE49-F238E27FC236}">
                            <a16:creationId xmlns:a16="http://schemas.microsoft.com/office/drawing/2014/main" id="{3E3F3036-D99A-43B9-A284-427301A319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98" y="987945"/>
                        <a:ext cx="10295000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6">
            <a:extLst>
              <a:ext uri="{FF2B5EF4-FFF2-40B4-BE49-F238E27FC236}">
                <a16:creationId xmlns:a16="http://schemas.microsoft.com/office/drawing/2014/main" id="{63226058-BF17-4214-843A-2F0FB5500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362070"/>
              </p:ext>
            </p:extLst>
          </p:nvPr>
        </p:nvGraphicFramePr>
        <p:xfrm>
          <a:off x="910630" y="4805833"/>
          <a:ext cx="328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289300" imgH="419100" progId="Equation.3">
                  <p:embed/>
                </p:oleObj>
              </mc:Choice>
              <mc:Fallback>
                <p:oleObj name="Equation" r:id="rId11" imgW="3289300" imgH="419100" progId="Equation.3">
                  <p:embed/>
                  <p:pic>
                    <p:nvPicPr>
                      <p:cNvPr id="71692" name="Object 1036">
                        <a:extLst>
                          <a:ext uri="{FF2B5EF4-FFF2-40B4-BE49-F238E27FC236}">
                            <a16:creationId xmlns:a16="http://schemas.microsoft.com/office/drawing/2014/main" id="{0FD32AF7-4118-46E7-B725-8BDC16A98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4805833"/>
                        <a:ext cx="328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7">
            <a:extLst>
              <a:ext uri="{FF2B5EF4-FFF2-40B4-BE49-F238E27FC236}">
                <a16:creationId xmlns:a16="http://schemas.microsoft.com/office/drawing/2014/main" id="{C469191C-4E63-4487-97AA-0B1DCE85C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877157"/>
              </p:ext>
            </p:extLst>
          </p:nvPr>
        </p:nvGraphicFramePr>
        <p:xfrm>
          <a:off x="952500" y="5705946"/>
          <a:ext cx="3505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05200" imgH="381000" progId="Equation.3">
                  <p:embed/>
                </p:oleObj>
              </mc:Choice>
              <mc:Fallback>
                <p:oleObj name="Equation" r:id="rId13" imgW="3505200" imgH="381000" progId="Equation.3">
                  <p:embed/>
                  <p:pic>
                    <p:nvPicPr>
                      <p:cNvPr id="71693" name="Object 1037">
                        <a:extLst>
                          <a:ext uri="{FF2B5EF4-FFF2-40B4-BE49-F238E27FC236}">
                            <a16:creationId xmlns:a16="http://schemas.microsoft.com/office/drawing/2014/main" id="{E5A2D66F-5FDB-44ED-8666-03739E417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705946"/>
                        <a:ext cx="3505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26">
            <a:extLst>
              <a:ext uri="{FF2B5EF4-FFF2-40B4-BE49-F238E27FC236}">
                <a16:creationId xmlns:a16="http://schemas.microsoft.com/office/drawing/2014/main" id="{01C1274E-EF75-4375-8B7B-FC8F6302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959321"/>
            <a:ext cx="335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续例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1)</a:t>
            </a:r>
          </a:p>
        </p:txBody>
      </p:sp>
      <p:sp>
        <p:nvSpPr>
          <p:cNvPr id="14" name="Rectangle 1040">
            <a:extLst>
              <a:ext uri="{FF2B5EF4-FFF2-40B4-BE49-F238E27FC236}">
                <a16:creationId xmlns:a16="http://schemas.microsoft.com/office/drawing/2014/main" id="{850B533E-0D31-4EC0-B6B9-3B73E0818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3485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" name="Object 1041">
            <a:extLst>
              <a:ext uri="{FF2B5EF4-FFF2-40B4-BE49-F238E27FC236}">
                <a16:creationId xmlns:a16="http://schemas.microsoft.com/office/drawing/2014/main" id="{C271365C-9D91-457C-9D89-4E0B276EC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08596"/>
              </p:ext>
            </p:extLst>
          </p:nvPr>
        </p:nvGraphicFramePr>
        <p:xfrm>
          <a:off x="952500" y="3065933"/>
          <a:ext cx="392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24300" imgH="520700" progId="Equation.3">
                  <p:embed/>
                </p:oleObj>
              </mc:Choice>
              <mc:Fallback>
                <p:oleObj name="Equation" r:id="rId15" imgW="3924300" imgH="520700" progId="Equation.3">
                  <p:embed/>
                  <p:pic>
                    <p:nvPicPr>
                      <p:cNvPr id="71697" name="Object 1041">
                        <a:extLst>
                          <a:ext uri="{FF2B5EF4-FFF2-40B4-BE49-F238E27FC236}">
                            <a16:creationId xmlns:a16="http://schemas.microsoft.com/office/drawing/2014/main" id="{9C9FACEC-28C1-4EA7-840C-786C400BC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065933"/>
                        <a:ext cx="392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42">
            <a:extLst>
              <a:ext uri="{FF2B5EF4-FFF2-40B4-BE49-F238E27FC236}">
                <a16:creationId xmlns:a16="http://schemas.microsoft.com/office/drawing/2014/main" id="{BFD05933-7693-4F58-A25A-83FE9AFDD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02640"/>
              </p:ext>
            </p:extLst>
          </p:nvPr>
        </p:nvGraphicFramePr>
        <p:xfrm>
          <a:off x="3957042" y="3891433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16200" imgH="482600" progId="Equation.3">
                  <p:embed/>
                </p:oleObj>
              </mc:Choice>
              <mc:Fallback>
                <p:oleObj name="Equation" r:id="rId17" imgW="2616200" imgH="482600" progId="Equation.3">
                  <p:embed/>
                  <p:pic>
                    <p:nvPicPr>
                      <p:cNvPr id="71698" name="Object 1042">
                        <a:extLst>
                          <a:ext uri="{FF2B5EF4-FFF2-40B4-BE49-F238E27FC236}">
                            <a16:creationId xmlns:a16="http://schemas.microsoft.com/office/drawing/2014/main" id="{D3515F19-FBE5-461B-906B-FE85D0FB2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042" y="3891433"/>
                        <a:ext cx="261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43">
            <a:extLst>
              <a:ext uri="{FF2B5EF4-FFF2-40B4-BE49-F238E27FC236}">
                <a16:creationId xmlns:a16="http://schemas.microsoft.com/office/drawing/2014/main" id="{790AF249-983C-4681-83A9-D061CD1CD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3591"/>
              </p:ext>
            </p:extLst>
          </p:nvPr>
        </p:nvGraphicFramePr>
        <p:xfrm>
          <a:off x="924942" y="3891433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794000" imgH="482600" progId="Equation.3">
                  <p:embed/>
                </p:oleObj>
              </mc:Choice>
              <mc:Fallback>
                <p:oleObj name="Equation" r:id="rId19" imgW="2794000" imgH="482600" progId="Equation.3">
                  <p:embed/>
                  <p:pic>
                    <p:nvPicPr>
                      <p:cNvPr id="71699" name="Object 1043">
                        <a:extLst>
                          <a:ext uri="{FF2B5EF4-FFF2-40B4-BE49-F238E27FC236}">
                            <a16:creationId xmlns:a16="http://schemas.microsoft.com/office/drawing/2014/main" id="{F49313BF-2C95-4387-990A-EE9168D83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42" y="3891433"/>
                        <a:ext cx="279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0322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BC0F70-EA6B-4748-B586-0215B4640390}"/>
              </a:ext>
            </a:extLst>
          </p:cNvPr>
          <p:cNvSpPr txBox="1">
            <a:spLocks noChangeArrowheads="1"/>
          </p:cNvSpPr>
          <p:nvPr/>
        </p:nvSpPr>
        <p:spPr>
          <a:xfrm>
            <a:off x="308744" y="920914"/>
            <a:ext cx="101789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二、两个总体                               的情况</a:t>
            </a:r>
          </a:p>
        </p:txBody>
      </p:sp>
      <p:graphicFrame>
        <p:nvGraphicFramePr>
          <p:cNvPr id="7" name="Object 21">
            <a:extLst>
              <a:ext uri="{FF2B5EF4-FFF2-40B4-BE49-F238E27FC236}">
                <a16:creationId xmlns:a16="http://schemas.microsoft.com/office/drawing/2014/main" id="{78832EC6-0DD4-43D1-8C29-CFF48808F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89936"/>
              </p:ext>
            </p:extLst>
          </p:nvPr>
        </p:nvGraphicFramePr>
        <p:xfrm>
          <a:off x="4439901" y="1014507"/>
          <a:ext cx="34861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49600" imgH="469900" progId="Equation.3">
                  <p:embed/>
                </p:oleObj>
              </mc:Choice>
              <mc:Fallback>
                <p:oleObj name="Equation" r:id="rId3" imgW="3149600" imgH="469900" progId="Equation.3">
                  <p:embed/>
                  <p:pic>
                    <p:nvPicPr>
                      <p:cNvPr id="18435" name="Object 21">
                        <a:extLst>
                          <a:ext uri="{FF2B5EF4-FFF2-40B4-BE49-F238E27FC236}">
                            <a16:creationId xmlns:a16="http://schemas.microsoft.com/office/drawing/2014/main" id="{5F401C96-EBB6-4169-9AE6-3AADFC77C2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901" y="1014507"/>
                        <a:ext cx="34861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>
            <a:extLst>
              <a:ext uri="{FF2B5EF4-FFF2-40B4-BE49-F238E27FC236}">
                <a16:creationId xmlns:a16="http://schemas.microsoft.com/office/drawing/2014/main" id="{5320BD43-8ECF-4392-B65C-441531552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71679"/>
              </p:ext>
            </p:extLst>
          </p:nvPr>
        </p:nvGraphicFramePr>
        <p:xfrm>
          <a:off x="1270669" y="1884880"/>
          <a:ext cx="10218248" cy="23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00320" imgH="965160" progId="Equation.DSMT4">
                  <p:embed/>
                </p:oleObj>
              </mc:Choice>
              <mc:Fallback>
                <p:oleObj name="Equation" r:id="rId5" imgW="4000320" imgH="965160" progId="Equation.DSMT4">
                  <p:embed/>
                  <p:pic>
                    <p:nvPicPr>
                      <p:cNvPr id="8215" name="Object 23">
                        <a:extLst>
                          <a:ext uri="{FF2B5EF4-FFF2-40B4-BE49-F238E27FC236}">
                            <a16:creationId xmlns:a16="http://schemas.microsoft.com/office/drawing/2014/main" id="{EDB42C8B-C915-47B7-8404-EED09AB8D7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69" y="1884880"/>
                        <a:ext cx="10218248" cy="23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80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5">
            <a:extLst>
              <a:ext uri="{FF2B5EF4-FFF2-40B4-BE49-F238E27FC236}">
                <a16:creationId xmlns:a16="http://schemas.microsoft.com/office/drawing/2014/main" id="{5502CBAA-6780-4FB4-8BF1-82231862A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09170"/>
              </p:ext>
            </p:extLst>
          </p:nvPr>
        </p:nvGraphicFramePr>
        <p:xfrm>
          <a:off x="966788" y="1726654"/>
          <a:ext cx="365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495300" progId="Equation.3">
                  <p:embed/>
                </p:oleObj>
              </mc:Choice>
              <mc:Fallback>
                <p:oleObj name="Equation" r:id="rId3" imgW="3657600" imgH="495300" progId="Equation.3">
                  <p:embed/>
                  <p:pic>
                    <p:nvPicPr>
                      <p:cNvPr id="9261" name="Object 45">
                        <a:extLst>
                          <a:ext uri="{FF2B5EF4-FFF2-40B4-BE49-F238E27FC236}">
                            <a16:creationId xmlns:a16="http://schemas.microsoft.com/office/drawing/2014/main" id="{6764E93C-CEC6-4DD5-AD8E-CEE9486D6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1726654"/>
                        <a:ext cx="365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>
            <a:extLst>
              <a:ext uri="{FF2B5EF4-FFF2-40B4-BE49-F238E27FC236}">
                <a16:creationId xmlns:a16="http://schemas.microsoft.com/office/drawing/2014/main" id="{4FA1DB4F-D3FC-455C-8F50-FF317278E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52009"/>
              </p:ext>
            </p:extLst>
          </p:nvPr>
        </p:nvGraphicFramePr>
        <p:xfrm>
          <a:off x="990600" y="2475954"/>
          <a:ext cx="6534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81720" imgH="390615" progId="Equation.3">
                  <p:embed/>
                </p:oleObj>
              </mc:Choice>
              <mc:Fallback>
                <p:oleObj name="Equation" r:id="rId5" imgW="6381720" imgH="390615" progId="Equation.3">
                  <p:embed/>
                  <p:pic>
                    <p:nvPicPr>
                      <p:cNvPr id="9262" name="Object 46">
                        <a:extLst>
                          <a:ext uri="{FF2B5EF4-FFF2-40B4-BE49-F238E27FC236}">
                            <a16:creationId xmlns:a16="http://schemas.microsoft.com/office/drawing/2014/main" id="{DF949BA2-A5F1-4736-96F3-AC49642C2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75954"/>
                        <a:ext cx="6534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F3CF476F-60D8-40F7-9111-D3EAA5651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07495"/>
              </p:ext>
            </p:extLst>
          </p:nvPr>
        </p:nvGraphicFramePr>
        <p:xfrm>
          <a:off x="7324725" y="2139404"/>
          <a:ext cx="389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38590" imgH="1057275" progId="Equation.3">
                  <p:embed/>
                </p:oleObj>
              </mc:Choice>
              <mc:Fallback>
                <p:oleObj name="Equation" r:id="rId7" imgW="3838590" imgH="1057275" progId="Equation.3">
                  <p:embed/>
                  <p:pic>
                    <p:nvPicPr>
                      <p:cNvPr id="9263" name="Object 47">
                        <a:extLst>
                          <a:ext uri="{FF2B5EF4-FFF2-40B4-BE49-F238E27FC236}">
                            <a16:creationId xmlns:a16="http://schemas.microsoft.com/office/drawing/2014/main" id="{81F0C9DD-40ED-4E84-82CB-5DF4C303B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2139404"/>
                        <a:ext cx="3898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0">
            <a:extLst>
              <a:ext uri="{FF2B5EF4-FFF2-40B4-BE49-F238E27FC236}">
                <a16:creationId xmlns:a16="http://schemas.microsoft.com/office/drawing/2014/main" id="{05CF1589-4595-4171-910D-867681A38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108137"/>
              </p:ext>
            </p:extLst>
          </p:nvPr>
        </p:nvGraphicFramePr>
        <p:xfrm>
          <a:off x="966788" y="3851315"/>
          <a:ext cx="605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57900" imgH="431800" progId="Equation.3">
                  <p:embed/>
                </p:oleObj>
              </mc:Choice>
              <mc:Fallback>
                <p:oleObj name="Equation" r:id="rId9" imgW="6057900" imgH="431800" progId="Equation.3">
                  <p:embed/>
                  <p:pic>
                    <p:nvPicPr>
                      <p:cNvPr id="9266" name="Object 50">
                        <a:extLst>
                          <a:ext uri="{FF2B5EF4-FFF2-40B4-BE49-F238E27FC236}">
                            <a16:creationId xmlns:a16="http://schemas.microsoft.com/office/drawing/2014/main" id="{C8E65870-2315-4F3D-87AC-3151FC104E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3851315"/>
                        <a:ext cx="605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1">
            <a:extLst>
              <a:ext uri="{FF2B5EF4-FFF2-40B4-BE49-F238E27FC236}">
                <a16:creationId xmlns:a16="http://schemas.microsoft.com/office/drawing/2014/main" id="{63131BB2-B8A6-44BE-8C1A-8D2536E5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317980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推导过程如下:</a:t>
            </a:r>
          </a:p>
        </p:txBody>
      </p:sp>
      <p:graphicFrame>
        <p:nvGraphicFramePr>
          <p:cNvPr id="11" name="Object 52">
            <a:extLst>
              <a:ext uri="{FF2B5EF4-FFF2-40B4-BE49-F238E27FC236}">
                <a16:creationId xmlns:a16="http://schemas.microsoft.com/office/drawing/2014/main" id="{567FDE41-7CE6-4CAB-9F19-E9DF419BC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108338"/>
              </p:ext>
            </p:extLst>
          </p:nvPr>
        </p:nvGraphicFramePr>
        <p:xfrm>
          <a:off x="6618015" y="3851315"/>
          <a:ext cx="560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600700" imgH="431800" progId="Equation.3">
                  <p:embed/>
                </p:oleObj>
              </mc:Choice>
              <mc:Fallback>
                <p:oleObj name="Equation" r:id="rId11" imgW="5600700" imgH="431800" progId="Equation.3">
                  <p:embed/>
                  <p:pic>
                    <p:nvPicPr>
                      <p:cNvPr id="9268" name="Object 52">
                        <a:extLst>
                          <a:ext uri="{FF2B5EF4-FFF2-40B4-BE49-F238E27FC236}">
                            <a16:creationId xmlns:a16="http://schemas.microsoft.com/office/drawing/2014/main" id="{803DEE1B-E7E8-431C-BC8A-3F7A63375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015" y="3851315"/>
                        <a:ext cx="560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54">
            <a:extLst>
              <a:ext uri="{FF2B5EF4-FFF2-40B4-BE49-F238E27FC236}">
                <a16:creationId xmlns:a16="http://schemas.microsoft.com/office/drawing/2014/main" id="{E416745D-089F-4626-BCE8-42080D5F8EA6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893217"/>
            <a:ext cx="6756400" cy="579437"/>
            <a:chOff x="512" y="482"/>
            <a:chExt cx="4256" cy="365"/>
          </a:xfrm>
        </p:grpSpPr>
        <p:graphicFrame>
          <p:nvGraphicFramePr>
            <p:cNvPr id="13" name="Object 44">
              <a:extLst>
                <a:ext uri="{FF2B5EF4-FFF2-40B4-BE49-F238E27FC236}">
                  <a16:creationId xmlns:a16="http://schemas.microsoft.com/office/drawing/2014/main" id="{0A35CC9D-7118-4E0C-AA9B-EBC05DD5B5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" y="528"/>
            <a:ext cx="389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629230" imgH="371475" progId="Equation.3">
                    <p:embed/>
                  </p:oleObj>
                </mc:Choice>
                <mc:Fallback>
                  <p:oleObj name="公式" r:id="rId13" imgW="5629230" imgH="371475" progId="Equation.3">
                    <p:embed/>
                    <p:pic>
                      <p:nvPicPr>
                        <p:cNvPr id="19465" name="Object 44">
                          <a:extLst>
                            <a:ext uri="{FF2B5EF4-FFF2-40B4-BE49-F238E27FC236}">
                              <a16:creationId xmlns:a16="http://schemas.microsoft.com/office/drawing/2014/main" id="{70ADB3A7-0662-4BC3-8895-322195E9D0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528"/>
                          <a:ext cx="389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D1F51D30-2EF1-4242-8EA6-A0DF2524E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" y="482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1.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6E6C7F1-271B-429A-ACF5-5E0C7D72E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302494"/>
              </p:ext>
            </p:extLst>
          </p:nvPr>
        </p:nvGraphicFramePr>
        <p:xfrm>
          <a:off x="966788" y="4657575"/>
          <a:ext cx="347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79300" imgH="407175" progId="Equation.DSMT4">
                  <p:embed/>
                </p:oleObj>
              </mc:Choice>
              <mc:Fallback>
                <p:oleObj name="Equation" r:id="rId15" imgW="3479300" imgH="4071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6788" y="4657575"/>
                        <a:ext cx="3479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3">
            <a:extLst>
              <a:ext uri="{FF2B5EF4-FFF2-40B4-BE49-F238E27FC236}">
                <a16:creationId xmlns:a16="http://schemas.microsoft.com/office/drawing/2014/main" id="{44194470-2898-4818-A15D-D35782E26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63985"/>
              </p:ext>
            </p:extLst>
          </p:nvPr>
        </p:nvGraphicFramePr>
        <p:xfrm>
          <a:off x="4009635" y="4344026"/>
          <a:ext cx="251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14600" imgH="1066800" progId="Equation.3">
                  <p:embed/>
                </p:oleObj>
              </mc:Choice>
              <mc:Fallback>
                <p:oleObj name="Equation" r:id="rId17" imgW="2514600" imgH="1066800" progId="Equation.3">
                  <p:embed/>
                  <p:pic>
                    <p:nvPicPr>
                      <p:cNvPr id="20513" name="Object 33">
                        <a:extLst>
                          <a:ext uri="{FF2B5EF4-FFF2-40B4-BE49-F238E27FC236}">
                            <a16:creationId xmlns:a16="http://schemas.microsoft.com/office/drawing/2014/main" id="{94E8B821-2EF3-43A8-9F75-F2D656689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635" y="4344026"/>
                        <a:ext cx="251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4">
            <a:extLst>
              <a:ext uri="{FF2B5EF4-FFF2-40B4-BE49-F238E27FC236}">
                <a16:creationId xmlns:a16="http://schemas.microsoft.com/office/drawing/2014/main" id="{48455DA2-894E-4A67-BBDB-457664AF2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94946"/>
              </p:ext>
            </p:extLst>
          </p:nvPr>
        </p:nvGraphicFramePr>
        <p:xfrm>
          <a:off x="6599262" y="4360959"/>
          <a:ext cx="250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01900" imgH="1066800" progId="Equation.3">
                  <p:embed/>
                </p:oleObj>
              </mc:Choice>
              <mc:Fallback>
                <p:oleObj name="Equation" r:id="rId19" imgW="2501900" imgH="1066800" progId="Equation.3">
                  <p:embed/>
                  <p:pic>
                    <p:nvPicPr>
                      <p:cNvPr id="20514" name="Object 34">
                        <a:extLst>
                          <a:ext uri="{FF2B5EF4-FFF2-40B4-BE49-F238E27FC236}">
                            <a16:creationId xmlns:a16="http://schemas.microsoft.com/office/drawing/2014/main" id="{423B46E0-E0D9-4936-9AE9-6813508B5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62" y="4360959"/>
                        <a:ext cx="250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7D45BDD-EB08-4962-828B-475A7EF82E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005891"/>
              </p:ext>
            </p:extLst>
          </p:nvPr>
        </p:nvGraphicFramePr>
        <p:xfrm>
          <a:off x="966788" y="5608881"/>
          <a:ext cx="5600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600938" imgH="1067078" progId="Equation.DSMT4">
                  <p:embed/>
                </p:oleObj>
              </mc:Choice>
              <mc:Fallback>
                <p:oleObj name="Equation" r:id="rId21" imgW="5600938" imgH="106707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6788" y="5608881"/>
                        <a:ext cx="56007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4370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6">
            <a:extLst>
              <a:ext uri="{FF2B5EF4-FFF2-40B4-BE49-F238E27FC236}">
                <a16:creationId xmlns:a16="http://schemas.microsoft.com/office/drawing/2014/main" id="{0C6BB1BB-D599-4D98-AB23-F51DB0361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13509"/>
              </p:ext>
            </p:extLst>
          </p:nvPr>
        </p:nvGraphicFramePr>
        <p:xfrm>
          <a:off x="1068713" y="1052736"/>
          <a:ext cx="4856923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89500" imgH="1485900" progId="Equation.DSMT4">
                  <p:embed/>
                </p:oleObj>
              </mc:Choice>
              <mc:Fallback>
                <p:oleObj name="Equation" r:id="rId3" imgW="4889500" imgH="1485900" progId="Equation.DSMT4">
                  <p:embed/>
                  <p:pic>
                    <p:nvPicPr>
                      <p:cNvPr id="20516" name="Object 36">
                        <a:extLst>
                          <a:ext uri="{FF2B5EF4-FFF2-40B4-BE49-F238E27FC236}">
                            <a16:creationId xmlns:a16="http://schemas.microsoft.com/office/drawing/2014/main" id="{9F423679-3217-447A-A420-AE23129AE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713" y="1052736"/>
                        <a:ext cx="4856923" cy="14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B05F8174-3A8C-488A-8D85-73BAA333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99183"/>
              </p:ext>
            </p:extLst>
          </p:nvPr>
        </p:nvGraphicFramePr>
        <p:xfrm>
          <a:off x="982638" y="2893161"/>
          <a:ext cx="753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77110" imgH="390615" progId="Equation.3">
                  <p:embed/>
                </p:oleObj>
              </mc:Choice>
              <mc:Fallback>
                <p:oleObj name="Equation" r:id="rId5" imgW="7477110" imgH="390615" progId="Equation.3">
                  <p:embed/>
                  <p:pic>
                    <p:nvPicPr>
                      <p:cNvPr id="21506" name="Object 8">
                        <a:extLst>
                          <a:ext uri="{FF2B5EF4-FFF2-40B4-BE49-F238E27FC236}">
                            <a16:creationId xmlns:a16="http://schemas.microsoft.com/office/drawing/2014/main" id="{425E45C7-7F73-4105-AA54-08DB67CB99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2893161"/>
                        <a:ext cx="753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A1166EAD-BAA6-4DA8-8C1A-72EFD9A5B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22735"/>
              </p:ext>
            </p:extLst>
          </p:nvPr>
        </p:nvGraphicFramePr>
        <p:xfrm>
          <a:off x="2165424" y="3692186"/>
          <a:ext cx="389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38590" imgH="1057275" progId="Equation.3">
                  <p:embed/>
                </p:oleObj>
              </mc:Choice>
              <mc:Fallback>
                <p:oleObj name="Equation" r:id="rId7" imgW="3838590" imgH="1057275" progId="Equation.3">
                  <p:embed/>
                  <p:pic>
                    <p:nvPicPr>
                      <p:cNvPr id="53257" name="Object 9">
                        <a:extLst>
                          <a:ext uri="{FF2B5EF4-FFF2-40B4-BE49-F238E27FC236}">
                            <a16:creationId xmlns:a16="http://schemas.microsoft.com/office/drawing/2014/main" id="{3D792DD3-E7DE-43FD-B221-C7C792235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424" y="3692186"/>
                        <a:ext cx="3898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2130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8ACF59B6-C29C-4315-A0D7-B2BCC45FA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68230"/>
              </p:ext>
            </p:extLst>
          </p:nvPr>
        </p:nvGraphicFramePr>
        <p:xfrm>
          <a:off x="985664" y="917046"/>
          <a:ext cx="364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508000" progId="Equation.3">
                  <p:embed/>
                </p:oleObj>
              </mc:Choice>
              <mc:Fallback>
                <p:oleObj name="Equation" r:id="rId3" imgW="3644900" imgH="508000" progId="Equation.3">
                  <p:embed/>
                  <p:pic>
                    <p:nvPicPr>
                      <p:cNvPr id="53258" name="Object 10">
                        <a:extLst>
                          <a:ext uri="{FF2B5EF4-FFF2-40B4-BE49-F238E27FC236}">
                            <a16:creationId xmlns:a16="http://schemas.microsoft.com/office/drawing/2014/main" id="{02C0BA55-C37D-4D1B-9FDC-E9AD1B192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664" y="917046"/>
                        <a:ext cx="364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757C66EC-17EF-4BDA-85EF-892394EF8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17535"/>
              </p:ext>
            </p:extLst>
          </p:nvPr>
        </p:nvGraphicFramePr>
        <p:xfrm>
          <a:off x="972964" y="1732490"/>
          <a:ext cx="651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515100" imgH="444500" progId="Equation.3">
                  <p:embed/>
                </p:oleObj>
              </mc:Choice>
              <mc:Fallback>
                <p:oleObj name="Equation" r:id="rId5" imgW="6515100" imgH="444500" progId="Equation.3">
                  <p:embed/>
                  <p:pic>
                    <p:nvPicPr>
                      <p:cNvPr id="53259" name="Object 11">
                        <a:extLst>
                          <a:ext uri="{FF2B5EF4-FFF2-40B4-BE49-F238E27FC236}">
                            <a16:creationId xmlns:a16="http://schemas.microsoft.com/office/drawing/2014/main" id="{CB74BDBB-6017-44E5-BA69-BA1477674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64" y="1732490"/>
                        <a:ext cx="651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737BD162-66E3-424E-A173-F0C23D434D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373263"/>
              </p:ext>
            </p:extLst>
          </p:nvPr>
        </p:nvGraphicFramePr>
        <p:xfrm>
          <a:off x="972964" y="2448859"/>
          <a:ext cx="712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67520" imgH="390615" progId="Equation.3">
                  <p:embed/>
                </p:oleObj>
              </mc:Choice>
              <mc:Fallback>
                <p:oleObj name="Equation" r:id="rId7" imgW="7067520" imgH="390615" progId="Equation.3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E659981F-50D0-4FBD-8547-75FAF92D5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964" y="2448859"/>
                        <a:ext cx="712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8A3EC0F5-C963-4D32-94AE-089BF4328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97933"/>
              </p:ext>
            </p:extLst>
          </p:nvPr>
        </p:nvGraphicFramePr>
        <p:xfrm>
          <a:off x="7902872" y="2112309"/>
          <a:ext cx="3873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19420" imgH="1057275" progId="Equation.3">
                  <p:embed/>
                </p:oleObj>
              </mc:Choice>
              <mc:Fallback>
                <p:oleObj name="Equation" r:id="rId9" imgW="3819420" imgH="1057275" progId="Equation.3">
                  <p:embed/>
                  <p:pic>
                    <p:nvPicPr>
                      <p:cNvPr id="53261" name="Object 13">
                        <a:extLst>
                          <a:ext uri="{FF2B5EF4-FFF2-40B4-BE49-F238E27FC236}">
                            <a16:creationId xmlns:a16="http://schemas.microsoft.com/office/drawing/2014/main" id="{49932D95-18E0-46DA-AC9D-8D2520AF0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872" y="2112309"/>
                        <a:ext cx="3873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BAC6BB81-BCD7-4939-A1BB-E3782F1E7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557485"/>
              </p:ext>
            </p:extLst>
          </p:nvPr>
        </p:nvGraphicFramePr>
        <p:xfrm>
          <a:off x="1007451" y="3353048"/>
          <a:ext cx="516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168900" imgH="508000" progId="Equation.3">
                  <p:embed/>
                </p:oleObj>
              </mc:Choice>
              <mc:Fallback>
                <p:oleObj name="Equation" r:id="rId11" imgW="5168900" imgH="508000" progId="Equation.3">
                  <p:embed/>
                  <p:pic>
                    <p:nvPicPr>
                      <p:cNvPr id="22530" name="Object 11">
                        <a:extLst>
                          <a:ext uri="{FF2B5EF4-FFF2-40B4-BE49-F238E27FC236}">
                            <a16:creationId xmlns:a16="http://schemas.microsoft.com/office/drawing/2014/main" id="{76BC9664-66A6-4D2D-BE79-F8E9FCBDB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451" y="3353048"/>
                        <a:ext cx="516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D7135522-9EFB-425A-9635-6F2586889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145389"/>
              </p:ext>
            </p:extLst>
          </p:nvPr>
        </p:nvGraphicFramePr>
        <p:xfrm>
          <a:off x="1052960" y="4064620"/>
          <a:ext cx="643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381720" imgH="390615" progId="Equation.3">
                  <p:embed/>
                </p:oleObj>
              </mc:Choice>
              <mc:Fallback>
                <p:oleObj name="Equation" r:id="rId13" imgW="6381720" imgH="390615" progId="Equation.3">
                  <p:embed/>
                  <p:pic>
                    <p:nvPicPr>
                      <p:cNvPr id="54284" name="Object 12">
                        <a:extLst>
                          <a:ext uri="{FF2B5EF4-FFF2-40B4-BE49-F238E27FC236}">
                            <a16:creationId xmlns:a16="http://schemas.microsoft.com/office/drawing/2014/main" id="{8172A547-350E-4CC5-A0DD-E585D9092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960" y="4064620"/>
                        <a:ext cx="643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8265E4EC-3B83-472B-BE5D-E8DADB5D7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18789"/>
              </p:ext>
            </p:extLst>
          </p:nvPr>
        </p:nvGraphicFramePr>
        <p:xfrm>
          <a:off x="1418613" y="4645248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91160" imgH="962115" progId="Equation.3">
                  <p:embed/>
                </p:oleObj>
              </mc:Choice>
              <mc:Fallback>
                <p:oleObj name="Equation" r:id="rId15" imgW="5591160" imgH="962115" progId="Equation.3">
                  <p:embed/>
                  <p:pic>
                    <p:nvPicPr>
                      <p:cNvPr id="54285" name="Object 13">
                        <a:extLst>
                          <a:ext uri="{FF2B5EF4-FFF2-40B4-BE49-F238E27FC236}">
                            <a16:creationId xmlns:a16="http://schemas.microsoft.com/office/drawing/2014/main" id="{A4DA26F7-C248-4E74-864D-793F6EE8F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613" y="4645248"/>
                        <a:ext cx="565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A4D640E3-0328-4CE4-96FA-FE69A9F10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533184"/>
              </p:ext>
            </p:extLst>
          </p:nvPr>
        </p:nvGraphicFramePr>
        <p:xfrm>
          <a:off x="1012213" y="5788867"/>
          <a:ext cx="7226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172280" imgH="942975" progId="Equation.3">
                  <p:embed/>
                </p:oleObj>
              </mc:Choice>
              <mc:Fallback>
                <p:oleObj name="Equation" r:id="rId17" imgW="7172280" imgH="942975" progId="Equation.3">
                  <p:embed/>
                  <p:pic>
                    <p:nvPicPr>
                      <p:cNvPr id="54286" name="Object 14">
                        <a:extLst>
                          <a:ext uri="{FF2B5EF4-FFF2-40B4-BE49-F238E27FC236}">
                            <a16:creationId xmlns:a16="http://schemas.microsoft.com/office/drawing/2014/main" id="{CA79EFFB-1665-493D-BDA7-1B96CDEB02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13" y="5788867"/>
                        <a:ext cx="7226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3004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AAF6C3E-DCC6-48DD-91B9-0E42977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93" y="779463"/>
            <a:ext cx="157231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F7D3C6B0-2B37-4087-B414-F8B683FA1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193" y="733670"/>
                <a:ext cx="10786629" cy="3121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         为比较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Math3" pitchFamily="2" charset="2"/>
                  </a:rPr>
                  <a:t>І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Math3" pitchFamily="2" charset="2"/>
                  </a:rPr>
                  <a:t>ІІ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两种型号步枪子弹的枪口速度,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随机地取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Math3" pitchFamily="2" charset="2"/>
                  </a:rPr>
                  <a:t>І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型子弹10发, 得到枪口速度的平均值为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  <a:sym typeface="Math3" pitchFamily="2" charset="2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  <a:sym typeface="Math3" pitchFamily="2" charset="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sym typeface="Math3" pitchFamily="2" charset="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=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𝟓𝟎𝟎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(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𝒎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/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𝒔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)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  <a:sym typeface="Math3" pitchFamily="2" charset="2"/>
                  </a:rPr>
                  <a:t>,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sSubPr>
                      <m:e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sym typeface="Math3" pitchFamily="2" charset="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sym typeface="Math3" pitchFamily="2" charset="2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Math3" pitchFamily="2" charset="2"/>
                      </a:rPr>
                      <m:t>=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Math3" pitchFamily="2" charset="2"/>
                      </a:rPr>
                      <m:t>𝟏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Math3" pitchFamily="2" charset="2"/>
                      </a:rPr>
                      <m:t>.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Math3" pitchFamily="2" charset="2"/>
                      </a:rPr>
                      <m:t>𝟏𝟎</m:t>
                    </m:r>
                    <m:d>
                      <m:dPr>
                        <m:ctrlPr>
                          <a:rPr kumimoji="1" lang="en-US" altLang="zh-CN" sz="2800" b="1" i="1" dirty="0" smtClean="0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d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𝒎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/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𝒔</m:t>
                        </m:r>
                      </m:e>
                    </m:d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，随机地取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sym typeface="Math3" pitchFamily="2" charset="2"/>
                  </a:rPr>
                  <a:t>ІІ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型子弹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sym typeface="Math3" pitchFamily="2" charset="2"/>
                  </a:rPr>
                  <a:t>20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发，得枪口速度平均值为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1" lang="en-US" altLang="zh-CN" sz="2800" b="1" i="1">
                                <a:latin typeface="Cambria Math" panose="02040503050406030204" pitchFamily="18" charset="0"/>
                                <a:sym typeface="Math3" pitchFamily="2" charset="2"/>
                              </a:rPr>
                            </m:ctrlPr>
                          </m:acc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  <a:sym typeface="Math3" pitchFamily="2" charset="2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sym typeface="Math3" pitchFamily="2" charset="2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=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sym typeface="Math3" pitchFamily="2" charset="2"/>
                      </a:rPr>
                      <m:t>𝟒𝟗𝟔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(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𝒎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/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𝒔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  <a:sym typeface="Math3" pitchFamily="2" charset="2"/>
                      </a:rPr>
                      <m:t>)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  <a:sym typeface="Math3" pitchFamily="2" charset="2"/>
                  </a:rPr>
                  <a:t>,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  <a:sym typeface="Math3" pitchFamily="2" charset="2"/>
                  </a:rPr>
                  <a:t>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sSubPr>
                      <m:e>
                        <m:r>
                          <a:rPr kumimoji="1" lang="en-US" altLang="zh-CN" sz="2800" b="1" i="1" dirty="0">
                            <a:latin typeface="Cambria Math" panose="02040503050406030204" pitchFamily="18" charset="0"/>
                            <a:sym typeface="Math3" pitchFamily="2" charset="2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800" b="1" i="1" dirty="0" smtClean="0">
                            <a:latin typeface="Cambria Math" panose="02040503050406030204" pitchFamily="18" charset="0"/>
                            <a:sym typeface="Math3" pitchFamily="2" charset="2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Math3" pitchFamily="2" charset="2"/>
                      </a:rPr>
                      <m:t>=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Math3" pitchFamily="2" charset="2"/>
                      </a:rPr>
                      <m:t>𝟏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Math3" pitchFamily="2" charset="2"/>
                      </a:rPr>
                      <m:t>.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sym typeface="Math3" pitchFamily="2" charset="2"/>
                      </a:rPr>
                      <m:t>𝟐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Math3" pitchFamily="2" charset="2"/>
                      </a:rPr>
                      <m:t>𝟎</m:t>
                    </m:r>
                    <m:d>
                      <m:dPr>
                        <m:ctrlPr>
                          <a:rPr kumimoji="1" lang="en-US" altLang="zh-CN" sz="2800" b="1" i="1" dirty="0">
                            <a:latin typeface="Cambria Math" panose="02040503050406030204" pitchFamily="18" charset="0"/>
                            <a:sym typeface="Math3" pitchFamily="2" charset="2"/>
                          </a:rPr>
                        </m:ctrlPr>
                      </m:d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𝒎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/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sym typeface="Math3" pitchFamily="2" charset="2"/>
                          </a:rPr>
                          <m:t>𝒔</m:t>
                        </m:r>
                      </m:e>
                    </m:d>
                    <m:r>
                      <a:rPr kumimoji="1" lang="en-US" altLang="zh-CN" sz="2800" b="1" i="1" dirty="0">
                        <a:latin typeface="Cambria Math" panose="02040503050406030204" pitchFamily="18" charset="0"/>
                        <a:sym typeface="Math3" pitchFamily="2" charset="2"/>
                      </a:rPr>
                      <m:t>,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假设两总体都可认为近似地服从正态分布,且由生产过程可认为它们的方差相等, 求两总体均值差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的置信度为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的置信区间。</a:t>
                </a:r>
                <a:endParaRPr kumimoji="1" lang="zh-CN" altLang="en-US" sz="2800" b="1" dirty="0">
                  <a:latin typeface="Times New Roman" panose="02020603050405020304" pitchFamily="18" charset="0"/>
                  <a:sym typeface="Math3" pitchFamily="2" charset="2"/>
                </a:endParaRPr>
              </a:p>
            </p:txBody>
          </p:sp>
        </mc:Choice>
        <mc:Fallback xmlns=""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F7D3C6B0-2B37-4087-B414-F8B683FA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193" y="733670"/>
                <a:ext cx="10786629" cy="3121624"/>
              </a:xfrm>
              <a:prstGeom prst="rect">
                <a:avLst/>
              </a:prstGeom>
              <a:blipFill>
                <a:blip r:embed="rId4"/>
                <a:stretch>
                  <a:fillRect l="-1187" t="-1367" r="-2374" b="-46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6">
            <a:extLst>
              <a:ext uri="{FF2B5EF4-FFF2-40B4-BE49-F238E27FC236}">
                <a16:creationId xmlns:a16="http://schemas.microsoft.com/office/drawing/2014/main" id="{26D91988-35FC-4363-B960-34D890A9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897362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4F284EF9-09BD-4C11-A336-72A73B97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903160"/>
            <a:ext cx="754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由题意, 两总体样本独立且方差相等(但未知),</a:t>
            </a:r>
          </a:p>
        </p:txBody>
      </p:sp>
      <p:graphicFrame>
        <p:nvGraphicFramePr>
          <p:cNvPr id="23" name="Object 2">
            <a:extLst>
              <a:ext uri="{FF2B5EF4-FFF2-40B4-BE49-F238E27FC236}">
                <a16:creationId xmlns:a16="http://schemas.microsoft.com/office/drawing/2014/main" id="{EBB9551B-A9AB-4FE3-AFC9-717485E532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958189"/>
              </p:ext>
            </p:extLst>
          </p:nvPr>
        </p:nvGraphicFramePr>
        <p:xfrm>
          <a:off x="908050" y="4365104"/>
          <a:ext cx="172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7200" imgH="838200" progId="Equation.3">
                  <p:embed/>
                </p:oleObj>
              </mc:Choice>
              <mc:Fallback>
                <p:oleObj name="Equation" r:id="rId5" imgW="1727200" imgH="83820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0BC6D0D9-F923-4BD2-9812-B98DE3FF5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365104"/>
                        <a:ext cx="1727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BF01DD6A-DCE7-4804-8D75-6710562F4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118136"/>
              </p:ext>
            </p:extLst>
          </p:nvPr>
        </p:nvGraphicFramePr>
        <p:xfrm>
          <a:off x="2895600" y="4558779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03500" imgH="419100" progId="Equation.3">
                  <p:embed/>
                </p:oleObj>
              </mc:Choice>
              <mc:Fallback>
                <p:oleObj name="Equation" r:id="rId7" imgW="2603500" imgH="419100" progId="Equation.3">
                  <p:embed/>
                  <p:pic>
                    <p:nvPicPr>
                      <p:cNvPr id="24579" name="Object 3">
                        <a:extLst>
                          <a:ext uri="{FF2B5EF4-FFF2-40B4-BE49-F238E27FC236}">
                            <a16:creationId xmlns:a16="http://schemas.microsoft.com/office/drawing/2014/main" id="{DC074406-AA51-4D14-884D-EBACF55D8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58779"/>
                        <a:ext cx="260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3CD1E843-66D7-4511-8D45-3B2A19BAF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70656"/>
              </p:ext>
            </p:extLst>
          </p:nvPr>
        </p:nvGraphicFramePr>
        <p:xfrm>
          <a:off x="5867400" y="4552429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11400" imgH="419100" progId="Equation.3">
                  <p:embed/>
                </p:oleObj>
              </mc:Choice>
              <mc:Fallback>
                <p:oleObj name="Equation" r:id="rId9" imgW="2311400" imgH="4191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7EC6CA38-F960-44B6-8ADC-85CE94715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52429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F5528A56-EA6C-42CB-B288-2916F6556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980392"/>
              </p:ext>
            </p:extLst>
          </p:nvPr>
        </p:nvGraphicFramePr>
        <p:xfrm>
          <a:off x="914400" y="5328047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70300" imgH="431800" progId="Equation.DSMT4">
                  <p:embed/>
                </p:oleObj>
              </mc:Choice>
              <mc:Fallback>
                <p:oleObj name="Equation" r:id="rId11" imgW="3670300" imgH="431800" progId="Equation.DSMT4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E2DC3CD1-BD00-41CA-A8F9-BE1B6593BD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28047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C34407D4-1951-49D1-9F80-FB06D22C3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254442"/>
              </p:ext>
            </p:extLst>
          </p:nvPr>
        </p:nvGraphicFramePr>
        <p:xfrm>
          <a:off x="4595813" y="5313759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05100" imgH="431800" progId="Equation.3">
                  <p:embed/>
                </p:oleObj>
              </mc:Choice>
              <mc:Fallback>
                <p:oleObj name="Equation" r:id="rId13" imgW="2705100" imgH="4318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45D56314-89EF-4F49-8D99-5D7666C41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313759"/>
                        <a:ext cx="270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95E1E2EA-737A-468B-B397-75AA42B76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244082"/>
              </p:ext>
            </p:extLst>
          </p:nvPr>
        </p:nvGraphicFramePr>
        <p:xfrm>
          <a:off x="881063" y="5803900"/>
          <a:ext cx="44259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79560" imgH="419040" progId="Equation.DSMT4">
                  <p:embed/>
                </p:oleObj>
              </mc:Choice>
              <mc:Fallback>
                <p:oleObj name="Equation" r:id="rId15" imgW="1879560" imgH="419040" progId="Equation.DSMT4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085B0148-3BA6-4FE0-BC44-CCFCD591E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5803900"/>
                        <a:ext cx="44259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148FF71E-A67A-4D85-8CCA-35A82E325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122656"/>
              </p:ext>
            </p:extLst>
          </p:nvPr>
        </p:nvGraphicFramePr>
        <p:xfrm>
          <a:off x="5138693" y="5949280"/>
          <a:ext cx="307306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44520" imgH="291960" progId="Equation.DSMT4">
                  <p:embed/>
                </p:oleObj>
              </mc:Choice>
              <mc:Fallback>
                <p:oleObj name="Equation" r:id="rId17" imgW="1244520" imgH="291960" progId="Equation.DSMT4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EB695344-41B3-43EB-A001-682AF362F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693" y="5949280"/>
                        <a:ext cx="3073062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15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61396ACE-1795-49F4-848F-72461EA176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741775"/>
              </p:ext>
            </p:extLst>
          </p:nvPr>
        </p:nvGraphicFramePr>
        <p:xfrm>
          <a:off x="892175" y="908720"/>
          <a:ext cx="745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00970" imgH="390615" progId="Equation.3">
                  <p:embed/>
                </p:oleObj>
              </mc:Choice>
              <mc:Fallback>
                <p:oleObj name="Equation" r:id="rId3" imgW="7400970" imgH="390615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9058C8C4-EC06-4B84-BA46-B60C8BF78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908720"/>
                        <a:ext cx="745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C98E33C3-BFCF-430A-9A17-FE468D9D01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00705"/>
              </p:ext>
            </p:extLst>
          </p:nvPr>
        </p:nvGraphicFramePr>
        <p:xfrm>
          <a:off x="969938" y="1670720"/>
          <a:ext cx="499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33980" imgH="904965" progId="Equation.3">
                  <p:embed/>
                </p:oleObj>
              </mc:Choice>
              <mc:Fallback>
                <p:oleObj name="Equation" r:id="rId5" imgW="4933980" imgH="904965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2AF508CF-D100-46F2-ABBD-C6BB3B671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38" y="1670720"/>
                        <a:ext cx="499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99FEC538-19F5-4A15-A77F-0A620A18C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892060"/>
              </p:ext>
            </p:extLst>
          </p:nvPr>
        </p:nvGraphicFramePr>
        <p:xfrm>
          <a:off x="6054725" y="1951707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300" imgH="393700" progId="Equation.3">
                  <p:embed/>
                </p:oleObj>
              </mc:Choice>
              <mc:Fallback>
                <p:oleObj name="Equation" r:id="rId7" imgW="1765300" imgH="39370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8AD2A6D5-F151-4EA6-9852-D7A925C72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1951707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D60D24A6-E819-40BF-9BE5-DA82982FB1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46172"/>
              </p:ext>
            </p:extLst>
          </p:nvPr>
        </p:nvGraphicFramePr>
        <p:xfrm>
          <a:off x="935038" y="2926432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41900" imgH="431800" progId="Equation.3">
                  <p:embed/>
                </p:oleObj>
              </mc:Choice>
              <mc:Fallback>
                <p:oleObj name="Equation" r:id="rId9" imgW="5041900" imgH="43180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id="{FB38AB0B-AE98-4C53-95FA-D692F9A95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26432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8474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5066A5-77F4-475D-952E-2DE8FAB5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42" y="2086520"/>
            <a:ext cx="1043188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(1) 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设          均已知，            的置信水平为         的置信区间   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3BADB52-AF41-47F3-8DEC-743402C61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88293"/>
              </p:ext>
            </p:extLst>
          </p:nvPr>
        </p:nvGraphicFramePr>
        <p:xfrm>
          <a:off x="1869430" y="217700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2490" imgH="390615" progId="Equation.DSMT4">
                  <p:embed/>
                </p:oleObj>
              </mc:Choice>
              <mc:Fallback>
                <p:oleObj r:id="rId3" imgW="752490" imgH="390615" progId="Equation.DSMT4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61B7BF0A-4DD1-41D3-BF38-806E01ACA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430" y="2177008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A417C26-EFCD-45EF-95D8-3049E1D3C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96304"/>
              </p:ext>
            </p:extLst>
          </p:nvPr>
        </p:nvGraphicFramePr>
        <p:xfrm>
          <a:off x="4150990" y="2180183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62010" imgH="438060" progId="Equation.DSMT4">
                  <p:embed/>
                </p:oleObj>
              </mc:Choice>
              <mc:Fallback>
                <p:oleObj r:id="rId5" imgW="962010" imgH="438060" progId="Equation.DSMT4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EC4007E0-F003-427F-B1DD-69BB2ECFD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990" y="2180183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1820731-0BAB-4B1F-9A72-895195745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57693"/>
              </p:ext>
            </p:extLst>
          </p:nvPr>
        </p:nvGraphicFramePr>
        <p:xfrm>
          <a:off x="7392665" y="2253208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57180" imgH="285750" progId="Equation.DSMT4">
                  <p:embed/>
                </p:oleObj>
              </mc:Choice>
              <mc:Fallback>
                <p:oleObj r:id="rId7" imgW="657180" imgH="28575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C271F884-7E05-4C1D-8FB0-5365DB293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665" y="2253208"/>
                        <a:ext cx="660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1D4B1CBA-D8CF-4224-814A-E7421A465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4488"/>
              </p:ext>
            </p:extLst>
          </p:nvPr>
        </p:nvGraphicFramePr>
        <p:xfrm>
          <a:off x="1869430" y="2813105"/>
          <a:ext cx="7848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839180" imgH="1905090" progId="Equation.DSMT4">
                  <p:embed/>
                </p:oleObj>
              </mc:Choice>
              <mc:Fallback>
                <p:oleObj r:id="rId9" imgW="7839180" imgH="1905090" progId="Equation.DSMT4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14C50836-3CCE-45CA-8321-D4566C0B4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430" y="2813105"/>
                        <a:ext cx="78486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9">
            <a:extLst>
              <a:ext uri="{FF2B5EF4-FFF2-40B4-BE49-F238E27FC236}">
                <a16:creationId xmlns:a16="http://schemas.microsoft.com/office/drawing/2014/main" id="{A3C65834-3A1E-4D98-B2D4-3A4363C8D687}"/>
              </a:ext>
            </a:extLst>
          </p:cNvPr>
          <p:cNvGrpSpPr>
            <a:grpSpLocks/>
          </p:cNvGrpSpPr>
          <p:nvPr/>
        </p:nvGrpSpPr>
        <p:grpSpPr bwMode="auto">
          <a:xfrm>
            <a:off x="1048692" y="751433"/>
            <a:ext cx="6107113" cy="1165225"/>
            <a:chOff x="536" y="346"/>
            <a:chExt cx="3847" cy="734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6679E326-68C5-4B0C-96C5-A3C549497B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346"/>
            <a:ext cx="3643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172120" imgH="1000125" progId="Equation.3">
                    <p:embed/>
                  </p:oleObj>
                </mc:Choice>
                <mc:Fallback>
                  <p:oleObj name="公式" r:id="rId11" imgW="5172120" imgH="1000125" progId="Equation.3">
                    <p:embed/>
                    <p:pic>
                      <p:nvPicPr>
                        <p:cNvPr id="25608" name="Object 4">
                          <a:extLst>
                            <a:ext uri="{FF2B5EF4-FFF2-40B4-BE49-F238E27FC236}">
                              <a16:creationId xmlns:a16="http://schemas.microsoft.com/office/drawing/2014/main" id="{9412AA41-D5AC-43BE-B48E-C0DEE94FC9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46"/>
                          <a:ext cx="3643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77CB8225-EE9B-4A89-BD62-AA977CE77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506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151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二、两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个总体的情况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49160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一、单个总体的情况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A59C70C-45BA-477B-95F0-8BEC59C83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23" y="1932807"/>
            <a:ext cx="851515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由于</a:t>
            </a:r>
          </a:p>
        </p:txBody>
      </p:sp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29CBA756-726D-4F46-9794-1CF7FE292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254103"/>
              </p:ext>
            </p:extLst>
          </p:nvPr>
        </p:nvGraphicFramePr>
        <p:xfrm>
          <a:off x="2062758" y="1351782"/>
          <a:ext cx="4749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749800" imgH="1828800" progId="Equation.DSMT4">
                  <p:embed/>
                </p:oleObj>
              </mc:Choice>
              <mc:Fallback>
                <p:oleObj r:id="rId3" imgW="4749800" imgH="1828800" progId="Equation.DSMT4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:a16="http://schemas.microsoft.com/office/drawing/2014/main" id="{AE3A68A1-46C7-4746-B594-14C825FA4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758" y="1351782"/>
                        <a:ext cx="47498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">
            <a:extLst>
              <a:ext uri="{FF2B5EF4-FFF2-40B4-BE49-F238E27FC236}">
                <a16:creationId xmlns:a16="http://schemas.microsoft.com/office/drawing/2014/main" id="{F8D7C9D3-8AFA-41B9-A86C-980C449C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768623"/>
            <a:ext cx="1800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推导：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FCF0EE48-0DE7-483C-9B00-0B143D25A7C4}"/>
              </a:ext>
            </a:extLst>
          </p:cNvPr>
          <p:cNvGrpSpPr>
            <a:grpSpLocks/>
          </p:cNvGrpSpPr>
          <p:nvPr/>
        </p:nvGrpSpPr>
        <p:grpSpPr bwMode="auto">
          <a:xfrm>
            <a:off x="875332" y="3228082"/>
            <a:ext cx="8604250" cy="488950"/>
            <a:chOff x="0" y="0"/>
            <a:chExt cx="5420" cy="308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EBAF8851-4730-4BA3-AF81-27C62F5D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4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对于给定的置信度        </a:t>
              </a:r>
              <a:r>
                <a:rPr lang="en-US" altLang="zh-CN" sz="26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, </a:t>
              </a:r>
              <a:r>
                <a:rPr lang="zh-CN" altLang="en-US" sz="26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查表得                     及                   使</a:t>
              </a:r>
            </a:p>
          </p:txBody>
        </p:sp>
        <p:graphicFrame>
          <p:nvGraphicFramePr>
            <p:cNvPr id="17" name="Object 4">
              <a:extLst>
                <a:ext uri="{FF2B5EF4-FFF2-40B4-BE49-F238E27FC236}">
                  <a16:creationId xmlns:a16="http://schemas.microsoft.com/office/drawing/2014/main" id="{DBC3F5B0-6B62-41DC-8CD6-E392C858BC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1" y="63"/>
            <a:ext cx="4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63279" imgH="293373" progId="Equation.DSMT4">
                    <p:embed/>
                  </p:oleObj>
                </mc:Choice>
                <mc:Fallback>
                  <p:oleObj r:id="rId5" imgW="663279" imgH="293373" progId="Equation.DSMT4">
                    <p:embed/>
                    <p:pic>
                      <p:nvPicPr>
                        <p:cNvPr id="27658" name="Object 4">
                          <a:extLst>
                            <a:ext uri="{FF2B5EF4-FFF2-40B4-BE49-F238E27FC236}">
                              <a16:creationId xmlns:a16="http://schemas.microsoft.com/office/drawing/2014/main" id="{F6FED697-8598-4AFF-965A-B3D040638E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63"/>
                          <a:ext cx="4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7FC2AC96-CD8C-4F35-BF22-6126487D14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4" y="39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1638300" imgH="393700" progId="Equation.DSMT4">
                    <p:embed/>
                  </p:oleObj>
                </mc:Choice>
                <mc:Fallback>
                  <p:oleObj r:id="rId7" imgW="1638300" imgH="393700" progId="Equation.DSMT4">
                    <p:embed/>
                    <p:pic>
                      <p:nvPicPr>
                        <p:cNvPr id="27659" name="Object 5">
                          <a:extLst>
                            <a:ext uri="{FF2B5EF4-FFF2-40B4-BE49-F238E27FC236}">
                              <a16:creationId xmlns:a16="http://schemas.microsoft.com/office/drawing/2014/main" id="{88B4F56F-BE7C-4C45-BA89-C93E1C4273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9"/>
                          <a:ext cx="10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">
              <a:extLst>
                <a:ext uri="{FF2B5EF4-FFF2-40B4-BE49-F238E27FC236}">
                  <a16:creationId xmlns:a16="http://schemas.microsoft.com/office/drawing/2014/main" id="{99AACBB0-A3C7-485F-A85E-0C465678C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4" y="32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453478" imgH="395244" progId="Equation.DSMT4">
                    <p:embed/>
                  </p:oleObj>
                </mc:Choice>
                <mc:Fallback>
                  <p:oleObj r:id="rId9" imgW="1453478" imgH="395244" progId="Equation.DSMT4">
                    <p:embed/>
                    <p:pic>
                      <p:nvPicPr>
                        <p:cNvPr id="27660" name="Object 6">
                          <a:extLst>
                            <a:ext uri="{FF2B5EF4-FFF2-40B4-BE49-F238E27FC236}">
                              <a16:creationId xmlns:a16="http://schemas.microsoft.com/office/drawing/2014/main" id="{4DC0DDF4-BDE0-43C9-A0A8-BA73EDA93C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32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3C482526-788D-45DE-A00B-A759615CA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674056"/>
              </p:ext>
            </p:extLst>
          </p:nvPr>
        </p:nvGraphicFramePr>
        <p:xfrm>
          <a:off x="1615107" y="3861048"/>
          <a:ext cx="77978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797800" imgH="1917700" progId="Equation.DSMT4">
                  <p:embed/>
                </p:oleObj>
              </mc:Choice>
              <mc:Fallback>
                <p:oleObj r:id="rId11" imgW="7797800" imgH="1917700" progId="Equation.DSMT4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526CAB3C-C790-4BB0-9567-B95E4003A5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107" y="3861048"/>
                        <a:ext cx="77978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0707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552EACE-904B-4854-8E0D-55A69838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01" y="807516"/>
            <a:ext cx="5127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即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1CE0781C-F4E8-4871-BE2F-5C1FE9723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206291"/>
              </p:ext>
            </p:extLst>
          </p:nvPr>
        </p:nvGraphicFramePr>
        <p:xfrm>
          <a:off x="958576" y="1409179"/>
          <a:ext cx="8809038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94900" imgH="1917700" progId="Equation.DSMT4">
                  <p:embed/>
                </p:oleObj>
              </mc:Choice>
              <mc:Fallback>
                <p:oleObj r:id="rId3" imgW="9994900" imgH="1917700" progId="Equation.DSMT4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id="{28FB5D9E-8E38-4530-92C5-9EF321A41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576" y="1409179"/>
                        <a:ext cx="8809038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">
            <a:extLst>
              <a:ext uri="{FF2B5EF4-FFF2-40B4-BE49-F238E27FC236}">
                <a16:creationId xmlns:a16="http://schemas.microsoft.com/office/drawing/2014/main" id="{1D284BF0-1471-4C91-9983-75B2DD53C475}"/>
              </a:ext>
            </a:extLst>
          </p:cNvPr>
          <p:cNvGrpSpPr>
            <a:grpSpLocks/>
          </p:cNvGrpSpPr>
          <p:nvPr/>
        </p:nvGrpSpPr>
        <p:grpSpPr bwMode="auto">
          <a:xfrm>
            <a:off x="1468164" y="3488804"/>
            <a:ext cx="7283450" cy="876300"/>
            <a:chOff x="0" y="0"/>
            <a:chExt cx="4588" cy="552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C446FF95-F640-4115-A724-437FB6F5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4"/>
              <a:ext cx="45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latin typeface="Times New Roman" panose="02020603050405020304" pitchFamily="18" charset="0"/>
                  <a:ea typeface="楷体_GB2312" panose="02010609030101010101" pitchFamily="49" charset="-122"/>
                </a:rPr>
                <a:t>注意利用                                             ， 结论得证。</a:t>
              </a:r>
            </a:p>
          </p:txBody>
        </p:sp>
        <p:graphicFrame>
          <p:nvGraphicFramePr>
            <p:cNvPr id="10" name="Object 12">
              <a:extLst>
                <a:ext uri="{FF2B5EF4-FFF2-40B4-BE49-F238E27FC236}">
                  <a16:creationId xmlns:a16="http://schemas.microsoft.com/office/drawing/2014/main" id="{DB8894E8-45BA-4B30-B6FE-BEB597C5F8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0" y="0"/>
            <a:ext cx="216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429000" imgH="876300" progId="Equation.DSMT4">
                    <p:embed/>
                  </p:oleObj>
                </mc:Choice>
                <mc:Fallback>
                  <p:oleObj r:id="rId5" imgW="3429000" imgH="876300" progId="Equation.DSMT4">
                    <p:embed/>
                    <p:pic>
                      <p:nvPicPr>
                        <p:cNvPr id="27656" name="Object 12">
                          <a:extLst>
                            <a:ext uri="{FF2B5EF4-FFF2-40B4-BE49-F238E27FC236}">
                              <a16:creationId xmlns:a16="http://schemas.microsoft.com/office/drawing/2014/main" id="{6F2DA615-30C5-4B58-94F2-510EF5BE3C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0"/>
                          <a:ext cx="2160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3030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3">
            <a:extLst>
              <a:ext uri="{FF2B5EF4-FFF2-40B4-BE49-F238E27FC236}">
                <a16:creationId xmlns:a16="http://schemas.microsoft.com/office/drawing/2014/main" id="{176F133F-A0C5-4B40-B713-65A18DFFB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4034"/>
              </p:ext>
            </p:extLst>
          </p:nvPr>
        </p:nvGraphicFramePr>
        <p:xfrm>
          <a:off x="2013446" y="2865090"/>
          <a:ext cx="758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24630" imgH="1009560" progId="Equation.3">
                  <p:embed/>
                </p:oleObj>
              </mc:Choice>
              <mc:Fallback>
                <p:oleObj name="Equation" r:id="rId3" imgW="7524630" imgH="1009560" progId="Equation.3">
                  <p:embed/>
                  <p:pic>
                    <p:nvPicPr>
                      <p:cNvPr id="75789" name="Object 13">
                        <a:extLst>
                          <a:ext uri="{FF2B5EF4-FFF2-40B4-BE49-F238E27FC236}">
                            <a16:creationId xmlns:a16="http://schemas.microsoft.com/office/drawing/2014/main" id="{0DDAB37B-A49A-4602-9227-738BE8B17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46" y="2865090"/>
                        <a:ext cx="758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9">
            <a:extLst>
              <a:ext uri="{FF2B5EF4-FFF2-40B4-BE49-F238E27FC236}">
                <a16:creationId xmlns:a16="http://schemas.microsoft.com/office/drawing/2014/main" id="{0DC6B762-5378-4986-B71D-BBEAD2812EC1}"/>
              </a:ext>
            </a:extLst>
          </p:cNvPr>
          <p:cNvGrpSpPr>
            <a:grpSpLocks/>
          </p:cNvGrpSpPr>
          <p:nvPr/>
        </p:nvGrpSpPr>
        <p:grpSpPr bwMode="auto">
          <a:xfrm>
            <a:off x="1005383" y="778495"/>
            <a:ext cx="6107113" cy="1165225"/>
            <a:chOff x="536" y="346"/>
            <a:chExt cx="3847" cy="734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76AE17D5-5D05-4D01-9FD6-A7A3327E9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0" y="346"/>
            <a:ext cx="3643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5172120" imgH="1000125" progId="Equation.3">
                    <p:embed/>
                  </p:oleObj>
                </mc:Choice>
                <mc:Fallback>
                  <p:oleObj name="公式" r:id="rId5" imgW="5172120" imgH="1000125" progId="Equation.3">
                    <p:embed/>
                    <p:pic>
                      <p:nvPicPr>
                        <p:cNvPr id="28680" name="Object 4">
                          <a:extLst>
                            <a:ext uri="{FF2B5EF4-FFF2-40B4-BE49-F238E27FC236}">
                              <a16:creationId xmlns:a16="http://schemas.microsoft.com/office/drawing/2014/main" id="{DF29ACCC-BCFF-4C12-A835-FE49E2E4C9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346"/>
                          <a:ext cx="3643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A2480688-5D09-453B-88DC-A485506E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506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9E4CB30F-3A21-4C12-AC6E-21B201B3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58" y="2099295"/>
            <a:ext cx="1093594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(2) 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设          均未知，            的置信水平为        的置信区间    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18E9528C-F300-4A1F-AC48-03DD51003F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2012"/>
              </p:ext>
            </p:extLst>
          </p:nvPr>
        </p:nvGraphicFramePr>
        <p:xfrm>
          <a:off x="2013446" y="2191370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752490" imgH="390615" progId="Equation.DSMT4">
                  <p:embed/>
                </p:oleObj>
              </mc:Choice>
              <mc:Fallback>
                <p:oleObj r:id="rId7" imgW="752490" imgH="390615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A587A41D-8D75-4CF5-AC92-C663BEFBF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46" y="2191370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BE2D080D-E9D7-4144-9DB3-891FB5D93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9322"/>
              </p:ext>
            </p:extLst>
          </p:nvPr>
        </p:nvGraphicFramePr>
        <p:xfrm>
          <a:off x="4295006" y="2194545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62010" imgH="438060" progId="Equation.DSMT4">
                  <p:embed/>
                </p:oleObj>
              </mc:Choice>
              <mc:Fallback>
                <p:oleObj r:id="rId9" imgW="962010" imgH="438060" progId="Equation.DSMT4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61DA391C-4B67-407E-A9E2-23A2174FDC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006" y="2194545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E8B33540-AC02-4061-BF02-801C1EA30C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104017"/>
              </p:ext>
            </p:extLst>
          </p:nvPr>
        </p:nvGraphicFramePr>
        <p:xfrm>
          <a:off x="7411988" y="2267570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57180" imgH="285750" progId="Equation.DSMT4">
                  <p:embed/>
                </p:oleObj>
              </mc:Choice>
              <mc:Fallback>
                <p:oleObj r:id="rId11" imgW="657180" imgH="28575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862D929D-1467-4C11-8D8D-E172B2412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1988" y="2267570"/>
                        <a:ext cx="660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5041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7" name="Text Box 1032">
            <a:extLst>
              <a:ext uri="{FF2B5EF4-FFF2-40B4-BE49-F238E27FC236}">
                <a16:creationId xmlns:a16="http://schemas.microsoft.com/office/drawing/2014/main" id="{CD138088-B6B1-49B2-9BDF-B051A824C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22" y="1724720"/>
            <a:ext cx="1138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由于</a:t>
            </a:r>
            <a:endParaRPr kumimoji="1" lang="zh-CN" altLang="en-US" sz="28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033">
            <a:extLst>
              <a:ext uri="{FF2B5EF4-FFF2-40B4-BE49-F238E27FC236}">
                <a16:creationId xmlns:a16="http://schemas.microsoft.com/office/drawing/2014/main" id="{ED34ADEE-1CBB-40CA-85EC-77774644F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649794"/>
              </p:ext>
            </p:extLst>
          </p:nvPr>
        </p:nvGraphicFramePr>
        <p:xfrm>
          <a:off x="1910184" y="1412776"/>
          <a:ext cx="4203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03700" imgH="1143000" progId="Equation.3">
                  <p:embed/>
                </p:oleObj>
              </mc:Choice>
              <mc:Fallback>
                <p:oleObj name="Equation" r:id="rId3" imgW="4203700" imgH="1143000" progId="Equation.3">
                  <p:embed/>
                  <p:pic>
                    <p:nvPicPr>
                      <p:cNvPr id="77833" name="Object 1033">
                        <a:extLst>
                          <a:ext uri="{FF2B5EF4-FFF2-40B4-BE49-F238E27FC236}">
                            <a16:creationId xmlns:a16="http://schemas.microsoft.com/office/drawing/2014/main" id="{5301AF26-B3DA-4330-A650-6C26E52E0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184" y="1412776"/>
                        <a:ext cx="4203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DE73969A-DE4A-4211-AEC9-7E77BAF5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4679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推导过程如下: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716159A-3068-4D60-8A7C-CC5E5DEA7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191401"/>
              </p:ext>
            </p:extLst>
          </p:nvPr>
        </p:nvGraphicFramePr>
        <p:xfrm>
          <a:off x="868817" y="2564904"/>
          <a:ext cx="8839897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480" imgH="482400" progId="Equation.DSMT4">
                  <p:embed/>
                </p:oleObj>
              </mc:Choice>
              <mc:Fallback>
                <p:oleObj name="Equation" r:id="rId5" imgW="3822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817" y="2564904"/>
                        <a:ext cx="8839897" cy="11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E578883F-2009-4FAC-A2FB-53BC72C9C5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018962"/>
              </p:ext>
            </p:extLst>
          </p:nvPr>
        </p:nvGraphicFramePr>
        <p:xfrm>
          <a:off x="890108" y="3685404"/>
          <a:ext cx="946014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28920" imgH="482400" progId="Equation.DSMT4">
                  <p:embed/>
                </p:oleObj>
              </mc:Choice>
              <mc:Fallback>
                <p:oleObj name="Equation" r:id="rId7" imgW="4228920" imgH="482400" progId="Equation.DSMT4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F12D95D2-6077-420E-8402-6AD3796CF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08" y="3685404"/>
                        <a:ext cx="9460140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CFD16550-3833-49F6-A81A-9EC6CDEB8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5641"/>
              </p:ext>
            </p:extLst>
          </p:nvPr>
        </p:nvGraphicFramePr>
        <p:xfrm>
          <a:off x="762000" y="4777672"/>
          <a:ext cx="7340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86760" imgH="971550" progId="Equation.3">
                  <p:embed/>
                </p:oleObj>
              </mc:Choice>
              <mc:Fallback>
                <p:oleObj name="Equation" r:id="rId9" imgW="7286760" imgH="971550" progId="Equation.3">
                  <p:embed/>
                  <p:pic>
                    <p:nvPicPr>
                      <p:cNvPr id="76807" name="Object 7">
                        <a:extLst>
                          <a:ext uri="{FF2B5EF4-FFF2-40B4-BE49-F238E27FC236}">
                            <a16:creationId xmlns:a16="http://schemas.microsoft.com/office/drawing/2014/main" id="{B6ACD392-FACE-4915-BCFE-89BDB55734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77672"/>
                        <a:ext cx="7340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877DC8D0-9E1D-42E6-8952-9FD94B608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38491"/>
              </p:ext>
            </p:extLst>
          </p:nvPr>
        </p:nvGraphicFramePr>
        <p:xfrm>
          <a:off x="1287603" y="5757334"/>
          <a:ext cx="759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534350" imgH="1009560" progId="Equation.3">
                  <p:embed/>
                </p:oleObj>
              </mc:Choice>
              <mc:Fallback>
                <p:oleObj name="Equation" r:id="rId11" imgW="7534350" imgH="1009560" progId="Equation.3">
                  <p:embed/>
                  <p:pic>
                    <p:nvPicPr>
                      <p:cNvPr id="76808" name="Object 8">
                        <a:extLst>
                          <a:ext uri="{FF2B5EF4-FFF2-40B4-BE49-F238E27FC236}">
                            <a16:creationId xmlns:a16="http://schemas.microsoft.com/office/drawing/2014/main" id="{DFC07B86-2982-4F2B-81E1-5091AE7EF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603" y="5757334"/>
                        <a:ext cx="7594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5289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2185922-2B0B-4C93-BFB3-94A12CBB5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54" y="4132783"/>
            <a:ext cx="77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23613EB6-843C-4E26-89FB-3C7C60466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06173"/>
              </p:ext>
            </p:extLst>
          </p:nvPr>
        </p:nvGraphicFramePr>
        <p:xfrm>
          <a:off x="1687754" y="4168705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300" imgH="419100" progId="Equation.3">
                  <p:embed/>
                </p:oleObj>
              </mc:Choice>
              <mc:Fallback>
                <p:oleObj name="Equation" r:id="rId3" imgW="1130300" imgH="419100" progId="Equation.3">
                  <p:embed/>
                  <p:pic>
                    <p:nvPicPr>
                      <p:cNvPr id="78856" name="Object 8">
                        <a:extLst>
                          <a:ext uri="{FF2B5EF4-FFF2-40B4-BE49-F238E27FC236}">
                            <a16:creationId xmlns:a16="http://schemas.microsoft.com/office/drawing/2014/main" id="{BBB7DD43-E2BA-493A-A3D3-A3FF5FFE20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754" y="4168705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>
            <a:extLst>
              <a:ext uri="{FF2B5EF4-FFF2-40B4-BE49-F238E27FC236}">
                <a16:creationId xmlns:a16="http://schemas.microsoft.com/office/drawing/2014/main" id="{443221DA-4673-486E-B65A-5E07DED13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33982"/>
              </p:ext>
            </p:extLst>
          </p:nvPr>
        </p:nvGraphicFramePr>
        <p:xfrm>
          <a:off x="2984670" y="4150363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700" imgH="419100" progId="Equation.3">
                  <p:embed/>
                </p:oleObj>
              </mc:Choice>
              <mc:Fallback>
                <p:oleObj name="Equation" r:id="rId5" imgW="1155700" imgH="419100" progId="Equation.3">
                  <p:embed/>
                  <p:pic>
                    <p:nvPicPr>
                      <p:cNvPr id="78868" name="Object 20">
                        <a:extLst>
                          <a:ext uri="{FF2B5EF4-FFF2-40B4-BE49-F238E27FC236}">
                            <a16:creationId xmlns:a16="http://schemas.microsoft.com/office/drawing/2014/main" id="{3D19F16D-64C7-4003-B747-287B16D6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670" y="4150363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7D95B42D-D88B-4900-B05A-EED288DE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89936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6FDAB33D-9ACA-4A5F-8E25-572F010FA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679" y="849719"/>
                <a:ext cx="10485437" cy="31216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       研究由机器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A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和机器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B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生产的钢管内径, 随机抽取机器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A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生产的管子 18 只, 测得样本方差为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𝟑𝟒</m:t>
                    </m:r>
                    <m:d>
                      <m:dPr>
                        <m:ctrlP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抽取机器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B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生产的管子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13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只，测得样本方差为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𝟐𝟗</m:t>
                    </m:r>
                    <m:d>
                      <m:d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.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设两样本相互独立，且设由机器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A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和机器 </a:t>
                </a:r>
                <a:r>
                  <a:rPr kumimoji="1" lang="en-US" altLang="zh-CN" sz="2800" b="1" i="1" dirty="0">
                    <a:latin typeface="Times New Roman" panose="02020603050405020304" pitchFamily="18" charset="0"/>
                  </a:rPr>
                  <a:t>B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生产的钢管内径分别服从正态分布                                                         </a:t>
                </a:r>
                <a:endParaRPr kumimoji="1"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ts val="4000"/>
                  </a:lnSpc>
                </a:pP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                                                            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均未知, 求方差比              的置信度为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0.90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的置信区间。</a:t>
                </a:r>
                <a:endParaRPr kumimoji="1" lang="zh-CN" altLang="en-US" sz="2800" b="1" dirty="0">
                  <a:latin typeface="Times New Roman" panose="02020603050405020304" pitchFamily="18" charset="0"/>
                  <a:sym typeface="Math3" pitchFamily="2" charset="2"/>
                </a:endParaRPr>
              </a:p>
            </p:txBody>
          </p:sp>
        </mc:Choice>
        <mc:Fallback xmlns=""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6FDAB33D-9ACA-4A5F-8E25-572F010FA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679" y="849719"/>
                <a:ext cx="10485437" cy="3121624"/>
              </a:xfrm>
              <a:prstGeom prst="rect">
                <a:avLst/>
              </a:prstGeom>
              <a:blipFill>
                <a:blip r:embed="rId8"/>
                <a:stretch>
                  <a:fillRect l="-1163" t="-1367" r="-4593" b="-46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Object 30">
            <a:extLst>
              <a:ext uri="{FF2B5EF4-FFF2-40B4-BE49-F238E27FC236}">
                <a16:creationId xmlns:a16="http://schemas.microsoft.com/office/drawing/2014/main" id="{3C8B38A7-BAD9-4097-8FFD-3678CC053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190218"/>
              </p:ext>
            </p:extLst>
          </p:nvPr>
        </p:nvGraphicFramePr>
        <p:xfrm>
          <a:off x="930767" y="2953138"/>
          <a:ext cx="3251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38500" imgH="469900" progId="Equation.3">
                  <p:embed/>
                </p:oleObj>
              </mc:Choice>
              <mc:Fallback>
                <p:oleObj name="Equation" r:id="rId9" imgW="3238500" imgH="469900" progId="Equation.3">
                  <p:embed/>
                  <p:pic>
                    <p:nvPicPr>
                      <p:cNvPr id="31766" name="Object 30">
                        <a:extLst>
                          <a:ext uri="{FF2B5EF4-FFF2-40B4-BE49-F238E27FC236}">
                            <a16:creationId xmlns:a16="http://schemas.microsoft.com/office/drawing/2014/main" id="{3CB59108-9BC4-43FA-A58C-B242E4AD8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767" y="2953138"/>
                        <a:ext cx="3251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1">
            <a:extLst>
              <a:ext uri="{FF2B5EF4-FFF2-40B4-BE49-F238E27FC236}">
                <a16:creationId xmlns:a16="http://schemas.microsoft.com/office/drawing/2014/main" id="{0F4AF7ED-00C6-4DAE-930C-44BEDEEAC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03899"/>
              </p:ext>
            </p:extLst>
          </p:nvPr>
        </p:nvGraphicFramePr>
        <p:xfrm>
          <a:off x="4254642" y="2912187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20900" imgH="520700" progId="Equation.3">
                  <p:embed/>
                </p:oleObj>
              </mc:Choice>
              <mc:Fallback>
                <p:oleObj name="Equation" r:id="rId11" imgW="2120900" imgH="520700" progId="Equation.3">
                  <p:embed/>
                  <p:pic>
                    <p:nvPicPr>
                      <p:cNvPr id="31767" name="Object 31">
                        <a:extLst>
                          <a:ext uri="{FF2B5EF4-FFF2-40B4-BE49-F238E27FC236}">
                            <a16:creationId xmlns:a16="http://schemas.microsoft.com/office/drawing/2014/main" id="{2708325C-385F-4C13-8D8D-81AC47A1C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642" y="2912187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>
            <a:extLst>
              <a:ext uri="{FF2B5EF4-FFF2-40B4-BE49-F238E27FC236}">
                <a16:creationId xmlns:a16="http://schemas.microsoft.com/office/drawing/2014/main" id="{E2AD39B9-5679-4E93-9B9C-D8F7A454F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624786"/>
              </p:ext>
            </p:extLst>
          </p:nvPr>
        </p:nvGraphicFramePr>
        <p:xfrm>
          <a:off x="9191550" y="2885491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500" imgH="508000" progId="Equation.3">
                  <p:embed/>
                </p:oleObj>
              </mc:Choice>
              <mc:Fallback>
                <p:oleObj name="Equation" r:id="rId13" imgW="1206500" imgH="508000" progId="Equation.3">
                  <p:embed/>
                  <p:pic>
                    <p:nvPicPr>
                      <p:cNvPr id="31768" name="Object 32">
                        <a:extLst>
                          <a:ext uri="{FF2B5EF4-FFF2-40B4-BE49-F238E27FC236}">
                            <a16:creationId xmlns:a16="http://schemas.microsoft.com/office/drawing/2014/main" id="{CBA830B1-30EE-41BA-BEFA-04C358A0D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550" y="2885491"/>
                        <a:ext cx="120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>
            <a:extLst>
              <a:ext uri="{FF2B5EF4-FFF2-40B4-BE49-F238E27FC236}">
                <a16:creationId xmlns:a16="http://schemas.microsoft.com/office/drawing/2014/main" id="{DDEA401A-2D28-46B8-95D1-100CDD765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4037"/>
              </p:ext>
            </p:extLst>
          </p:nvPr>
        </p:nvGraphicFramePr>
        <p:xfrm>
          <a:off x="4246311" y="4170883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46200" imgH="368300" progId="Equation.3">
                  <p:embed/>
                </p:oleObj>
              </mc:Choice>
              <mc:Fallback>
                <p:oleObj name="Equation" r:id="rId15" imgW="1346200" imgH="368300" progId="Equation.3">
                  <p:embed/>
                  <p:pic>
                    <p:nvPicPr>
                      <p:cNvPr id="78883" name="Object 35">
                        <a:extLst>
                          <a:ext uri="{FF2B5EF4-FFF2-40B4-BE49-F238E27FC236}">
                            <a16:creationId xmlns:a16="http://schemas.microsoft.com/office/drawing/2014/main" id="{ED42C169-3B99-4DC0-B606-1B6D45B7F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311" y="4170883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6">
            <a:extLst>
              <a:ext uri="{FF2B5EF4-FFF2-40B4-BE49-F238E27FC236}">
                <a16:creationId xmlns:a16="http://schemas.microsoft.com/office/drawing/2014/main" id="{08CBD84D-BD5A-43E4-B6EB-F9B4359E1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415411"/>
              </p:ext>
            </p:extLst>
          </p:nvPr>
        </p:nvGraphicFramePr>
        <p:xfrm>
          <a:off x="5673052" y="4056583"/>
          <a:ext cx="266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667000" imgH="495300" progId="Equation.3">
                  <p:embed/>
                </p:oleObj>
              </mc:Choice>
              <mc:Fallback>
                <p:oleObj name="公式" r:id="rId17" imgW="2667000" imgH="495300" progId="Equation.3">
                  <p:embed/>
                  <p:pic>
                    <p:nvPicPr>
                      <p:cNvPr id="78884" name="Object 36">
                        <a:extLst>
                          <a:ext uri="{FF2B5EF4-FFF2-40B4-BE49-F238E27FC236}">
                            <a16:creationId xmlns:a16="http://schemas.microsoft.com/office/drawing/2014/main" id="{3480A7D6-D7A0-43A4-BADF-855B659C4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052" y="4056583"/>
                        <a:ext cx="2667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7">
            <a:extLst>
              <a:ext uri="{FF2B5EF4-FFF2-40B4-BE49-F238E27FC236}">
                <a16:creationId xmlns:a16="http://schemas.microsoft.com/office/drawing/2014/main" id="{76A0BA5C-2382-4114-9374-ADC671A2E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89020"/>
              </p:ext>
            </p:extLst>
          </p:nvPr>
        </p:nvGraphicFramePr>
        <p:xfrm>
          <a:off x="8433293" y="4053966"/>
          <a:ext cx="269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2692400" imgH="495300" progId="Equation.3">
                  <p:embed/>
                </p:oleObj>
              </mc:Choice>
              <mc:Fallback>
                <p:oleObj name="公式" r:id="rId19" imgW="2692400" imgH="495300" progId="Equation.3">
                  <p:embed/>
                  <p:pic>
                    <p:nvPicPr>
                      <p:cNvPr id="78885" name="Object 37">
                        <a:extLst>
                          <a:ext uri="{FF2B5EF4-FFF2-40B4-BE49-F238E27FC236}">
                            <a16:creationId xmlns:a16="http://schemas.microsoft.com/office/drawing/2014/main" id="{48C46C5B-18AF-47CF-91FC-82F2FD870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293" y="4053966"/>
                        <a:ext cx="269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30F6179-B80D-4A89-8067-366A50605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09326"/>
              </p:ext>
            </p:extLst>
          </p:nvPr>
        </p:nvGraphicFramePr>
        <p:xfrm>
          <a:off x="967358" y="4857160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791392" imgH="431295" progId="Equation.DSMT4">
                  <p:embed/>
                </p:oleObj>
              </mc:Choice>
              <mc:Fallback>
                <p:oleObj name="Equation" r:id="rId21" imgW="5791392" imgH="4312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7358" y="4857160"/>
                        <a:ext cx="5791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F0DB1C6A-A8A4-4AD8-98FB-A9B0BB721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762740"/>
              </p:ext>
            </p:extLst>
          </p:nvPr>
        </p:nvGraphicFramePr>
        <p:xfrm>
          <a:off x="914400" y="5717753"/>
          <a:ext cx="407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076700" imgH="431800" progId="Equation.3">
                  <p:embed/>
                </p:oleObj>
              </mc:Choice>
              <mc:Fallback>
                <p:oleObj name="Equation" r:id="rId23" imgW="4076700" imgH="431800" progId="Equation.3">
                  <p:embed/>
                  <p:pic>
                    <p:nvPicPr>
                      <p:cNvPr id="79877" name="Object 5">
                        <a:extLst>
                          <a:ext uri="{FF2B5EF4-FFF2-40B4-BE49-F238E27FC236}">
                            <a16:creationId xmlns:a16="http://schemas.microsoft.com/office/drawing/2014/main" id="{91C12C15-376E-46FA-A7D3-0F555823B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17753"/>
                        <a:ext cx="407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id="{94FC64BA-A660-4D72-A8AB-E19B03A42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550698"/>
              </p:ext>
            </p:extLst>
          </p:nvPr>
        </p:nvGraphicFramePr>
        <p:xfrm>
          <a:off x="5029200" y="5454228"/>
          <a:ext cx="3200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200400" imgH="927100" progId="Equation.3">
                  <p:embed/>
                </p:oleObj>
              </mc:Choice>
              <mc:Fallback>
                <p:oleObj name="Equation" r:id="rId25" imgW="3200400" imgH="927100" progId="Equation.3">
                  <p:embed/>
                  <p:pic>
                    <p:nvPicPr>
                      <p:cNvPr id="79878" name="Object 6">
                        <a:extLst>
                          <a:ext uri="{FF2B5EF4-FFF2-40B4-BE49-F238E27FC236}">
                            <a16:creationId xmlns:a16="http://schemas.microsoft.com/office/drawing/2014/main" id="{36BA0290-DCF8-452B-B6B1-6769F8BD7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54228"/>
                        <a:ext cx="3200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791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39DCD120-6824-4C33-A794-BEA43C501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53768"/>
              </p:ext>
            </p:extLst>
          </p:nvPr>
        </p:nvGraphicFramePr>
        <p:xfrm>
          <a:off x="781958" y="908720"/>
          <a:ext cx="7239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81730" imgH="971550" progId="Equation.3">
                  <p:embed/>
                </p:oleObj>
              </mc:Choice>
              <mc:Fallback>
                <p:oleObj name="Equation" r:id="rId3" imgW="7181730" imgH="971550" progId="Equation.3">
                  <p:embed/>
                  <p:pic>
                    <p:nvPicPr>
                      <p:cNvPr id="34" name="Object 7">
                        <a:extLst>
                          <a:ext uri="{FF2B5EF4-FFF2-40B4-BE49-F238E27FC236}">
                            <a16:creationId xmlns:a16="http://schemas.microsoft.com/office/drawing/2014/main" id="{E0059D2B-208C-4323-A8B4-1C0659CAB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58" y="908720"/>
                        <a:ext cx="7239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705F35A2-284B-4FDF-852E-286CBDBDF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794445"/>
              </p:ext>
            </p:extLst>
          </p:nvPr>
        </p:nvGraphicFramePr>
        <p:xfrm>
          <a:off x="1012825" y="2132856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10000" imgH="914400" progId="Equation.3">
                  <p:embed/>
                </p:oleObj>
              </mc:Choice>
              <mc:Fallback>
                <p:oleObj name="Equation" r:id="rId5" imgW="3810000" imgH="914400" progId="Equation.3">
                  <p:embed/>
                  <p:pic>
                    <p:nvPicPr>
                      <p:cNvPr id="79880" name="Object 8">
                        <a:extLst>
                          <a:ext uri="{FF2B5EF4-FFF2-40B4-BE49-F238E27FC236}">
                            <a16:creationId xmlns:a16="http://schemas.microsoft.com/office/drawing/2014/main" id="{9AE79010-ADE4-4BF3-9C0F-296DBD9BBE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132856"/>
                        <a:ext cx="381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D1EB512E-5417-414E-A2E3-D4C4027CD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19854"/>
              </p:ext>
            </p:extLst>
          </p:nvPr>
        </p:nvGraphicFramePr>
        <p:xfrm>
          <a:off x="4876800" y="2396381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19100" progId="Equation.3">
                  <p:embed/>
                </p:oleObj>
              </mc:Choice>
              <mc:Fallback>
                <p:oleObj name="Equation" r:id="rId7" imgW="2133600" imgH="419100" progId="Equation.3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3963C1F6-D1BD-4568-BC12-55ECFB56C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96381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2647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6719C-E4C0-443F-A67B-BB502C81DB5B}"/>
              </a:ext>
            </a:extLst>
          </p:cNvPr>
          <p:cNvSpPr txBox="1">
            <a:spLocks noChangeArrowheads="1"/>
          </p:cNvSpPr>
          <p:nvPr/>
        </p:nvSpPr>
        <p:spPr>
          <a:xfrm>
            <a:off x="2548731" y="701452"/>
            <a:ext cx="7092950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四、小结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C9A4EB1-BCCE-49B1-8C13-45F7EBA74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029424"/>
              </p:ext>
            </p:extLst>
          </p:nvPr>
        </p:nvGraphicFramePr>
        <p:xfrm>
          <a:off x="1474092" y="1616348"/>
          <a:ext cx="499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33980" imgH="390615" progId="Equation.3">
                  <p:embed/>
                </p:oleObj>
              </mc:Choice>
              <mc:Fallback>
                <p:oleObj name="Equation" r:id="rId3" imgW="4933980" imgH="390615" progId="Equation.3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14EEFC9F-E968-42C8-9B82-46EF4BD35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092" y="1616348"/>
                        <a:ext cx="499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5ECE13B1-9C8E-4BFC-A319-42A6FEB60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021104"/>
              </p:ext>
            </p:extLst>
          </p:nvPr>
        </p:nvGraphicFramePr>
        <p:xfrm>
          <a:off x="1342678" y="2383160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38300" imgH="409485" progId="Equation.3">
                  <p:embed/>
                </p:oleObj>
              </mc:Choice>
              <mc:Fallback>
                <p:oleObj name="公式" r:id="rId5" imgW="2238300" imgH="409485" progId="Equation.3">
                  <p:embed/>
                  <p:pic>
                    <p:nvPicPr>
                      <p:cNvPr id="95237" name="Object 5">
                        <a:extLst>
                          <a:ext uri="{FF2B5EF4-FFF2-40B4-BE49-F238E27FC236}">
                            <a16:creationId xmlns:a16="http://schemas.microsoft.com/office/drawing/2014/main" id="{2470C944-DFDB-4CEC-82E9-E511C20AB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2383160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4C265BB-AEFA-4EBC-9B48-F5FD40B48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72522"/>
              </p:ext>
            </p:extLst>
          </p:nvPr>
        </p:nvGraphicFramePr>
        <p:xfrm>
          <a:off x="3552478" y="2154560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4090" imgH="857250" progId="Equation.3">
                  <p:embed/>
                </p:oleObj>
              </mc:Choice>
              <mc:Fallback>
                <p:oleObj name="Equation" r:id="rId7" imgW="2124090" imgH="857250" progId="Equation.3">
                  <p:embed/>
                  <p:pic>
                    <p:nvPicPr>
                      <p:cNvPr id="95238" name="Object 6">
                        <a:extLst>
                          <a:ext uri="{FF2B5EF4-FFF2-40B4-BE49-F238E27FC236}">
                            <a16:creationId xmlns:a16="http://schemas.microsoft.com/office/drawing/2014/main" id="{99D3A2F3-D03A-4308-891E-D464AFCF5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478" y="2154560"/>
                        <a:ext cx="218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F48D3B0-D9DB-4F18-AC66-170A61A94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00420"/>
              </p:ext>
            </p:extLst>
          </p:nvPr>
        </p:nvGraphicFramePr>
        <p:xfrm>
          <a:off x="5998865" y="2360935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76370" imgH="409485" progId="Equation.3">
                  <p:embed/>
                </p:oleObj>
              </mc:Choice>
              <mc:Fallback>
                <p:oleObj name="Equation" r:id="rId9" imgW="2276370" imgH="409485" progId="Equation.3">
                  <p:embed/>
                  <p:pic>
                    <p:nvPicPr>
                      <p:cNvPr id="95239" name="Object 7">
                        <a:extLst>
                          <a:ext uri="{FF2B5EF4-FFF2-40B4-BE49-F238E27FC236}">
                            <a16:creationId xmlns:a16="http://schemas.microsoft.com/office/drawing/2014/main" id="{0390504E-F1F0-48EA-BD72-410BC50A2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865" y="2360935"/>
                        <a:ext cx="233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147FE1BB-5352-4D2A-A42A-9A1F2DDCA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546457"/>
              </p:ext>
            </p:extLst>
          </p:nvPr>
        </p:nvGraphicFramePr>
        <p:xfrm>
          <a:off x="8222953" y="2154560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00510" imgH="857250" progId="Equation.3">
                  <p:embed/>
                </p:oleObj>
              </mc:Choice>
              <mc:Fallback>
                <p:oleObj name="Equation" r:id="rId11" imgW="3000510" imgH="857250" progId="Equation.3">
                  <p:embed/>
                  <p:pic>
                    <p:nvPicPr>
                      <p:cNvPr id="95240" name="Object 8">
                        <a:extLst>
                          <a:ext uri="{FF2B5EF4-FFF2-40B4-BE49-F238E27FC236}">
                            <a16:creationId xmlns:a16="http://schemas.microsoft.com/office/drawing/2014/main" id="{D64EE835-056D-4CD0-95B5-6FB60873F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953" y="2154560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4BE07BF1-4FB0-4AF0-ABFC-3A9887727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92166"/>
              </p:ext>
            </p:extLst>
          </p:nvPr>
        </p:nvGraphicFramePr>
        <p:xfrm>
          <a:off x="1496317" y="3212976"/>
          <a:ext cx="515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095980" imgH="409485" progId="Equation.3">
                  <p:embed/>
                </p:oleObj>
              </mc:Choice>
              <mc:Fallback>
                <p:oleObj name="Equation" r:id="rId13" imgW="5095980" imgH="409485" progId="Equation.3">
                  <p:embed/>
                  <p:pic>
                    <p:nvPicPr>
                      <p:cNvPr id="95241" name="Object 9">
                        <a:extLst>
                          <a:ext uri="{FF2B5EF4-FFF2-40B4-BE49-F238E27FC236}">
                            <a16:creationId xmlns:a16="http://schemas.microsoft.com/office/drawing/2014/main" id="{3978F271-2DC8-4D68-B23D-2BE4C2478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17" y="3212976"/>
                        <a:ext cx="515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F61AFBB6-A77D-4948-B6BB-C6BDE947A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9808"/>
              </p:ext>
            </p:extLst>
          </p:nvPr>
        </p:nvGraphicFramePr>
        <p:xfrm>
          <a:off x="3773016" y="5653360"/>
          <a:ext cx="443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372110" imgH="962115" progId="Equation.3">
                  <p:embed/>
                </p:oleObj>
              </mc:Choice>
              <mc:Fallback>
                <p:oleObj name="Equation" r:id="rId15" imgW="4372110" imgH="962115" progId="Equation.3">
                  <p:embed/>
                  <p:pic>
                    <p:nvPicPr>
                      <p:cNvPr id="95242" name="Object 10">
                        <a:extLst>
                          <a:ext uri="{FF2B5EF4-FFF2-40B4-BE49-F238E27FC236}">
                            <a16:creationId xmlns:a16="http://schemas.microsoft.com/office/drawing/2014/main" id="{A5A7F123-C76F-4D65-B674-F1CE3D40E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016" y="5653360"/>
                        <a:ext cx="443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E57B9F-EDC4-456C-A736-B8B9DB97F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14630"/>
              </p:ext>
            </p:extLst>
          </p:nvPr>
        </p:nvGraphicFramePr>
        <p:xfrm>
          <a:off x="3800004" y="3754710"/>
          <a:ext cx="42386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229100" imgH="1790700" progId="Equation.DSMT4">
                  <p:embed/>
                </p:oleObj>
              </mc:Choice>
              <mc:Fallback>
                <p:oleObj name="Equation" r:id="rId17" imgW="4229100" imgH="17907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179F171-2E60-4256-8EDE-112B5E597F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004" y="3754710"/>
                        <a:ext cx="42386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9514FC3C-5429-4A3D-9D2D-21FC431E760D}"/>
              </a:ext>
            </a:extLst>
          </p:cNvPr>
          <p:cNvGrpSpPr>
            <a:grpSpLocks/>
          </p:cNvGrpSpPr>
          <p:nvPr/>
        </p:nvGrpSpPr>
        <p:grpSpPr bwMode="auto">
          <a:xfrm>
            <a:off x="1126654" y="4365897"/>
            <a:ext cx="2590800" cy="522288"/>
            <a:chOff x="467544" y="4365104"/>
            <a:chExt cx="2592288" cy="523220"/>
          </a:xfrm>
        </p:grpSpPr>
        <p:graphicFrame>
          <p:nvGraphicFramePr>
            <p:cNvPr id="17" name="对象 2">
              <a:extLst>
                <a:ext uri="{FF2B5EF4-FFF2-40B4-BE49-F238E27FC236}">
                  <a16:creationId xmlns:a16="http://schemas.microsoft.com/office/drawing/2014/main" id="{55A82753-0812-4E4A-9857-F35DA3ECC1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1070" y="4497831"/>
            <a:ext cx="329832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90" imgH="279279" progId="Equation.DSMT4">
                    <p:embed/>
                  </p:oleObj>
                </mc:Choice>
                <mc:Fallback>
                  <p:oleObj name="Equation" r:id="rId19" imgW="253890" imgH="279279" progId="Equation.DSMT4">
                    <p:embed/>
                    <p:pic>
                      <p:nvPicPr>
                        <p:cNvPr id="40976" name="对象 2">
                          <a:extLst>
                            <a:ext uri="{FF2B5EF4-FFF2-40B4-BE49-F238E27FC236}">
                              <a16:creationId xmlns:a16="http://schemas.microsoft.com/office/drawing/2014/main" id="{23AEC11E-FB03-4214-8D56-5CA8A0093C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070" y="4497831"/>
                          <a:ext cx="329832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F4860660-BAE3-40F2-8C21-6B55A2BB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4365104"/>
              <a:ext cx="2592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（</a:t>
              </a:r>
              <a:r>
                <a:rPr lang="en-US" altLang="zh-CN" sz="2800" b="1">
                  <a:solidFill>
                    <a:srgbClr val="FF0000"/>
                  </a:solidFill>
                </a:rPr>
                <a:t>1</a:t>
              </a:r>
              <a:r>
                <a:rPr lang="zh-CN" altLang="en-US" sz="2800" b="1">
                  <a:solidFill>
                    <a:srgbClr val="FF0000"/>
                  </a:solidFill>
                </a:rPr>
                <a:t>）   已知时，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D8488B1-11A4-4755-93D8-91C72B79D6A8}"/>
              </a:ext>
            </a:extLst>
          </p:cNvPr>
          <p:cNvGrpSpPr>
            <a:grpSpLocks/>
          </p:cNvGrpSpPr>
          <p:nvPr/>
        </p:nvGrpSpPr>
        <p:grpSpPr bwMode="auto">
          <a:xfrm>
            <a:off x="1126654" y="5858147"/>
            <a:ext cx="2590800" cy="523875"/>
            <a:chOff x="467544" y="5858108"/>
            <a:chExt cx="2592288" cy="523220"/>
          </a:xfrm>
        </p:grpSpPr>
        <p:graphicFrame>
          <p:nvGraphicFramePr>
            <p:cNvPr id="20" name="对象 13">
              <a:extLst>
                <a:ext uri="{FF2B5EF4-FFF2-40B4-BE49-F238E27FC236}">
                  <a16:creationId xmlns:a16="http://schemas.microsoft.com/office/drawing/2014/main" id="{C03BDAE6-0AD0-4F04-9952-D334A9578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1070" y="5990835"/>
            <a:ext cx="329832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53890" imgH="279279" progId="Equation.DSMT4">
                    <p:embed/>
                  </p:oleObj>
                </mc:Choice>
                <mc:Fallback>
                  <p:oleObj name="Equation" r:id="rId21" imgW="253890" imgH="279279" progId="Equation.DSMT4">
                    <p:embed/>
                    <p:pic>
                      <p:nvPicPr>
                        <p:cNvPr id="40974" name="对象 13">
                          <a:extLst>
                            <a:ext uri="{FF2B5EF4-FFF2-40B4-BE49-F238E27FC236}">
                              <a16:creationId xmlns:a16="http://schemas.microsoft.com/office/drawing/2014/main" id="{549469D4-6698-4D3E-9540-771F74DA26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070" y="5990835"/>
                          <a:ext cx="329832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7475FD40-11B9-4A8D-8EBF-0539ED37A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5858108"/>
              <a:ext cx="25922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（</a:t>
              </a:r>
              <a:r>
                <a:rPr lang="en-US" altLang="zh-CN" sz="2800" b="1">
                  <a:solidFill>
                    <a:srgbClr val="FF0000"/>
                  </a:solidFill>
                </a:rPr>
                <a:t>2</a:t>
              </a:r>
              <a:r>
                <a:rPr lang="zh-CN" altLang="en-US" sz="2800" b="1">
                  <a:solidFill>
                    <a:srgbClr val="FF0000"/>
                  </a:solidFill>
                </a:rPr>
                <a:t>）   未知时，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6477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0FA4682E-1A74-4A09-A72B-71FE913F2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406463"/>
              </p:ext>
            </p:extLst>
          </p:nvPr>
        </p:nvGraphicFramePr>
        <p:xfrm>
          <a:off x="952500" y="915888"/>
          <a:ext cx="598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24610" imgH="371475" progId="Equation.3">
                  <p:embed/>
                </p:oleObj>
              </mc:Choice>
              <mc:Fallback>
                <p:oleObj name="Equation" r:id="rId3" imgW="5924610" imgH="371475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BC2CA2E4-D983-4270-95AB-82DC9FD9D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15888"/>
                        <a:ext cx="598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A5E65CC-006C-49B3-8D20-8DC67AD03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595878"/>
              </p:ext>
            </p:extLst>
          </p:nvPr>
        </p:nvGraphicFramePr>
        <p:xfrm>
          <a:off x="1019175" y="1671538"/>
          <a:ext cx="314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95550" imgH="447765" progId="Equation.3">
                  <p:embed/>
                </p:oleObj>
              </mc:Choice>
              <mc:Fallback>
                <p:oleObj name="Equation" r:id="rId5" imgW="3095550" imgH="447765" progId="Equation.3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811A1058-7145-4B3F-A0EE-A43803236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671538"/>
                        <a:ext cx="3149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29ED470-53F0-4602-8DB9-84BA6838F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86798"/>
              </p:ext>
            </p:extLst>
          </p:nvPr>
        </p:nvGraphicFramePr>
        <p:xfrm>
          <a:off x="4171950" y="1496913"/>
          <a:ext cx="3898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38590" imgH="1057275" progId="Equation.3">
                  <p:embed/>
                </p:oleObj>
              </mc:Choice>
              <mc:Fallback>
                <p:oleObj name="Equation" r:id="rId7" imgW="3838590" imgH="1057275" progId="Equation.3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4E291ED5-7F8E-428B-ADA8-1BFAEF64C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496913"/>
                        <a:ext cx="3898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D529647F-2ACB-4A05-8C3A-0EA03527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99115"/>
              </p:ext>
            </p:extLst>
          </p:nvPr>
        </p:nvGraphicFramePr>
        <p:xfrm>
          <a:off x="1060450" y="2995513"/>
          <a:ext cx="3035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1340" imgH="447765" progId="Equation.3">
                  <p:embed/>
                </p:oleObj>
              </mc:Choice>
              <mc:Fallback>
                <p:oleObj name="Equation" r:id="rId9" imgW="2981340" imgH="447765" progId="Equation.3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2FD858E0-F90A-4670-8995-33D950242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995513"/>
                        <a:ext cx="3035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1B87FD85-94F5-4DAB-87E3-7DF687AF2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16740"/>
              </p:ext>
            </p:extLst>
          </p:nvPr>
        </p:nvGraphicFramePr>
        <p:xfrm>
          <a:off x="4184650" y="2795488"/>
          <a:ext cx="3873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9420" imgH="1057275" progId="Equation.3">
                  <p:embed/>
                </p:oleObj>
              </mc:Choice>
              <mc:Fallback>
                <p:oleObj name="Equation" r:id="rId11" imgW="3819420" imgH="1057275" progId="Equation.3">
                  <p:embed/>
                  <p:pic>
                    <p:nvPicPr>
                      <p:cNvPr id="96263" name="Object 7">
                        <a:extLst>
                          <a:ext uri="{FF2B5EF4-FFF2-40B4-BE49-F238E27FC236}">
                            <a16:creationId xmlns:a16="http://schemas.microsoft.com/office/drawing/2014/main" id="{A55A8773-16F6-479B-960F-F31863C4C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795488"/>
                        <a:ext cx="38735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0336D057-CAED-4692-A9FD-7EC133FAB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83551"/>
              </p:ext>
            </p:extLst>
          </p:nvPr>
        </p:nvGraphicFramePr>
        <p:xfrm>
          <a:off x="1136650" y="4167088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14940" imgH="447765" progId="Equation.3">
                  <p:embed/>
                </p:oleObj>
              </mc:Choice>
              <mc:Fallback>
                <p:oleObj name="Equation" r:id="rId13" imgW="4514940" imgH="447765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:a16="http://schemas.microsoft.com/office/drawing/2014/main" id="{1157C595-2251-43D3-B66A-DAA2C36DE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167088"/>
                        <a:ext cx="457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57AF8EF-BD03-4C9C-9540-27D7A512F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78428"/>
              </p:ext>
            </p:extLst>
          </p:nvPr>
        </p:nvGraphicFramePr>
        <p:xfrm>
          <a:off x="1192213" y="5005288"/>
          <a:ext cx="565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91160" imgH="962115" progId="Equation.3">
                  <p:embed/>
                </p:oleObj>
              </mc:Choice>
              <mc:Fallback>
                <p:oleObj name="Equation" r:id="rId15" imgW="5591160" imgH="962115" progId="Equation.3">
                  <p:embed/>
                  <p:pic>
                    <p:nvPicPr>
                      <p:cNvPr id="96265" name="Object 9">
                        <a:extLst>
                          <a:ext uri="{FF2B5EF4-FFF2-40B4-BE49-F238E27FC236}">
                            <a16:creationId xmlns:a16="http://schemas.microsoft.com/office/drawing/2014/main" id="{1C0C5F5B-9FE3-4C58-AE17-6BFFF2E11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5005288"/>
                        <a:ext cx="565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8099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26">
            <a:extLst>
              <a:ext uri="{FF2B5EF4-FFF2-40B4-BE49-F238E27FC236}">
                <a16:creationId xmlns:a16="http://schemas.microsoft.com/office/drawing/2014/main" id="{4CEC9D44-64CA-4781-8817-5B1F05205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22680"/>
              </p:ext>
            </p:extLst>
          </p:nvPr>
        </p:nvGraphicFramePr>
        <p:xfrm>
          <a:off x="914400" y="763860"/>
          <a:ext cx="5461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400810" imgH="971550" progId="Equation.3">
                  <p:embed/>
                </p:oleObj>
              </mc:Choice>
              <mc:Fallback>
                <p:oleObj name="公式" r:id="rId3" imgW="5400810" imgH="971550" progId="Equation.3">
                  <p:embed/>
                  <p:pic>
                    <p:nvPicPr>
                      <p:cNvPr id="43010" name="Object 1026">
                        <a:extLst>
                          <a:ext uri="{FF2B5EF4-FFF2-40B4-BE49-F238E27FC236}">
                            <a16:creationId xmlns:a16="http://schemas.microsoft.com/office/drawing/2014/main" id="{BBF33E3D-CDFD-47FB-B3A4-0B68FC138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3860"/>
                        <a:ext cx="5461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>
            <a:extLst>
              <a:ext uri="{FF2B5EF4-FFF2-40B4-BE49-F238E27FC236}">
                <a16:creationId xmlns:a16="http://schemas.microsoft.com/office/drawing/2014/main" id="{FDE5F99F-1421-475D-AB43-E3B9538A8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436117"/>
              </p:ext>
            </p:extLst>
          </p:nvPr>
        </p:nvGraphicFramePr>
        <p:xfrm>
          <a:off x="977900" y="4881835"/>
          <a:ext cx="397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914730" imgH="371475" progId="Equation.3">
                  <p:embed/>
                </p:oleObj>
              </mc:Choice>
              <mc:Fallback>
                <p:oleObj name="公式" r:id="rId5" imgW="3914730" imgH="371475" progId="Equation.3">
                  <p:embed/>
                  <p:pic>
                    <p:nvPicPr>
                      <p:cNvPr id="97283" name="Object 1027">
                        <a:extLst>
                          <a:ext uri="{FF2B5EF4-FFF2-40B4-BE49-F238E27FC236}">
                            <a16:creationId xmlns:a16="http://schemas.microsoft.com/office/drawing/2014/main" id="{3B099220-D6D7-442B-BC1B-CAA0011DB5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881835"/>
                        <a:ext cx="397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8">
            <a:extLst>
              <a:ext uri="{FF2B5EF4-FFF2-40B4-BE49-F238E27FC236}">
                <a16:creationId xmlns:a16="http://schemas.microsoft.com/office/drawing/2014/main" id="{F092616E-8896-48BF-B706-A99BE9BB8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42768"/>
              </p:ext>
            </p:extLst>
          </p:nvPr>
        </p:nvGraphicFramePr>
        <p:xfrm>
          <a:off x="1028700" y="5602560"/>
          <a:ext cx="758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524630" imgH="1009560" progId="Equation.3">
                  <p:embed/>
                </p:oleObj>
              </mc:Choice>
              <mc:Fallback>
                <p:oleObj name="Equation" r:id="rId7" imgW="7524630" imgH="1009560" progId="Equation.3">
                  <p:embed/>
                  <p:pic>
                    <p:nvPicPr>
                      <p:cNvPr id="97284" name="Object 1028">
                        <a:extLst>
                          <a:ext uri="{FF2B5EF4-FFF2-40B4-BE49-F238E27FC236}">
                            <a16:creationId xmlns:a16="http://schemas.microsoft.com/office/drawing/2014/main" id="{79C64E82-4239-44CD-8ABC-50885255A9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602560"/>
                        <a:ext cx="758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E5C9776-4C23-4141-ACD7-6DF25002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1916385"/>
            <a:ext cx="3921125" cy="53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  <a:ea typeface="楷体_GB2312" pitchFamily="1" charset="-122"/>
              </a:rPr>
              <a:t>总体均值          均已知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C8CD9B9A-19C4-473A-8CE7-9563769C7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43537"/>
              </p:ext>
            </p:extLst>
          </p:nvPr>
        </p:nvGraphicFramePr>
        <p:xfrm>
          <a:off x="2329116" y="1998484"/>
          <a:ext cx="758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1669" imgH="393529" progId="Equation.DSMT4">
                  <p:embed/>
                </p:oleObj>
              </mc:Choice>
              <mc:Fallback>
                <p:oleObj name="Equation" r:id="rId9" imgW="761669" imgH="393529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2CA855F0-93A2-4BF3-B571-E454835BC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116" y="1998484"/>
                        <a:ext cx="7588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C676DF50-B689-4708-AA01-FDED976D2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147950"/>
              </p:ext>
            </p:extLst>
          </p:nvPr>
        </p:nvGraphicFramePr>
        <p:xfrm>
          <a:off x="703263" y="2637110"/>
          <a:ext cx="78486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48600" imgH="1917700" progId="Equation.DSMT4">
                  <p:embed/>
                </p:oleObj>
              </mc:Choice>
              <mc:Fallback>
                <p:oleObj name="Equation" r:id="rId11" imgW="7848600" imgH="19177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67A82A21-0C30-4850-9D8E-0B462F7AD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637110"/>
                        <a:ext cx="78486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5359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C40944C7-75E4-49ED-84AE-CC03C7CA3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739516"/>
              </p:ext>
            </p:extLst>
          </p:nvPr>
        </p:nvGraphicFramePr>
        <p:xfrm>
          <a:off x="821646" y="1756321"/>
          <a:ext cx="10911417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05240" imgH="482400" progId="Equation.DSMT4">
                  <p:embed/>
                </p:oleObj>
              </mc:Choice>
              <mc:Fallback>
                <p:oleObj name="Equation" r:id="rId3" imgW="4305240" imgH="482400" progId="Equation.DSMT4">
                  <p:embed/>
                  <p:pic>
                    <p:nvPicPr>
                      <p:cNvPr id="7182" name="Object 14">
                        <a:extLst>
                          <a:ext uri="{FF2B5EF4-FFF2-40B4-BE49-F238E27FC236}">
                            <a16:creationId xmlns:a16="http://schemas.microsoft.com/office/drawing/2014/main" id="{54D27FFB-183C-4486-A7FE-0F64ED0BD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46" y="1756321"/>
                        <a:ext cx="10911417" cy="12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D7BC5F7A-A8CB-4322-86BE-5B09EC736EBC}"/>
              </a:ext>
            </a:extLst>
          </p:cNvPr>
          <p:cNvSpPr txBox="1">
            <a:spLocks noChangeArrowheads="1"/>
          </p:cNvSpPr>
          <p:nvPr/>
        </p:nvSpPr>
        <p:spPr>
          <a:xfrm>
            <a:off x="496888" y="836712"/>
            <a:ext cx="7853362" cy="7620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一、单个总体              的情况</a:t>
            </a:r>
            <a:endParaRPr lang="en-US" altLang="zh-CN"/>
          </a:p>
        </p:txBody>
      </p:sp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93FA73DE-DB33-45D9-80E0-993A0F7447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454056"/>
              </p:ext>
            </p:extLst>
          </p:nvPr>
        </p:nvGraphicFramePr>
        <p:xfrm>
          <a:off x="4448175" y="893862"/>
          <a:ext cx="170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97000" imgH="469900" progId="Equation.3">
                  <p:embed/>
                </p:oleObj>
              </mc:Choice>
              <mc:Fallback>
                <p:oleObj name="Equation" r:id="rId5" imgW="1397000" imgH="469900" progId="Equation.3">
                  <p:embed/>
                  <p:pic>
                    <p:nvPicPr>
                      <p:cNvPr id="3076" name="Object 16">
                        <a:extLst>
                          <a:ext uri="{FF2B5EF4-FFF2-40B4-BE49-F238E27FC236}">
                            <a16:creationId xmlns:a16="http://schemas.microsoft.com/office/drawing/2014/main" id="{F538B79F-7755-4BA8-9A91-F7347499C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893862"/>
                        <a:ext cx="170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A31F0E6F-7E83-479C-AA56-750CAF160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10915"/>
              </p:ext>
            </p:extLst>
          </p:nvPr>
        </p:nvGraphicFramePr>
        <p:xfrm>
          <a:off x="895350" y="3828578"/>
          <a:ext cx="229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38300" imgH="409485" progId="Equation.3">
                  <p:embed/>
                </p:oleObj>
              </mc:Choice>
              <mc:Fallback>
                <p:oleObj name="Equation" r:id="rId7" imgW="2238300" imgH="409485" progId="Equation.3">
                  <p:embed/>
                  <p:pic>
                    <p:nvPicPr>
                      <p:cNvPr id="7186" name="Object 18">
                        <a:extLst>
                          <a:ext uri="{FF2B5EF4-FFF2-40B4-BE49-F238E27FC236}">
                            <a16:creationId xmlns:a16="http://schemas.microsoft.com/office/drawing/2014/main" id="{53FF88DB-B4FD-4555-865E-DE0F126C6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828578"/>
                        <a:ext cx="229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>
            <a:extLst>
              <a:ext uri="{FF2B5EF4-FFF2-40B4-BE49-F238E27FC236}">
                <a16:creationId xmlns:a16="http://schemas.microsoft.com/office/drawing/2014/main" id="{F113D53F-0F79-47A6-BE9E-189B6EC2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3788362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由上节可知:</a:t>
            </a:r>
          </a:p>
        </p:txBody>
      </p:sp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E4B71E93-9367-46A8-836D-1EB74C4A2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13841"/>
              </p:ext>
            </p:extLst>
          </p:nvPr>
        </p:nvGraphicFramePr>
        <p:xfrm>
          <a:off x="843334" y="4701703"/>
          <a:ext cx="622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162750" imgH="390615" progId="Equation.3">
                  <p:embed/>
                </p:oleObj>
              </mc:Choice>
              <mc:Fallback>
                <p:oleObj name="Equation" r:id="rId9" imgW="6162750" imgH="390615" progId="Equation.3">
                  <p:embed/>
                  <p:pic>
                    <p:nvPicPr>
                      <p:cNvPr id="7188" name="Object 20">
                        <a:extLst>
                          <a:ext uri="{FF2B5EF4-FFF2-40B4-BE49-F238E27FC236}">
                            <a16:creationId xmlns:a16="http://schemas.microsoft.com/office/drawing/2014/main" id="{ED20F03F-49C4-4D58-93F7-13CB7ADBF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334" y="4701703"/>
                        <a:ext cx="6223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>
            <a:extLst>
              <a:ext uri="{FF2B5EF4-FFF2-40B4-BE49-F238E27FC236}">
                <a16:creationId xmlns:a16="http://schemas.microsoft.com/office/drawing/2014/main" id="{7867D010-0578-4329-98CD-6EF533979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2775"/>
              </p:ext>
            </p:extLst>
          </p:nvPr>
        </p:nvGraphicFramePr>
        <p:xfrm>
          <a:off x="6863134" y="4458816"/>
          <a:ext cx="218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24090" imgH="857250" progId="Equation.3">
                  <p:embed/>
                </p:oleObj>
              </mc:Choice>
              <mc:Fallback>
                <p:oleObj name="Equation" r:id="rId11" imgW="2124090" imgH="857250" progId="Equation.3">
                  <p:embed/>
                  <p:pic>
                    <p:nvPicPr>
                      <p:cNvPr id="7189" name="Object 21">
                        <a:extLst>
                          <a:ext uri="{FF2B5EF4-FFF2-40B4-BE49-F238E27FC236}">
                            <a16:creationId xmlns:a16="http://schemas.microsoft.com/office/drawing/2014/main" id="{750622DA-23C6-405B-8CB2-BB36ABBCD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3134" y="4458816"/>
                        <a:ext cx="218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5">
            <a:extLst>
              <a:ext uri="{FF2B5EF4-FFF2-40B4-BE49-F238E27FC236}">
                <a16:creationId xmlns:a16="http://schemas.microsoft.com/office/drawing/2014/main" id="{F1B87862-151A-4CF0-AE32-0CE202FD23E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049116"/>
            <a:ext cx="4103687" cy="579437"/>
            <a:chOff x="521" y="2087"/>
            <a:chExt cx="2585" cy="365"/>
          </a:xfrm>
        </p:grpSpPr>
        <p:graphicFrame>
          <p:nvGraphicFramePr>
            <p:cNvPr id="22" name="Object 22">
              <a:extLst>
                <a:ext uri="{FF2B5EF4-FFF2-40B4-BE49-F238E27FC236}">
                  <a16:creationId xmlns:a16="http://schemas.microsoft.com/office/drawing/2014/main" id="{0ADFD631-AC77-4476-8B43-95E239A71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2132"/>
            <a:ext cx="229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152790" imgH="362040" progId="Equation.3">
                    <p:embed/>
                  </p:oleObj>
                </mc:Choice>
                <mc:Fallback>
                  <p:oleObj name="公式" r:id="rId13" imgW="3152790" imgH="362040" progId="Equation.3">
                    <p:embed/>
                    <p:pic>
                      <p:nvPicPr>
                        <p:cNvPr id="3082" name="Object 22">
                          <a:extLst>
                            <a:ext uri="{FF2B5EF4-FFF2-40B4-BE49-F238E27FC236}">
                              <a16:creationId xmlns:a16="http://schemas.microsoft.com/office/drawing/2014/main" id="{A5DE2F8C-FF84-44A9-BBEC-0781C3E18D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2132"/>
                          <a:ext cx="229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E492425-F673-45FF-9A90-3DFF9EEA1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087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07E9283-FACC-4767-8719-E17A3B2A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764704"/>
            <a:ext cx="11128379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包糖机某日开工包了12包糖,称得质量(单位:克)分别为506,500,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495,488,504,486,505,513,521,520,512,485. 假设重量服从正态分布,</a:t>
            </a:r>
            <a:endParaRPr kumimoji="1" lang="zh-CN" altLang="en-US" sz="2800" b="1" dirty="0">
              <a:latin typeface="宋体" panose="02010600030101010101" pitchFamily="2" charset="-122"/>
              <a:sym typeface="Math1" pitchFamily="2" charset="2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2F04DAE-9165-4DC1-818C-1F9C0A5DD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84" y="2930776"/>
            <a:ext cx="1281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AECC1F03-56FE-4F34-8A7F-7168C74AE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321780"/>
              </p:ext>
            </p:extLst>
          </p:nvPr>
        </p:nvGraphicFramePr>
        <p:xfrm>
          <a:off x="1847034" y="3006976"/>
          <a:ext cx="238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393700" progId="Equation.3">
                  <p:embed/>
                </p:oleObj>
              </mc:Choice>
              <mc:Fallback>
                <p:oleObj name="Equation" r:id="rId3" imgW="2387600" imgH="393700" progId="Equation.3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DE7EC45D-C7CA-48F8-B625-E502119D6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34" y="3006976"/>
                        <a:ext cx="238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8EA69700-B538-44FA-BD43-1BA371847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456812"/>
              </p:ext>
            </p:extLst>
          </p:nvPr>
        </p:nvGraphicFramePr>
        <p:xfrm>
          <a:off x="4352109" y="2964103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21000" imgH="419100" progId="Equation.3">
                  <p:embed/>
                </p:oleObj>
              </mc:Choice>
              <mc:Fallback>
                <p:oleObj name="Equation" r:id="rId5" imgW="2921000" imgH="419100" progId="Equation.3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id="{4E97A9CA-730F-4B3A-B8BF-05DDDE895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109" y="2964103"/>
                        <a:ext cx="292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8604215E-A301-4954-AF08-A533ED34F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13860"/>
              </p:ext>
            </p:extLst>
          </p:nvPr>
        </p:nvGraphicFramePr>
        <p:xfrm>
          <a:off x="778646" y="3640652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98800" imgH="431800" progId="Equation.3">
                  <p:embed/>
                </p:oleObj>
              </mc:Choice>
              <mc:Fallback>
                <p:oleObj name="Equation" r:id="rId7" imgW="3098800" imgH="431800" progId="Equation.3">
                  <p:embed/>
                  <p:pic>
                    <p:nvPicPr>
                      <p:cNvPr id="52235" name="Object 11">
                        <a:extLst>
                          <a:ext uri="{FF2B5EF4-FFF2-40B4-BE49-F238E27FC236}">
                            <a16:creationId xmlns:a16="http://schemas.microsoft.com/office/drawing/2014/main" id="{A50A2318-4EBA-4922-9B07-052834B7F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46" y="3640652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A229C643-D2F4-45B8-8717-509AF29BB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77759"/>
              </p:ext>
            </p:extLst>
          </p:nvPr>
        </p:nvGraphicFramePr>
        <p:xfrm>
          <a:off x="5675190" y="3640652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46400" imgH="444500" progId="Equation.3">
                  <p:embed/>
                </p:oleObj>
              </mc:Choice>
              <mc:Fallback>
                <p:oleObj name="Equation" r:id="rId9" imgW="2946400" imgH="444500" progId="Equation.3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id="{A6CAB6FF-C825-42DB-A43E-0C9D1FE75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190" y="3640652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2C450235-9916-4AAD-833B-72676DCAC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7336"/>
              </p:ext>
            </p:extLst>
          </p:nvPr>
        </p:nvGraphicFramePr>
        <p:xfrm>
          <a:off x="834163" y="1832792"/>
          <a:ext cx="10949675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35360" imgH="457200" progId="Equation.DSMT4">
                  <p:embed/>
                </p:oleObj>
              </mc:Choice>
              <mc:Fallback>
                <p:oleObj name="Equation" r:id="rId11" imgW="4635360" imgH="457200" progId="Equation.DSMT4">
                  <p:embed/>
                  <p:pic>
                    <p:nvPicPr>
                      <p:cNvPr id="4105" name="Object 19">
                        <a:extLst>
                          <a:ext uri="{FF2B5EF4-FFF2-40B4-BE49-F238E27FC236}">
                            <a16:creationId xmlns:a16="http://schemas.microsoft.com/office/drawing/2014/main" id="{1A75758E-65F7-4C87-9C0C-9DF0E41D2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63" y="1832792"/>
                        <a:ext cx="10949675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>
            <a:extLst>
              <a:ext uri="{FF2B5EF4-FFF2-40B4-BE49-F238E27FC236}">
                <a16:creationId xmlns:a16="http://schemas.microsoft.com/office/drawing/2014/main" id="{58DB76E3-085B-49D3-A997-D3CBA5095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763674"/>
              </p:ext>
            </p:extLst>
          </p:nvPr>
        </p:nvGraphicFramePr>
        <p:xfrm>
          <a:off x="3693296" y="3410465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97100" imgH="838200" progId="Equation.3">
                  <p:embed/>
                </p:oleObj>
              </mc:Choice>
              <mc:Fallback>
                <p:oleObj name="Equation" r:id="rId13" imgW="2197100" imgH="838200" progId="Equation.3">
                  <p:embed/>
                  <p:pic>
                    <p:nvPicPr>
                      <p:cNvPr id="52252" name="Object 28">
                        <a:extLst>
                          <a:ext uri="{FF2B5EF4-FFF2-40B4-BE49-F238E27FC236}">
                            <a16:creationId xmlns:a16="http://schemas.microsoft.com/office/drawing/2014/main" id="{8CF57201-4469-4209-A54E-A195A4A4B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296" y="3410465"/>
                        <a:ext cx="2197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9">
            <a:extLst>
              <a:ext uri="{FF2B5EF4-FFF2-40B4-BE49-F238E27FC236}">
                <a16:creationId xmlns:a16="http://schemas.microsoft.com/office/drawing/2014/main" id="{F7864C59-8C78-4AF6-A3B4-C81A18CA4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22629"/>
              </p:ext>
            </p:extLst>
          </p:nvPr>
        </p:nvGraphicFramePr>
        <p:xfrm>
          <a:off x="8715253" y="3696215"/>
          <a:ext cx="901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01309" imgH="368140" progId="Equation.3">
                  <p:embed/>
                </p:oleObj>
              </mc:Choice>
              <mc:Fallback>
                <p:oleObj name="Equation" r:id="rId15" imgW="901309" imgH="368140" progId="Equation.3">
                  <p:embed/>
                  <p:pic>
                    <p:nvPicPr>
                      <p:cNvPr id="52253" name="Object 29">
                        <a:extLst>
                          <a:ext uri="{FF2B5EF4-FFF2-40B4-BE49-F238E27FC236}">
                            <a16:creationId xmlns:a16="http://schemas.microsoft.com/office/drawing/2014/main" id="{9343A231-2506-409F-895E-57CAA4AC7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253" y="3696215"/>
                        <a:ext cx="901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0">
            <a:extLst>
              <a:ext uri="{FF2B5EF4-FFF2-40B4-BE49-F238E27FC236}">
                <a16:creationId xmlns:a16="http://schemas.microsoft.com/office/drawing/2014/main" id="{D54C3830-3AC2-4794-A0F7-5DE8ED44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84" y="802880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19" name="Object 3074">
            <a:extLst>
              <a:ext uri="{FF2B5EF4-FFF2-40B4-BE49-F238E27FC236}">
                <a16:creationId xmlns:a16="http://schemas.microsoft.com/office/drawing/2014/main" id="{B7F8FFA5-15DC-4C85-BAB7-7B546E398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50744"/>
              </p:ext>
            </p:extLst>
          </p:nvPr>
        </p:nvGraphicFramePr>
        <p:xfrm>
          <a:off x="1394023" y="5085184"/>
          <a:ext cx="1968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68500" imgH="850900" progId="Equation.3">
                  <p:embed/>
                </p:oleObj>
              </mc:Choice>
              <mc:Fallback>
                <p:oleObj name="Equation" r:id="rId17" imgW="1968500" imgH="850900" progId="Equation.3">
                  <p:embed/>
                  <p:pic>
                    <p:nvPicPr>
                      <p:cNvPr id="82946" name="Object 3074">
                        <a:extLst>
                          <a:ext uri="{FF2B5EF4-FFF2-40B4-BE49-F238E27FC236}">
                            <a16:creationId xmlns:a16="http://schemas.microsoft.com/office/drawing/2014/main" id="{B91CB832-A4F3-40C2-AAB3-8AC4B9061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023" y="5085184"/>
                        <a:ext cx="1968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075">
            <a:extLst>
              <a:ext uri="{FF2B5EF4-FFF2-40B4-BE49-F238E27FC236}">
                <a16:creationId xmlns:a16="http://schemas.microsoft.com/office/drawing/2014/main" id="{2C7510DA-3531-4FD2-97A9-9081A86D0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9669"/>
              </p:ext>
            </p:extLst>
          </p:nvPr>
        </p:nvGraphicFramePr>
        <p:xfrm>
          <a:off x="3379986" y="5126459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09900" imgH="850900" progId="Equation.3">
                  <p:embed/>
                </p:oleObj>
              </mc:Choice>
              <mc:Fallback>
                <p:oleObj name="Equation" r:id="rId19" imgW="3009900" imgH="850900" progId="Equation.3">
                  <p:embed/>
                  <p:pic>
                    <p:nvPicPr>
                      <p:cNvPr id="82947" name="Object 3075">
                        <a:extLst>
                          <a:ext uri="{FF2B5EF4-FFF2-40B4-BE49-F238E27FC236}">
                            <a16:creationId xmlns:a16="http://schemas.microsoft.com/office/drawing/2014/main" id="{E78F0FD1-3BC9-48FE-ADC9-42B23D16F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986" y="5126459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076">
            <a:extLst>
              <a:ext uri="{FF2B5EF4-FFF2-40B4-BE49-F238E27FC236}">
                <a16:creationId xmlns:a16="http://schemas.microsoft.com/office/drawing/2014/main" id="{E7EA2451-789C-4C87-A5F8-D275D92F9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31333"/>
              </p:ext>
            </p:extLst>
          </p:nvPr>
        </p:nvGraphicFramePr>
        <p:xfrm>
          <a:off x="6389886" y="5369347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84300" imgH="368300" progId="Equation.3">
                  <p:embed/>
                </p:oleObj>
              </mc:Choice>
              <mc:Fallback>
                <p:oleObj name="Equation" r:id="rId21" imgW="1384300" imgH="368300" progId="Equation.3">
                  <p:embed/>
                  <p:pic>
                    <p:nvPicPr>
                      <p:cNvPr id="82948" name="Object 3076">
                        <a:extLst>
                          <a:ext uri="{FF2B5EF4-FFF2-40B4-BE49-F238E27FC236}">
                            <a16:creationId xmlns:a16="http://schemas.microsoft.com/office/drawing/2014/main" id="{D7C2BBB2-9728-4D8F-88E3-5D7D64897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886" y="5369347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77">
            <a:extLst>
              <a:ext uri="{FF2B5EF4-FFF2-40B4-BE49-F238E27FC236}">
                <a16:creationId xmlns:a16="http://schemas.microsoft.com/office/drawing/2014/main" id="{E2DF6568-2C29-4A22-BA61-B4D304F0C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18788"/>
              </p:ext>
            </p:extLst>
          </p:nvPr>
        </p:nvGraphicFramePr>
        <p:xfrm>
          <a:off x="1364780" y="4193009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955800" imgH="850900" progId="Equation.3">
                  <p:embed/>
                </p:oleObj>
              </mc:Choice>
              <mc:Fallback>
                <p:oleObj name="Equation" r:id="rId23" imgW="1955800" imgH="850900" progId="Equation.3">
                  <p:embed/>
                  <p:pic>
                    <p:nvPicPr>
                      <p:cNvPr id="5125" name="Object 3077">
                        <a:extLst>
                          <a:ext uri="{FF2B5EF4-FFF2-40B4-BE49-F238E27FC236}">
                            <a16:creationId xmlns:a16="http://schemas.microsoft.com/office/drawing/2014/main" id="{11A32B12-BE98-4522-844A-F675B9694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780" y="4193009"/>
                        <a:ext cx="1955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78">
            <a:extLst>
              <a:ext uri="{FF2B5EF4-FFF2-40B4-BE49-F238E27FC236}">
                <a16:creationId xmlns:a16="http://schemas.microsoft.com/office/drawing/2014/main" id="{82BE6F8A-F80B-4069-AC4F-160558D78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92207"/>
              </p:ext>
            </p:extLst>
          </p:nvPr>
        </p:nvGraphicFramePr>
        <p:xfrm>
          <a:off x="3377730" y="4234284"/>
          <a:ext cx="3009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009900" imgH="850900" progId="Equation.3">
                  <p:embed/>
                </p:oleObj>
              </mc:Choice>
              <mc:Fallback>
                <p:oleObj name="Equation" r:id="rId25" imgW="3009900" imgH="850900" progId="Equation.3">
                  <p:embed/>
                  <p:pic>
                    <p:nvPicPr>
                      <p:cNvPr id="82950" name="Object 3078">
                        <a:extLst>
                          <a:ext uri="{FF2B5EF4-FFF2-40B4-BE49-F238E27FC236}">
                            <a16:creationId xmlns:a16="http://schemas.microsoft.com/office/drawing/2014/main" id="{D07AB352-E6E6-4989-A812-1CCF07FE6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7730" y="4234284"/>
                        <a:ext cx="3009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79">
            <a:extLst>
              <a:ext uri="{FF2B5EF4-FFF2-40B4-BE49-F238E27FC236}">
                <a16:creationId xmlns:a16="http://schemas.microsoft.com/office/drawing/2014/main" id="{AB7D1A5E-CC57-4AD9-A586-76D10540F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548294"/>
              </p:ext>
            </p:extLst>
          </p:nvPr>
        </p:nvGraphicFramePr>
        <p:xfrm>
          <a:off x="6451130" y="4456534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384300" imgH="368300" progId="Equation.3">
                  <p:embed/>
                </p:oleObj>
              </mc:Choice>
              <mc:Fallback>
                <p:oleObj name="Equation" r:id="rId27" imgW="1384300" imgH="368300" progId="Equation.3">
                  <p:embed/>
                  <p:pic>
                    <p:nvPicPr>
                      <p:cNvPr id="82951" name="Object 3079">
                        <a:extLst>
                          <a:ext uri="{FF2B5EF4-FFF2-40B4-BE49-F238E27FC236}">
                            <a16:creationId xmlns:a16="http://schemas.microsoft.com/office/drawing/2014/main" id="{C0417823-2903-4754-A462-80F64722F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130" y="4456534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C49231C-0BB5-4A29-802A-72C6D6F17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22563"/>
              </p:ext>
            </p:extLst>
          </p:nvPr>
        </p:nvGraphicFramePr>
        <p:xfrm>
          <a:off x="1384832" y="6093296"/>
          <a:ext cx="574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740988" imgH="444976" progId="Equation.DSMT4">
                  <p:embed/>
                </p:oleObj>
              </mc:Choice>
              <mc:Fallback>
                <p:oleObj name="Equation" r:id="rId29" imgW="5740988" imgH="44497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384832" y="6093296"/>
                        <a:ext cx="5740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B60EB5D-98D4-49A6-A27C-14B2E5F2B4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498506"/>
              </p:ext>
            </p:extLst>
          </p:nvPr>
        </p:nvGraphicFramePr>
        <p:xfrm>
          <a:off x="6813546" y="6130815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91113" imgH="393494" progId="Equation.DSMT4">
                  <p:embed/>
                </p:oleObj>
              </mc:Choice>
              <mc:Fallback>
                <p:oleObj name="Equation" r:id="rId31" imgW="2591113" imgH="39349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813546" y="6130815"/>
                        <a:ext cx="2590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960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0">
            <a:extLst>
              <a:ext uri="{FF2B5EF4-FFF2-40B4-BE49-F238E27FC236}">
                <a16:creationId xmlns:a16="http://schemas.microsoft.com/office/drawing/2014/main" id="{E4F142D5-2514-4D12-852D-E394E1A14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7563"/>
              </p:ext>
            </p:extLst>
          </p:nvPr>
        </p:nvGraphicFramePr>
        <p:xfrm>
          <a:off x="2260600" y="2285454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400" imgH="431800" progId="Equation.3">
                  <p:embed/>
                </p:oleObj>
              </mc:Choice>
              <mc:Fallback>
                <p:oleObj name="Equation" r:id="rId3" imgW="1930400" imgH="431800" progId="Equation.3">
                  <p:embed/>
                  <p:pic>
                    <p:nvPicPr>
                      <p:cNvPr id="6146" name="Object 20">
                        <a:extLst>
                          <a:ext uri="{FF2B5EF4-FFF2-40B4-BE49-F238E27FC236}">
                            <a16:creationId xmlns:a16="http://schemas.microsoft.com/office/drawing/2014/main" id="{1E5B2AA6-661B-46E9-AA79-C286FCF1F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285454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>
            <a:extLst>
              <a:ext uri="{FF2B5EF4-FFF2-40B4-BE49-F238E27FC236}">
                <a16:creationId xmlns:a16="http://schemas.microsoft.com/office/drawing/2014/main" id="{463D3BE4-9B90-4C99-95A9-6CB700157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821950"/>
              </p:ext>
            </p:extLst>
          </p:nvPr>
        </p:nvGraphicFramePr>
        <p:xfrm>
          <a:off x="793750" y="3104604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46900" imgH="444500" progId="Equation.3">
                  <p:embed/>
                </p:oleObj>
              </mc:Choice>
              <mc:Fallback>
                <p:oleObj name="Equation" r:id="rId5" imgW="6946900" imgH="444500" progId="Equation.3">
                  <p:embed/>
                  <p:pic>
                    <p:nvPicPr>
                      <p:cNvPr id="24603" name="Object 27">
                        <a:extLst>
                          <a:ext uri="{FF2B5EF4-FFF2-40B4-BE49-F238E27FC236}">
                            <a16:creationId xmlns:a16="http://schemas.microsoft.com/office/drawing/2014/main" id="{AE84BBD1-3885-4273-BA87-A92F134D8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104604"/>
                        <a:ext cx="694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8">
            <a:extLst>
              <a:ext uri="{FF2B5EF4-FFF2-40B4-BE49-F238E27FC236}">
                <a16:creationId xmlns:a16="http://schemas.microsoft.com/office/drawing/2014/main" id="{A555F5AC-2117-48BC-B68B-0A67945601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647484"/>
              </p:ext>
            </p:extLst>
          </p:nvPr>
        </p:nvGraphicFramePr>
        <p:xfrm>
          <a:off x="2573908" y="3739604"/>
          <a:ext cx="257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4230" imgH="333465" progId="Equation.3">
                  <p:embed/>
                </p:oleObj>
              </mc:Choice>
              <mc:Fallback>
                <p:oleObj name="Equation" r:id="rId7" imgW="2524230" imgH="333465" progId="Equation.3">
                  <p:embed/>
                  <p:pic>
                    <p:nvPicPr>
                      <p:cNvPr id="24604" name="Object 28">
                        <a:extLst>
                          <a:ext uri="{FF2B5EF4-FFF2-40B4-BE49-F238E27FC236}">
                            <a16:creationId xmlns:a16="http://schemas.microsoft.com/office/drawing/2014/main" id="{C51C552C-325F-4625-8A7D-D0EAFE4F1E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908" y="3739604"/>
                        <a:ext cx="257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9">
            <a:extLst>
              <a:ext uri="{FF2B5EF4-FFF2-40B4-BE49-F238E27FC236}">
                <a16:creationId xmlns:a16="http://schemas.microsoft.com/office/drawing/2014/main" id="{D1F21523-5ACE-4FE9-86BE-8962A2770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28118"/>
              </p:ext>
            </p:extLst>
          </p:nvPr>
        </p:nvGraphicFramePr>
        <p:xfrm>
          <a:off x="788988" y="4654004"/>
          <a:ext cx="697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15240" imgH="1457325" progId="Equation.3">
                  <p:embed/>
                </p:oleObj>
              </mc:Choice>
              <mc:Fallback>
                <p:oleObj name="Equation" r:id="rId9" imgW="6915240" imgH="1457325" progId="Equation.3">
                  <p:embed/>
                  <p:pic>
                    <p:nvPicPr>
                      <p:cNvPr id="24605" name="Object 29">
                        <a:extLst>
                          <a:ext uri="{FF2B5EF4-FFF2-40B4-BE49-F238E27FC236}">
                            <a16:creationId xmlns:a16="http://schemas.microsoft.com/office/drawing/2014/main" id="{10203109-6AF7-4D92-AD48-7B0AD963E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654004"/>
                        <a:ext cx="697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>
            <a:extLst>
              <a:ext uri="{FF2B5EF4-FFF2-40B4-BE49-F238E27FC236}">
                <a16:creationId xmlns:a16="http://schemas.microsoft.com/office/drawing/2014/main" id="{DD8A1047-9704-4563-BB38-50CD51F27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173549"/>
              </p:ext>
            </p:extLst>
          </p:nvPr>
        </p:nvGraphicFramePr>
        <p:xfrm>
          <a:off x="4191000" y="2334666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23586" imgH="368140" progId="Equation.3">
                  <p:embed/>
                </p:oleObj>
              </mc:Choice>
              <mc:Fallback>
                <p:oleObj name="Equation" r:id="rId11" imgW="723586" imgH="368140" progId="Equation.3">
                  <p:embed/>
                  <p:pic>
                    <p:nvPicPr>
                      <p:cNvPr id="24608" name="Object 32">
                        <a:extLst>
                          <a:ext uri="{FF2B5EF4-FFF2-40B4-BE49-F238E27FC236}">
                            <a16:creationId xmlns:a16="http://schemas.microsoft.com/office/drawing/2014/main" id="{A918AECB-D186-4A23-A503-5E21B681C2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34666"/>
                        <a:ext cx="723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6">
            <a:extLst>
              <a:ext uri="{FF2B5EF4-FFF2-40B4-BE49-F238E27FC236}">
                <a16:creationId xmlns:a16="http://schemas.microsoft.com/office/drawing/2014/main" id="{65BA7E58-7C84-4BC5-BD26-22D23687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379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查表得</a:t>
            </a:r>
          </a:p>
        </p:txBody>
      </p:sp>
      <p:graphicFrame>
        <p:nvGraphicFramePr>
          <p:cNvPr id="14" name="对象 1">
            <a:extLst>
              <a:ext uri="{FF2B5EF4-FFF2-40B4-BE49-F238E27FC236}">
                <a16:creationId xmlns:a16="http://schemas.microsoft.com/office/drawing/2014/main" id="{4E359940-0F6E-411E-9D8D-BF3BBEEA3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624957"/>
              </p:ext>
            </p:extLst>
          </p:nvPr>
        </p:nvGraphicFramePr>
        <p:xfrm>
          <a:off x="825500" y="964654"/>
          <a:ext cx="313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36900" imgH="431800" progId="Equation.3">
                  <p:embed/>
                </p:oleObj>
              </mc:Choice>
              <mc:Fallback>
                <p:oleObj name="Equation" r:id="rId13" imgW="3136900" imgH="431800" progId="Equation.3">
                  <p:embed/>
                  <p:pic>
                    <p:nvPicPr>
                      <p:cNvPr id="6154" name="对象 1">
                        <a:extLst>
                          <a:ext uri="{FF2B5EF4-FFF2-40B4-BE49-F238E27FC236}">
                            <a16:creationId xmlns:a16="http://schemas.microsoft.com/office/drawing/2014/main" id="{46B55CC8-A829-4CB3-AFE5-F48ED7BBA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964654"/>
                        <a:ext cx="3136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>
            <a:extLst>
              <a:ext uri="{FF2B5EF4-FFF2-40B4-BE49-F238E27FC236}">
                <a16:creationId xmlns:a16="http://schemas.microsoft.com/office/drawing/2014/main" id="{55BCB61B-3E63-4E8F-BE7E-9BB2205F8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93967"/>
              </p:ext>
            </p:extLst>
          </p:nvPr>
        </p:nvGraphicFramePr>
        <p:xfrm>
          <a:off x="3949700" y="764629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74900" imgH="838200" progId="Equation.3">
                  <p:embed/>
                </p:oleObj>
              </mc:Choice>
              <mc:Fallback>
                <p:oleObj name="Equation" r:id="rId15" imgW="2374900" imgH="838200" progId="Equation.3">
                  <p:embed/>
                  <p:pic>
                    <p:nvPicPr>
                      <p:cNvPr id="6155" name="对象 2">
                        <a:extLst>
                          <a:ext uri="{FF2B5EF4-FFF2-40B4-BE49-F238E27FC236}">
                            <a16:creationId xmlns:a16="http://schemas.microsoft.com/office/drawing/2014/main" id="{FBDAE84F-77AE-4483-878D-DB2D8DF8C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764629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23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D97B902F-9356-4172-87B9-B78588E82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914400"/>
          <a:ext cx="2336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76370" imgH="409485" progId="Equation.3">
                  <p:embed/>
                </p:oleObj>
              </mc:Choice>
              <mc:Fallback>
                <p:oleObj name="公式" r:id="rId3" imgW="2276370" imgH="409485" progId="Equation.3">
                  <p:embed/>
                  <p:pic>
                    <p:nvPicPr>
                      <p:cNvPr id="7170" name="Object 19">
                        <a:extLst>
                          <a:ext uri="{FF2B5EF4-FFF2-40B4-BE49-F238E27FC236}">
                            <a16:creationId xmlns:a16="http://schemas.microsoft.com/office/drawing/2014/main" id="{C6104745-AA0B-4B86-9EF7-33343ADAC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914400"/>
                        <a:ext cx="2336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>
            <a:extLst>
              <a:ext uri="{FF2B5EF4-FFF2-40B4-BE49-F238E27FC236}">
                <a16:creationId xmlns:a16="http://schemas.microsoft.com/office/drawing/2014/main" id="{BC7B01E7-95BE-441C-813B-5B8DADFF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029451"/>
              </p:ext>
            </p:extLst>
          </p:nvPr>
        </p:nvGraphicFramePr>
        <p:xfrm>
          <a:off x="895350" y="2852936"/>
          <a:ext cx="1050000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4920" imgH="457200" progId="Equation.DSMT4">
                  <p:embed/>
                </p:oleObj>
              </mc:Choice>
              <mc:Fallback>
                <p:oleObj name="Equation" r:id="rId5" imgW="4444920" imgH="457200" progId="Equation.DSMT4">
                  <p:embed/>
                  <p:pic>
                    <p:nvPicPr>
                      <p:cNvPr id="21524" name="Object 20">
                        <a:extLst>
                          <a:ext uri="{FF2B5EF4-FFF2-40B4-BE49-F238E27FC236}">
                            <a16:creationId xmlns:a16="http://schemas.microsoft.com/office/drawing/2014/main" id="{932DB70B-F39A-47E1-A59C-12610AF09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852936"/>
                        <a:ext cx="10500000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7CA08B69-C0FD-456D-AB75-90BE9D3C4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6254"/>
              </p:ext>
            </p:extLst>
          </p:nvPr>
        </p:nvGraphicFramePr>
        <p:xfrm>
          <a:off x="802217" y="3933056"/>
          <a:ext cx="796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62900" imgH="508000" progId="Equation.3">
                  <p:embed/>
                </p:oleObj>
              </mc:Choice>
              <mc:Fallback>
                <p:oleObj name="Equation" r:id="rId7" imgW="7962900" imgH="508000" progId="Equation.3">
                  <p:embed/>
                  <p:pic>
                    <p:nvPicPr>
                      <p:cNvPr id="21525" name="Object 21">
                        <a:extLst>
                          <a:ext uri="{FF2B5EF4-FFF2-40B4-BE49-F238E27FC236}">
                            <a16:creationId xmlns:a16="http://schemas.microsoft.com/office/drawing/2014/main" id="{017ECC26-5A71-41E0-81A2-D768208FE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217" y="3933056"/>
                        <a:ext cx="796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>
            <a:extLst>
              <a:ext uri="{FF2B5EF4-FFF2-40B4-BE49-F238E27FC236}">
                <a16:creationId xmlns:a16="http://schemas.microsoft.com/office/drawing/2014/main" id="{DC83B661-8983-4E7E-977B-2DD2B0BE7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34866"/>
              </p:ext>
            </p:extLst>
          </p:nvPr>
        </p:nvGraphicFramePr>
        <p:xfrm>
          <a:off x="920750" y="1707034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48120" imgH="390615" progId="Equation.3">
                  <p:embed/>
                </p:oleObj>
              </mc:Choice>
              <mc:Fallback>
                <p:oleObj name="Equation" r:id="rId9" imgW="4848120" imgH="390615" progId="Equation.3">
                  <p:embed/>
                  <p:pic>
                    <p:nvPicPr>
                      <p:cNvPr id="21529" name="Object 25">
                        <a:extLst>
                          <a:ext uri="{FF2B5EF4-FFF2-40B4-BE49-F238E27FC236}">
                            <a16:creationId xmlns:a16="http://schemas.microsoft.com/office/drawing/2014/main" id="{B6467D7E-DEBE-48A2-B7CA-B41747F2A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707034"/>
                        <a:ext cx="490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A019E596-578C-4FFE-BF70-AEF6A1F78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70711"/>
              </p:ext>
            </p:extLst>
          </p:nvPr>
        </p:nvGraphicFramePr>
        <p:xfrm>
          <a:off x="5562600" y="1484784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00510" imgH="857250" progId="Equation.3">
                  <p:embed/>
                </p:oleObj>
              </mc:Choice>
              <mc:Fallback>
                <p:oleObj name="Equation" r:id="rId11" imgW="3000510" imgH="857250" progId="Equation.3">
                  <p:embed/>
                  <p:pic>
                    <p:nvPicPr>
                      <p:cNvPr id="21530" name="Object 26">
                        <a:extLst>
                          <a:ext uri="{FF2B5EF4-FFF2-40B4-BE49-F238E27FC236}">
                            <a16:creationId xmlns:a16="http://schemas.microsoft.com/office/drawing/2014/main" id="{AB7335E4-7BA3-4306-9098-55F73C8D64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84784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7">
            <a:extLst>
              <a:ext uri="{FF2B5EF4-FFF2-40B4-BE49-F238E27FC236}">
                <a16:creationId xmlns:a16="http://schemas.microsoft.com/office/drawing/2014/main" id="{8F74F5FC-BE5D-451D-806D-4D43AE7FC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4888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推导过程如下: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159043C-AE1B-4342-A571-9804B763C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604442"/>
              </p:ext>
            </p:extLst>
          </p:nvPr>
        </p:nvGraphicFramePr>
        <p:xfrm>
          <a:off x="838200" y="4436817"/>
          <a:ext cx="705643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056166" imgH="1121800" progId="Equation.DSMT4">
                  <p:embed/>
                </p:oleObj>
              </mc:Choice>
              <mc:Fallback>
                <p:oleObj name="Equation" r:id="rId13" imgW="7056166" imgH="112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200" y="4436817"/>
                        <a:ext cx="7056437" cy="1122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C74A2EF-B119-404E-BE0D-604A90BDB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886658"/>
              </p:ext>
            </p:extLst>
          </p:nvPr>
        </p:nvGraphicFramePr>
        <p:xfrm>
          <a:off x="920204" y="5610944"/>
          <a:ext cx="7453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453996" imgH="914433" progId="Equation.DSMT4">
                  <p:embed/>
                </p:oleObj>
              </mc:Choice>
              <mc:Fallback>
                <p:oleObj name="Equation" r:id="rId15" imgW="7453996" imgH="9144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0204" y="5610944"/>
                        <a:ext cx="7453313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103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2">
            <a:extLst>
              <a:ext uri="{FF2B5EF4-FFF2-40B4-BE49-F238E27FC236}">
                <a16:creationId xmlns:a16="http://schemas.microsoft.com/office/drawing/2014/main" id="{C15ADD2F-25C8-4C50-97FA-82FFF2925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1699"/>
              </p:ext>
            </p:extLst>
          </p:nvPr>
        </p:nvGraphicFramePr>
        <p:xfrm>
          <a:off x="884238" y="829816"/>
          <a:ext cx="78517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69300" imgH="914400" progId="Equation.3">
                  <p:embed/>
                </p:oleObj>
              </mc:Choice>
              <mc:Fallback>
                <p:oleObj name="Equation" r:id="rId3" imgW="8369300" imgH="914400" progId="Equation.3">
                  <p:embed/>
                  <p:pic>
                    <p:nvPicPr>
                      <p:cNvPr id="23574" name="Object 22">
                        <a:extLst>
                          <a:ext uri="{FF2B5EF4-FFF2-40B4-BE49-F238E27FC236}">
                            <a16:creationId xmlns:a16="http://schemas.microsoft.com/office/drawing/2014/main" id="{FFBD8AB0-079A-4E66-8125-A8A7C9D64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829816"/>
                        <a:ext cx="78517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>
            <a:extLst>
              <a:ext uri="{FF2B5EF4-FFF2-40B4-BE49-F238E27FC236}">
                <a16:creationId xmlns:a16="http://schemas.microsoft.com/office/drawing/2014/main" id="{5D800C03-A03D-4BC9-9696-B48DEBA89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55095"/>
              </p:ext>
            </p:extLst>
          </p:nvPr>
        </p:nvGraphicFramePr>
        <p:xfrm>
          <a:off x="896938" y="1966466"/>
          <a:ext cx="612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67440" imgH="390615" progId="Equation.3">
                  <p:embed/>
                </p:oleObj>
              </mc:Choice>
              <mc:Fallback>
                <p:oleObj name="Equation" r:id="rId5" imgW="6067440" imgH="390615" progId="Equation.3">
                  <p:embed/>
                  <p:pic>
                    <p:nvPicPr>
                      <p:cNvPr id="23575" name="Object 23">
                        <a:extLst>
                          <a:ext uri="{FF2B5EF4-FFF2-40B4-BE49-F238E27FC236}">
                            <a16:creationId xmlns:a16="http://schemas.microsoft.com/office/drawing/2014/main" id="{3D0DB741-3BEF-4F36-9F3C-627C5F165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1966466"/>
                        <a:ext cx="612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D6108633-7FB9-4510-8983-C74C8BA369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80834"/>
              </p:ext>
            </p:extLst>
          </p:nvPr>
        </p:nvGraphicFramePr>
        <p:xfrm>
          <a:off x="2514600" y="2658616"/>
          <a:ext cx="306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00510" imgH="857250" progId="Equation.3">
                  <p:embed/>
                </p:oleObj>
              </mc:Choice>
              <mc:Fallback>
                <p:oleObj name="Equation" r:id="rId7" imgW="3000510" imgH="857250" progId="Equation.3">
                  <p:embed/>
                  <p:pic>
                    <p:nvPicPr>
                      <p:cNvPr id="23577" name="Object 25">
                        <a:extLst>
                          <a:ext uri="{FF2B5EF4-FFF2-40B4-BE49-F238E27FC236}">
                            <a16:creationId xmlns:a16="http://schemas.microsoft.com/office/drawing/2014/main" id="{0838D588-7C2C-4FD4-9154-84FBAB71A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58616"/>
                        <a:ext cx="306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3573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99866BC-AFCA-4B23-8486-7E911B5E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573016"/>
            <a:ext cx="1031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E8469E5-FBC8-4152-8C87-08BACE82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821085"/>
            <a:ext cx="10879980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有一大批糖果,现从中随机地取16袋, 称得重量(克)如下: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F373E41-883F-4B2D-91E0-6C59FB7B63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482397"/>
              </p:ext>
            </p:extLst>
          </p:nvPr>
        </p:nvGraphicFramePr>
        <p:xfrm>
          <a:off x="2422798" y="1449531"/>
          <a:ext cx="6591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591300" imgH="939800" progId="Equation.3">
                  <p:embed/>
                </p:oleObj>
              </mc:Choice>
              <mc:Fallback>
                <p:oleObj name="Equation" r:id="rId3" imgW="6591300" imgH="939800" progId="Equation.3">
                  <p:embed/>
                  <p:pic>
                    <p:nvPicPr>
                      <p:cNvPr id="9220" name="Object 5">
                        <a:extLst>
                          <a:ext uri="{FF2B5EF4-FFF2-40B4-BE49-F238E27FC236}">
                            <a16:creationId xmlns:a16="http://schemas.microsoft.com/office/drawing/2014/main" id="{0BB3620F-1693-4571-88DC-7E868DE0F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798" y="1449531"/>
                        <a:ext cx="6591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756F12A0-6F95-4261-8FCD-B184CF97E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100" y="2471677"/>
                <a:ext cx="10879980" cy="1069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设袋装糖果的重量服从正态分布, 试求总体均值</a:t>
                </a:r>
                <a14:m>
                  <m:oMath xmlns:m="http://schemas.openxmlformats.org/officeDocument/2006/math">
                    <m:r>
                      <a:rPr kumimoji="1" lang="zh-CN" altLang="en-US" sz="28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的置信度为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0.95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的置信区间。</a:t>
                </a:r>
              </a:p>
            </p:txBody>
          </p:sp>
        </mc:Choice>
        <mc:Fallback xmlns="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756F12A0-6F95-4261-8FCD-B184CF97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2471677"/>
                <a:ext cx="10879980" cy="1069780"/>
              </a:xfrm>
              <a:prstGeom prst="rect">
                <a:avLst/>
              </a:prstGeom>
              <a:blipFill>
                <a:blip r:embed="rId6"/>
                <a:stretch>
                  <a:fillRect l="-1120" t="-3977" r="-1064" b="-130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BAEECF71-0F6A-4C00-908F-254507210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425778"/>
              </p:ext>
            </p:extLst>
          </p:nvPr>
        </p:nvGraphicFramePr>
        <p:xfrm>
          <a:off x="1697038" y="3669853"/>
          <a:ext cx="303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35300" imgH="368300" progId="Equation.3">
                  <p:embed/>
                </p:oleObj>
              </mc:Choice>
              <mc:Fallback>
                <p:oleObj name="Equation" r:id="rId7" imgW="3035300" imgH="368300" progId="Equation.3">
                  <p:embed/>
                  <p:pic>
                    <p:nvPicPr>
                      <p:cNvPr id="65543" name="Object 7">
                        <a:extLst>
                          <a:ext uri="{FF2B5EF4-FFF2-40B4-BE49-F238E27FC236}">
                            <a16:creationId xmlns:a16="http://schemas.microsoft.com/office/drawing/2014/main" id="{0DA4C148-61D5-4CB0-931D-54A42484B0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669853"/>
                        <a:ext cx="303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B6E2369-B735-4A1B-8E21-0E8887286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61169"/>
              </p:ext>
            </p:extLst>
          </p:nvPr>
        </p:nvGraphicFramePr>
        <p:xfrm>
          <a:off x="914400" y="4284216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0300" imgH="431800" progId="Equation.3">
                  <p:embed/>
                </p:oleObj>
              </mc:Choice>
              <mc:Fallback>
                <p:oleObj name="Equation" r:id="rId9" imgW="3670300" imgH="431800" progId="Equation.3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666905B1-0AB4-4E10-A92B-2DCD6BA840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84216"/>
                        <a:ext cx="367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F0E63020-E681-4827-8494-1FAFEA33AC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180317"/>
              </p:ext>
            </p:extLst>
          </p:nvPr>
        </p:nvGraphicFramePr>
        <p:xfrm>
          <a:off x="4800600" y="4269928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700" imgH="431800" progId="Equation.3">
                  <p:embed/>
                </p:oleObj>
              </mc:Choice>
              <mc:Fallback>
                <p:oleObj name="Equation" r:id="rId11" imgW="1536700" imgH="431800" progId="Equation.3">
                  <p:embed/>
                  <p:pic>
                    <p:nvPicPr>
                      <p:cNvPr id="65545" name="Object 9">
                        <a:extLst>
                          <a:ext uri="{FF2B5EF4-FFF2-40B4-BE49-F238E27FC236}">
                            <a16:creationId xmlns:a16="http://schemas.microsoft.com/office/drawing/2014/main" id="{F21BCB1C-6F4F-4DB5-9ABF-D92CAE1E5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269928"/>
                        <a:ext cx="153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73905626-D8F7-4DFD-98CC-E959CD86E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434587"/>
              </p:ext>
            </p:extLst>
          </p:nvPr>
        </p:nvGraphicFramePr>
        <p:xfrm>
          <a:off x="914400" y="4930328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38700" imgH="444500" progId="Equation.3">
                  <p:embed/>
                </p:oleObj>
              </mc:Choice>
              <mc:Fallback>
                <p:oleObj name="Equation" r:id="rId13" imgW="4838700" imgH="444500" progId="Equation.3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3D47B7A4-948B-4D59-8DA0-AA7E734A49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30328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1ED956AE-B872-48E8-8CA0-D96FE659C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99169"/>
              </p:ext>
            </p:extLst>
          </p:nvPr>
        </p:nvGraphicFramePr>
        <p:xfrm>
          <a:off x="6400800" y="4308028"/>
          <a:ext cx="110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04900" imgH="368300" progId="Equation.3">
                  <p:embed/>
                </p:oleObj>
              </mc:Choice>
              <mc:Fallback>
                <p:oleObj name="Equation" r:id="rId15" imgW="1104900" imgH="368300" progId="Equation.3">
                  <p:embed/>
                  <p:pic>
                    <p:nvPicPr>
                      <p:cNvPr id="65550" name="Object 14">
                        <a:extLst>
                          <a:ext uri="{FF2B5EF4-FFF2-40B4-BE49-F238E27FC236}">
                            <a16:creationId xmlns:a16="http://schemas.microsoft.com/office/drawing/2014/main" id="{AE584A6E-95BF-4B3B-8F2C-7ECDFB224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08028"/>
                        <a:ext cx="110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>
            <a:extLst>
              <a:ext uri="{FF2B5EF4-FFF2-40B4-BE49-F238E27FC236}">
                <a16:creationId xmlns:a16="http://schemas.microsoft.com/office/drawing/2014/main" id="{D80A2E5D-9923-4C6E-910F-562058B2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62360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33ECD78-BDA1-4BE8-A1F3-BB0910924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961047"/>
              </p:ext>
            </p:extLst>
          </p:nvPr>
        </p:nvGraphicFramePr>
        <p:xfrm>
          <a:off x="913730" y="5556513"/>
          <a:ext cx="5397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398243" imgH="443536" progId="Equation.DSMT4">
                  <p:embed/>
                </p:oleObj>
              </mc:Choice>
              <mc:Fallback>
                <p:oleObj name="Equation" r:id="rId17" imgW="5398243" imgH="4435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730" y="5556513"/>
                        <a:ext cx="5397500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1373FC29-6714-4632-B680-54F8DB5BA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53357"/>
              </p:ext>
            </p:extLst>
          </p:nvPr>
        </p:nvGraphicFramePr>
        <p:xfrm>
          <a:off x="6074039" y="5318361"/>
          <a:ext cx="393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7000" imgH="914400" progId="Equation.3">
                  <p:embed/>
                </p:oleObj>
              </mc:Choice>
              <mc:Fallback>
                <p:oleObj name="Equation" r:id="rId19" imgW="3937000" imgH="914400" progId="Equation.3">
                  <p:embed/>
                  <p:pic>
                    <p:nvPicPr>
                      <p:cNvPr id="66563" name="Object 3">
                        <a:extLst>
                          <a:ext uri="{FF2B5EF4-FFF2-40B4-BE49-F238E27FC236}">
                            <a16:creationId xmlns:a16="http://schemas.microsoft.com/office/drawing/2014/main" id="{E2EB61FE-F8DC-4A77-9605-98B659B8F0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4039" y="5318361"/>
                        <a:ext cx="393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D53EB065-EB2C-4F6D-9392-8A2777CD6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393283"/>
              </p:ext>
            </p:extLst>
          </p:nvPr>
        </p:nvGraphicFramePr>
        <p:xfrm>
          <a:off x="947596" y="6209811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52720" imgH="362040" progId="Equation.3">
                  <p:embed/>
                </p:oleObj>
              </mc:Choice>
              <mc:Fallback>
                <p:oleObj name="Equation" r:id="rId21" imgW="2952720" imgH="362040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22F5F29B-0E21-46C9-84DF-F2A343CB4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596" y="6209811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6939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634796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正态总体均值与方差的区间估计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839622" y="232212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第七章 参数估计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3582FB-64A7-49B5-BBB5-7B2B50A09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66" y="1772816"/>
            <a:ext cx="7545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（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1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）    已知时</a:t>
            </a:r>
            <a:r>
              <a:rPr lang="en-US" altLang="zh-CN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zh-CN" altLang="en-US" sz="28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的置信度为        的置信区间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415D8A4A-1DA3-4810-AC64-2187B10B6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79065"/>
              </p:ext>
            </p:extLst>
          </p:nvPr>
        </p:nvGraphicFramePr>
        <p:xfrm>
          <a:off x="1375966" y="1933154"/>
          <a:ext cx="2540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7590" imgH="276315" progId="Equation.DSMT4">
                  <p:embed/>
                </p:oleObj>
              </mc:Choice>
              <mc:Fallback>
                <p:oleObj r:id="rId3" imgW="247590" imgH="276315" progId="Equation.DSMT4">
                  <p:embed/>
                  <p:pic>
                    <p:nvPicPr>
                      <p:cNvPr id="8195" name="Object 3">
                        <a:extLst>
                          <a:ext uri="{FF2B5EF4-FFF2-40B4-BE49-F238E27FC236}">
                            <a16:creationId xmlns:a16="http://schemas.microsoft.com/office/drawing/2014/main" id="{779FE47E-208A-4F64-882C-081617DE9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966" y="1933154"/>
                        <a:ext cx="2540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D06FAEB-6C23-4CA6-BAF0-B9F1E58A9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00401"/>
              </p:ext>
            </p:extLst>
          </p:nvPr>
        </p:nvGraphicFramePr>
        <p:xfrm>
          <a:off x="2926854" y="1815679"/>
          <a:ext cx="3683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62070" imgH="362040" progId="Equation.DSMT4">
                  <p:embed/>
                </p:oleObj>
              </mc:Choice>
              <mc:Fallback>
                <p:oleObj r:id="rId5" imgW="362070" imgH="362040" progId="Equation.DSMT4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C1EA5A63-8998-4A6B-B731-B9BCE5D41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854" y="1815679"/>
                        <a:ext cx="3683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DCA1B8E-05B8-404A-A8C6-2C9778581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430108"/>
              </p:ext>
            </p:extLst>
          </p:nvPr>
        </p:nvGraphicFramePr>
        <p:xfrm>
          <a:off x="5133702" y="1896641"/>
          <a:ext cx="6604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57180" imgH="285750" progId="Equation.DSMT4">
                  <p:embed/>
                </p:oleObj>
              </mc:Choice>
              <mc:Fallback>
                <p:oleObj r:id="rId7" imgW="657180" imgH="285750" progId="Equation.DSMT4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:a16="http://schemas.microsoft.com/office/drawing/2014/main" id="{251DA8F2-59EB-4465-BBBE-DA6072E5C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702" y="1896641"/>
                        <a:ext cx="6604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16DB2A7-993F-42E8-B76D-3994337C6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166970"/>
              </p:ext>
            </p:extLst>
          </p:nvPr>
        </p:nvGraphicFramePr>
        <p:xfrm>
          <a:off x="7692082" y="1115268"/>
          <a:ext cx="42291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219560" imgH="1781085" progId="Equation.DSMT4">
                  <p:embed/>
                </p:oleObj>
              </mc:Choice>
              <mc:Fallback>
                <p:oleObj r:id="rId9" imgW="4219560" imgH="1781085" progId="Equation.DSMT4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82523AD3-0E7C-4D2F-9381-60B577A77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2082" y="1115268"/>
                        <a:ext cx="42291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5">
            <a:extLst>
              <a:ext uri="{FF2B5EF4-FFF2-40B4-BE49-F238E27FC236}">
                <a16:creationId xmlns:a16="http://schemas.microsoft.com/office/drawing/2014/main" id="{B4793D14-0D3A-435D-B6BF-3AF24314D044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865237"/>
            <a:ext cx="4641850" cy="579438"/>
            <a:chOff x="531" y="454"/>
            <a:chExt cx="2924" cy="365"/>
          </a:xfrm>
        </p:grpSpPr>
        <p:graphicFrame>
          <p:nvGraphicFramePr>
            <p:cNvPr id="12" name="Object 12">
              <a:extLst>
                <a:ext uri="{FF2B5EF4-FFF2-40B4-BE49-F238E27FC236}">
                  <a16:creationId xmlns:a16="http://schemas.microsoft.com/office/drawing/2014/main" id="{F7EAE6D0-9447-4E64-B495-394E319D7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6" y="463"/>
            <a:ext cx="258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333690" imgH="362040" progId="Equation.3">
                    <p:embed/>
                  </p:oleObj>
                </mc:Choice>
                <mc:Fallback>
                  <p:oleObj name="公式" r:id="rId11" imgW="3333690" imgH="362040" progId="Equation.3">
                    <p:embed/>
                    <p:pic>
                      <p:nvPicPr>
                        <p:cNvPr id="11272" name="Object 12">
                          <a:extLst>
                            <a:ext uri="{FF2B5EF4-FFF2-40B4-BE49-F238E27FC236}">
                              <a16:creationId xmlns:a16="http://schemas.microsoft.com/office/drawing/2014/main" id="{20021BC6-9639-48A3-B484-CCCEA53404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463"/>
                          <a:ext cx="258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FA69725-3194-4F0D-8D17-00A034BF4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454"/>
              <a:ext cx="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latin typeface="Times New Roman" panose="02020603050405020304" pitchFamily="18" charset="0"/>
                </a:rPr>
                <a:t>2.</a:t>
              </a:r>
            </a:p>
          </p:txBody>
        </p:sp>
      </p:grpSp>
      <p:grpSp>
        <p:nvGrpSpPr>
          <p:cNvPr id="14" name="Group 7">
            <a:extLst>
              <a:ext uri="{FF2B5EF4-FFF2-40B4-BE49-F238E27FC236}">
                <a16:creationId xmlns:a16="http://schemas.microsoft.com/office/drawing/2014/main" id="{9824061B-A3B0-4BAB-9CB5-7F18089EF49D}"/>
              </a:ext>
            </a:extLst>
          </p:cNvPr>
          <p:cNvGrpSpPr>
            <a:grpSpLocks/>
          </p:cNvGrpSpPr>
          <p:nvPr/>
        </p:nvGrpSpPr>
        <p:grpSpPr bwMode="auto">
          <a:xfrm>
            <a:off x="543048" y="3064272"/>
            <a:ext cx="4918075" cy="850900"/>
            <a:chOff x="0" y="0"/>
            <a:chExt cx="3098" cy="536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8A46E30-0E29-4C4A-B786-514064B1C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"/>
              <a:ext cx="53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latin typeface="Times New Roman" panose="02020603050405020304" pitchFamily="18" charset="0"/>
                  <a:ea typeface="楷体_GB2312" panose="02010609030101010101" pitchFamily="49" charset="-122"/>
                </a:rPr>
                <a:t>由于</a:t>
              </a:r>
            </a:p>
          </p:txBody>
        </p:sp>
        <p:graphicFrame>
          <p:nvGraphicFramePr>
            <p:cNvPr id="16" name="Object 9">
              <a:extLst>
                <a:ext uri="{FF2B5EF4-FFF2-40B4-BE49-F238E27FC236}">
                  <a16:creationId xmlns:a16="http://schemas.microsoft.com/office/drawing/2014/main" id="{8F36ADEE-57BF-4CCF-B74E-3ECBFBF345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4" y="0"/>
            <a:ext cx="2504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973375" imgH="850531" progId="Equation.DSMT4">
                    <p:embed/>
                  </p:oleObj>
                </mc:Choice>
                <mc:Fallback>
                  <p:oleObj r:id="rId13" imgW="3973375" imgH="850531" progId="Equation.DSMT4">
                    <p:embed/>
                    <p:pic>
                      <p:nvPicPr>
                        <p:cNvPr id="12299" name="Object 9">
                          <a:extLst>
                            <a:ext uri="{FF2B5EF4-FFF2-40B4-BE49-F238E27FC236}">
                              <a16:creationId xmlns:a16="http://schemas.microsoft.com/office/drawing/2014/main" id="{6B7D4D7C-B7B3-4AD7-A921-64A47E5400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" y="0"/>
                          <a:ext cx="2504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0">
            <a:extLst>
              <a:ext uri="{FF2B5EF4-FFF2-40B4-BE49-F238E27FC236}">
                <a16:creationId xmlns:a16="http://schemas.microsoft.com/office/drawing/2014/main" id="{463F6797-CD30-41F8-933E-DEDDCB348194}"/>
              </a:ext>
            </a:extLst>
          </p:cNvPr>
          <p:cNvGrpSpPr>
            <a:grpSpLocks/>
          </p:cNvGrpSpPr>
          <p:nvPr/>
        </p:nvGrpSpPr>
        <p:grpSpPr bwMode="auto">
          <a:xfrm>
            <a:off x="5503986" y="3215084"/>
            <a:ext cx="3111500" cy="488950"/>
            <a:chOff x="0" y="0"/>
            <a:chExt cx="1960" cy="308"/>
          </a:xfrm>
        </p:grpSpPr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29581842-3AED-4681-AFBE-F04F09C6F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7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latin typeface="Times New Roman" panose="02020603050405020304" pitchFamily="18" charset="0"/>
                  <a:ea typeface="楷体_GB2312" panose="02010609030101010101" pitchFamily="49" charset="-122"/>
                </a:rPr>
                <a:t>对于给定置信度</a:t>
              </a:r>
            </a:p>
          </p:txBody>
        </p:sp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E7325155-7FD4-4235-B8E3-A9F704EFD6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4" y="67"/>
            <a:ext cx="4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662990" imgH="293245" progId="Equation.DSMT4">
                    <p:embed/>
                  </p:oleObj>
                </mc:Choice>
                <mc:Fallback>
                  <p:oleObj r:id="rId15" imgW="662990" imgH="293245" progId="Equation.DSMT4">
                    <p:embed/>
                    <p:pic>
                      <p:nvPicPr>
                        <p:cNvPr id="12297" name="Object 12">
                          <a:extLst>
                            <a:ext uri="{FF2B5EF4-FFF2-40B4-BE49-F238E27FC236}">
                              <a16:creationId xmlns:a16="http://schemas.microsoft.com/office/drawing/2014/main" id="{5605B9E1-D090-4653-A932-8800CA0338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4" y="67"/>
                          <a:ext cx="41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3">
            <a:extLst>
              <a:ext uri="{FF2B5EF4-FFF2-40B4-BE49-F238E27FC236}">
                <a16:creationId xmlns:a16="http://schemas.microsoft.com/office/drawing/2014/main" id="{D3140C81-BB06-459B-8B2E-1DEDCE9A5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347047"/>
              </p:ext>
            </p:extLst>
          </p:nvPr>
        </p:nvGraphicFramePr>
        <p:xfrm>
          <a:off x="1784473" y="3943747"/>
          <a:ext cx="6426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423412" imgH="901309" progId="Equation.DSMT4">
                  <p:embed/>
                </p:oleObj>
              </mc:Choice>
              <mc:Fallback>
                <p:oleObj r:id="rId17" imgW="6423412" imgH="901309" progId="Equation.DSMT4">
                  <p:embed/>
                  <p:pic>
                    <p:nvPicPr>
                      <p:cNvPr id="8205" name="Object 13">
                        <a:extLst>
                          <a:ext uri="{FF2B5EF4-FFF2-40B4-BE49-F238E27FC236}">
                            <a16:creationId xmlns:a16="http://schemas.microsoft.com/office/drawing/2014/main" id="{60083B17-7B61-462D-A4B5-6B6989E5E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473" y="3943747"/>
                        <a:ext cx="6426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id="{7F325504-A1CA-4F6C-AD23-0FFCF7369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82824"/>
              </p:ext>
            </p:extLst>
          </p:nvPr>
        </p:nvGraphicFramePr>
        <p:xfrm>
          <a:off x="1771773" y="4978797"/>
          <a:ext cx="6399213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6007100" imgH="1790700" progId="Equation.DSMT4">
                  <p:embed/>
                </p:oleObj>
              </mc:Choice>
              <mc:Fallback>
                <p:oleObj r:id="rId19" imgW="6007100" imgH="1790700" progId="Equation.DSMT4">
                  <p:embed/>
                  <p:pic>
                    <p:nvPicPr>
                      <p:cNvPr id="8206" name="Object 14">
                        <a:extLst>
                          <a:ext uri="{FF2B5EF4-FFF2-40B4-BE49-F238E27FC236}">
                            <a16:creationId xmlns:a16="http://schemas.microsoft.com/office/drawing/2014/main" id="{CC4E1C80-E022-4294-A6FB-58848B5E2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773" y="4978797"/>
                        <a:ext cx="6399213" cy="190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5">
            <a:extLst>
              <a:ext uri="{FF2B5EF4-FFF2-40B4-BE49-F238E27FC236}">
                <a16:creationId xmlns:a16="http://schemas.microsoft.com/office/drawing/2014/main" id="{912D8D5E-C03A-46BB-8139-ABCD0BE16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8" y="5616972"/>
            <a:ext cx="1173163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latin typeface="Times New Roman" panose="02020603050405020304" pitchFamily="18" charset="0"/>
                <a:ea typeface="楷体_GB2312" panose="02010609030101010101" pitchFamily="49" charset="-122"/>
              </a:rPr>
              <a:t>整理得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F73167D5-5979-44B9-824A-10D04694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53" y="2660040"/>
            <a:ext cx="2232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推导：</a:t>
            </a:r>
          </a:p>
        </p:txBody>
      </p:sp>
    </p:spTree>
    <p:extLst>
      <p:ext uri="{BB962C8B-B14F-4D97-AF65-F5344CB8AC3E}">
        <p14:creationId xmlns:p14="http://schemas.microsoft.com/office/powerpoint/2010/main" val="29155599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 autoUpdateAnimBg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817</Words>
  <Application>Microsoft Office PowerPoint</Application>
  <PresentationFormat>自定义</PresentationFormat>
  <Paragraphs>140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 Unicode MS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30</cp:revision>
  <cp:lastPrinted>2023-05-16T02:42:53Z</cp:lastPrinted>
  <dcterms:created xsi:type="dcterms:W3CDTF">2016-05-19T10:28:42Z</dcterms:created>
  <dcterms:modified xsi:type="dcterms:W3CDTF">2023-05-16T02:44:38Z</dcterms:modified>
  <cp:category> </cp:category>
  <cp:contentStatus> </cp:contentStatus>
  <cp:version>1</cp:version>
</cp:coreProperties>
</file>