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05" r:id="rId2"/>
    <p:sldId id="303" r:id="rId3"/>
    <p:sldId id="358" r:id="rId4"/>
    <p:sldId id="359" r:id="rId5"/>
    <p:sldId id="360" r:id="rId6"/>
    <p:sldId id="363" r:id="rId7"/>
    <p:sldId id="361" r:id="rId8"/>
    <p:sldId id="362" r:id="rId9"/>
    <p:sldId id="364" r:id="rId10"/>
    <p:sldId id="365" r:id="rId11"/>
    <p:sldId id="366" r:id="rId12"/>
    <p:sldId id="367" r:id="rId13"/>
    <p:sldId id="370" r:id="rId14"/>
    <p:sldId id="371" r:id="rId15"/>
    <p:sldId id="368" r:id="rId16"/>
    <p:sldId id="369" r:id="rId17"/>
    <p:sldId id="372" r:id="rId18"/>
    <p:sldId id="373" r:id="rId19"/>
    <p:sldId id="374" r:id="rId20"/>
    <p:sldId id="375" r:id="rId21"/>
    <p:sldId id="376" r:id="rId22"/>
    <p:sldId id="377" r:id="rId23"/>
    <p:sldId id="378" r:id="rId24"/>
    <p:sldId id="379" r:id="rId25"/>
    <p:sldId id="380" r:id="rId26"/>
    <p:sldId id="381" r:id="rId27"/>
    <p:sldId id="382" r:id="rId28"/>
    <p:sldId id="383" r:id="rId29"/>
    <p:sldId id="384" r:id="rId30"/>
    <p:sldId id="386" r:id="rId31"/>
    <p:sldId id="388" r:id="rId32"/>
    <p:sldId id="389" r:id="rId33"/>
    <p:sldId id="390" r:id="rId34"/>
  </p:sldIdLst>
  <p:sldSz cx="12190413" cy="6858000"/>
  <p:notesSz cx="6797675" cy="9928225"/>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973DD"/>
    <a:srgbClr val="F5F6F7"/>
    <a:srgbClr val="0060A8"/>
    <a:srgbClr val="D9D9D9"/>
    <a:srgbClr val="FFFFFF"/>
    <a:srgbClr val="0070C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373" autoAdjust="0"/>
  </p:normalViewPr>
  <p:slideViewPr>
    <p:cSldViewPr showGuides="1">
      <p:cViewPr varScale="1">
        <p:scale>
          <a:sx n="114" d="100"/>
          <a:sy n="114" d="100"/>
        </p:scale>
        <p:origin x="438" y="108"/>
      </p:cViewPr>
      <p:guideLst>
        <p:guide orient="horz" pos="2160"/>
        <p:guide pos="456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2-06-11T02:44:21.387"/>
    </inkml:context>
    <inkml:brush xml:id="br0">
      <inkml:brushProperty name="width" value="0.05292" units="cm"/>
      <inkml:brushProperty name="height" value="0.05292" units="cm"/>
      <inkml:brushProperty name="color" value="#FF0000"/>
    </inkml:brush>
  </inkml:definitions>
  <inkml:trace contextRef="#ctx0" brushRef="#br0">31430 17852 17503 0,'0'0'1552'0,"0"0"-1232"0,0 0-320 0,0 0 0 0,0 0 656 0,0 0 80 0,0 0 16 0,0 0 0 31,0 0-1072-31,0 0-192 0,0 0-64 0,10 6 0 0,-10-6 416 0,0 0 160 0,11 4-128 0,-1-1 128 16,-10-3 0-16,12 6 0 0,-3-2 0 0,1 1 128 15,1-1-128-15,-1 0 176 0,2 0-176 0,0-1 192 16,1 1-64-16,1 2 0 0,2 0 0 0,3 1 0 16,3-2-128-16,1 3 192 0,1-2-192 0,2 1 192 15,1-1-64-15,0 1 0 0,-1-1 0 0,0-3 0 16,-1-2 0-16,2-1 0 0,-1-2 0 0,-2-1 0 15,-2-2 32-15,-1-1 0 0,2-3 0 0,1 0 0 0,-1 0 32 16,-2-1 0-16,-1 1 0 0,-2-3 0 0,-1-1 48 0,0 1 16 16,-2-2 0-16,0 1 0 0,0 0 112 0,0 1 16 15,-1 0 16-15,-1 3 0 0,-3 3-192 0,1-1-32 16,-3 3-16-16,-8 4 0 0,10-4-160 0,-10 4 0 16,0 0 0-16,12 0-176 0,-2 0-48 0,-10 0-16 15,12 8 0-15,-2-4 0 0,1 1 16 0,-1 3 0 16,1 0 0-16,0 0 0 0,2-1 48 0,1 3 16 15,-3 0 0-15,4 0 0 0,2 1 160 0,3 1-128 16,5-5 128-16,1 0-128 0,0-3 128 0,3 1 128 16,5-4-128-16,2-1 176 0,3-1 160 0,2-3 48 0,-1-4 0 15,-1 2 0-15,-1-2 176 0,-3 4 32 0,-1 0 16 0,-2 2 0 16,-5-1-64-16,-1 2-16 0,-2 1 0 0,-10 0 0 16,1 0-240-16,5 0-48 0,2 1-16 0,6 2 0 15,3-3-224-15,3 2 0 0,2 2 128 0,29 3-128 16,-9-1 0-16,-10 1 144 0,-8-2-144 0,-3 0 128 15,-1-1-128-15,-1-1 0 0,-1-2 144 0,-12 0-144 16,3-1 160-16,1 0-32 0,-2-1-128 0,-1 0 192 16,-2 1-64-16,-2-3-128 0,-1 2 176 0,6-1-176 15,-8 1 272-15,-14 1-48 0,0 0-16 0,0 0 0 16,0 0 864-16,0 0 160 0,0 0 48 0,0 0 0 16,0 0-512-16,0 0-112 0,0 0-16 0,0 0 0 15,0 0-1280-15,0 0-256 0,0 0-48 0,9 0-16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9587A584-C101-4D0B-AE86-DDB7A93AFB0A}" type="datetimeFigureOut">
              <a:rPr lang="zh-CN" altLang="en-US" smtClean="0"/>
              <a:t>2023/5/19</a:t>
            </a:fld>
            <a:endParaRPr lang="zh-CN" altLang="en-US"/>
          </a:p>
        </p:txBody>
      </p:sp>
      <p:sp>
        <p:nvSpPr>
          <p:cNvPr id="4" name="幻灯片图像占位符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96D7CC4D-42E9-4616-886B-F6F5E388682C}" type="slidenum">
              <a:rPr lang="zh-CN" altLang="en-US" smtClean="0"/>
              <a:t>‹#›</a:t>
            </a:fld>
            <a:endParaRPr lang="zh-CN" altLang="en-US"/>
          </a:p>
        </p:txBody>
      </p:sp>
    </p:spTree>
    <p:extLst>
      <p:ext uri="{BB962C8B-B14F-4D97-AF65-F5344CB8AC3E}">
        <p14:creationId xmlns:p14="http://schemas.microsoft.com/office/powerpoint/2010/main" val="3666878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extLst>
      <p:ext uri="{BB962C8B-B14F-4D97-AF65-F5344CB8AC3E}">
        <p14:creationId xmlns:p14="http://schemas.microsoft.com/office/powerpoint/2010/main" val="1924277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364985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570788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728794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2225366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2640482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2530522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607516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2332742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2528504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326433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a:t>
            </a:r>
            <a:endParaRPr lang="zh-CN" altLang="en-US"/>
          </a:p>
        </p:txBody>
      </p:sp>
    </p:spTree>
    <p:extLst>
      <p:ext uri="{BB962C8B-B14F-4D97-AF65-F5344CB8AC3E}">
        <p14:creationId xmlns:p14="http://schemas.microsoft.com/office/powerpoint/2010/main" val="2867502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2882752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1728462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4198207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1841049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4263650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1485799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496640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1233862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3658512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951268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2285581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4058664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4036683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3569310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103592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3915474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267871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2667662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163797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16121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343099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3657963491"/>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3518594882"/>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1065606147"/>
      </p:ext>
    </p:extLst>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1742965609"/>
      </p:ext>
    </p:extLst>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1057621743"/>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170806580"/>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1512256883"/>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1582361697"/>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1658113920"/>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3478206106"/>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43AE4B8-DA9A-4BB8-AEEC-2269BDB78975}" type="datetimeFigureOut">
              <a:rPr lang="zh-CN" altLang="en-US" smtClean="0"/>
              <a:t>2023/5/19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A1528B-296A-4977-9204-26D6325B9518}" type="slidenum">
              <a:rPr lang="zh-CN" altLang="en-US" smtClean="0"/>
              <a:t>‹#›</a:t>
            </a:fld>
            <a:endParaRPr lang="zh-CN" altLang="en-US"/>
          </a:p>
        </p:txBody>
      </p:sp>
    </p:spTree>
    <p:extLst>
      <p:ext uri="{BB962C8B-B14F-4D97-AF65-F5344CB8AC3E}">
        <p14:creationId xmlns:p14="http://schemas.microsoft.com/office/powerpoint/2010/main" val="4125966769"/>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2018/8/2</a:t>
            </a:r>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extLst>
      <p:ext uri="{BB962C8B-B14F-4D97-AF65-F5344CB8AC3E}">
        <p14:creationId xmlns:p14="http://schemas.microsoft.com/office/powerpoint/2010/main" val="1459269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5.wmf"/><Relationship Id="rId5" Type="http://schemas.openxmlformats.org/officeDocument/2006/relationships/oleObject" Target="../embeddings/oleObject52.bin"/><Relationship Id="rId4" Type="http://schemas.openxmlformats.org/officeDocument/2006/relationships/image" Target="../media/image54.wmf"/></Relationships>
</file>

<file path=ppt/slides/_rels/slide11.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oleObject" Target="../embeddings/oleObject59.bin"/><Relationship Id="rId18" Type="http://schemas.openxmlformats.org/officeDocument/2006/relationships/image" Target="../media/image64.e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1.emf"/><Relationship Id="rId17" Type="http://schemas.openxmlformats.org/officeDocument/2006/relationships/oleObject" Target="../embeddings/oleObject61.bin"/><Relationship Id="rId2" Type="http://schemas.openxmlformats.org/officeDocument/2006/relationships/notesSlide" Target="../notesSlides/notesSlide11.xml"/><Relationship Id="rId16" Type="http://schemas.openxmlformats.org/officeDocument/2006/relationships/image" Target="../media/image63.wmf"/><Relationship Id="rId1" Type="http://schemas.openxmlformats.org/officeDocument/2006/relationships/slideLayout" Target="../slideLayouts/slideLayout7.xml"/><Relationship Id="rId6" Type="http://schemas.openxmlformats.org/officeDocument/2006/relationships/image" Target="../media/image58.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60.emf"/><Relationship Id="rId4" Type="http://schemas.openxmlformats.org/officeDocument/2006/relationships/image" Target="../media/image57.emf"/><Relationship Id="rId9" Type="http://schemas.openxmlformats.org/officeDocument/2006/relationships/oleObject" Target="../embeddings/oleObject57.bin"/><Relationship Id="rId14" Type="http://schemas.openxmlformats.org/officeDocument/2006/relationships/image" Target="../media/image62.wmf"/></Relationships>
</file>

<file path=ppt/slides/_rels/slide1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9.w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6.e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8.emf"/><Relationship Id="rId4" Type="http://schemas.openxmlformats.org/officeDocument/2006/relationships/image" Target="../media/image65.wmf"/><Relationship Id="rId9" Type="http://schemas.openxmlformats.org/officeDocument/2006/relationships/oleObject" Target="../embeddings/oleObject65.bin"/><Relationship Id="rId14" Type="http://schemas.openxmlformats.org/officeDocument/2006/relationships/image" Target="../media/image70.wmf"/></Relationships>
</file>

<file path=ppt/slides/_rels/slide1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2.wmf"/><Relationship Id="rId5" Type="http://schemas.openxmlformats.org/officeDocument/2006/relationships/oleObject" Target="../embeddings/oleObject69.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1.bin"/></Relationships>
</file>

<file path=ppt/slides/_rels/slide14.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7.bin"/><Relationship Id="rId18" Type="http://schemas.openxmlformats.org/officeDocument/2006/relationships/image" Target="../media/image82.wmf"/><Relationship Id="rId3" Type="http://schemas.openxmlformats.org/officeDocument/2006/relationships/oleObject" Target="../embeddings/oleObject72.bin"/><Relationship Id="rId21" Type="http://schemas.openxmlformats.org/officeDocument/2006/relationships/oleObject" Target="../embeddings/oleObject81.bin"/><Relationship Id="rId7" Type="http://schemas.openxmlformats.org/officeDocument/2006/relationships/oleObject" Target="../embeddings/oleObject74.bin"/><Relationship Id="rId12" Type="http://schemas.openxmlformats.org/officeDocument/2006/relationships/image" Target="../media/image79.wmf"/><Relationship Id="rId17" Type="http://schemas.openxmlformats.org/officeDocument/2006/relationships/oleObject" Target="../embeddings/oleObject79.bin"/><Relationship Id="rId2" Type="http://schemas.openxmlformats.org/officeDocument/2006/relationships/notesSlide" Target="../notesSlides/notesSlide14.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slideLayout" Target="../slideLayouts/slideLayout7.xml"/><Relationship Id="rId6" Type="http://schemas.openxmlformats.org/officeDocument/2006/relationships/image" Target="../media/image76.wmf"/><Relationship Id="rId11" Type="http://schemas.openxmlformats.org/officeDocument/2006/relationships/oleObject" Target="../embeddings/oleObject76.bin"/><Relationship Id="rId24" Type="http://schemas.openxmlformats.org/officeDocument/2006/relationships/image" Target="../media/image85.wmf"/><Relationship Id="rId5" Type="http://schemas.openxmlformats.org/officeDocument/2006/relationships/oleObject" Target="../embeddings/oleObject73.bin"/><Relationship Id="rId15" Type="http://schemas.openxmlformats.org/officeDocument/2006/relationships/oleObject" Target="../embeddings/oleObject78.bin"/><Relationship Id="rId23" Type="http://schemas.openxmlformats.org/officeDocument/2006/relationships/oleObject" Target="../embeddings/oleObject82.bin"/><Relationship Id="rId10" Type="http://schemas.openxmlformats.org/officeDocument/2006/relationships/image" Target="../media/image78.wmf"/><Relationship Id="rId19" Type="http://schemas.openxmlformats.org/officeDocument/2006/relationships/oleObject" Target="../embeddings/oleObject80.bin"/><Relationship Id="rId4" Type="http://schemas.openxmlformats.org/officeDocument/2006/relationships/image" Target="../media/image75.wmf"/><Relationship Id="rId9" Type="http://schemas.openxmlformats.org/officeDocument/2006/relationships/oleObject" Target="../embeddings/oleObject75.bin"/><Relationship Id="rId14" Type="http://schemas.openxmlformats.org/officeDocument/2006/relationships/image" Target="../media/image80.wmf"/><Relationship Id="rId22" Type="http://schemas.openxmlformats.org/officeDocument/2006/relationships/image" Target="../media/image84.wmf"/></Relationships>
</file>

<file path=ppt/slides/_rels/slide15.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87.wmf"/><Relationship Id="rId5" Type="http://schemas.openxmlformats.org/officeDocument/2006/relationships/oleObject" Target="../embeddings/oleObject84.bin"/><Relationship Id="rId4" Type="http://schemas.openxmlformats.org/officeDocument/2006/relationships/image" Target="../media/image86.wmf"/></Relationships>
</file>

<file path=ppt/slides/_rels/slide16.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1.bin"/><Relationship Id="rId18" Type="http://schemas.openxmlformats.org/officeDocument/2006/relationships/image" Target="../media/image96.wmf"/><Relationship Id="rId26" Type="http://schemas.openxmlformats.org/officeDocument/2006/relationships/image" Target="../media/image100.wmf"/><Relationship Id="rId3" Type="http://schemas.openxmlformats.org/officeDocument/2006/relationships/oleObject" Target="../embeddings/oleObject86.bin"/><Relationship Id="rId21" Type="http://schemas.openxmlformats.org/officeDocument/2006/relationships/oleObject" Target="../embeddings/oleObject95.bin"/><Relationship Id="rId7" Type="http://schemas.openxmlformats.org/officeDocument/2006/relationships/oleObject" Target="../embeddings/oleObject88.bin"/><Relationship Id="rId12" Type="http://schemas.openxmlformats.org/officeDocument/2006/relationships/image" Target="../media/image93.wmf"/><Relationship Id="rId17" Type="http://schemas.openxmlformats.org/officeDocument/2006/relationships/oleObject" Target="../embeddings/oleObject93.bin"/><Relationship Id="rId25" Type="http://schemas.openxmlformats.org/officeDocument/2006/relationships/oleObject" Target="../embeddings/oleObject97.bin"/><Relationship Id="rId2" Type="http://schemas.openxmlformats.org/officeDocument/2006/relationships/notesSlide" Target="../notesSlides/notesSlide16.xml"/><Relationship Id="rId16" Type="http://schemas.openxmlformats.org/officeDocument/2006/relationships/image" Target="../media/image95.emf"/><Relationship Id="rId20" Type="http://schemas.openxmlformats.org/officeDocument/2006/relationships/image" Target="../media/image97.wmf"/><Relationship Id="rId29" Type="http://schemas.openxmlformats.org/officeDocument/2006/relationships/oleObject" Target="../embeddings/oleObject99.bin"/><Relationship Id="rId1" Type="http://schemas.openxmlformats.org/officeDocument/2006/relationships/slideLayout" Target="../slideLayouts/slideLayout7.xml"/><Relationship Id="rId6" Type="http://schemas.openxmlformats.org/officeDocument/2006/relationships/image" Target="../media/image90.wmf"/><Relationship Id="rId11" Type="http://schemas.openxmlformats.org/officeDocument/2006/relationships/oleObject" Target="../embeddings/oleObject90.bin"/><Relationship Id="rId24" Type="http://schemas.openxmlformats.org/officeDocument/2006/relationships/image" Target="../media/image99.w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28" Type="http://schemas.openxmlformats.org/officeDocument/2006/relationships/image" Target="../media/image101.wmf"/><Relationship Id="rId10" Type="http://schemas.openxmlformats.org/officeDocument/2006/relationships/image" Target="../media/image92.wmf"/><Relationship Id="rId19" Type="http://schemas.openxmlformats.org/officeDocument/2006/relationships/oleObject" Target="../embeddings/oleObject94.bin"/><Relationship Id="rId4" Type="http://schemas.openxmlformats.org/officeDocument/2006/relationships/image" Target="../media/image89.wmf"/><Relationship Id="rId9" Type="http://schemas.openxmlformats.org/officeDocument/2006/relationships/oleObject" Target="../embeddings/oleObject89.bin"/><Relationship Id="rId14" Type="http://schemas.openxmlformats.org/officeDocument/2006/relationships/image" Target="../media/image94.wmf"/><Relationship Id="rId22" Type="http://schemas.openxmlformats.org/officeDocument/2006/relationships/image" Target="../media/image98.emf"/><Relationship Id="rId27" Type="http://schemas.openxmlformats.org/officeDocument/2006/relationships/oleObject" Target="../embeddings/oleObject98.bin"/><Relationship Id="rId30" Type="http://schemas.openxmlformats.org/officeDocument/2006/relationships/image" Target="../media/image10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05.emf"/><Relationship Id="rId13" Type="http://schemas.openxmlformats.org/officeDocument/2006/relationships/oleObject" Target="../embeddings/oleObject105.bin"/><Relationship Id="rId18" Type="http://schemas.openxmlformats.org/officeDocument/2006/relationships/image" Target="../media/image110.wmf"/><Relationship Id="rId3" Type="http://schemas.openxmlformats.org/officeDocument/2006/relationships/oleObject" Target="../embeddings/oleObject100.bin"/><Relationship Id="rId21" Type="http://schemas.openxmlformats.org/officeDocument/2006/relationships/oleObject" Target="../embeddings/oleObject109.bin"/><Relationship Id="rId7" Type="http://schemas.openxmlformats.org/officeDocument/2006/relationships/oleObject" Target="../embeddings/oleObject102.bin"/><Relationship Id="rId12" Type="http://schemas.openxmlformats.org/officeDocument/2006/relationships/image" Target="../media/image107.wmf"/><Relationship Id="rId17" Type="http://schemas.openxmlformats.org/officeDocument/2006/relationships/oleObject" Target="../embeddings/oleObject107.bin"/><Relationship Id="rId2" Type="http://schemas.openxmlformats.org/officeDocument/2006/relationships/notesSlide" Target="../notesSlides/notesSlide18.xml"/><Relationship Id="rId16" Type="http://schemas.openxmlformats.org/officeDocument/2006/relationships/image" Target="../media/image109.wmf"/><Relationship Id="rId20" Type="http://schemas.openxmlformats.org/officeDocument/2006/relationships/image" Target="../media/image111.wmf"/><Relationship Id="rId1" Type="http://schemas.openxmlformats.org/officeDocument/2006/relationships/slideLayout" Target="../slideLayouts/slideLayout7.xml"/><Relationship Id="rId6" Type="http://schemas.openxmlformats.org/officeDocument/2006/relationships/image" Target="../media/image104.wmf"/><Relationship Id="rId11" Type="http://schemas.openxmlformats.org/officeDocument/2006/relationships/oleObject" Target="../embeddings/oleObject104.bin"/><Relationship Id="rId24" Type="http://schemas.openxmlformats.org/officeDocument/2006/relationships/image" Target="../media/image113.emf"/><Relationship Id="rId5" Type="http://schemas.openxmlformats.org/officeDocument/2006/relationships/oleObject" Target="../embeddings/oleObject101.bin"/><Relationship Id="rId15" Type="http://schemas.openxmlformats.org/officeDocument/2006/relationships/oleObject" Target="../embeddings/oleObject106.bin"/><Relationship Id="rId23" Type="http://schemas.openxmlformats.org/officeDocument/2006/relationships/oleObject" Target="../embeddings/oleObject110.bin"/><Relationship Id="rId10" Type="http://schemas.openxmlformats.org/officeDocument/2006/relationships/image" Target="../media/image106.wmf"/><Relationship Id="rId19" Type="http://schemas.openxmlformats.org/officeDocument/2006/relationships/oleObject" Target="../embeddings/oleObject108.bin"/><Relationship Id="rId4" Type="http://schemas.openxmlformats.org/officeDocument/2006/relationships/image" Target="../media/image103.wmf"/><Relationship Id="rId9" Type="http://schemas.openxmlformats.org/officeDocument/2006/relationships/oleObject" Target="../embeddings/oleObject103.bin"/><Relationship Id="rId14" Type="http://schemas.openxmlformats.org/officeDocument/2006/relationships/image" Target="../media/image108.wmf"/><Relationship Id="rId22" Type="http://schemas.openxmlformats.org/officeDocument/2006/relationships/image" Target="../media/image112.wmf"/></Relationships>
</file>

<file path=ppt/slides/_rels/slide19.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16.bin"/><Relationship Id="rId18" Type="http://schemas.openxmlformats.org/officeDocument/2006/relationships/image" Target="../media/image121.wmf"/><Relationship Id="rId3" Type="http://schemas.openxmlformats.org/officeDocument/2006/relationships/oleObject" Target="../embeddings/oleObject111.bin"/><Relationship Id="rId21" Type="http://schemas.openxmlformats.org/officeDocument/2006/relationships/oleObject" Target="../embeddings/oleObject120.bin"/><Relationship Id="rId7" Type="http://schemas.openxmlformats.org/officeDocument/2006/relationships/oleObject" Target="../embeddings/oleObject113.bin"/><Relationship Id="rId12" Type="http://schemas.openxmlformats.org/officeDocument/2006/relationships/image" Target="../media/image118.emf"/><Relationship Id="rId17" Type="http://schemas.openxmlformats.org/officeDocument/2006/relationships/oleObject" Target="../embeddings/oleObject118.bin"/><Relationship Id="rId25" Type="http://schemas.openxmlformats.org/officeDocument/2006/relationships/customXml" Target="../ink/ink1.xml"/><Relationship Id="rId2" Type="http://schemas.openxmlformats.org/officeDocument/2006/relationships/notesSlide" Target="../notesSlides/notesSlide19.xml"/><Relationship Id="rId16" Type="http://schemas.openxmlformats.org/officeDocument/2006/relationships/image" Target="../media/image120.emf"/><Relationship Id="rId20" Type="http://schemas.openxmlformats.org/officeDocument/2006/relationships/image" Target="../media/image122.wmf"/><Relationship Id="rId1" Type="http://schemas.openxmlformats.org/officeDocument/2006/relationships/slideLayout" Target="../slideLayouts/slideLayout7.xml"/><Relationship Id="rId6" Type="http://schemas.openxmlformats.org/officeDocument/2006/relationships/image" Target="../media/image115.wmf"/><Relationship Id="rId11" Type="http://schemas.openxmlformats.org/officeDocument/2006/relationships/oleObject" Target="../embeddings/oleObject115.bin"/><Relationship Id="rId24" Type="http://schemas.openxmlformats.org/officeDocument/2006/relationships/image" Target="../media/image124.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oleObject" Target="../embeddings/oleObject121.bin"/><Relationship Id="rId10" Type="http://schemas.openxmlformats.org/officeDocument/2006/relationships/image" Target="../media/image117.wmf"/><Relationship Id="rId19" Type="http://schemas.openxmlformats.org/officeDocument/2006/relationships/oleObject" Target="../embeddings/oleObject119.bin"/><Relationship Id="rId4" Type="http://schemas.openxmlformats.org/officeDocument/2006/relationships/image" Target="../media/image114.emf"/><Relationship Id="rId9" Type="http://schemas.openxmlformats.org/officeDocument/2006/relationships/oleObject" Target="../embeddings/oleObject114.bin"/><Relationship Id="rId14" Type="http://schemas.openxmlformats.org/officeDocument/2006/relationships/image" Target="../media/image119.emf"/><Relationship Id="rId22" Type="http://schemas.openxmlformats.org/officeDocument/2006/relationships/image" Target="../media/image123.wmf"/><Relationship Id="rId27" Type="http://schemas.openxmlformats.org/officeDocument/2006/relationships/image" Target="../media/image1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27.bin"/><Relationship Id="rId18" Type="http://schemas.openxmlformats.org/officeDocument/2006/relationships/image" Target="../media/image132.wmf"/><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29.emf"/><Relationship Id="rId17" Type="http://schemas.openxmlformats.org/officeDocument/2006/relationships/oleObject" Target="../embeddings/oleObject129.bin"/><Relationship Id="rId2" Type="http://schemas.openxmlformats.org/officeDocument/2006/relationships/notesSlide" Target="../notesSlides/notesSlide20.xml"/><Relationship Id="rId16" Type="http://schemas.openxmlformats.org/officeDocument/2006/relationships/image" Target="../media/image131.wmf"/><Relationship Id="rId1" Type="http://schemas.openxmlformats.org/officeDocument/2006/relationships/slideLayout" Target="../slideLayouts/slideLayout7.xml"/><Relationship Id="rId6" Type="http://schemas.openxmlformats.org/officeDocument/2006/relationships/image" Target="../media/image126.e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25.bin"/><Relationship Id="rId14" Type="http://schemas.openxmlformats.org/officeDocument/2006/relationships/image" Target="../media/image130.wmf"/></Relationships>
</file>

<file path=ppt/slides/_rels/slide21.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35.bin"/><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37.w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34.wmf"/><Relationship Id="rId11" Type="http://schemas.openxmlformats.org/officeDocument/2006/relationships/oleObject" Target="../embeddings/oleObject134.bin"/><Relationship Id="rId5" Type="http://schemas.openxmlformats.org/officeDocument/2006/relationships/oleObject" Target="../embeddings/oleObject131.bin"/><Relationship Id="rId10" Type="http://schemas.openxmlformats.org/officeDocument/2006/relationships/image" Target="../media/image136.emf"/><Relationship Id="rId4" Type="http://schemas.openxmlformats.org/officeDocument/2006/relationships/image" Target="../media/image133.wmf"/><Relationship Id="rId9" Type="http://schemas.openxmlformats.org/officeDocument/2006/relationships/oleObject" Target="../embeddings/oleObject133.bin"/><Relationship Id="rId14" Type="http://schemas.openxmlformats.org/officeDocument/2006/relationships/image" Target="../media/image138.wmf"/></Relationships>
</file>

<file path=ppt/slides/_rels/slide22.xml.rels><?xml version="1.0" encoding="UTF-8" standalone="yes"?>
<Relationships xmlns="http://schemas.openxmlformats.org/package/2006/relationships"><Relationship Id="rId8" Type="http://schemas.openxmlformats.org/officeDocument/2006/relationships/image" Target="../media/image141.emf"/><Relationship Id="rId13" Type="http://schemas.openxmlformats.org/officeDocument/2006/relationships/oleObject" Target="../embeddings/oleObject141.bin"/><Relationship Id="rId3" Type="http://schemas.openxmlformats.org/officeDocument/2006/relationships/oleObject" Target="../embeddings/oleObject136.bin"/><Relationship Id="rId7" Type="http://schemas.openxmlformats.org/officeDocument/2006/relationships/oleObject" Target="../embeddings/oleObject138.bin"/><Relationship Id="rId12" Type="http://schemas.openxmlformats.org/officeDocument/2006/relationships/image" Target="../media/image143.emf"/><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40.emf"/><Relationship Id="rId11" Type="http://schemas.openxmlformats.org/officeDocument/2006/relationships/oleObject" Target="../embeddings/oleObject140.bin"/><Relationship Id="rId5" Type="http://schemas.openxmlformats.org/officeDocument/2006/relationships/oleObject" Target="../embeddings/oleObject137.bin"/><Relationship Id="rId15" Type="http://schemas.openxmlformats.org/officeDocument/2006/relationships/image" Target="../media/image145.png"/><Relationship Id="rId10" Type="http://schemas.openxmlformats.org/officeDocument/2006/relationships/image" Target="../media/image142.emf"/><Relationship Id="rId4" Type="http://schemas.openxmlformats.org/officeDocument/2006/relationships/image" Target="../media/image139.emf"/><Relationship Id="rId9" Type="http://schemas.openxmlformats.org/officeDocument/2006/relationships/oleObject" Target="../embeddings/oleObject139.bin"/><Relationship Id="rId14" Type="http://schemas.openxmlformats.org/officeDocument/2006/relationships/image" Target="../media/image144.wmf"/></Relationships>
</file>

<file path=ppt/slides/_rels/slide23.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oleObject" Target="../embeddings/oleObject147.bin"/><Relationship Id="rId18" Type="http://schemas.openxmlformats.org/officeDocument/2006/relationships/image" Target="../media/image153.wmf"/><Relationship Id="rId26" Type="http://schemas.openxmlformats.org/officeDocument/2006/relationships/image" Target="../media/image157.wmf"/><Relationship Id="rId3" Type="http://schemas.openxmlformats.org/officeDocument/2006/relationships/oleObject" Target="../embeddings/oleObject142.bin"/><Relationship Id="rId21" Type="http://schemas.openxmlformats.org/officeDocument/2006/relationships/oleObject" Target="../embeddings/oleObject151.bin"/><Relationship Id="rId7" Type="http://schemas.openxmlformats.org/officeDocument/2006/relationships/oleObject" Target="../embeddings/oleObject144.bin"/><Relationship Id="rId12" Type="http://schemas.openxmlformats.org/officeDocument/2006/relationships/image" Target="../media/image150.wmf"/><Relationship Id="rId17" Type="http://schemas.openxmlformats.org/officeDocument/2006/relationships/oleObject" Target="../embeddings/oleObject149.bin"/><Relationship Id="rId25" Type="http://schemas.openxmlformats.org/officeDocument/2006/relationships/oleObject" Target="../embeddings/oleObject153.bin"/><Relationship Id="rId2" Type="http://schemas.openxmlformats.org/officeDocument/2006/relationships/notesSlide" Target="../notesSlides/notesSlide23.xml"/><Relationship Id="rId16" Type="http://schemas.openxmlformats.org/officeDocument/2006/relationships/image" Target="../media/image152.wmf"/><Relationship Id="rId20" Type="http://schemas.openxmlformats.org/officeDocument/2006/relationships/image" Target="../media/image154.wmf"/><Relationship Id="rId1" Type="http://schemas.openxmlformats.org/officeDocument/2006/relationships/slideLayout" Target="../slideLayouts/slideLayout7.xml"/><Relationship Id="rId6" Type="http://schemas.openxmlformats.org/officeDocument/2006/relationships/image" Target="../media/image147.wmf"/><Relationship Id="rId11" Type="http://schemas.openxmlformats.org/officeDocument/2006/relationships/oleObject" Target="../embeddings/oleObject146.bin"/><Relationship Id="rId24" Type="http://schemas.openxmlformats.org/officeDocument/2006/relationships/image" Target="../media/image156.wmf"/><Relationship Id="rId5" Type="http://schemas.openxmlformats.org/officeDocument/2006/relationships/oleObject" Target="../embeddings/oleObject143.bin"/><Relationship Id="rId15" Type="http://schemas.openxmlformats.org/officeDocument/2006/relationships/oleObject" Target="../embeddings/oleObject148.bin"/><Relationship Id="rId23" Type="http://schemas.openxmlformats.org/officeDocument/2006/relationships/oleObject" Target="../embeddings/oleObject152.bin"/><Relationship Id="rId28" Type="http://schemas.openxmlformats.org/officeDocument/2006/relationships/image" Target="../media/image158.wmf"/><Relationship Id="rId10" Type="http://schemas.openxmlformats.org/officeDocument/2006/relationships/image" Target="../media/image149.wmf"/><Relationship Id="rId19" Type="http://schemas.openxmlformats.org/officeDocument/2006/relationships/oleObject" Target="../embeddings/oleObject150.bin"/><Relationship Id="rId4" Type="http://schemas.openxmlformats.org/officeDocument/2006/relationships/image" Target="../media/image146.wmf"/><Relationship Id="rId9" Type="http://schemas.openxmlformats.org/officeDocument/2006/relationships/oleObject" Target="../embeddings/oleObject145.bin"/><Relationship Id="rId14" Type="http://schemas.openxmlformats.org/officeDocument/2006/relationships/image" Target="../media/image151.wmf"/><Relationship Id="rId22" Type="http://schemas.openxmlformats.org/officeDocument/2006/relationships/image" Target="../media/image155.wmf"/><Relationship Id="rId27" Type="http://schemas.openxmlformats.org/officeDocument/2006/relationships/oleObject" Target="../embeddings/oleObject154.bin"/></Relationships>
</file>

<file path=ppt/slides/_rels/slide24.x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oleObject" Target="../embeddings/oleObject155.bin"/><Relationship Id="rId7" Type="http://schemas.openxmlformats.org/officeDocument/2006/relationships/oleObject" Target="../embeddings/oleObject157.bin"/><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60.wmf"/><Relationship Id="rId5" Type="http://schemas.openxmlformats.org/officeDocument/2006/relationships/oleObject" Target="../embeddings/oleObject156.bin"/><Relationship Id="rId4" Type="http://schemas.openxmlformats.org/officeDocument/2006/relationships/image" Target="../media/image159.wmf"/></Relationships>
</file>

<file path=ppt/slides/_rels/slide25.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163.bin"/><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66.w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63.wmf"/><Relationship Id="rId11" Type="http://schemas.openxmlformats.org/officeDocument/2006/relationships/oleObject" Target="../embeddings/oleObject162.bin"/><Relationship Id="rId5" Type="http://schemas.openxmlformats.org/officeDocument/2006/relationships/oleObject" Target="../embeddings/oleObject159.bin"/><Relationship Id="rId10" Type="http://schemas.openxmlformats.org/officeDocument/2006/relationships/image" Target="../media/image165.emf"/><Relationship Id="rId4" Type="http://schemas.openxmlformats.org/officeDocument/2006/relationships/image" Target="../media/image162.wmf"/><Relationship Id="rId9" Type="http://schemas.openxmlformats.org/officeDocument/2006/relationships/oleObject" Target="../embeddings/oleObject161.bin"/><Relationship Id="rId14" Type="http://schemas.openxmlformats.org/officeDocument/2006/relationships/image" Target="../media/image167.wmf"/></Relationships>
</file>

<file path=ppt/slides/_rels/slide26.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image" Target="../media/image172.emf"/><Relationship Id="rId18" Type="http://schemas.openxmlformats.org/officeDocument/2006/relationships/oleObject" Target="../embeddings/oleObject172.bin"/><Relationship Id="rId3" Type="http://schemas.openxmlformats.org/officeDocument/2006/relationships/oleObject" Target="../embeddings/oleObject164.bin"/><Relationship Id="rId21" Type="http://schemas.openxmlformats.org/officeDocument/2006/relationships/image" Target="../media/image175.wmf"/><Relationship Id="rId7" Type="http://schemas.openxmlformats.org/officeDocument/2006/relationships/oleObject" Target="../embeddings/oleObject166.bin"/><Relationship Id="rId12" Type="http://schemas.openxmlformats.org/officeDocument/2006/relationships/oleObject" Target="../embeddings/oleObject169.bin"/><Relationship Id="rId17" Type="http://schemas.openxmlformats.org/officeDocument/2006/relationships/image" Target="../media/image130.wmf"/><Relationship Id="rId2" Type="http://schemas.openxmlformats.org/officeDocument/2006/relationships/notesSlide" Target="../notesSlides/notesSlide26.xml"/><Relationship Id="rId16" Type="http://schemas.openxmlformats.org/officeDocument/2006/relationships/oleObject" Target="../embeddings/oleObject171.bin"/><Relationship Id="rId20" Type="http://schemas.openxmlformats.org/officeDocument/2006/relationships/oleObject" Target="../embeddings/oleObject173.bin"/><Relationship Id="rId1" Type="http://schemas.openxmlformats.org/officeDocument/2006/relationships/slideLayout" Target="../slideLayouts/slideLayout7.xml"/><Relationship Id="rId6" Type="http://schemas.openxmlformats.org/officeDocument/2006/relationships/image" Target="../media/image169.w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image" Target="../media/image173.emf"/><Relationship Id="rId23" Type="http://schemas.openxmlformats.org/officeDocument/2006/relationships/image" Target="../media/image176.wmf"/><Relationship Id="rId10" Type="http://schemas.openxmlformats.org/officeDocument/2006/relationships/image" Target="../media/image171.wmf"/><Relationship Id="rId19" Type="http://schemas.openxmlformats.org/officeDocument/2006/relationships/image" Target="../media/image174.wmf"/><Relationship Id="rId4" Type="http://schemas.openxmlformats.org/officeDocument/2006/relationships/image" Target="../media/image168.wmf"/><Relationship Id="rId9" Type="http://schemas.openxmlformats.org/officeDocument/2006/relationships/oleObject" Target="../embeddings/oleObject167.bin"/><Relationship Id="rId14" Type="http://schemas.openxmlformats.org/officeDocument/2006/relationships/oleObject" Target="../embeddings/oleObject170.bin"/><Relationship Id="rId22" Type="http://schemas.openxmlformats.org/officeDocument/2006/relationships/oleObject" Target="../embeddings/oleObject174.bin"/></Relationships>
</file>

<file path=ppt/slides/_rels/slide27.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81.emf"/><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78.e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78.bin"/></Relationships>
</file>

<file path=ppt/slides/_rels/slide28.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185.bin"/><Relationship Id="rId18" Type="http://schemas.openxmlformats.org/officeDocument/2006/relationships/image" Target="../media/image189.wmf"/><Relationship Id="rId3" Type="http://schemas.openxmlformats.org/officeDocument/2006/relationships/oleObject" Target="../embeddings/oleObject180.bin"/><Relationship Id="rId21" Type="http://schemas.openxmlformats.org/officeDocument/2006/relationships/oleObject" Target="../embeddings/oleObject189.bin"/><Relationship Id="rId7" Type="http://schemas.openxmlformats.org/officeDocument/2006/relationships/oleObject" Target="../embeddings/oleObject182.bin"/><Relationship Id="rId12" Type="http://schemas.openxmlformats.org/officeDocument/2006/relationships/image" Target="../media/image186.wmf"/><Relationship Id="rId17" Type="http://schemas.openxmlformats.org/officeDocument/2006/relationships/oleObject" Target="../embeddings/oleObject187.bin"/><Relationship Id="rId2" Type="http://schemas.openxmlformats.org/officeDocument/2006/relationships/notesSlide" Target="../notesSlides/notesSlide28.xml"/><Relationship Id="rId16" Type="http://schemas.openxmlformats.org/officeDocument/2006/relationships/image" Target="../media/image188.wmf"/><Relationship Id="rId20" Type="http://schemas.openxmlformats.org/officeDocument/2006/relationships/image" Target="../media/image190.wmf"/><Relationship Id="rId1" Type="http://schemas.openxmlformats.org/officeDocument/2006/relationships/slideLayout" Target="../slideLayouts/slideLayout7.xml"/><Relationship Id="rId6" Type="http://schemas.openxmlformats.org/officeDocument/2006/relationships/image" Target="../media/image183.wmf"/><Relationship Id="rId11" Type="http://schemas.openxmlformats.org/officeDocument/2006/relationships/oleObject" Target="../embeddings/oleObject184.bin"/><Relationship Id="rId5" Type="http://schemas.openxmlformats.org/officeDocument/2006/relationships/oleObject" Target="../embeddings/oleObject181.bin"/><Relationship Id="rId15" Type="http://schemas.openxmlformats.org/officeDocument/2006/relationships/oleObject" Target="../embeddings/oleObject186.bin"/><Relationship Id="rId10" Type="http://schemas.openxmlformats.org/officeDocument/2006/relationships/image" Target="../media/image185.wmf"/><Relationship Id="rId19" Type="http://schemas.openxmlformats.org/officeDocument/2006/relationships/oleObject" Target="../embeddings/oleObject188.bin"/><Relationship Id="rId4" Type="http://schemas.openxmlformats.org/officeDocument/2006/relationships/image" Target="../media/image182.wmf"/><Relationship Id="rId9" Type="http://schemas.openxmlformats.org/officeDocument/2006/relationships/oleObject" Target="../embeddings/oleObject183.bin"/><Relationship Id="rId14" Type="http://schemas.openxmlformats.org/officeDocument/2006/relationships/image" Target="../media/image187.wmf"/><Relationship Id="rId22" Type="http://schemas.openxmlformats.org/officeDocument/2006/relationships/image" Target="../media/image191.wmf"/></Relationships>
</file>

<file path=ppt/slides/_rels/slide29.xml.rels><?xml version="1.0" encoding="UTF-8" standalone="yes"?>
<Relationships xmlns="http://schemas.openxmlformats.org/package/2006/relationships"><Relationship Id="rId8" Type="http://schemas.openxmlformats.org/officeDocument/2006/relationships/image" Target="../media/image194.emf"/><Relationship Id="rId13" Type="http://schemas.openxmlformats.org/officeDocument/2006/relationships/oleObject" Target="../embeddings/oleObject195.bin"/><Relationship Id="rId18" Type="http://schemas.openxmlformats.org/officeDocument/2006/relationships/image" Target="../media/image92.wmf"/><Relationship Id="rId26" Type="http://schemas.openxmlformats.org/officeDocument/2006/relationships/image" Target="../media/image199.wmf"/><Relationship Id="rId3" Type="http://schemas.openxmlformats.org/officeDocument/2006/relationships/oleObject" Target="../embeddings/oleObject190.bin"/><Relationship Id="rId21" Type="http://schemas.openxmlformats.org/officeDocument/2006/relationships/oleObject" Target="../embeddings/oleObject199.bin"/><Relationship Id="rId7" Type="http://schemas.openxmlformats.org/officeDocument/2006/relationships/oleObject" Target="../embeddings/oleObject192.bin"/><Relationship Id="rId12" Type="http://schemas.openxmlformats.org/officeDocument/2006/relationships/image" Target="../media/image62.wmf"/><Relationship Id="rId17" Type="http://schemas.openxmlformats.org/officeDocument/2006/relationships/oleObject" Target="../embeddings/oleObject197.bin"/><Relationship Id="rId25" Type="http://schemas.openxmlformats.org/officeDocument/2006/relationships/oleObject" Target="../embeddings/oleObject201.bin"/><Relationship Id="rId2" Type="http://schemas.openxmlformats.org/officeDocument/2006/relationships/notesSlide" Target="../notesSlides/notesSlide29.xml"/><Relationship Id="rId16" Type="http://schemas.openxmlformats.org/officeDocument/2006/relationships/image" Target="../media/image89.wmf"/><Relationship Id="rId20" Type="http://schemas.openxmlformats.org/officeDocument/2006/relationships/image" Target="../media/image196.wmf"/><Relationship Id="rId29" Type="http://schemas.openxmlformats.org/officeDocument/2006/relationships/oleObject" Target="../embeddings/oleObject203.bin"/><Relationship Id="rId1" Type="http://schemas.openxmlformats.org/officeDocument/2006/relationships/slideLayout" Target="../slideLayouts/slideLayout7.xml"/><Relationship Id="rId6" Type="http://schemas.openxmlformats.org/officeDocument/2006/relationships/image" Target="../media/image193.wmf"/><Relationship Id="rId11" Type="http://schemas.openxmlformats.org/officeDocument/2006/relationships/oleObject" Target="../embeddings/oleObject194.bin"/><Relationship Id="rId24" Type="http://schemas.openxmlformats.org/officeDocument/2006/relationships/image" Target="../media/image198.wmf"/><Relationship Id="rId5" Type="http://schemas.openxmlformats.org/officeDocument/2006/relationships/oleObject" Target="../embeddings/oleObject191.bin"/><Relationship Id="rId15" Type="http://schemas.openxmlformats.org/officeDocument/2006/relationships/oleObject" Target="../embeddings/oleObject196.bin"/><Relationship Id="rId23" Type="http://schemas.openxmlformats.org/officeDocument/2006/relationships/oleObject" Target="../embeddings/oleObject200.bin"/><Relationship Id="rId28" Type="http://schemas.openxmlformats.org/officeDocument/2006/relationships/image" Target="../media/image200.wmf"/><Relationship Id="rId10" Type="http://schemas.openxmlformats.org/officeDocument/2006/relationships/image" Target="../media/image195.emf"/><Relationship Id="rId19" Type="http://schemas.openxmlformats.org/officeDocument/2006/relationships/oleObject" Target="../embeddings/oleObject198.bin"/><Relationship Id="rId4" Type="http://schemas.openxmlformats.org/officeDocument/2006/relationships/image" Target="../media/image192.wmf"/><Relationship Id="rId9" Type="http://schemas.openxmlformats.org/officeDocument/2006/relationships/oleObject" Target="../embeddings/oleObject193.bin"/><Relationship Id="rId14" Type="http://schemas.openxmlformats.org/officeDocument/2006/relationships/image" Target="../media/image63.wmf"/><Relationship Id="rId22" Type="http://schemas.openxmlformats.org/officeDocument/2006/relationships/image" Target="../media/image197.wmf"/><Relationship Id="rId27" Type="http://schemas.openxmlformats.org/officeDocument/2006/relationships/oleObject" Target="../embeddings/oleObject202.bin"/><Relationship Id="rId30" Type="http://schemas.openxmlformats.org/officeDocument/2006/relationships/image" Target="../media/image190.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30.xml.rels><?xml version="1.0" encoding="UTF-8" standalone="yes"?>
<Relationships xmlns="http://schemas.openxmlformats.org/package/2006/relationships"><Relationship Id="rId8" Type="http://schemas.openxmlformats.org/officeDocument/2006/relationships/image" Target="../media/image203.emf"/><Relationship Id="rId3" Type="http://schemas.openxmlformats.org/officeDocument/2006/relationships/oleObject" Target="../embeddings/oleObject204.bin"/><Relationship Id="rId7" Type="http://schemas.openxmlformats.org/officeDocument/2006/relationships/oleObject" Target="../embeddings/oleObject206.bin"/><Relationship Id="rId12" Type="http://schemas.openxmlformats.org/officeDocument/2006/relationships/image" Target="../media/image205.emf"/><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202.emf"/><Relationship Id="rId11" Type="http://schemas.openxmlformats.org/officeDocument/2006/relationships/oleObject" Target="../embeddings/oleObject208.bin"/><Relationship Id="rId5" Type="http://schemas.openxmlformats.org/officeDocument/2006/relationships/oleObject" Target="../embeddings/oleObject205.bin"/><Relationship Id="rId10" Type="http://schemas.openxmlformats.org/officeDocument/2006/relationships/image" Target="../media/image204.emf"/><Relationship Id="rId4" Type="http://schemas.openxmlformats.org/officeDocument/2006/relationships/image" Target="../media/image201.wmf"/><Relationship Id="rId9" Type="http://schemas.openxmlformats.org/officeDocument/2006/relationships/oleObject" Target="../embeddings/oleObject207.bin"/></Relationships>
</file>

<file path=ppt/slides/_rels/slide31.xml.rels><?xml version="1.0" encoding="UTF-8" standalone="yes"?>
<Relationships xmlns="http://schemas.openxmlformats.org/package/2006/relationships"><Relationship Id="rId13" Type="http://schemas.openxmlformats.org/officeDocument/2006/relationships/oleObject" Target="../embeddings/oleObject214.bin"/><Relationship Id="rId18" Type="http://schemas.openxmlformats.org/officeDocument/2006/relationships/image" Target="../media/image213.wmf"/><Relationship Id="rId26" Type="http://schemas.openxmlformats.org/officeDocument/2006/relationships/image" Target="../media/image217.wmf"/><Relationship Id="rId39" Type="http://schemas.openxmlformats.org/officeDocument/2006/relationships/oleObject" Target="../embeddings/oleObject228.bin"/><Relationship Id="rId21" Type="http://schemas.openxmlformats.org/officeDocument/2006/relationships/oleObject" Target="../embeddings/oleObject218.bin"/><Relationship Id="rId34" Type="http://schemas.openxmlformats.org/officeDocument/2006/relationships/oleObject" Target="../embeddings/oleObject225.bin"/><Relationship Id="rId7" Type="http://schemas.openxmlformats.org/officeDocument/2006/relationships/oleObject" Target="../embeddings/oleObject211.bin"/><Relationship Id="rId2" Type="http://schemas.openxmlformats.org/officeDocument/2006/relationships/notesSlide" Target="../notesSlides/notesSlide31.xml"/><Relationship Id="rId16" Type="http://schemas.openxmlformats.org/officeDocument/2006/relationships/image" Target="../media/image212.wmf"/><Relationship Id="rId20" Type="http://schemas.openxmlformats.org/officeDocument/2006/relationships/image" Target="../media/image214.wmf"/><Relationship Id="rId29" Type="http://schemas.openxmlformats.org/officeDocument/2006/relationships/oleObject" Target="../embeddings/oleObject222.bin"/><Relationship Id="rId41" Type="http://schemas.openxmlformats.org/officeDocument/2006/relationships/oleObject" Target="../embeddings/oleObject229.bin"/><Relationship Id="rId1" Type="http://schemas.openxmlformats.org/officeDocument/2006/relationships/slideLayout" Target="../slideLayouts/slideLayout7.xml"/><Relationship Id="rId6" Type="http://schemas.openxmlformats.org/officeDocument/2006/relationships/image" Target="../media/image207.wmf"/><Relationship Id="rId11" Type="http://schemas.openxmlformats.org/officeDocument/2006/relationships/oleObject" Target="../embeddings/oleObject213.bin"/><Relationship Id="rId24" Type="http://schemas.openxmlformats.org/officeDocument/2006/relationships/image" Target="../media/image216.wmf"/><Relationship Id="rId32" Type="http://schemas.openxmlformats.org/officeDocument/2006/relationships/image" Target="../media/image220.wmf"/><Relationship Id="rId37" Type="http://schemas.openxmlformats.org/officeDocument/2006/relationships/oleObject" Target="../embeddings/oleObject227.bin"/><Relationship Id="rId40" Type="http://schemas.openxmlformats.org/officeDocument/2006/relationships/image" Target="../media/image223.wmf"/><Relationship Id="rId5" Type="http://schemas.openxmlformats.org/officeDocument/2006/relationships/oleObject" Target="../embeddings/oleObject210.bin"/><Relationship Id="rId15" Type="http://schemas.openxmlformats.org/officeDocument/2006/relationships/oleObject" Target="../embeddings/oleObject215.bin"/><Relationship Id="rId23" Type="http://schemas.openxmlformats.org/officeDocument/2006/relationships/oleObject" Target="../embeddings/oleObject219.bin"/><Relationship Id="rId28" Type="http://schemas.openxmlformats.org/officeDocument/2006/relationships/image" Target="../media/image218.wmf"/><Relationship Id="rId36" Type="http://schemas.openxmlformats.org/officeDocument/2006/relationships/image" Target="../media/image221.wmf"/><Relationship Id="rId10" Type="http://schemas.openxmlformats.org/officeDocument/2006/relationships/image" Target="../media/image209.wmf"/><Relationship Id="rId19" Type="http://schemas.openxmlformats.org/officeDocument/2006/relationships/oleObject" Target="../embeddings/oleObject217.bin"/><Relationship Id="rId31" Type="http://schemas.openxmlformats.org/officeDocument/2006/relationships/oleObject" Target="../embeddings/oleObject223.bin"/><Relationship Id="rId4" Type="http://schemas.openxmlformats.org/officeDocument/2006/relationships/image" Target="../media/image206.wmf"/><Relationship Id="rId9" Type="http://schemas.openxmlformats.org/officeDocument/2006/relationships/oleObject" Target="../embeddings/oleObject212.bin"/><Relationship Id="rId14" Type="http://schemas.openxmlformats.org/officeDocument/2006/relationships/image" Target="../media/image211.wmf"/><Relationship Id="rId22" Type="http://schemas.openxmlformats.org/officeDocument/2006/relationships/image" Target="../media/image215.wmf"/><Relationship Id="rId27" Type="http://schemas.openxmlformats.org/officeDocument/2006/relationships/oleObject" Target="../embeddings/oleObject221.bin"/><Relationship Id="rId30" Type="http://schemas.openxmlformats.org/officeDocument/2006/relationships/image" Target="../media/image219.wmf"/><Relationship Id="rId35" Type="http://schemas.openxmlformats.org/officeDocument/2006/relationships/oleObject" Target="../embeddings/oleObject226.bin"/><Relationship Id="rId8" Type="http://schemas.openxmlformats.org/officeDocument/2006/relationships/image" Target="../media/image208.wmf"/><Relationship Id="rId3" Type="http://schemas.openxmlformats.org/officeDocument/2006/relationships/oleObject" Target="../embeddings/oleObject209.bin"/><Relationship Id="rId12" Type="http://schemas.openxmlformats.org/officeDocument/2006/relationships/image" Target="../media/image210.wmf"/><Relationship Id="rId17" Type="http://schemas.openxmlformats.org/officeDocument/2006/relationships/oleObject" Target="../embeddings/oleObject216.bin"/><Relationship Id="rId25" Type="http://schemas.openxmlformats.org/officeDocument/2006/relationships/oleObject" Target="../embeddings/oleObject220.bin"/><Relationship Id="rId33" Type="http://schemas.openxmlformats.org/officeDocument/2006/relationships/oleObject" Target="../embeddings/oleObject224.bin"/><Relationship Id="rId38" Type="http://schemas.openxmlformats.org/officeDocument/2006/relationships/image" Target="../media/image222.wmf"/></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235.bin"/><Relationship Id="rId18" Type="http://schemas.openxmlformats.org/officeDocument/2006/relationships/image" Target="../media/image212.wmf"/><Relationship Id="rId26" Type="http://schemas.openxmlformats.org/officeDocument/2006/relationships/image" Target="../media/image230.wmf"/><Relationship Id="rId3" Type="http://schemas.openxmlformats.org/officeDocument/2006/relationships/oleObject" Target="../embeddings/oleObject230.bin"/><Relationship Id="rId21" Type="http://schemas.openxmlformats.org/officeDocument/2006/relationships/oleObject" Target="../embeddings/oleObject239.bin"/><Relationship Id="rId34" Type="http://schemas.openxmlformats.org/officeDocument/2006/relationships/image" Target="../media/image234.wmf"/><Relationship Id="rId7" Type="http://schemas.openxmlformats.org/officeDocument/2006/relationships/oleObject" Target="../embeddings/oleObject232.bin"/><Relationship Id="rId12" Type="http://schemas.openxmlformats.org/officeDocument/2006/relationships/image" Target="../media/image228.wmf"/><Relationship Id="rId17" Type="http://schemas.openxmlformats.org/officeDocument/2006/relationships/oleObject" Target="../embeddings/oleObject237.bin"/><Relationship Id="rId25" Type="http://schemas.openxmlformats.org/officeDocument/2006/relationships/oleObject" Target="../embeddings/oleObject241.bin"/><Relationship Id="rId33" Type="http://schemas.openxmlformats.org/officeDocument/2006/relationships/oleObject" Target="../embeddings/oleObject245.bin"/><Relationship Id="rId2" Type="http://schemas.openxmlformats.org/officeDocument/2006/relationships/notesSlide" Target="../notesSlides/notesSlide32.xml"/><Relationship Id="rId16" Type="http://schemas.openxmlformats.org/officeDocument/2006/relationships/image" Target="../media/image211.wmf"/><Relationship Id="rId20" Type="http://schemas.openxmlformats.org/officeDocument/2006/relationships/image" Target="../media/image213.wmf"/><Relationship Id="rId29" Type="http://schemas.openxmlformats.org/officeDocument/2006/relationships/oleObject" Target="../embeddings/oleObject243.bin"/><Relationship Id="rId1" Type="http://schemas.openxmlformats.org/officeDocument/2006/relationships/slideLayout" Target="../slideLayouts/slideLayout7.xml"/><Relationship Id="rId6" Type="http://schemas.openxmlformats.org/officeDocument/2006/relationships/image" Target="../media/image225.wmf"/><Relationship Id="rId11" Type="http://schemas.openxmlformats.org/officeDocument/2006/relationships/oleObject" Target="../embeddings/oleObject234.bin"/><Relationship Id="rId24" Type="http://schemas.openxmlformats.org/officeDocument/2006/relationships/image" Target="../media/image229.wmf"/><Relationship Id="rId32" Type="http://schemas.openxmlformats.org/officeDocument/2006/relationships/image" Target="../media/image233.wmf"/><Relationship Id="rId5" Type="http://schemas.openxmlformats.org/officeDocument/2006/relationships/oleObject" Target="../embeddings/oleObject231.bin"/><Relationship Id="rId15" Type="http://schemas.openxmlformats.org/officeDocument/2006/relationships/oleObject" Target="../embeddings/oleObject236.bin"/><Relationship Id="rId23" Type="http://schemas.openxmlformats.org/officeDocument/2006/relationships/oleObject" Target="../embeddings/oleObject240.bin"/><Relationship Id="rId28" Type="http://schemas.openxmlformats.org/officeDocument/2006/relationships/image" Target="../media/image231.wmf"/><Relationship Id="rId36" Type="http://schemas.openxmlformats.org/officeDocument/2006/relationships/image" Target="../media/image235.wmf"/><Relationship Id="rId10" Type="http://schemas.openxmlformats.org/officeDocument/2006/relationships/image" Target="../media/image227.wmf"/><Relationship Id="rId19" Type="http://schemas.openxmlformats.org/officeDocument/2006/relationships/oleObject" Target="../embeddings/oleObject238.bin"/><Relationship Id="rId31" Type="http://schemas.openxmlformats.org/officeDocument/2006/relationships/oleObject" Target="../embeddings/oleObject244.bin"/><Relationship Id="rId4" Type="http://schemas.openxmlformats.org/officeDocument/2006/relationships/image" Target="../media/image224.wmf"/><Relationship Id="rId9" Type="http://schemas.openxmlformats.org/officeDocument/2006/relationships/oleObject" Target="../embeddings/oleObject233.bin"/><Relationship Id="rId14" Type="http://schemas.openxmlformats.org/officeDocument/2006/relationships/image" Target="../media/image210.wmf"/><Relationship Id="rId22" Type="http://schemas.openxmlformats.org/officeDocument/2006/relationships/image" Target="../media/image223.wmf"/><Relationship Id="rId27" Type="http://schemas.openxmlformats.org/officeDocument/2006/relationships/oleObject" Target="../embeddings/oleObject242.bin"/><Relationship Id="rId30" Type="http://schemas.openxmlformats.org/officeDocument/2006/relationships/image" Target="../media/image232.wmf"/><Relationship Id="rId35" Type="http://schemas.openxmlformats.org/officeDocument/2006/relationships/oleObject" Target="../embeddings/oleObject246.bin"/><Relationship Id="rId8" Type="http://schemas.openxmlformats.org/officeDocument/2006/relationships/image" Target="../media/image226.wmf"/></Relationships>
</file>

<file path=ppt/slides/_rels/slide33.xml.rels><?xml version="1.0" encoding="UTF-8" standalone="yes"?>
<Relationships xmlns="http://schemas.openxmlformats.org/package/2006/relationships"><Relationship Id="rId13" Type="http://schemas.openxmlformats.org/officeDocument/2006/relationships/oleObject" Target="../embeddings/oleObject252.bin"/><Relationship Id="rId18" Type="http://schemas.openxmlformats.org/officeDocument/2006/relationships/image" Target="../media/image217.wmf"/><Relationship Id="rId26" Type="http://schemas.openxmlformats.org/officeDocument/2006/relationships/oleObject" Target="../embeddings/oleObject259.bin"/><Relationship Id="rId39" Type="http://schemas.openxmlformats.org/officeDocument/2006/relationships/image" Target="../media/image208.wmf"/><Relationship Id="rId21" Type="http://schemas.openxmlformats.org/officeDocument/2006/relationships/oleObject" Target="../embeddings/oleObject256.bin"/><Relationship Id="rId34" Type="http://schemas.openxmlformats.org/officeDocument/2006/relationships/oleObject" Target="../embeddings/oleObject263.bin"/><Relationship Id="rId42" Type="http://schemas.openxmlformats.org/officeDocument/2006/relationships/oleObject" Target="../embeddings/oleObject268.bin"/><Relationship Id="rId7" Type="http://schemas.openxmlformats.org/officeDocument/2006/relationships/oleObject" Target="../embeddings/oleObject249.bin"/><Relationship Id="rId2" Type="http://schemas.openxmlformats.org/officeDocument/2006/relationships/notesSlide" Target="../notesSlides/notesSlide33.xml"/><Relationship Id="rId16" Type="http://schemas.openxmlformats.org/officeDocument/2006/relationships/image" Target="../media/image216.wmf"/><Relationship Id="rId20" Type="http://schemas.openxmlformats.org/officeDocument/2006/relationships/image" Target="../media/image218.wmf"/><Relationship Id="rId29" Type="http://schemas.openxmlformats.org/officeDocument/2006/relationships/image" Target="../media/image221.wmf"/><Relationship Id="rId41" Type="http://schemas.openxmlformats.org/officeDocument/2006/relationships/image" Target="../media/image209.wmf"/><Relationship Id="rId1" Type="http://schemas.openxmlformats.org/officeDocument/2006/relationships/slideLayout" Target="../slideLayouts/slideLayout7.xml"/><Relationship Id="rId6" Type="http://schemas.openxmlformats.org/officeDocument/2006/relationships/image" Target="../media/image211.wmf"/><Relationship Id="rId11" Type="http://schemas.openxmlformats.org/officeDocument/2006/relationships/oleObject" Target="../embeddings/oleObject251.bin"/><Relationship Id="rId24" Type="http://schemas.openxmlformats.org/officeDocument/2006/relationships/image" Target="../media/image220.wmf"/><Relationship Id="rId32" Type="http://schemas.openxmlformats.org/officeDocument/2006/relationships/oleObject" Target="../embeddings/oleObject262.bin"/><Relationship Id="rId37" Type="http://schemas.openxmlformats.org/officeDocument/2006/relationships/oleObject" Target="../embeddings/oleObject265.bin"/><Relationship Id="rId40" Type="http://schemas.openxmlformats.org/officeDocument/2006/relationships/oleObject" Target="../embeddings/oleObject267.bin"/><Relationship Id="rId5" Type="http://schemas.openxmlformats.org/officeDocument/2006/relationships/oleObject" Target="../embeddings/oleObject248.bin"/><Relationship Id="rId15" Type="http://schemas.openxmlformats.org/officeDocument/2006/relationships/oleObject" Target="../embeddings/oleObject253.bin"/><Relationship Id="rId23" Type="http://schemas.openxmlformats.org/officeDocument/2006/relationships/oleObject" Target="../embeddings/oleObject257.bin"/><Relationship Id="rId28" Type="http://schemas.openxmlformats.org/officeDocument/2006/relationships/oleObject" Target="../embeddings/oleObject260.bin"/><Relationship Id="rId36" Type="http://schemas.openxmlformats.org/officeDocument/2006/relationships/image" Target="../media/image206.wmf"/><Relationship Id="rId10" Type="http://schemas.openxmlformats.org/officeDocument/2006/relationships/image" Target="../media/image213.wmf"/><Relationship Id="rId19" Type="http://schemas.openxmlformats.org/officeDocument/2006/relationships/oleObject" Target="../embeddings/oleObject255.bin"/><Relationship Id="rId31" Type="http://schemas.openxmlformats.org/officeDocument/2006/relationships/image" Target="../media/image222.wmf"/><Relationship Id="rId4" Type="http://schemas.openxmlformats.org/officeDocument/2006/relationships/image" Target="../media/image210.wmf"/><Relationship Id="rId9" Type="http://schemas.openxmlformats.org/officeDocument/2006/relationships/oleObject" Target="../embeddings/oleObject250.bin"/><Relationship Id="rId14" Type="http://schemas.openxmlformats.org/officeDocument/2006/relationships/image" Target="../media/image215.wmf"/><Relationship Id="rId22" Type="http://schemas.openxmlformats.org/officeDocument/2006/relationships/image" Target="../media/image219.wmf"/><Relationship Id="rId27" Type="http://schemas.openxmlformats.org/officeDocument/2006/relationships/image" Target="../media/image207.wmf"/><Relationship Id="rId30" Type="http://schemas.openxmlformats.org/officeDocument/2006/relationships/oleObject" Target="../embeddings/oleObject261.bin"/><Relationship Id="rId35" Type="http://schemas.openxmlformats.org/officeDocument/2006/relationships/oleObject" Target="../embeddings/oleObject264.bin"/><Relationship Id="rId43" Type="http://schemas.openxmlformats.org/officeDocument/2006/relationships/image" Target="../media/image236.wmf"/><Relationship Id="rId8" Type="http://schemas.openxmlformats.org/officeDocument/2006/relationships/image" Target="../media/image212.wmf"/><Relationship Id="rId3" Type="http://schemas.openxmlformats.org/officeDocument/2006/relationships/oleObject" Target="../embeddings/oleObject247.bin"/><Relationship Id="rId12" Type="http://schemas.openxmlformats.org/officeDocument/2006/relationships/image" Target="../media/image214.wmf"/><Relationship Id="rId17" Type="http://schemas.openxmlformats.org/officeDocument/2006/relationships/oleObject" Target="../embeddings/oleObject254.bin"/><Relationship Id="rId25" Type="http://schemas.openxmlformats.org/officeDocument/2006/relationships/oleObject" Target="../embeddings/oleObject258.bin"/><Relationship Id="rId33" Type="http://schemas.openxmlformats.org/officeDocument/2006/relationships/image" Target="../media/image223.wmf"/><Relationship Id="rId38" Type="http://schemas.openxmlformats.org/officeDocument/2006/relationships/oleObject" Target="../embeddings/oleObject266.bin"/></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9.emf"/><Relationship Id="rId4" Type="http://schemas.openxmlformats.org/officeDocument/2006/relationships/image" Target="../media/image6.wmf"/><Relationship Id="rId9" Type="http://schemas.openxmlformats.org/officeDocument/2006/relationships/oleObject" Target="../embeddings/oleObject5.bin"/><Relationship Id="rId14" Type="http://schemas.openxmlformats.org/officeDocument/2006/relationships/image" Target="../media/image10.w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6.bin"/><Relationship Id="rId18" Type="http://schemas.openxmlformats.org/officeDocument/2006/relationships/image" Target="../media/image21.wmf"/><Relationship Id="rId26" Type="http://schemas.openxmlformats.org/officeDocument/2006/relationships/image" Target="../media/image25.wmf"/><Relationship Id="rId3" Type="http://schemas.openxmlformats.org/officeDocument/2006/relationships/oleObject" Target="../embeddings/oleObject11.bin"/><Relationship Id="rId21" Type="http://schemas.openxmlformats.org/officeDocument/2006/relationships/oleObject" Target="../embeddings/oleObject20.bin"/><Relationship Id="rId7" Type="http://schemas.openxmlformats.org/officeDocument/2006/relationships/oleObject" Target="../embeddings/oleObject13.bin"/><Relationship Id="rId12" Type="http://schemas.openxmlformats.org/officeDocument/2006/relationships/image" Target="../media/image18.wmf"/><Relationship Id="rId17" Type="http://schemas.openxmlformats.org/officeDocument/2006/relationships/oleObject" Target="../embeddings/oleObject18.bin"/><Relationship Id="rId25" Type="http://schemas.openxmlformats.org/officeDocument/2006/relationships/oleObject" Target="../embeddings/oleObject22.bin"/><Relationship Id="rId2" Type="http://schemas.openxmlformats.org/officeDocument/2006/relationships/notesSlide" Target="../notesSlides/notesSlide6.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slideLayout" Target="../slideLayouts/slideLayout7.xml"/><Relationship Id="rId6" Type="http://schemas.openxmlformats.org/officeDocument/2006/relationships/image" Target="../media/image15.wmf"/><Relationship Id="rId11" Type="http://schemas.openxmlformats.org/officeDocument/2006/relationships/oleObject" Target="../embeddings/oleObject15.bin"/><Relationship Id="rId24" Type="http://schemas.openxmlformats.org/officeDocument/2006/relationships/image" Target="../media/image24.wmf"/><Relationship Id="rId5" Type="http://schemas.openxmlformats.org/officeDocument/2006/relationships/oleObject" Target="../embeddings/oleObject12.bin"/><Relationship Id="rId15" Type="http://schemas.openxmlformats.org/officeDocument/2006/relationships/oleObject" Target="../embeddings/oleObject17.bin"/><Relationship Id="rId23" Type="http://schemas.openxmlformats.org/officeDocument/2006/relationships/oleObject" Target="../embeddings/oleObject21.bin"/><Relationship Id="rId28" Type="http://schemas.openxmlformats.org/officeDocument/2006/relationships/image" Target="../media/image26.wmf"/><Relationship Id="rId10" Type="http://schemas.openxmlformats.org/officeDocument/2006/relationships/image" Target="../media/image17.wmf"/><Relationship Id="rId19" Type="http://schemas.openxmlformats.org/officeDocument/2006/relationships/oleObject" Target="../embeddings/oleObject19.bin"/><Relationship Id="rId4" Type="http://schemas.openxmlformats.org/officeDocument/2006/relationships/image" Target="../media/image14.wmf"/><Relationship Id="rId9" Type="http://schemas.openxmlformats.org/officeDocument/2006/relationships/oleObject" Target="../embeddings/oleObject14.bin"/><Relationship Id="rId14" Type="http://schemas.openxmlformats.org/officeDocument/2006/relationships/image" Target="../media/image19.wmf"/><Relationship Id="rId22" Type="http://schemas.openxmlformats.org/officeDocument/2006/relationships/image" Target="../media/image23.wmf"/><Relationship Id="rId27" Type="http://schemas.openxmlformats.org/officeDocument/2006/relationships/oleObject" Target="../embeddings/oleObject23.bin"/></Relationships>
</file>

<file path=ppt/slides/_rels/slide7.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9.bin"/><Relationship Id="rId18" Type="http://schemas.openxmlformats.org/officeDocument/2006/relationships/image" Target="../media/image34.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31.emf"/><Relationship Id="rId17" Type="http://schemas.openxmlformats.org/officeDocument/2006/relationships/oleObject" Target="../embeddings/oleObject31.bin"/><Relationship Id="rId2" Type="http://schemas.openxmlformats.org/officeDocument/2006/relationships/notesSlide" Target="../notesSlides/notesSlide7.xml"/><Relationship Id="rId16" Type="http://schemas.openxmlformats.org/officeDocument/2006/relationships/image" Target="../media/image33.emf"/><Relationship Id="rId20" Type="http://schemas.openxmlformats.org/officeDocument/2006/relationships/image" Target="../media/image35.wmf"/><Relationship Id="rId1" Type="http://schemas.openxmlformats.org/officeDocument/2006/relationships/slideLayout" Target="../slideLayouts/slideLayout7.xml"/><Relationship Id="rId6" Type="http://schemas.openxmlformats.org/officeDocument/2006/relationships/image" Target="../media/image28.wmf"/><Relationship Id="rId11" Type="http://schemas.openxmlformats.org/officeDocument/2006/relationships/oleObject" Target="../embeddings/oleObject28.bin"/><Relationship Id="rId24" Type="http://schemas.openxmlformats.org/officeDocument/2006/relationships/image" Target="../media/image37.e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10" Type="http://schemas.openxmlformats.org/officeDocument/2006/relationships/image" Target="../media/image30.wmf"/><Relationship Id="rId19" Type="http://schemas.openxmlformats.org/officeDocument/2006/relationships/oleObject" Target="../embeddings/oleObject32.bin"/><Relationship Id="rId4" Type="http://schemas.openxmlformats.org/officeDocument/2006/relationships/image" Target="../media/image27.emf"/><Relationship Id="rId9" Type="http://schemas.openxmlformats.org/officeDocument/2006/relationships/oleObject" Target="../embeddings/oleObject27.bin"/><Relationship Id="rId14" Type="http://schemas.openxmlformats.org/officeDocument/2006/relationships/image" Target="../media/image32.wmf"/><Relationship Id="rId22" Type="http://schemas.openxmlformats.org/officeDocument/2006/relationships/image" Target="../media/image36.wmf"/></Relationships>
</file>

<file path=ppt/slides/_rels/slide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2.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9.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8.bin"/><Relationship Id="rId14" Type="http://schemas.openxmlformats.org/officeDocument/2006/relationships/image" Target="../media/image43.wmf"/></Relationships>
</file>

<file path=ppt/slides/_rels/slide9.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6.bin"/><Relationship Id="rId18" Type="http://schemas.openxmlformats.org/officeDocument/2006/relationships/image" Target="../media/image51.w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48.wmf"/><Relationship Id="rId17" Type="http://schemas.openxmlformats.org/officeDocument/2006/relationships/oleObject" Target="../embeddings/oleObject48.bin"/><Relationship Id="rId2" Type="http://schemas.openxmlformats.org/officeDocument/2006/relationships/notesSlide" Target="../notesSlides/notesSlide9.xml"/><Relationship Id="rId16" Type="http://schemas.openxmlformats.org/officeDocument/2006/relationships/image" Target="../media/image50.wmf"/><Relationship Id="rId20" Type="http://schemas.openxmlformats.org/officeDocument/2006/relationships/image" Target="../media/image52.wmf"/><Relationship Id="rId1" Type="http://schemas.openxmlformats.org/officeDocument/2006/relationships/slideLayout" Target="../slideLayouts/slideLayout7.xml"/><Relationship Id="rId6" Type="http://schemas.openxmlformats.org/officeDocument/2006/relationships/image" Target="../media/image45.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47.wmf"/><Relationship Id="rId19" Type="http://schemas.openxmlformats.org/officeDocument/2006/relationships/oleObject" Target="../embeddings/oleObject49.bin"/><Relationship Id="rId4" Type="http://schemas.openxmlformats.org/officeDocument/2006/relationships/image" Target="../media/image44.wmf"/><Relationship Id="rId9" Type="http://schemas.openxmlformats.org/officeDocument/2006/relationships/oleObject" Target="../embeddings/oleObject44.bin"/><Relationship Id="rId14" Type="http://schemas.openxmlformats.org/officeDocument/2006/relationships/image" Target="../media/image49.wmf"/><Relationship Id="rId22" Type="http://schemas.openxmlformats.org/officeDocument/2006/relationships/image" Target="../media/image5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8863713" y="2498442"/>
            <a:ext cx="2488077" cy="2802766"/>
            <a:chOff x="6441309" y="1514754"/>
            <a:chExt cx="2325951" cy="2620134"/>
          </a:xfrm>
          <a:solidFill>
            <a:srgbClr val="0973DD"/>
          </a:solidFill>
        </p:grpSpPr>
        <p:sp>
          <p:nvSpPr>
            <p:cNvPr id="12" name="矩形 11"/>
            <p:cNvSpPr/>
            <p:nvPr/>
          </p:nvSpPr>
          <p:spPr>
            <a:xfrm rot="1992964" flipV="1">
              <a:off x="7008471" y="3146931"/>
              <a:ext cx="907460" cy="1607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441309" y="1514754"/>
              <a:ext cx="2325951" cy="2620134"/>
              <a:chOff x="6441309" y="1514754"/>
              <a:chExt cx="2325951" cy="2620134"/>
            </a:xfrm>
            <a:grpFill/>
          </p:grpSpPr>
          <p:sp>
            <p:nvSpPr>
              <p:cNvPr id="14" name="圆角矩形 13"/>
              <p:cNvSpPr/>
              <p:nvPr/>
            </p:nvSpPr>
            <p:spPr>
              <a:xfrm>
                <a:off x="6441309" y="2422853"/>
                <a:ext cx="1020893" cy="7940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7666379" y="1514754"/>
                <a:ext cx="1100881" cy="7940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rot="19607036">
                <a:off x="7008471" y="2352906"/>
                <a:ext cx="907460" cy="1607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7666379" y="3340860"/>
                <a:ext cx="1100881" cy="79402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2" name="圆角矩形 21"/>
          <p:cNvSpPr/>
          <p:nvPr/>
        </p:nvSpPr>
        <p:spPr>
          <a:xfrm>
            <a:off x="7557351" y="1549379"/>
            <a:ext cx="1092053" cy="849374"/>
          </a:xfrm>
          <a:prstGeom prst="roundRect">
            <a:avLst/>
          </a:prstGeom>
          <a:blipFill>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7557351" y="2498442"/>
            <a:ext cx="1092053" cy="849374"/>
          </a:xfrm>
          <a:prstGeom prst="roundRect">
            <a:avLst/>
          </a:prstGeom>
          <a:blipFill>
            <a:blip r:embed="rId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8863713" y="1549379"/>
            <a:ext cx="1092053" cy="849374"/>
          </a:xfrm>
          <a:prstGeom prst="roundRect">
            <a:avLst/>
          </a:prstGeom>
          <a:blipFill>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10174174" y="3469837"/>
            <a:ext cx="1177616" cy="849374"/>
          </a:xfrm>
          <a:prstGeom prst="roundRect">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7557351" y="1549379"/>
            <a:ext cx="3794439" cy="2769833"/>
            <a:chOff x="5436096" y="627534"/>
            <a:chExt cx="3149843" cy="2299296"/>
          </a:xfrm>
          <a:solidFill>
            <a:srgbClr val="0973DD"/>
          </a:solidFill>
        </p:grpSpPr>
        <p:sp>
          <p:nvSpPr>
            <p:cNvPr id="31" name="圆角矩形 30"/>
            <p:cNvSpPr/>
            <p:nvPr/>
          </p:nvSpPr>
          <p:spPr>
            <a:xfrm>
              <a:off x="5436096" y="2221747"/>
              <a:ext cx="906536" cy="7050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520534" y="1415370"/>
              <a:ext cx="906536" cy="7050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7608375" y="627534"/>
              <a:ext cx="977564" cy="70508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19607036">
              <a:off x="5946835" y="2129089"/>
              <a:ext cx="805809" cy="1427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9607036">
              <a:off x="7113027" y="1320705"/>
              <a:ext cx="805809" cy="1427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59"/>
          <p:cNvSpPr>
            <a:spLocks noChangeArrowheads="1"/>
          </p:cNvSpPr>
          <p:nvPr/>
        </p:nvSpPr>
        <p:spPr bwMode="auto">
          <a:xfrm flipH="1">
            <a:off x="124212" y="2033553"/>
            <a:ext cx="733914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4000" b="1" dirty="0">
                <a:solidFill>
                  <a:srgbClr val="0973DD"/>
                </a:solidFill>
                <a:latin typeface="微软雅黑" panose="020B0503020204020204" pitchFamily="34" charset="-122"/>
                <a:ea typeface="微软雅黑" panose="020B0503020204020204" pitchFamily="34" charset="-122"/>
              </a:rPr>
              <a:t>第二节    </a:t>
            </a:r>
            <a:endParaRPr lang="en-US" altLang="zh-CN" sz="4000" b="1" dirty="0">
              <a:solidFill>
                <a:srgbClr val="0973DD"/>
              </a:solidFill>
              <a:latin typeface="微软雅黑" panose="020B0503020204020204" pitchFamily="34" charset="-122"/>
              <a:ea typeface="微软雅黑" panose="020B0503020204020204" pitchFamily="34" charset="-122"/>
            </a:endParaRPr>
          </a:p>
          <a:p>
            <a:pPr algn="ctr"/>
            <a:r>
              <a:rPr lang="zh-CN" altLang="en-US" sz="4000" b="1" dirty="0">
                <a:solidFill>
                  <a:srgbClr val="0973DD"/>
                </a:solidFill>
                <a:latin typeface="微软雅黑" panose="020B0503020204020204" pitchFamily="34" charset="-122"/>
                <a:ea typeface="微软雅黑" panose="020B0503020204020204" pitchFamily="34" charset="-122"/>
              </a:rPr>
              <a:t>正态总体参数的假设检验</a:t>
            </a:r>
            <a:endParaRPr lang="en-US" altLang="zh-CN" sz="4000" b="1" dirty="0">
              <a:solidFill>
                <a:srgbClr val="0973DD"/>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45" name="直接连接符 44"/>
          <p:cNvCxnSpPr>
            <a:cxnSpLocks/>
          </p:cNvCxnSpPr>
          <p:nvPr/>
        </p:nvCxnSpPr>
        <p:spPr>
          <a:xfrm>
            <a:off x="173512" y="3484579"/>
            <a:ext cx="7192438" cy="0"/>
          </a:xfrm>
          <a:prstGeom prst="line">
            <a:avLst/>
          </a:prstGeom>
          <a:ln w="38100">
            <a:solidFill>
              <a:srgbClr val="0973DD"/>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0" y="6035040"/>
            <a:ext cx="12192000" cy="839302"/>
          </a:xfrm>
          <a:prstGeom prst="rect">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46855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par>
                                <p:cTn id="30" presetID="53" presetClass="entr" presetSubtype="16" fill="hold" nodeType="withEffect">
                                  <p:stCondLst>
                                    <p:cond delay="50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par>
                                <p:cTn id="35" presetID="12" presetClass="entr" presetSubtype="4" fill="hold" grpId="0" nodeType="withEffect">
                                  <p:stCondLst>
                                    <p:cond delay="100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p:tgtEl>
                                          <p:spTgt spid="43"/>
                                        </p:tgtEl>
                                        <p:attrNameLst>
                                          <p:attrName>ppt_y</p:attrName>
                                        </p:attrNameLst>
                                      </p:cBhvr>
                                      <p:tavLst>
                                        <p:tav tm="0">
                                          <p:val>
                                            <p:strVal val="#ppt_y+#ppt_h*1.125000"/>
                                          </p:val>
                                        </p:tav>
                                        <p:tav tm="100000">
                                          <p:val>
                                            <p:strVal val="#ppt_y"/>
                                          </p:val>
                                        </p:tav>
                                      </p:tavLst>
                                    </p:anim>
                                    <p:animEffect transition="in" filter="wipe(up)">
                                      <p:cBhvr>
                                        <p:cTn id="38" dur="500"/>
                                        <p:tgtEl>
                                          <p:spTgt spid="43"/>
                                        </p:tgtEl>
                                      </p:cBhvr>
                                    </p:animEffect>
                                  </p:childTnLst>
                                </p:cTn>
                              </p:par>
                            </p:childTnLst>
                          </p:cTn>
                        </p:par>
                        <p:par>
                          <p:cTn id="39" fill="hold">
                            <p:stCondLst>
                              <p:cond delay="1500"/>
                            </p:stCondLst>
                            <p:childTnLst>
                              <p:par>
                                <p:cTn id="40" presetID="16" presetClass="entr" presetSubtype="37"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outVertical)">
                                      <p:cBhvr>
                                        <p:cTn id="42" dur="500"/>
                                        <p:tgtEl>
                                          <p:spTgt spid="45"/>
                                        </p:tgtEl>
                                      </p:cBhvr>
                                    </p:animEffect>
                                  </p:childTnLst>
                                </p:cTn>
                              </p:par>
                            </p:childTnLst>
                          </p:cTn>
                        </p:par>
                        <p:par>
                          <p:cTn id="43" fill="hold">
                            <p:stCondLst>
                              <p:cond delay="2000"/>
                            </p:stCondLst>
                            <p:childTnLst>
                              <p:par>
                                <p:cTn id="44" presetID="42" presetClass="entr" presetSubtype="0"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1000"/>
                                        <p:tgtEl>
                                          <p:spTgt spid="48"/>
                                        </p:tgtEl>
                                      </p:cBhvr>
                                    </p:animEffect>
                                    <p:anim calcmode="lin" valueType="num">
                                      <p:cBhvr>
                                        <p:cTn id="47" dur="1000" fill="hold"/>
                                        <p:tgtEl>
                                          <p:spTgt spid="48"/>
                                        </p:tgtEl>
                                        <p:attrNameLst>
                                          <p:attrName>ppt_x</p:attrName>
                                        </p:attrNameLst>
                                      </p:cBhvr>
                                      <p:tavLst>
                                        <p:tav tm="0">
                                          <p:val>
                                            <p:strVal val="#ppt_x"/>
                                          </p:val>
                                        </p:tav>
                                        <p:tav tm="100000">
                                          <p:val>
                                            <p:strVal val="#ppt_x"/>
                                          </p:val>
                                        </p:tav>
                                      </p:tavLst>
                                    </p:anim>
                                    <p:anim calcmode="lin" valueType="num">
                                      <p:cBhvr>
                                        <p:cTn id="4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9" grpId="0" animBg="1"/>
      <p:bldP spid="43" grpId="0"/>
      <p:bldP spid="4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Rectangle 2">
            <a:extLst>
              <a:ext uri="{FF2B5EF4-FFF2-40B4-BE49-F238E27FC236}">
                <a16:creationId xmlns:a16="http://schemas.microsoft.com/office/drawing/2014/main" id="{F83156FE-F4B2-46FA-85DB-49357AE2D2DD}"/>
              </a:ext>
            </a:extLst>
          </p:cNvPr>
          <p:cNvSpPr txBox="1">
            <a:spLocks noChangeArrowheads="1"/>
          </p:cNvSpPr>
          <p:nvPr/>
        </p:nvSpPr>
        <p:spPr>
          <a:xfrm>
            <a:off x="773484" y="796131"/>
            <a:ext cx="8169275" cy="647700"/>
          </a:xfrm>
          <a:prstGeom prst="rect">
            <a:avLst/>
          </a:prstGeom>
          <a:noFill/>
        </p:spPr>
        <p:txBody>
          <a:bodyP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600" b="1" dirty="0"/>
              <a:t>(</a:t>
            </a:r>
            <a:r>
              <a:rPr lang="zh-CN" altLang="en-US" sz="3600" b="1" dirty="0"/>
              <a:t>二</a:t>
            </a:r>
            <a:r>
              <a:rPr lang="en-US" altLang="zh-CN" sz="3600" b="1" dirty="0"/>
              <a:t>)</a:t>
            </a:r>
            <a:r>
              <a:rPr lang="zh-CN" altLang="en-US" sz="3600" b="1" dirty="0"/>
              <a:t>、两个总体                                 的情况</a:t>
            </a:r>
          </a:p>
        </p:txBody>
      </p:sp>
      <p:graphicFrame>
        <p:nvGraphicFramePr>
          <p:cNvPr id="7" name="Object 21">
            <a:extLst>
              <a:ext uri="{FF2B5EF4-FFF2-40B4-BE49-F238E27FC236}">
                <a16:creationId xmlns:a16="http://schemas.microsoft.com/office/drawing/2014/main" id="{93110A47-12A9-450B-9440-7E73727A3804}"/>
              </a:ext>
            </a:extLst>
          </p:cNvPr>
          <p:cNvGraphicFramePr>
            <a:graphicFrameLocks noChangeAspect="1"/>
          </p:cNvGraphicFramePr>
          <p:nvPr>
            <p:extLst>
              <p:ext uri="{D42A27DB-BD31-4B8C-83A1-F6EECF244321}">
                <p14:modId xmlns:p14="http://schemas.microsoft.com/office/powerpoint/2010/main" val="1947253671"/>
              </p:ext>
            </p:extLst>
          </p:nvPr>
        </p:nvGraphicFramePr>
        <p:xfrm>
          <a:off x="3943722" y="875506"/>
          <a:ext cx="3324225" cy="520700"/>
        </p:xfrm>
        <a:graphic>
          <a:graphicData uri="http://schemas.openxmlformats.org/presentationml/2006/ole">
            <mc:AlternateContent xmlns:mc="http://schemas.openxmlformats.org/markup-compatibility/2006">
              <mc:Choice xmlns:v="urn:schemas-microsoft-com:vml" Requires="v">
                <p:oleObj name="Equation" r:id="rId3" imgW="3149600" imgH="469900" progId="Equation.3">
                  <p:embed/>
                </p:oleObj>
              </mc:Choice>
              <mc:Fallback>
                <p:oleObj name="Equation" r:id="rId3" imgW="3149600" imgH="469900" progId="Equation.3">
                  <p:embed/>
                  <p:pic>
                    <p:nvPicPr>
                      <p:cNvPr id="13315" name="Object 21">
                        <a:extLst>
                          <a:ext uri="{FF2B5EF4-FFF2-40B4-BE49-F238E27FC236}">
                            <a16:creationId xmlns:a16="http://schemas.microsoft.com/office/drawing/2014/main" id="{D7675CEB-875F-4AD7-B396-A60CACFB64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3722" y="875506"/>
                        <a:ext cx="33242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3">
            <a:extLst>
              <a:ext uri="{FF2B5EF4-FFF2-40B4-BE49-F238E27FC236}">
                <a16:creationId xmlns:a16="http://schemas.microsoft.com/office/drawing/2014/main" id="{29CD44AA-9706-4402-BBB0-823C7960ADFC}"/>
              </a:ext>
            </a:extLst>
          </p:cNvPr>
          <p:cNvGraphicFramePr>
            <a:graphicFrameLocks noChangeAspect="1"/>
          </p:cNvGraphicFramePr>
          <p:nvPr>
            <p:extLst>
              <p:ext uri="{D42A27DB-BD31-4B8C-83A1-F6EECF244321}">
                <p14:modId xmlns:p14="http://schemas.microsoft.com/office/powerpoint/2010/main" val="3635917937"/>
              </p:ext>
            </p:extLst>
          </p:nvPr>
        </p:nvGraphicFramePr>
        <p:xfrm>
          <a:off x="921954" y="2349000"/>
          <a:ext cx="10800000" cy="1152000"/>
        </p:xfrm>
        <a:graphic>
          <a:graphicData uri="http://schemas.openxmlformats.org/presentationml/2006/ole">
            <mc:AlternateContent xmlns:mc="http://schemas.openxmlformats.org/markup-compatibility/2006">
              <mc:Choice xmlns:v="urn:schemas-microsoft-com:vml" Requires="v">
                <p:oleObj name="Equation" r:id="rId5" imgW="4762440" imgH="507960" progId="Equation.DSMT4">
                  <p:embed/>
                </p:oleObj>
              </mc:Choice>
              <mc:Fallback>
                <p:oleObj name="Equation" r:id="rId5" imgW="4762440" imgH="507960" progId="Equation.DSMT4">
                  <p:embed/>
                  <p:pic>
                    <p:nvPicPr>
                      <p:cNvPr id="8215" name="Object 23">
                        <a:extLst>
                          <a:ext uri="{FF2B5EF4-FFF2-40B4-BE49-F238E27FC236}">
                            <a16:creationId xmlns:a16="http://schemas.microsoft.com/office/drawing/2014/main" id="{9B194118-C497-428E-B463-FB0367F03AC5}"/>
                          </a:ext>
                        </a:extLst>
                      </p:cNvPr>
                      <p:cNvPicPr>
                        <a:picLocks noChangeAspect="1" noChangeArrowheads="1"/>
                      </p:cNvPicPr>
                      <p:nvPr/>
                    </p:nvPicPr>
                    <p:blipFill>
                      <a:blip r:embed="rId6"/>
                      <a:srcRect/>
                      <a:stretch>
                        <a:fillRect/>
                      </a:stretch>
                    </p:blipFill>
                    <p:spPr bwMode="auto">
                      <a:xfrm>
                        <a:off x="921954" y="2349000"/>
                        <a:ext cx="10800000" cy="115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24">
            <a:extLst>
              <a:ext uri="{FF2B5EF4-FFF2-40B4-BE49-F238E27FC236}">
                <a16:creationId xmlns:a16="http://schemas.microsoft.com/office/drawing/2014/main" id="{DB07271D-1389-4091-9D73-002ACD80E03E}"/>
              </a:ext>
            </a:extLst>
          </p:cNvPr>
          <p:cNvSpPr txBox="1">
            <a:spLocks noChangeArrowheads="1"/>
          </p:cNvSpPr>
          <p:nvPr/>
        </p:nvSpPr>
        <p:spPr bwMode="auto">
          <a:xfrm>
            <a:off x="1122734" y="1644967"/>
            <a:ext cx="10373072"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Times New Roman" panose="02020603050405020304" pitchFamily="18" charset="0"/>
              </a:rPr>
              <a:t>     利用</a:t>
            </a:r>
            <a:r>
              <a:rPr kumimoji="1" lang="en-US" altLang="zh-CN" sz="2800" b="1" i="1" dirty="0">
                <a:latin typeface="Times New Roman" panose="02020603050405020304" pitchFamily="18" charset="0"/>
                <a:cs typeface="Times New Roman" panose="02020603050405020304" pitchFamily="18" charset="0"/>
              </a:rPr>
              <a:t>t</a:t>
            </a:r>
            <a:r>
              <a:rPr kumimoji="1" lang="zh-CN" altLang="en-US" sz="2800" b="1" dirty="0">
                <a:latin typeface="Times New Roman" panose="02020603050405020304" pitchFamily="18" charset="0"/>
              </a:rPr>
              <a:t>检验法检验具有相同方差的两正态总体均值差的假设.</a:t>
            </a:r>
          </a:p>
        </p:txBody>
      </p:sp>
      <p:graphicFrame>
        <p:nvGraphicFramePr>
          <p:cNvPr id="10" name="Object 25">
            <a:extLst>
              <a:ext uri="{FF2B5EF4-FFF2-40B4-BE49-F238E27FC236}">
                <a16:creationId xmlns:a16="http://schemas.microsoft.com/office/drawing/2014/main" id="{19D8C2D6-A192-48C1-BD84-F6262AD5EE1A}"/>
              </a:ext>
            </a:extLst>
          </p:cNvPr>
          <p:cNvGraphicFramePr>
            <a:graphicFrameLocks noChangeAspect="1"/>
          </p:cNvGraphicFramePr>
          <p:nvPr>
            <p:extLst>
              <p:ext uri="{D42A27DB-BD31-4B8C-83A1-F6EECF244321}">
                <p14:modId xmlns:p14="http://schemas.microsoft.com/office/powerpoint/2010/main" val="3956590490"/>
              </p:ext>
            </p:extLst>
          </p:nvPr>
        </p:nvGraphicFramePr>
        <p:xfrm>
          <a:off x="918711" y="3622675"/>
          <a:ext cx="10831675" cy="558000"/>
        </p:xfrm>
        <a:graphic>
          <a:graphicData uri="http://schemas.openxmlformats.org/presentationml/2006/ole">
            <mc:AlternateContent xmlns:mc="http://schemas.openxmlformats.org/markup-compatibility/2006">
              <mc:Choice xmlns:v="urn:schemas-microsoft-com:vml" Requires="v">
                <p:oleObj name="Equation" r:id="rId7" imgW="4673520" imgH="241200" progId="Equation.DSMT4">
                  <p:embed/>
                </p:oleObj>
              </mc:Choice>
              <mc:Fallback>
                <p:oleObj name="Equation" r:id="rId7" imgW="4673520" imgH="241200" progId="Equation.DSMT4">
                  <p:embed/>
                  <p:pic>
                    <p:nvPicPr>
                      <p:cNvPr id="8217" name="Object 25">
                        <a:extLst>
                          <a:ext uri="{FF2B5EF4-FFF2-40B4-BE49-F238E27FC236}">
                            <a16:creationId xmlns:a16="http://schemas.microsoft.com/office/drawing/2014/main" id="{EF923D6A-582A-4713-B8F9-1A92183C381A}"/>
                          </a:ext>
                        </a:extLst>
                      </p:cNvPr>
                      <p:cNvPicPr>
                        <a:picLocks noChangeAspect="1" noChangeArrowheads="1"/>
                      </p:cNvPicPr>
                      <p:nvPr/>
                    </p:nvPicPr>
                    <p:blipFill>
                      <a:blip r:embed="rId8"/>
                      <a:srcRect/>
                      <a:stretch>
                        <a:fillRect/>
                      </a:stretch>
                    </p:blipFill>
                    <p:spPr bwMode="auto">
                      <a:xfrm>
                        <a:off x="918711" y="3622675"/>
                        <a:ext cx="10831675" cy="5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473648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53">
            <a:extLst>
              <a:ext uri="{FF2B5EF4-FFF2-40B4-BE49-F238E27FC236}">
                <a16:creationId xmlns:a16="http://schemas.microsoft.com/office/drawing/2014/main" id="{E93B9C53-35A6-4AE4-82A4-B21FF7E73A8D}"/>
              </a:ext>
            </a:extLst>
          </p:cNvPr>
          <p:cNvGraphicFramePr>
            <a:graphicFrameLocks noChangeAspect="1"/>
          </p:cNvGraphicFramePr>
          <p:nvPr>
            <p:extLst>
              <p:ext uri="{D42A27DB-BD31-4B8C-83A1-F6EECF244321}">
                <p14:modId xmlns:p14="http://schemas.microsoft.com/office/powerpoint/2010/main" val="3171738437"/>
              </p:ext>
            </p:extLst>
          </p:nvPr>
        </p:nvGraphicFramePr>
        <p:xfrm>
          <a:off x="846509" y="922362"/>
          <a:ext cx="7970837" cy="1211263"/>
        </p:xfrm>
        <a:graphic>
          <a:graphicData uri="http://schemas.openxmlformats.org/presentationml/2006/ole">
            <mc:AlternateContent xmlns:mc="http://schemas.openxmlformats.org/markup-compatibility/2006">
              <mc:Choice xmlns:v="urn:schemas-microsoft-com:vml" Requires="v">
                <p:oleObj name="公式" r:id="rId3" imgW="2952720" imgH="400050" progId="Equation.3">
                  <p:embed/>
                </p:oleObj>
              </mc:Choice>
              <mc:Fallback>
                <p:oleObj name="公式" r:id="rId3" imgW="2952720" imgH="400050" progId="Equation.3">
                  <p:embed/>
                  <p:pic>
                    <p:nvPicPr>
                      <p:cNvPr id="14338" name="Object 53">
                        <a:extLst>
                          <a:ext uri="{FF2B5EF4-FFF2-40B4-BE49-F238E27FC236}">
                            <a16:creationId xmlns:a16="http://schemas.microsoft.com/office/drawing/2014/main" id="{D9103CEE-0ABF-489C-A11B-3683CB0D6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509" y="922362"/>
                        <a:ext cx="7970837"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4">
            <a:extLst>
              <a:ext uri="{FF2B5EF4-FFF2-40B4-BE49-F238E27FC236}">
                <a16:creationId xmlns:a16="http://schemas.microsoft.com/office/drawing/2014/main" id="{E1180941-9892-41B5-9938-82E902922C60}"/>
              </a:ext>
            </a:extLst>
          </p:cNvPr>
          <p:cNvGraphicFramePr>
            <a:graphicFrameLocks noChangeAspect="1"/>
          </p:cNvGraphicFramePr>
          <p:nvPr>
            <p:extLst>
              <p:ext uri="{D42A27DB-BD31-4B8C-83A1-F6EECF244321}">
                <p14:modId xmlns:p14="http://schemas.microsoft.com/office/powerpoint/2010/main" val="3971745346"/>
              </p:ext>
            </p:extLst>
          </p:nvPr>
        </p:nvGraphicFramePr>
        <p:xfrm>
          <a:off x="1121146" y="2316187"/>
          <a:ext cx="3175000" cy="381000"/>
        </p:xfrm>
        <a:graphic>
          <a:graphicData uri="http://schemas.openxmlformats.org/presentationml/2006/ole">
            <mc:AlternateContent xmlns:mc="http://schemas.openxmlformats.org/markup-compatibility/2006">
              <mc:Choice xmlns:v="urn:schemas-microsoft-com:vml" Requires="v">
                <p:oleObj name="Equation" r:id="rId5" imgW="3175000" imgH="381000" progId="Equation.3">
                  <p:embed/>
                </p:oleObj>
              </mc:Choice>
              <mc:Fallback>
                <p:oleObj name="Equation" r:id="rId5" imgW="3175000" imgH="381000" progId="Equation.3">
                  <p:embed/>
                  <p:pic>
                    <p:nvPicPr>
                      <p:cNvPr id="9270" name="Object 54">
                        <a:extLst>
                          <a:ext uri="{FF2B5EF4-FFF2-40B4-BE49-F238E27FC236}">
                            <a16:creationId xmlns:a16="http://schemas.microsoft.com/office/drawing/2014/main" id="{627F7ECB-266A-4CEB-B9AF-FD8860A9C6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1146" y="2316187"/>
                        <a:ext cx="3175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5">
            <a:extLst>
              <a:ext uri="{FF2B5EF4-FFF2-40B4-BE49-F238E27FC236}">
                <a16:creationId xmlns:a16="http://schemas.microsoft.com/office/drawing/2014/main" id="{895D4878-06CD-48D6-9A48-032DAC90FBB5}"/>
              </a:ext>
            </a:extLst>
          </p:cNvPr>
          <p:cNvGraphicFramePr>
            <a:graphicFrameLocks noChangeAspect="1"/>
          </p:cNvGraphicFramePr>
          <p:nvPr>
            <p:extLst>
              <p:ext uri="{D42A27DB-BD31-4B8C-83A1-F6EECF244321}">
                <p14:modId xmlns:p14="http://schemas.microsoft.com/office/powerpoint/2010/main" val="496949941"/>
              </p:ext>
            </p:extLst>
          </p:nvPr>
        </p:nvGraphicFramePr>
        <p:xfrm>
          <a:off x="4150990" y="2302676"/>
          <a:ext cx="5359400" cy="393700"/>
        </p:xfrm>
        <a:graphic>
          <a:graphicData uri="http://schemas.openxmlformats.org/presentationml/2006/ole">
            <mc:AlternateContent xmlns:mc="http://schemas.openxmlformats.org/markup-compatibility/2006">
              <mc:Choice xmlns:v="urn:schemas-microsoft-com:vml" Requires="v">
                <p:oleObj name="Equation" r:id="rId7" imgW="5305500" imgH="342900" progId="Equation.3">
                  <p:embed/>
                </p:oleObj>
              </mc:Choice>
              <mc:Fallback>
                <p:oleObj name="Equation" r:id="rId7" imgW="5305500" imgH="342900" progId="Equation.3">
                  <p:embed/>
                  <p:pic>
                    <p:nvPicPr>
                      <p:cNvPr id="9271" name="Object 55">
                        <a:extLst>
                          <a:ext uri="{FF2B5EF4-FFF2-40B4-BE49-F238E27FC236}">
                            <a16:creationId xmlns:a16="http://schemas.microsoft.com/office/drawing/2014/main" id="{05EB194F-48B6-4C09-85EA-FF8C164689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0990" y="2302676"/>
                        <a:ext cx="5359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6">
            <a:extLst>
              <a:ext uri="{FF2B5EF4-FFF2-40B4-BE49-F238E27FC236}">
                <a16:creationId xmlns:a16="http://schemas.microsoft.com/office/drawing/2014/main" id="{0624F45A-992C-45D2-8658-1742005FC237}"/>
              </a:ext>
            </a:extLst>
          </p:cNvPr>
          <p:cNvGraphicFramePr>
            <a:graphicFrameLocks noChangeAspect="1"/>
          </p:cNvGraphicFramePr>
          <p:nvPr>
            <p:extLst>
              <p:ext uri="{D42A27DB-BD31-4B8C-83A1-F6EECF244321}">
                <p14:modId xmlns:p14="http://schemas.microsoft.com/office/powerpoint/2010/main" val="1921558332"/>
              </p:ext>
            </p:extLst>
          </p:nvPr>
        </p:nvGraphicFramePr>
        <p:xfrm>
          <a:off x="1169143" y="2879749"/>
          <a:ext cx="2374900" cy="1409700"/>
        </p:xfrm>
        <a:graphic>
          <a:graphicData uri="http://schemas.openxmlformats.org/presentationml/2006/ole">
            <mc:AlternateContent xmlns:mc="http://schemas.openxmlformats.org/markup-compatibility/2006">
              <mc:Choice xmlns:v="urn:schemas-microsoft-com:vml" Requires="v">
                <p:oleObj name="Equation" r:id="rId9" imgW="2314710" imgH="1352460" progId="Equation.3">
                  <p:embed/>
                </p:oleObj>
              </mc:Choice>
              <mc:Fallback>
                <p:oleObj name="Equation" r:id="rId9" imgW="2314710" imgH="1352460" progId="Equation.3">
                  <p:embed/>
                  <p:pic>
                    <p:nvPicPr>
                      <p:cNvPr id="9272" name="Object 56">
                        <a:extLst>
                          <a:ext uri="{FF2B5EF4-FFF2-40B4-BE49-F238E27FC236}">
                            <a16:creationId xmlns:a16="http://schemas.microsoft.com/office/drawing/2014/main" id="{D82BD85D-C1FA-49EC-BA94-D8F798A5FA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9143" y="2879749"/>
                        <a:ext cx="23749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57">
            <a:extLst>
              <a:ext uri="{FF2B5EF4-FFF2-40B4-BE49-F238E27FC236}">
                <a16:creationId xmlns:a16="http://schemas.microsoft.com/office/drawing/2014/main" id="{3BA1164B-E0D5-4358-8831-9B5314D67593}"/>
              </a:ext>
            </a:extLst>
          </p:cNvPr>
          <p:cNvGraphicFramePr>
            <a:graphicFrameLocks noChangeAspect="1"/>
          </p:cNvGraphicFramePr>
          <p:nvPr>
            <p:extLst>
              <p:ext uri="{D42A27DB-BD31-4B8C-83A1-F6EECF244321}">
                <p14:modId xmlns:p14="http://schemas.microsoft.com/office/powerpoint/2010/main" val="3666114626"/>
              </p:ext>
            </p:extLst>
          </p:nvPr>
        </p:nvGraphicFramePr>
        <p:xfrm>
          <a:off x="3718942" y="2846127"/>
          <a:ext cx="5435600" cy="1003300"/>
        </p:xfrm>
        <a:graphic>
          <a:graphicData uri="http://schemas.openxmlformats.org/presentationml/2006/ole">
            <mc:AlternateContent xmlns:mc="http://schemas.openxmlformats.org/markup-compatibility/2006">
              <mc:Choice xmlns:v="urn:schemas-microsoft-com:vml" Requires="v">
                <p:oleObj name="Equation" r:id="rId11" imgW="5381640" imgH="952410" progId="Equation.3">
                  <p:embed/>
                </p:oleObj>
              </mc:Choice>
              <mc:Fallback>
                <p:oleObj name="Equation" r:id="rId11" imgW="5381640" imgH="952410" progId="Equation.3">
                  <p:embed/>
                  <p:pic>
                    <p:nvPicPr>
                      <p:cNvPr id="9273" name="Object 57">
                        <a:extLst>
                          <a:ext uri="{FF2B5EF4-FFF2-40B4-BE49-F238E27FC236}">
                            <a16:creationId xmlns:a16="http://schemas.microsoft.com/office/drawing/2014/main" id="{1FD8148B-070E-4063-9D1C-D7C43B8792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8942" y="2846127"/>
                        <a:ext cx="54356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58">
            <a:extLst>
              <a:ext uri="{FF2B5EF4-FFF2-40B4-BE49-F238E27FC236}">
                <a16:creationId xmlns:a16="http://schemas.microsoft.com/office/drawing/2014/main" id="{8B963F4B-8FBB-4318-9165-71B63B42345D}"/>
              </a:ext>
            </a:extLst>
          </p:cNvPr>
          <p:cNvGraphicFramePr>
            <a:graphicFrameLocks noChangeAspect="1"/>
          </p:cNvGraphicFramePr>
          <p:nvPr>
            <p:extLst>
              <p:ext uri="{D42A27DB-BD31-4B8C-83A1-F6EECF244321}">
                <p14:modId xmlns:p14="http://schemas.microsoft.com/office/powerpoint/2010/main" val="272128932"/>
              </p:ext>
            </p:extLst>
          </p:nvPr>
        </p:nvGraphicFramePr>
        <p:xfrm>
          <a:off x="1148134" y="4408646"/>
          <a:ext cx="2108200" cy="444500"/>
        </p:xfrm>
        <a:graphic>
          <a:graphicData uri="http://schemas.openxmlformats.org/presentationml/2006/ole">
            <mc:AlternateContent xmlns:mc="http://schemas.openxmlformats.org/markup-compatibility/2006">
              <mc:Choice xmlns:v="urn:schemas-microsoft-com:vml" Requires="v">
                <p:oleObj name="Equation" r:id="rId13" imgW="2108200" imgH="444500" progId="Equation.3">
                  <p:embed/>
                </p:oleObj>
              </mc:Choice>
              <mc:Fallback>
                <p:oleObj name="Equation" r:id="rId13" imgW="2108200" imgH="444500" progId="Equation.3">
                  <p:embed/>
                  <p:pic>
                    <p:nvPicPr>
                      <p:cNvPr id="9274" name="Object 58">
                        <a:extLst>
                          <a:ext uri="{FF2B5EF4-FFF2-40B4-BE49-F238E27FC236}">
                            <a16:creationId xmlns:a16="http://schemas.microsoft.com/office/drawing/2014/main" id="{75982DFA-6A43-4066-A86E-968B27B4E2A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8134" y="4408646"/>
                        <a:ext cx="21082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60">
            <a:extLst>
              <a:ext uri="{FF2B5EF4-FFF2-40B4-BE49-F238E27FC236}">
                <a16:creationId xmlns:a16="http://schemas.microsoft.com/office/drawing/2014/main" id="{F9362552-76C5-4351-B6A9-B09B03AA8086}"/>
              </a:ext>
            </a:extLst>
          </p:cNvPr>
          <p:cNvGraphicFramePr>
            <a:graphicFrameLocks noChangeAspect="1"/>
          </p:cNvGraphicFramePr>
          <p:nvPr>
            <p:extLst>
              <p:ext uri="{D42A27DB-BD31-4B8C-83A1-F6EECF244321}">
                <p14:modId xmlns:p14="http://schemas.microsoft.com/office/powerpoint/2010/main" val="1848370216"/>
              </p:ext>
            </p:extLst>
          </p:nvPr>
        </p:nvGraphicFramePr>
        <p:xfrm>
          <a:off x="6229726" y="4405017"/>
          <a:ext cx="2463800" cy="419100"/>
        </p:xfrm>
        <a:graphic>
          <a:graphicData uri="http://schemas.openxmlformats.org/presentationml/2006/ole">
            <mc:AlternateContent xmlns:mc="http://schemas.openxmlformats.org/markup-compatibility/2006">
              <mc:Choice xmlns:v="urn:schemas-microsoft-com:vml" Requires="v">
                <p:oleObj name="Equation" r:id="rId15" imgW="2463800" imgH="419100" progId="Equation.3">
                  <p:embed/>
                </p:oleObj>
              </mc:Choice>
              <mc:Fallback>
                <p:oleObj name="Equation" r:id="rId15" imgW="2463800" imgH="419100" progId="Equation.3">
                  <p:embed/>
                  <p:pic>
                    <p:nvPicPr>
                      <p:cNvPr id="9276" name="Object 60">
                        <a:extLst>
                          <a:ext uri="{FF2B5EF4-FFF2-40B4-BE49-F238E27FC236}">
                            <a16:creationId xmlns:a16="http://schemas.microsoft.com/office/drawing/2014/main" id="{4386AEAD-2A74-47C8-BB10-31714C4C7B2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29726" y="4405017"/>
                        <a:ext cx="2463800" cy="419100"/>
                      </a:xfrm>
                      <a:prstGeom prst="rect">
                        <a:avLst/>
                      </a:prstGeom>
                      <a:noFill/>
                      <a:ln>
                        <a:noFill/>
                      </a:ln>
                      <a:effectLst/>
                    </p:spPr>
                  </p:pic>
                </p:oleObj>
              </mc:Fallback>
            </mc:AlternateContent>
          </a:graphicData>
        </a:graphic>
      </p:graphicFrame>
      <p:sp>
        <p:nvSpPr>
          <p:cNvPr id="13" name="Rectangle 65">
            <a:extLst>
              <a:ext uri="{FF2B5EF4-FFF2-40B4-BE49-F238E27FC236}">
                <a16:creationId xmlns:a16="http://schemas.microsoft.com/office/drawing/2014/main" id="{72541810-6790-41C8-93C2-BB9CFCD31E79}"/>
              </a:ext>
            </a:extLst>
          </p:cNvPr>
          <p:cNvSpPr>
            <a:spLocks noChangeArrowheads="1"/>
          </p:cNvSpPr>
          <p:nvPr/>
        </p:nvSpPr>
        <p:spPr bwMode="auto">
          <a:xfrm>
            <a:off x="3018209" y="4332446"/>
            <a:ext cx="3159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根据</a:t>
            </a:r>
            <a:r>
              <a:rPr kumimoji="1" lang="zh-CN" altLang="en-US" sz="2800" b="1">
                <a:solidFill>
                  <a:srgbClr val="0000FF"/>
                </a:solidFill>
                <a:latin typeface="黑体" panose="02010609060101010101" pitchFamily="49" charset="-122"/>
                <a:ea typeface="黑体" panose="02010609060101010101" pitchFamily="49" charset="-122"/>
              </a:rPr>
              <a:t>第六章定理</a:t>
            </a:r>
            <a:r>
              <a:rPr kumimoji="1" lang="zh-CN" altLang="en-US" sz="2800" b="1">
                <a:latin typeface="Times New Roman" panose="02020603050405020304" pitchFamily="18" charset="0"/>
              </a:rPr>
              <a:t>知</a:t>
            </a:r>
            <a:r>
              <a:rPr kumimoji="1" lang="zh-CN" altLang="en-US" sz="2800" b="1">
                <a:latin typeface="Times New Roman" panose="02020603050405020304" pitchFamily="18" charset="0"/>
                <a:ea typeface="黑体" panose="02010609060101010101" pitchFamily="49" charset="-122"/>
              </a:rPr>
              <a:t>,</a:t>
            </a:r>
          </a:p>
        </p:txBody>
      </p:sp>
      <p:sp>
        <p:nvSpPr>
          <p:cNvPr id="14" name="Text Box 15">
            <a:extLst>
              <a:ext uri="{FF2B5EF4-FFF2-40B4-BE49-F238E27FC236}">
                <a16:creationId xmlns:a16="http://schemas.microsoft.com/office/drawing/2014/main" id="{5791CC8A-8277-4F55-B0AE-4EF07D3A4800}"/>
              </a:ext>
            </a:extLst>
          </p:cNvPr>
          <p:cNvSpPr txBox="1">
            <a:spLocks noChangeArrowheads="1"/>
          </p:cNvSpPr>
          <p:nvPr/>
        </p:nvSpPr>
        <p:spPr bwMode="auto">
          <a:xfrm>
            <a:off x="1054646" y="5565601"/>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其拒绝域的形式为</a:t>
            </a:r>
          </a:p>
        </p:txBody>
      </p:sp>
      <p:graphicFrame>
        <p:nvGraphicFramePr>
          <p:cNvPr id="15" name="Object 16">
            <a:extLst>
              <a:ext uri="{FF2B5EF4-FFF2-40B4-BE49-F238E27FC236}">
                <a16:creationId xmlns:a16="http://schemas.microsoft.com/office/drawing/2014/main" id="{354BA43A-C474-4DF4-8425-FDE93F4964AD}"/>
              </a:ext>
            </a:extLst>
          </p:cNvPr>
          <p:cNvGraphicFramePr>
            <a:graphicFrameLocks noChangeAspect="1"/>
          </p:cNvGraphicFramePr>
          <p:nvPr>
            <p:extLst>
              <p:ext uri="{D42A27DB-BD31-4B8C-83A1-F6EECF244321}">
                <p14:modId xmlns:p14="http://schemas.microsoft.com/office/powerpoint/2010/main" val="3548583823"/>
              </p:ext>
            </p:extLst>
          </p:nvPr>
        </p:nvGraphicFramePr>
        <p:xfrm>
          <a:off x="4216946" y="4857576"/>
          <a:ext cx="2413000" cy="1955800"/>
        </p:xfrm>
        <a:graphic>
          <a:graphicData uri="http://schemas.openxmlformats.org/presentationml/2006/ole">
            <mc:AlternateContent xmlns:mc="http://schemas.openxmlformats.org/markup-compatibility/2006">
              <mc:Choice xmlns:v="urn:schemas-microsoft-com:vml" Requires="v">
                <p:oleObj name="Equation" r:id="rId17" imgW="2352780" imgH="1895385" progId="Equation.3">
                  <p:embed/>
                </p:oleObj>
              </mc:Choice>
              <mc:Fallback>
                <p:oleObj name="Equation" r:id="rId17" imgW="2352780" imgH="1895385" progId="Equation.3">
                  <p:embed/>
                  <p:pic>
                    <p:nvPicPr>
                      <p:cNvPr id="15363" name="Object 16">
                        <a:extLst>
                          <a:ext uri="{FF2B5EF4-FFF2-40B4-BE49-F238E27FC236}">
                            <a16:creationId xmlns:a16="http://schemas.microsoft.com/office/drawing/2014/main" id="{9FA956D6-88FF-47CF-88A8-24B42D47A4E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6946" y="4857576"/>
                        <a:ext cx="24130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299084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500"/>
                            </p:stCondLst>
                            <p:childTnLst>
                              <p:par>
                                <p:cTn id="43" presetID="22" presetClass="entr" presetSubtype="8" fill="hold" nodeType="afterEffect">
                                  <p:stCondLst>
                                    <p:cond delay="50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17">
            <a:extLst>
              <a:ext uri="{FF2B5EF4-FFF2-40B4-BE49-F238E27FC236}">
                <a16:creationId xmlns:a16="http://schemas.microsoft.com/office/drawing/2014/main" id="{2DEBD9DF-5522-4CC6-8022-26C8C49907C7}"/>
              </a:ext>
            </a:extLst>
          </p:cNvPr>
          <p:cNvGraphicFramePr>
            <a:graphicFrameLocks noChangeAspect="1"/>
          </p:cNvGraphicFramePr>
          <p:nvPr>
            <p:extLst>
              <p:ext uri="{D42A27DB-BD31-4B8C-83A1-F6EECF244321}">
                <p14:modId xmlns:p14="http://schemas.microsoft.com/office/powerpoint/2010/main" val="87085055"/>
              </p:ext>
            </p:extLst>
          </p:nvPr>
        </p:nvGraphicFramePr>
        <p:xfrm>
          <a:off x="750285" y="1576279"/>
          <a:ext cx="3670300" cy="444500"/>
        </p:xfrm>
        <a:graphic>
          <a:graphicData uri="http://schemas.openxmlformats.org/presentationml/2006/ole">
            <mc:AlternateContent xmlns:mc="http://schemas.openxmlformats.org/markup-compatibility/2006">
              <mc:Choice xmlns:v="urn:schemas-microsoft-com:vml" Requires="v">
                <p:oleObj name="Equation" r:id="rId3" imgW="3670300" imgH="444500" progId="Equation.3">
                  <p:embed/>
                </p:oleObj>
              </mc:Choice>
              <mc:Fallback>
                <p:oleObj name="Equation" r:id="rId3" imgW="3670300" imgH="444500" progId="Equation.3">
                  <p:embed/>
                  <p:pic>
                    <p:nvPicPr>
                      <p:cNvPr id="54289" name="Object 17">
                        <a:extLst>
                          <a:ext uri="{FF2B5EF4-FFF2-40B4-BE49-F238E27FC236}">
                            <a16:creationId xmlns:a16="http://schemas.microsoft.com/office/drawing/2014/main" id="{14DD18BE-8AA3-45B9-B9D3-A2F6E1B30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285" y="1576279"/>
                        <a:ext cx="3670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8">
            <a:extLst>
              <a:ext uri="{FF2B5EF4-FFF2-40B4-BE49-F238E27FC236}">
                <a16:creationId xmlns:a16="http://schemas.microsoft.com/office/drawing/2014/main" id="{8CCC711D-FC63-4783-BC3D-06194A5B10CD}"/>
              </a:ext>
            </a:extLst>
          </p:cNvPr>
          <p:cNvGraphicFramePr>
            <a:graphicFrameLocks noChangeAspect="1"/>
          </p:cNvGraphicFramePr>
          <p:nvPr>
            <p:extLst>
              <p:ext uri="{D42A27DB-BD31-4B8C-83A1-F6EECF244321}">
                <p14:modId xmlns:p14="http://schemas.microsoft.com/office/powerpoint/2010/main" val="2064728345"/>
              </p:ext>
            </p:extLst>
          </p:nvPr>
        </p:nvGraphicFramePr>
        <p:xfrm>
          <a:off x="4096476" y="832772"/>
          <a:ext cx="4686300" cy="1955800"/>
        </p:xfrm>
        <a:graphic>
          <a:graphicData uri="http://schemas.openxmlformats.org/presentationml/2006/ole">
            <mc:AlternateContent xmlns:mc="http://schemas.openxmlformats.org/markup-compatibility/2006">
              <mc:Choice xmlns:v="urn:schemas-microsoft-com:vml" Requires="v">
                <p:oleObj name="Equation" r:id="rId5" imgW="4629150" imgH="1895385" progId="Equation.3">
                  <p:embed/>
                </p:oleObj>
              </mc:Choice>
              <mc:Fallback>
                <p:oleObj name="Equation" r:id="rId5" imgW="4629150" imgH="1895385" progId="Equation.3">
                  <p:embed/>
                  <p:pic>
                    <p:nvPicPr>
                      <p:cNvPr id="54290" name="Object 18">
                        <a:extLst>
                          <a:ext uri="{FF2B5EF4-FFF2-40B4-BE49-F238E27FC236}">
                            <a16:creationId xmlns:a16="http://schemas.microsoft.com/office/drawing/2014/main" id="{8C0E5620-AE27-48F0-A938-2F2318A320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6476" y="832772"/>
                        <a:ext cx="4686300"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9">
            <a:extLst>
              <a:ext uri="{FF2B5EF4-FFF2-40B4-BE49-F238E27FC236}">
                <a16:creationId xmlns:a16="http://schemas.microsoft.com/office/drawing/2014/main" id="{10B98F03-27E2-4ED5-896B-90983B048D50}"/>
              </a:ext>
            </a:extLst>
          </p:cNvPr>
          <p:cNvGraphicFramePr>
            <a:graphicFrameLocks noChangeAspect="1"/>
          </p:cNvGraphicFramePr>
          <p:nvPr>
            <p:extLst>
              <p:ext uri="{D42A27DB-BD31-4B8C-83A1-F6EECF244321}">
                <p14:modId xmlns:p14="http://schemas.microsoft.com/office/powerpoint/2010/main" val="1041816106"/>
              </p:ext>
            </p:extLst>
          </p:nvPr>
        </p:nvGraphicFramePr>
        <p:xfrm>
          <a:off x="799272" y="2996952"/>
          <a:ext cx="3352800" cy="444500"/>
        </p:xfrm>
        <a:graphic>
          <a:graphicData uri="http://schemas.openxmlformats.org/presentationml/2006/ole">
            <mc:AlternateContent xmlns:mc="http://schemas.openxmlformats.org/markup-compatibility/2006">
              <mc:Choice xmlns:v="urn:schemas-microsoft-com:vml" Requires="v">
                <p:oleObj name="Equation" r:id="rId7" imgW="3352800" imgH="444500" progId="Equation.3">
                  <p:embed/>
                </p:oleObj>
              </mc:Choice>
              <mc:Fallback>
                <p:oleObj name="Equation" r:id="rId7" imgW="3352800" imgH="444500" progId="Equation.3">
                  <p:embed/>
                  <p:pic>
                    <p:nvPicPr>
                      <p:cNvPr id="54291" name="Object 19">
                        <a:extLst>
                          <a:ext uri="{FF2B5EF4-FFF2-40B4-BE49-F238E27FC236}">
                            <a16:creationId xmlns:a16="http://schemas.microsoft.com/office/drawing/2014/main" id="{D80C58A7-2DE9-4B8E-B90C-3B64C24CCA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9272" y="2996952"/>
                        <a:ext cx="33528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13">
            <a:extLst>
              <a:ext uri="{FF2B5EF4-FFF2-40B4-BE49-F238E27FC236}">
                <a16:creationId xmlns:a16="http://schemas.microsoft.com/office/drawing/2014/main" id="{18CF0B65-ED37-4E15-8560-85BFCB94AD1F}"/>
              </a:ext>
            </a:extLst>
          </p:cNvPr>
          <p:cNvSpPr txBox="1">
            <a:spLocks noChangeArrowheads="1"/>
          </p:cNvSpPr>
          <p:nvPr/>
        </p:nvSpPr>
        <p:spPr bwMode="auto">
          <a:xfrm>
            <a:off x="694606" y="3793189"/>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故拒绝域为</a:t>
            </a:r>
          </a:p>
        </p:txBody>
      </p:sp>
      <p:graphicFrame>
        <p:nvGraphicFramePr>
          <p:cNvPr id="10" name="Object 14">
            <a:extLst>
              <a:ext uri="{FF2B5EF4-FFF2-40B4-BE49-F238E27FC236}">
                <a16:creationId xmlns:a16="http://schemas.microsoft.com/office/drawing/2014/main" id="{37B840A0-9118-4CB4-8C7B-8C3D243AD172}"/>
              </a:ext>
            </a:extLst>
          </p:cNvPr>
          <p:cNvGraphicFramePr>
            <a:graphicFrameLocks noChangeAspect="1"/>
          </p:cNvGraphicFramePr>
          <p:nvPr>
            <p:extLst>
              <p:ext uri="{D42A27DB-BD31-4B8C-83A1-F6EECF244321}">
                <p14:modId xmlns:p14="http://schemas.microsoft.com/office/powerpoint/2010/main" val="1437670670"/>
              </p:ext>
            </p:extLst>
          </p:nvPr>
        </p:nvGraphicFramePr>
        <p:xfrm>
          <a:off x="2669456" y="3647139"/>
          <a:ext cx="2463800" cy="1435100"/>
        </p:xfrm>
        <a:graphic>
          <a:graphicData uri="http://schemas.openxmlformats.org/presentationml/2006/ole">
            <mc:AlternateContent xmlns:mc="http://schemas.openxmlformats.org/markup-compatibility/2006">
              <mc:Choice xmlns:v="urn:schemas-microsoft-com:vml" Requires="v">
                <p:oleObj name="Equation" r:id="rId9" imgW="2409750" imgH="1381035" progId="Equation.3">
                  <p:embed/>
                </p:oleObj>
              </mc:Choice>
              <mc:Fallback>
                <p:oleObj name="Equation" r:id="rId9" imgW="2409750" imgH="1381035" progId="Equation.3">
                  <p:embed/>
                  <p:pic>
                    <p:nvPicPr>
                      <p:cNvPr id="16387" name="Object 14">
                        <a:extLst>
                          <a:ext uri="{FF2B5EF4-FFF2-40B4-BE49-F238E27FC236}">
                            <a16:creationId xmlns:a16="http://schemas.microsoft.com/office/drawing/2014/main" id="{B09E19E3-404A-4DA1-8196-FA868E30CE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9456" y="3647139"/>
                        <a:ext cx="2463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5">
            <a:extLst>
              <a:ext uri="{FF2B5EF4-FFF2-40B4-BE49-F238E27FC236}">
                <a16:creationId xmlns:a16="http://schemas.microsoft.com/office/drawing/2014/main" id="{C3AB1A30-95CA-4457-B643-9B068A98F1F2}"/>
              </a:ext>
            </a:extLst>
          </p:cNvPr>
          <p:cNvGraphicFramePr>
            <a:graphicFrameLocks noChangeAspect="1"/>
          </p:cNvGraphicFramePr>
          <p:nvPr>
            <p:extLst>
              <p:ext uri="{D42A27DB-BD31-4B8C-83A1-F6EECF244321}">
                <p14:modId xmlns:p14="http://schemas.microsoft.com/office/powerpoint/2010/main" val="617670710"/>
              </p:ext>
            </p:extLst>
          </p:nvPr>
        </p:nvGraphicFramePr>
        <p:xfrm>
          <a:off x="5101506" y="3902727"/>
          <a:ext cx="2374900" cy="431800"/>
        </p:xfrm>
        <a:graphic>
          <a:graphicData uri="http://schemas.openxmlformats.org/presentationml/2006/ole">
            <mc:AlternateContent xmlns:mc="http://schemas.openxmlformats.org/markup-compatibility/2006">
              <mc:Choice xmlns:v="urn:schemas-microsoft-com:vml" Requires="v">
                <p:oleObj name="Equation" r:id="rId11" imgW="2374900" imgH="431800" progId="Equation.3">
                  <p:embed/>
                </p:oleObj>
              </mc:Choice>
              <mc:Fallback>
                <p:oleObj name="Equation" r:id="rId11" imgW="2374900" imgH="431800" progId="Equation.3">
                  <p:embed/>
                  <p:pic>
                    <p:nvPicPr>
                      <p:cNvPr id="16388" name="Object 15">
                        <a:extLst>
                          <a:ext uri="{FF2B5EF4-FFF2-40B4-BE49-F238E27FC236}">
                            <a16:creationId xmlns:a16="http://schemas.microsoft.com/office/drawing/2014/main" id="{CBA9C58D-E4C6-4721-B043-770AB3A055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1506" y="3902727"/>
                        <a:ext cx="23749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6">
            <a:extLst>
              <a:ext uri="{FF2B5EF4-FFF2-40B4-BE49-F238E27FC236}">
                <a16:creationId xmlns:a16="http://schemas.microsoft.com/office/drawing/2014/main" id="{6724C1A2-8107-4EFD-ABA6-A98D2DE50382}"/>
              </a:ext>
            </a:extLst>
          </p:cNvPr>
          <p:cNvSpPr txBox="1">
            <a:spLocks noChangeArrowheads="1"/>
          </p:cNvSpPr>
          <p:nvPr/>
        </p:nvSpPr>
        <p:spPr bwMode="auto">
          <a:xfrm>
            <a:off x="750285" y="5108205"/>
            <a:ext cx="8856984"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Times New Roman" panose="02020603050405020304" pitchFamily="18" charset="0"/>
              </a:rPr>
              <a:t>关于均值差的其它两个检验问题的拒绝域见表8.1,</a:t>
            </a:r>
          </a:p>
        </p:txBody>
      </p:sp>
      <p:graphicFrame>
        <p:nvGraphicFramePr>
          <p:cNvPr id="13" name="Object 20">
            <a:extLst>
              <a:ext uri="{FF2B5EF4-FFF2-40B4-BE49-F238E27FC236}">
                <a16:creationId xmlns:a16="http://schemas.microsoft.com/office/drawing/2014/main" id="{20E56453-2F72-49A5-AD8E-E15532768687}"/>
              </a:ext>
            </a:extLst>
          </p:cNvPr>
          <p:cNvGraphicFramePr>
            <a:graphicFrameLocks noChangeAspect="1"/>
          </p:cNvGraphicFramePr>
          <p:nvPr>
            <p:extLst>
              <p:ext uri="{D42A27DB-BD31-4B8C-83A1-F6EECF244321}">
                <p14:modId xmlns:p14="http://schemas.microsoft.com/office/powerpoint/2010/main" val="3057746452"/>
              </p:ext>
            </p:extLst>
          </p:nvPr>
        </p:nvGraphicFramePr>
        <p:xfrm>
          <a:off x="8674100" y="5219973"/>
          <a:ext cx="3086100" cy="431800"/>
        </p:xfrm>
        <a:graphic>
          <a:graphicData uri="http://schemas.openxmlformats.org/presentationml/2006/ole">
            <mc:AlternateContent xmlns:mc="http://schemas.openxmlformats.org/markup-compatibility/2006">
              <mc:Choice xmlns:v="urn:schemas-microsoft-com:vml" Requires="v">
                <p:oleObj name="Equation" r:id="rId13" imgW="3086100" imgH="431800" progId="Equation.3">
                  <p:embed/>
                </p:oleObj>
              </mc:Choice>
              <mc:Fallback>
                <p:oleObj name="Equation" r:id="rId13" imgW="3086100" imgH="431800" progId="Equation.3">
                  <p:embed/>
                  <p:pic>
                    <p:nvPicPr>
                      <p:cNvPr id="72724" name="Object 20">
                        <a:extLst>
                          <a:ext uri="{FF2B5EF4-FFF2-40B4-BE49-F238E27FC236}">
                            <a16:creationId xmlns:a16="http://schemas.microsoft.com/office/drawing/2014/main" id="{E64EC598-AA66-4335-8994-2C22C821468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74100" y="5219973"/>
                        <a:ext cx="3086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7">
            <a:extLst>
              <a:ext uri="{FF2B5EF4-FFF2-40B4-BE49-F238E27FC236}">
                <a16:creationId xmlns:a16="http://schemas.microsoft.com/office/drawing/2014/main" id="{039ACAC1-C6F8-406F-AF6B-F423D924D26F}"/>
              </a:ext>
            </a:extLst>
          </p:cNvPr>
          <p:cNvSpPr txBox="1">
            <a:spLocks noChangeArrowheads="1"/>
          </p:cNvSpPr>
          <p:nvPr/>
        </p:nvSpPr>
        <p:spPr bwMode="auto">
          <a:xfrm>
            <a:off x="766614" y="5661248"/>
            <a:ext cx="10437390"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Times New Roman" panose="02020603050405020304" pitchFamily="18" charset="0"/>
              </a:rPr>
              <a:t>         当两个正态总体的方差均为已知(不一定相等)时,我们可用 </a:t>
            </a:r>
            <a:r>
              <a:rPr kumimoji="1" lang="en-US" altLang="zh-CN" sz="2800" b="1" i="1" dirty="0">
                <a:latin typeface="Times New Roman" panose="02020603050405020304" pitchFamily="18" charset="0"/>
              </a:rPr>
              <a:t>Z </a:t>
            </a:r>
            <a:r>
              <a:rPr kumimoji="1" lang="zh-CN" altLang="en-US" sz="2800" b="1" dirty="0">
                <a:latin typeface="Times New Roman" panose="02020603050405020304" pitchFamily="18" charset="0"/>
              </a:rPr>
              <a:t>检验法来检验两正态总体均值差的假设问题, 见表8.1 .</a:t>
            </a:r>
            <a:endParaRPr kumimoji="1" lang="zh-CN" altLang="en-US" sz="2800" b="1" i="1" dirty="0">
              <a:latin typeface="Times New Roman" panose="02020603050405020304" pitchFamily="18" charset="0"/>
            </a:endParaRPr>
          </a:p>
        </p:txBody>
      </p:sp>
    </p:spTree>
    <p:extLst>
      <p:ext uri="{BB962C8B-B14F-4D97-AF65-F5344CB8AC3E}">
        <p14:creationId xmlns:p14="http://schemas.microsoft.com/office/powerpoint/2010/main" val="28457002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utoUpdateAnimBg="0"/>
      <p:bldP spid="1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7" name="Text Box 9">
            <a:extLst>
              <a:ext uri="{FF2B5EF4-FFF2-40B4-BE49-F238E27FC236}">
                <a16:creationId xmlns:a16="http://schemas.microsoft.com/office/drawing/2014/main" id="{2130C483-84BE-489E-B426-BA3A7897F113}"/>
              </a:ext>
            </a:extLst>
          </p:cNvPr>
          <p:cNvSpPr txBox="1">
            <a:spLocks noChangeArrowheads="1"/>
          </p:cNvSpPr>
          <p:nvPr/>
        </p:nvSpPr>
        <p:spPr bwMode="auto">
          <a:xfrm>
            <a:off x="838622" y="836712"/>
            <a:ext cx="1053613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黑体" panose="02010609060101010101" pitchFamily="49" charset="-122"/>
                <a:ea typeface="黑体" panose="02010609060101010101" pitchFamily="49" charset="-122"/>
              </a:rPr>
              <a:t>例</a:t>
            </a:r>
            <a:r>
              <a:rPr kumimoji="1" lang="en-US" altLang="zh-CN" sz="2800" b="1" dirty="0">
                <a:latin typeface="黑体" panose="02010609060101010101" pitchFamily="49" charset="-122"/>
                <a:ea typeface="黑体" panose="02010609060101010101" pitchFamily="49" charset="-122"/>
              </a:rPr>
              <a:t>3</a:t>
            </a:r>
            <a:r>
              <a:rPr kumimoji="1" lang="zh-CN" altLang="en-US" sz="2800" b="1" dirty="0">
                <a:latin typeface="Times New Roman" panose="02020603050405020304" pitchFamily="18" charset="0"/>
              </a:rPr>
              <a:t>  有甲</a:t>
            </a:r>
            <a:r>
              <a:rPr kumimoji="1" lang="zh-CN" altLang="en-US" sz="2800" b="1" dirty="0">
                <a:latin typeface="Times New Roman" panose="02020603050405020304" pitchFamily="18" charset="0"/>
                <a:sym typeface="Math1" pitchFamily="2" charset="2"/>
              </a:rPr>
              <a:t>、</a:t>
            </a:r>
            <a:r>
              <a:rPr kumimoji="1" lang="zh-CN" altLang="en-US" sz="2800" b="1" dirty="0">
                <a:latin typeface="Times New Roman" panose="02020603050405020304" pitchFamily="18" charset="0"/>
              </a:rPr>
              <a:t>乙两台机床加工相同的产品, 从这两台机床加工的产品中随机地抽取若干件, 测得产品直径(单位:</a:t>
            </a:r>
            <a:r>
              <a:rPr kumimoji="1" lang="en-US" altLang="zh-CN" sz="2800" b="1" i="1" dirty="0">
                <a:latin typeface="Times New Roman" panose="02020603050405020304" pitchFamily="18" charset="0"/>
                <a:cs typeface="Times New Roman" panose="02020603050405020304" pitchFamily="18" charset="0"/>
              </a:rPr>
              <a:t>mm</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为</a:t>
            </a:r>
          </a:p>
        </p:txBody>
      </p:sp>
      <p:sp>
        <p:nvSpPr>
          <p:cNvPr id="8" name="Text Box 10">
            <a:extLst>
              <a:ext uri="{FF2B5EF4-FFF2-40B4-BE49-F238E27FC236}">
                <a16:creationId xmlns:a16="http://schemas.microsoft.com/office/drawing/2014/main" id="{6AF9F694-7565-4F79-BB12-10FC25763C39}"/>
              </a:ext>
            </a:extLst>
          </p:cNvPr>
          <p:cNvSpPr txBox="1">
            <a:spLocks noChangeArrowheads="1"/>
          </p:cNvSpPr>
          <p:nvPr/>
        </p:nvSpPr>
        <p:spPr bwMode="auto">
          <a:xfrm>
            <a:off x="1768376" y="1772816"/>
            <a:ext cx="7937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机床甲: 20.5, 19.8, 19.7, 20.4, 20.1, 20.0, 19.0, 19.9</a:t>
            </a:r>
          </a:p>
        </p:txBody>
      </p:sp>
      <p:sp>
        <p:nvSpPr>
          <p:cNvPr id="9" name="Text Box 11">
            <a:extLst>
              <a:ext uri="{FF2B5EF4-FFF2-40B4-BE49-F238E27FC236}">
                <a16:creationId xmlns:a16="http://schemas.microsoft.com/office/drawing/2014/main" id="{01613594-298E-49B4-8B97-FBB155AED2C4}"/>
              </a:ext>
            </a:extLst>
          </p:cNvPr>
          <p:cNvSpPr txBox="1">
            <a:spLocks noChangeArrowheads="1"/>
          </p:cNvSpPr>
          <p:nvPr/>
        </p:nvSpPr>
        <p:spPr bwMode="auto">
          <a:xfrm>
            <a:off x="1781076" y="2215729"/>
            <a:ext cx="7937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机床乙: 19.7, 20.8, 20.5, 19.8, 19.4, 20.6, 19.2, </a:t>
            </a:r>
          </a:p>
        </p:txBody>
      </p:sp>
      <p:sp>
        <p:nvSpPr>
          <p:cNvPr id="10" name="Text Box 12">
            <a:extLst>
              <a:ext uri="{FF2B5EF4-FFF2-40B4-BE49-F238E27FC236}">
                <a16:creationId xmlns:a16="http://schemas.microsoft.com/office/drawing/2014/main" id="{1362CD52-6B88-4862-8493-95C1CD5E04F0}"/>
              </a:ext>
            </a:extLst>
          </p:cNvPr>
          <p:cNvSpPr txBox="1">
            <a:spLocks noChangeArrowheads="1"/>
          </p:cNvSpPr>
          <p:nvPr/>
        </p:nvSpPr>
        <p:spPr bwMode="auto">
          <a:xfrm>
            <a:off x="838622" y="2731941"/>
            <a:ext cx="1053613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试比较甲</a:t>
            </a:r>
            <a:r>
              <a:rPr kumimoji="1" lang="zh-CN" altLang="en-US" sz="2800" b="1" dirty="0">
                <a:latin typeface="Times New Roman" panose="02020603050405020304" pitchFamily="18" charset="0"/>
                <a:sym typeface="Math1" pitchFamily="2" charset="2"/>
              </a:rPr>
              <a:t>、</a:t>
            </a:r>
            <a:r>
              <a:rPr kumimoji="1" lang="zh-CN" altLang="en-US" sz="2800" b="1" dirty="0">
                <a:latin typeface="Times New Roman" panose="02020603050405020304" pitchFamily="18" charset="0"/>
              </a:rPr>
              <a:t>乙两台机床加工的产品直径有无显著差异? </a:t>
            </a:r>
            <a:r>
              <a:rPr kumimoji="1" lang="zh-CN" altLang="en-US" sz="2800" b="1" dirty="0">
                <a:latin typeface="Times New Roman" panose="02020603050405020304" pitchFamily="18" charset="0"/>
                <a:sym typeface="Math1" pitchFamily="2" charset="2"/>
              </a:rPr>
              <a:t>假定</a:t>
            </a:r>
            <a:r>
              <a:rPr kumimoji="1" lang="zh-CN" altLang="en-US" sz="2800" b="1" dirty="0">
                <a:latin typeface="Times New Roman" panose="02020603050405020304" pitchFamily="18" charset="0"/>
              </a:rPr>
              <a:t>两台机床加工的产品直径都服从正态分布, 且总体方差相等.</a:t>
            </a:r>
          </a:p>
        </p:txBody>
      </p:sp>
      <p:sp>
        <p:nvSpPr>
          <p:cNvPr id="11" name="Text Box 14">
            <a:extLst>
              <a:ext uri="{FF2B5EF4-FFF2-40B4-BE49-F238E27FC236}">
                <a16:creationId xmlns:a16="http://schemas.microsoft.com/office/drawing/2014/main" id="{E56DDAC4-6385-49E5-B82C-C120E1F1789C}"/>
              </a:ext>
            </a:extLst>
          </p:cNvPr>
          <p:cNvSpPr txBox="1">
            <a:spLocks noChangeArrowheads="1"/>
          </p:cNvSpPr>
          <p:nvPr/>
        </p:nvSpPr>
        <p:spPr bwMode="auto">
          <a:xfrm>
            <a:off x="838622" y="3740053"/>
            <a:ext cx="121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ea typeface="黑体" panose="02010609060101010101" pitchFamily="49" charset="-122"/>
              </a:rPr>
              <a:t>解</a:t>
            </a:r>
          </a:p>
        </p:txBody>
      </p:sp>
      <p:graphicFrame>
        <p:nvGraphicFramePr>
          <p:cNvPr id="12" name="Object 15">
            <a:extLst>
              <a:ext uri="{FF2B5EF4-FFF2-40B4-BE49-F238E27FC236}">
                <a16:creationId xmlns:a16="http://schemas.microsoft.com/office/drawing/2014/main" id="{D795C752-D368-46E0-A144-3E68A5DC1145}"/>
              </a:ext>
            </a:extLst>
          </p:cNvPr>
          <p:cNvGraphicFramePr>
            <a:graphicFrameLocks noChangeAspect="1"/>
          </p:cNvGraphicFramePr>
          <p:nvPr>
            <p:extLst>
              <p:ext uri="{D42A27DB-BD31-4B8C-83A1-F6EECF244321}">
                <p14:modId xmlns:p14="http://schemas.microsoft.com/office/powerpoint/2010/main" val="20823409"/>
              </p:ext>
            </p:extLst>
          </p:nvPr>
        </p:nvGraphicFramePr>
        <p:xfrm>
          <a:off x="1437656" y="3752850"/>
          <a:ext cx="10306050" cy="576263"/>
        </p:xfrm>
        <a:graphic>
          <a:graphicData uri="http://schemas.openxmlformats.org/presentationml/2006/ole">
            <mc:AlternateContent xmlns:mc="http://schemas.openxmlformats.org/markup-compatibility/2006">
              <mc:Choice xmlns:v="urn:schemas-microsoft-com:vml" Requires="v">
                <p:oleObj name="Equation" r:id="rId3" imgW="4317840" imgH="241200" progId="Equation.DSMT4">
                  <p:embed/>
                </p:oleObj>
              </mc:Choice>
              <mc:Fallback>
                <p:oleObj name="Equation" r:id="rId3" imgW="4317840" imgH="241200" progId="Equation.DSMT4">
                  <p:embed/>
                  <p:pic>
                    <p:nvPicPr>
                      <p:cNvPr id="76815" name="Object 15">
                        <a:extLst>
                          <a:ext uri="{FF2B5EF4-FFF2-40B4-BE49-F238E27FC236}">
                            <a16:creationId xmlns:a16="http://schemas.microsoft.com/office/drawing/2014/main" id="{8DAADE77-726E-422E-BCA7-8447BECF67DB}"/>
                          </a:ext>
                        </a:extLst>
                      </p:cNvPr>
                      <p:cNvPicPr>
                        <a:picLocks noChangeAspect="1" noChangeArrowheads="1"/>
                      </p:cNvPicPr>
                      <p:nvPr/>
                    </p:nvPicPr>
                    <p:blipFill>
                      <a:blip r:embed="rId4"/>
                      <a:srcRect/>
                      <a:stretch>
                        <a:fillRect/>
                      </a:stretch>
                    </p:blipFill>
                    <p:spPr bwMode="auto">
                      <a:xfrm>
                        <a:off x="1437656" y="3752850"/>
                        <a:ext cx="103060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6">
            <a:extLst>
              <a:ext uri="{FF2B5EF4-FFF2-40B4-BE49-F238E27FC236}">
                <a16:creationId xmlns:a16="http://schemas.microsoft.com/office/drawing/2014/main" id="{FBC8D963-F5EF-494D-A95B-A69167E9DB23}"/>
              </a:ext>
            </a:extLst>
          </p:cNvPr>
          <p:cNvGraphicFramePr>
            <a:graphicFrameLocks noChangeAspect="1"/>
          </p:cNvGraphicFramePr>
          <p:nvPr>
            <p:extLst>
              <p:ext uri="{D42A27DB-BD31-4B8C-83A1-F6EECF244321}">
                <p14:modId xmlns:p14="http://schemas.microsoft.com/office/powerpoint/2010/main" val="3327689218"/>
              </p:ext>
            </p:extLst>
          </p:nvPr>
        </p:nvGraphicFramePr>
        <p:xfrm>
          <a:off x="1401905" y="4297075"/>
          <a:ext cx="3162300" cy="469900"/>
        </p:xfrm>
        <a:graphic>
          <a:graphicData uri="http://schemas.openxmlformats.org/presentationml/2006/ole">
            <mc:AlternateContent xmlns:mc="http://schemas.openxmlformats.org/markup-compatibility/2006">
              <mc:Choice xmlns:v="urn:schemas-microsoft-com:vml" Requires="v">
                <p:oleObj name="Equation" r:id="rId5" imgW="3162300" imgH="469900" progId="Equation.DSMT4">
                  <p:embed/>
                </p:oleObj>
              </mc:Choice>
              <mc:Fallback>
                <p:oleObj name="Equation" r:id="rId5" imgW="3162300" imgH="469900" progId="Equation.DSMT4">
                  <p:embed/>
                  <p:pic>
                    <p:nvPicPr>
                      <p:cNvPr id="76816" name="Object 16">
                        <a:extLst>
                          <a:ext uri="{FF2B5EF4-FFF2-40B4-BE49-F238E27FC236}">
                            <a16:creationId xmlns:a16="http://schemas.microsoft.com/office/drawing/2014/main" id="{2903A81F-D046-4D8A-8502-7CE5D9E7EB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1905" y="4297075"/>
                        <a:ext cx="31623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7">
            <a:extLst>
              <a:ext uri="{FF2B5EF4-FFF2-40B4-BE49-F238E27FC236}">
                <a16:creationId xmlns:a16="http://schemas.microsoft.com/office/drawing/2014/main" id="{7EE67D73-37D4-4E8A-9B37-4037EB2756A1}"/>
              </a:ext>
            </a:extLst>
          </p:cNvPr>
          <p:cNvGraphicFramePr>
            <a:graphicFrameLocks noChangeAspect="1"/>
          </p:cNvGraphicFramePr>
          <p:nvPr>
            <p:extLst>
              <p:ext uri="{D42A27DB-BD31-4B8C-83A1-F6EECF244321}">
                <p14:modId xmlns:p14="http://schemas.microsoft.com/office/powerpoint/2010/main" val="4034760081"/>
              </p:ext>
            </p:extLst>
          </p:nvPr>
        </p:nvGraphicFramePr>
        <p:xfrm>
          <a:off x="9221212" y="3216708"/>
          <a:ext cx="1498600" cy="393700"/>
        </p:xfrm>
        <a:graphic>
          <a:graphicData uri="http://schemas.openxmlformats.org/presentationml/2006/ole">
            <mc:AlternateContent xmlns:mc="http://schemas.openxmlformats.org/markup-compatibility/2006">
              <mc:Choice xmlns:v="urn:schemas-microsoft-com:vml" Requires="v">
                <p:oleObj name="Equation" r:id="rId7" imgW="1497950" imgH="393529" progId="Equation.3">
                  <p:embed/>
                </p:oleObj>
              </mc:Choice>
              <mc:Fallback>
                <p:oleObj name="Equation" r:id="rId7" imgW="1497950" imgH="393529" progId="Equation.3">
                  <p:embed/>
                  <p:pic>
                    <p:nvPicPr>
                      <p:cNvPr id="20486" name="Object 17">
                        <a:extLst>
                          <a:ext uri="{FF2B5EF4-FFF2-40B4-BE49-F238E27FC236}">
                            <a16:creationId xmlns:a16="http://schemas.microsoft.com/office/drawing/2014/main" id="{25A2F948-8723-48B9-A884-89DD01DF43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1212" y="3216708"/>
                        <a:ext cx="1498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39">
            <a:extLst>
              <a:ext uri="{FF2B5EF4-FFF2-40B4-BE49-F238E27FC236}">
                <a16:creationId xmlns:a16="http://schemas.microsoft.com/office/drawing/2014/main" id="{AB20A42C-2670-466A-84B5-C28DDE2D73A9}"/>
              </a:ext>
            </a:extLst>
          </p:cNvPr>
          <p:cNvGraphicFramePr>
            <a:graphicFrameLocks noChangeAspect="1"/>
          </p:cNvGraphicFramePr>
          <p:nvPr>
            <p:extLst>
              <p:ext uri="{D42A27DB-BD31-4B8C-83A1-F6EECF244321}">
                <p14:modId xmlns:p14="http://schemas.microsoft.com/office/powerpoint/2010/main" val="635717931"/>
              </p:ext>
            </p:extLst>
          </p:nvPr>
        </p:nvGraphicFramePr>
        <p:xfrm>
          <a:off x="1477707" y="4907583"/>
          <a:ext cx="6286500" cy="444500"/>
        </p:xfrm>
        <a:graphic>
          <a:graphicData uri="http://schemas.openxmlformats.org/presentationml/2006/ole">
            <mc:AlternateContent xmlns:mc="http://schemas.openxmlformats.org/markup-compatibility/2006">
              <mc:Choice xmlns:v="urn:schemas-microsoft-com:vml" Requires="v">
                <p:oleObj name="Equation" r:id="rId9" imgW="6286500" imgH="444500" progId="Equation.3">
                  <p:embed/>
                </p:oleObj>
              </mc:Choice>
              <mc:Fallback>
                <p:oleObj name="Equation" r:id="rId9" imgW="6286500" imgH="444500" progId="Equation.3">
                  <p:embed/>
                  <p:pic>
                    <p:nvPicPr>
                      <p:cNvPr id="21506" name="Object 39">
                        <a:extLst>
                          <a:ext uri="{FF2B5EF4-FFF2-40B4-BE49-F238E27FC236}">
                            <a16:creationId xmlns:a16="http://schemas.microsoft.com/office/drawing/2014/main" id="{AE77C21E-D7A4-49AC-A65C-9CE19E5B6B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7707" y="4907583"/>
                        <a:ext cx="62865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611220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40">
            <a:extLst>
              <a:ext uri="{FF2B5EF4-FFF2-40B4-BE49-F238E27FC236}">
                <a16:creationId xmlns:a16="http://schemas.microsoft.com/office/drawing/2014/main" id="{BE2ABD5A-DB88-4C28-9193-F91FA758CAC7}"/>
              </a:ext>
            </a:extLst>
          </p:cNvPr>
          <p:cNvGraphicFramePr>
            <a:graphicFrameLocks noChangeAspect="1"/>
          </p:cNvGraphicFramePr>
          <p:nvPr>
            <p:extLst>
              <p:ext uri="{D42A27DB-BD31-4B8C-83A1-F6EECF244321}">
                <p14:modId xmlns:p14="http://schemas.microsoft.com/office/powerpoint/2010/main" val="2680243114"/>
              </p:ext>
            </p:extLst>
          </p:nvPr>
        </p:nvGraphicFramePr>
        <p:xfrm>
          <a:off x="1504057" y="861541"/>
          <a:ext cx="965200" cy="419100"/>
        </p:xfrm>
        <a:graphic>
          <a:graphicData uri="http://schemas.openxmlformats.org/presentationml/2006/ole">
            <mc:AlternateContent xmlns:mc="http://schemas.openxmlformats.org/markup-compatibility/2006">
              <mc:Choice xmlns:v="urn:schemas-microsoft-com:vml" Requires="v">
                <p:oleObj name="Equation" r:id="rId3" imgW="965200" imgH="419100" progId="Equation.3">
                  <p:embed/>
                </p:oleObj>
              </mc:Choice>
              <mc:Fallback>
                <p:oleObj name="Equation" r:id="rId3" imgW="965200" imgH="419100" progId="Equation.3">
                  <p:embed/>
                  <p:pic>
                    <p:nvPicPr>
                      <p:cNvPr id="78888" name="Object 40">
                        <a:extLst>
                          <a:ext uri="{FF2B5EF4-FFF2-40B4-BE49-F238E27FC236}">
                            <a16:creationId xmlns:a16="http://schemas.microsoft.com/office/drawing/2014/main" id="{489D818E-89F3-4B8F-ABF4-74DA9B7CBA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057" y="861541"/>
                        <a:ext cx="965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1">
            <a:extLst>
              <a:ext uri="{FF2B5EF4-FFF2-40B4-BE49-F238E27FC236}">
                <a16:creationId xmlns:a16="http://schemas.microsoft.com/office/drawing/2014/main" id="{936DDCEA-5408-4330-B764-7AFE44FB4565}"/>
              </a:ext>
            </a:extLst>
          </p:cNvPr>
          <p:cNvGraphicFramePr>
            <a:graphicFrameLocks noChangeAspect="1"/>
          </p:cNvGraphicFramePr>
          <p:nvPr>
            <p:extLst>
              <p:ext uri="{D42A27DB-BD31-4B8C-83A1-F6EECF244321}">
                <p14:modId xmlns:p14="http://schemas.microsoft.com/office/powerpoint/2010/main" val="343066377"/>
              </p:ext>
            </p:extLst>
          </p:nvPr>
        </p:nvGraphicFramePr>
        <p:xfrm>
          <a:off x="2862957" y="882179"/>
          <a:ext cx="1676400" cy="368300"/>
        </p:xfrm>
        <a:graphic>
          <a:graphicData uri="http://schemas.openxmlformats.org/presentationml/2006/ole">
            <mc:AlternateContent xmlns:mc="http://schemas.openxmlformats.org/markup-compatibility/2006">
              <mc:Choice xmlns:v="urn:schemas-microsoft-com:vml" Requires="v">
                <p:oleObj name="Equation" r:id="rId5" imgW="1676400" imgH="368300" progId="Equation.3">
                  <p:embed/>
                </p:oleObj>
              </mc:Choice>
              <mc:Fallback>
                <p:oleObj name="Equation" r:id="rId5" imgW="1676400" imgH="368300" progId="Equation.3">
                  <p:embed/>
                  <p:pic>
                    <p:nvPicPr>
                      <p:cNvPr id="78889" name="Object 41">
                        <a:extLst>
                          <a:ext uri="{FF2B5EF4-FFF2-40B4-BE49-F238E27FC236}">
                            <a16:creationId xmlns:a16="http://schemas.microsoft.com/office/drawing/2014/main" id="{32AB1069-D2E3-4159-8DFD-2FB74A212B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2957" y="882179"/>
                        <a:ext cx="1676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2">
            <a:extLst>
              <a:ext uri="{FF2B5EF4-FFF2-40B4-BE49-F238E27FC236}">
                <a16:creationId xmlns:a16="http://schemas.microsoft.com/office/drawing/2014/main" id="{36F65648-ED48-4369-994F-94C31C3850A9}"/>
              </a:ext>
            </a:extLst>
          </p:cNvPr>
          <p:cNvGraphicFramePr>
            <a:graphicFrameLocks noChangeAspect="1"/>
          </p:cNvGraphicFramePr>
          <p:nvPr>
            <p:extLst>
              <p:ext uri="{D42A27DB-BD31-4B8C-83A1-F6EECF244321}">
                <p14:modId xmlns:p14="http://schemas.microsoft.com/office/powerpoint/2010/main" val="217607298"/>
              </p:ext>
            </p:extLst>
          </p:nvPr>
        </p:nvGraphicFramePr>
        <p:xfrm>
          <a:off x="4698107" y="764704"/>
          <a:ext cx="1676400" cy="508000"/>
        </p:xfrm>
        <a:graphic>
          <a:graphicData uri="http://schemas.openxmlformats.org/presentationml/2006/ole">
            <mc:AlternateContent xmlns:mc="http://schemas.openxmlformats.org/markup-compatibility/2006">
              <mc:Choice xmlns:v="urn:schemas-microsoft-com:vml" Requires="v">
                <p:oleObj name="Equation" r:id="rId7" imgW="1676400" imgH="508000" progId="Equation.3">
                  <p:embed/>
                </p:oleObj>
              </mc:Choice>
              <mc:Fallback>
                <p:oleObj name="Equation" r:id="rId7" imgW="1676400" imgH="508000" progId="Equation.3">
                  <p:embed/>
                  <p:pic>
                    <p:nvPicPr>
                      <p:cNvPr id="78890" name="Object 42">
                        <a:extLst>
                          <a:ext uri="{FF2B5EF4-FFF2-40B4-BE49-F238E27FC236}">
                            <a16:creationId xmlns:a16="http://schemas.microsoft.com/office/drawing/2014/main" id="{B9AC4077-403C-4D30-8BC0-30538B0633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8107" y="764704"/>
                        <a:ext cx="1676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3">
            <a:extLst>
              <a:ext uri="{FF2B5EF4-FFF2-40B4-BE49-F238E27FC236}">
                <a16:creationId xmlns:a16="http://schemas.microsoft.com/office/drawing/2014/main" id="{5D6975B8-A9DD-40A2-AA2C-5C253CF251D4}"/>
              </a:ext>
            </a:extLst>
          </p:cNvPr>
          <p:cNvGraphicFramePr>
            <a:graphicFrameLocks noChangeAspect="1"/>
          </p:cNvGraphicFramePr>
          <p:nvPr>
            <p:extLst>
              <p:ext uri="{D42A27DB-BD31-4B8C-83A1-F6EECF244321}">
                <p14:modId xmlns:p14="http://schemas.microsoft.com/office/powerpoint/2010/main" val="1125602649"/>
              </p:ext>
            </p:extLst>
          </p:nvPr>
        </p:nvGraphicFramePr>
        <p:xfrm>
          <a:off x="1491357" y="1496541"/>
          <a:ext cx="990600" cy="419100"/>
        </p:xfrm>
        <a:graphic>
          <a:graphicData uri="http://schemas.openxmlformats.org/presentationml/2006/ole">
            <mc:AlternateContent xmlns:mc="http://schemas.openxmlformats.org/markup-compatibility/2006">
              <mc:Choice xmlns:v="urn:schemas-microsoft-com:vml" Requires="v">
                <p:oleObj name="Equation" r:id="rId9" imgW="990600" imgH="419100" progId="Equation.3">
                  <p:embed/>
                </p:oleObj>
              </mc:Choice>
              <mc:Fallback>
                <p:oleObj name="Equation" r:id="rId9" imgW="990600" imgH="419100" progId="Equation.3">
                  <p:embed/>
                  <p:pic>
                    <p:nvPicPr>
                      <p:cNvPr id="78891" name="Object 43">
                        <a:extLst>
                          <a:ext uri="{FF2B5EF4-FFF2-40B4-BE49-F238E27FC236}">
                            <a16:creationId xmlns:a16="http://schemas.microsoft.com/office/drawing/2014/main" id="{A61CBC0E-F928-4067-8099-3B6010F839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1357" y="1496541"/>
                        <a:ext cx="990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4">
            <a:extLst>
              <a:ext uri="{FF2B5EF4-FFF2-40B4-BE49-F238E27FC236}">
                <a16:creationId xmlns:a16="http://schemas.microsoft.com/office/drawing/2014/main" id="{283DC296-D756-4F44-8963-D5C69EF99BCD}"/>
              </a:ext>
            </a:extLst>
          </p:cNvPr>
          <p:cNvGraphicFramePr>
            <a:graphicFrameLocks noChangeAspect="1"/>
          </p:cNvGraphicFramePr>
          <p:nvPr>
            <p:extLst>
              <p:ext uri="{D42A27DB-BD31-4B8C-83A1-F6EECF244321}">
                <p14:modId xmlns:p14="http://schemas.microsoft.com/office/powerpoint/2010/main" val="3804560737"/>
              </p:ext>
            </p:extLst>
          </p:nvPr>
        </p:nvGraphicFramePr>
        <p:xfrm>
          <a:off x="2862957" y="1504479"/>
          <a:ext cx="1676400" cy="393700"/>
        </p:xfrm>
        <a:graphic>
          <a:graphicData uri="http://schemas.openxmlformats.org/presentationml/2006/ole">
            <mc:AlternateContent xmlns:mc="http://schemas.openxmlformats.org/markup-compatibility/2006">
              <mc:Choice xmlns:v="urn:schemas-microsoft-com:vml" Requires="v">
                <p:oleObj name="Equation" r:id="rId11" imgW="1675673" imgH="393529" progId="Equation.3">
                  <p:embed/>
                </p:oleObj>
              </mc:Choice>
              <mc:Fallback>
                <p:oleObj name="Equation" r:id="rId11" imgW="1675673" imgH="393529" progId="Equation.3">
                  <p:embed/>
                  <p:pic>
                    <p:nvPicPr>
                      <p:cNvPr id="78892" name="Object 44">
                        <a:extLst>
                          <a:ext uri="{FF2B5EF4-FFF2-40B4-BE49-F238E27FC236}">
                            <a16:creationId xmlns:a16="http://schemas.microsoft.com/office/drawing/2014/main" id="{B180F8EF-AB1C-42FD-98DD-71B1E936BC1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2957" y="1504479"/>
                        <a:ext cx="1676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5">
            <a:extLst>
              <a:ext uri="{FF2B5EF4-FFF2-40B4-BE49-F238E27FC236}">
                <a16:creationId xmlns:a16="http://schemas.microsoft.com/office/drawing/2014/main" id="{29288ABE-4BD1-4705-8F1A-01BDA806359D}"/>
              </a:ext>
            </a:extLst>
          </p:cNvPr>
          <p:cNvGraphicFramePr>
            <a:graphicFrameLocks noChangeAspect="1"/>
          </p:cNvGraphicFramePr>
          <p:nvPr>
            <p:extLst>
              <p:ext uri="{D42A27DB-BD31-4B8C-83A1-F6EECF244321}">
                <p14:modId xmlns:p14="http://schemas.microsoft.com/office/powerpoint/2010/main" val="1726958867"/>
              </p:ext>
            </p:extLst>
          </p:nvPr>
        </p:nvGraphicFramePr>
        <p:xfrm>
          <a:off x="4850507" y="1379066"/>
          <a:ext cx="1701800" cy="508000"/>
        </p:xfrm>
        <a:graphic>
          <a:graphicData uri="http://schemas.openxmlformats.org/presentationml/2006/ole">
            <mc:AlternateContent xmlns:mc="http://schemas.openxmlformats.org/markup-compatibility/2006">
              <mc:Choice xmlns:v="urn:schemas-microsoft-com:vml" Requires="v">
                <p:oleObj name="Equation" r:id="rId13" imgW="1701800" imgH="508000" progId="Equation.3">
                  <p:embed/>
                </p:oleObj>
              </mc:Choice>
              <mc:Fallback>
                <p:oleObj name="Equation" r:id="rId13" imgW="1701800" imgH="508000" progId="Equation.3">
                  <p:embed/>
                  <p:pic>
                    <p:nvPicPr>
                      <p:cNvPr id="78893" name="Object 45">
                        <a:extLst>
                          <a:ext uri="{FF2B5EF4-FFF2-40B4-BE49-F238E27FC236}">
                            <a16:creationId xmlns:a16="http://schemas.microsoft.com/office/drawing/2014/main" id="{B334663A-C000-4D5F-BEF4-D2A2F3127D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0507" y="1379066"/>
                        <a:ext cx="1701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6">
            <a:extLst>
              <a:ext uri="{FF2B5EF4-FFF2-40B4-BE49-F238E27FC236}">
                <a16:creationId xmlns:a16="http://schemas.microsoft.com/office/drawing/2014/main" id="{229E9732-092F-47E4-BC43-A7E1E503F38A}"/>
              </a:ext>
            </a:extLst>
          </p:cNvPr>
          <p:cNvGraphicFramePr>
            <a:graphicFrameLocks noChangeAspect="1"/>
          </p:cNvGraphicFramePr>
          <p:nvPr>
            <p:extLst>
              <p:ext uri="{D42A27DB-BD31-4B8C-83A1-F6EECF244321}">
                <p14:modId xmlns:p14="http://schemas.microsoft.com/office/powerpoint/2010/main" val="1460108250"/>
              </p:ext>
            </p:extLst>
          </p:nvPr>
        </p:nvGraphicFramePr>
        <p:xfrm>
          <a:off x="1125562" y="1993429"/>
          <a:ext cx="5473700" cy="914400"/>
        </p:xfrm>
        <a:graphic>
          <a:graphicData uri="http://schemas.openxmlformats.org/presentationml/2006/ole">
            <mc:AlternateContent xmlns:mc="http://schemas.openxmlformats.org/markup-compatibility/2006">
              <mc:Choice xmlns:v="urn:schemas-microsoft-com:vml" Requires="v">
                <p:oleObj name="Equation" r:id="rId15" imgW="5419710" imgH="857250" progId="Equation.3">
                  <p:embed/>
                </p:oleObj>
              </mc:Choice>
              <mc:Fallback>
                <p:oleObj name="Equation" r:id="rId15" imgW="5419710" imgH="857250" progId="Equation.3">
                  <p:embed/>
                  <p:pic>
                    <p:nvPicPr>
                      <p:cNvPr id="78894" name="Object 46">
                        <a:extLst>
                          <a:ext uri="{FF2B5EF4-FFF2-40B4-BE49-F238E27FC236}">
                            <a16:creationId xmlns:a16="http://schemas.microsoft.com/office/drawing/2014/main" id="{7B939D37-B329-4BA3-AFEB-766977BE994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25562" y="1993429"/>
                        <a:ext cx="54737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47">
            <a:extLst>
              <a:ext uri="{FF2B5EF4-FFF2-40B4-BE49-F238E27FC236}">
                <a16:creationId xmlns:a16="http://schemas.microsoft.com/office/drawing/2014/main" id="{69576974-2D27-4E1F-B300-BA93A4830AAA}"/>
              </a:ext>
            </a:extLst>
          </p:cNvPr>
          <p:cNvGraphicFramePr>
            <a:graphicFrameLocks noChangeAspect="1"/>
          </p:cNvGraphicFramePr>
          <p:nvPr>
            <p:extLst>
              <p:ext uri="{D42A27DB-BD31-4B8C-83A1-F6EECF244321}">
                <p14:modId xmlns:p14="http://schemas.microsoft.com/office/powerpoint/2010/main" val="2433336790"/>
              </p:ext>
            </p:extLst>
          </p:nvPr>
        </p:nvGraphicFramePr>
        <p:xfrm>
          <a:off x="1126654" y="3033016"/>
          <a:ext cx="4285500" cy="540000"/>
        </p:xfrm>
        <a:graphic>
          <a:graphicData uri="http://schemas.openxmlformats.org/presentationml/2006/ole">
            <mc:AlternateContent xmlns:mc="http://schemas.openxmlformats.org/markup-compatibility/2006">
              <mc:Choice xmlns:v="urn:schemas-microsoft-com:vml" Requires="v">
                <p:oleObj name="Equation" r:id="rId17" imgW="1816100" imgH="228600" progId="Equation.DSMT4">
                  <p:embed/>
                </p:oleObj>
              </mc:Choice>
              <mc:Fallback>
                <p:oleObj name="Equation" r:id="rId17" imgW="1816100" imgH="228600" progId="Equation.DSMT4">
                  <p:embed/>
                  <p:pic>
                    <p:nvPicPr>
                      <p:cNvPr id="78895" name="Object 47">
                        <a:extLst>
                          <a:ext uri="{FF2B5EF4-FFF2-40B4-BE49-F238E27FC236}">
                            <a16:creationId xmlns:a16="http://schemas.microsoft.com/office/drawing/2014/main" id="{6660D832-0AD9-4830-9C70-909139C528E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6654" y="3033016"/>
                        <a:ext cx="4285500"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8">
            <a:extLst>
              <a:ext uri="{FF2B5EF4-FFF2-40B4-BE49-F238E27FC236}">
                <a16:creationId xmlns:a16="http://schemas.microsoft.com/office/drawing/2014/main" id="{C024FE0C-309C-47F7-B159-C5DE7DC5BB3A}"/>
              </a:ext>
            </a:extLst>
          </p:cNvPr>
          <p:cNvGraphicFramePr>
            <a:graphicFrameLocks noChangeAspect="1"/>
          </p:cNvGraphicFramePr>
          <p:nvPr>
            <p:extLst>
              <p:ext uri="{D42A27DB-BD31-4B8C-83A1-F6EECF244321}">
                <p14:modId xmlns:p14="http://schemas.microsoft.com/office/powerpoint/2010/main" val="1902131880"/>
              </p:ext>
            </p:extLst>
          </p:nvPr>
        </p:nvGraphicFramePr>
        <p:xfrm>
          <a:off x="1792982" y="3619029"/>
          <a:ext cx="1873250" cy="1698625"/>
        </p:xfrm>
        <a:graphic>
          <a:graphicData uri="http://schemas.openxmlformats.org/presentationml/2006/ole">
            <mc:AlternateContent xmlns:mc="http://schemas.openxmlformats.org/markup-compatibility/2006">
              <mc:Choice xmlns:v="urn:schemas-microsoft-com:vml" Requires="v">
                <p:oleObj name="公式" r:id="rId19" imgW="895320" imgH="809535" progId="Equation.3">
                  <p:embed/>
                </p:oleObj>
              </mc:Choice>
              <mc:Fallback>
                <p:oleObj name="公式" r:id="rId19" imgW="895320" imgH="809535" progId="Equation.3">
                  <p:embed/>
                  <p:pic>
                    <p:nvPicPr>
                      <p:cNvPr id="78896" name="Object 48">
                        <a:extLst>
                          <a:ext uri="{FF2B5EF4-FFF2-40B4-BE49-F238E27FC236}">
                            <a16:creationId xmlns:a16="http://schemas.microsoft.com/office/drawing/2014/main" id="{FCA3743D-CA01-4833-A226-9CCE0E3F156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92982" y="3619029"/>
                        <a:ext cx="187325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49">
            <a:extLst>
              <a:ext uri="{FF2B5EF4-FFF2-40B4-BE49-F238E27FC236}">
                <a16:creationId xmlns:a16="http://schemas.microsoft.com/office/drawing/2014/main" id="{0FC06130-21D5-45E6-BDC3-5FC7F47E3662}"/>
              </a:ext>
            </a:extLst>
          </p:cNvPr>
          <p:cNvGraphicFramePr>
            <a:graphicFrameLocks noChangeAspect="1"/>
          </p:cNvGraphicFramePr>
          <p:nvPr>
            <p:extLst>
              <p:ext uri="{D42A27DB-BD31-4B8C-83A1-F6EECF244321}">
                <p14:modId xmlns:p14="http://schemas.microsoft.com/office/powerpoint/2010/main" val="741122368"/>
              </p:ext>
            </p:extLst>
          </p:nvPr>
        </p:nvGraphicFramePr>
        <p:xfrm>
          <a:off x="3667819" y="4268316"/>
          <a:ext cx="2374900" cy="436563"/>
        </p:xfrm>
        <a:graphic>
          <a:graphicData uri="http://schemas.openxmlformats.org/presentationml/2006/ole">
            <mc:AlternateContent xmlns:mc="http://schemas.openxmlformats.org/markup-compatibility/2006">
              <mc:Choice xmlns:v="urn:schemas-microsoft-com:vml" Requires="v">
                <p:oleObj name="公式" r:id="rId21" imgW="1104900" imgH="203200" progId="Equation.3">
                  <p:embed/>
                </p:oleObj>
              </mc:Choice>
              <mc:Fallback>
                <p:oleObj name="公式" r:id="rId21" imgW="1104900" imgH="203200" progId="Equation.3">
                  <p:embed/>
                  <p:pic>
                    <p:nvPicPr>
                      <p:cNvPr id="78897" name="Object 49">
                        <a:extLst>
                          <a:ext uri="{FF2B5EF4-FFF2-40B4-BE49-F238E27FC236}">
                            <a16:creationId xmlns:a16="http://schemas.microsoft.com/office/drawing/2014/main" id="{F62CF8C2-56BD-4544-B185-C16F9C9372A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67819" y="4268316"/>
                        <a:ext cx="23749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50">
            <a:extLst>
              <a:ext uri="{FF2B5EF4-FFF2-40B4-BE49-F238E27FC236}">
                <a16:creationId xmlns:a16="http://schemas.microsoft.com/office/drawing/2014/main" id="{41CA4E1D-80C2-4F45-A213-73A9634AB456}"/>
              </a:ext>
            </a:extLst>
          </p:cNvPr>
          <p:cNvGraphicFramePr>
            <a:graphicFrameLocks noChangeAspect="1"/>
          </p:cNvGraphicFramePr>
          <p:nvPr>
            <p:extLst>
              <p:ext uri="{D42A27DB-BD31-4B8C-83A1-F6EECF244321}">
                <p14:modId xmlns:p14="http://schemas.microsoft.com/office/powerpoint/2010/main" val="713177245"/>
              </p:ext>
            </p:extLst>
          </p:nvPr>
        </p:nvGraphicFramePr>
        <p:xfrm>
          <a:off x="6042719" y="4255616"/>
          <a:ext cx="2260600" cy="444500"/>
        </p:xfrm>
        <a:graphic>
          <a:graphicData uri="http://schemas.openxmlformats.org/presentationml/2006/ole">
            <mc:AlternateContent xmlns:mc="http://schemas.openxmlformats.org/markup-compatibility/2006">
              <mc:Choice xmlns:v="urn:schemas-microsoft-com:vml" Requires="v">
                <p:oleObj name="Equation" r:id="rId23" imgW="2260600" imgH="444500" progId="Equation.3">
                  <p:embed/>
                </p:oleObj>
              </mc:Choice>
              <mc:Fallback>
                <p:oleObj name="Equation" r:id="rId23" imgW="2260600" imgH="444500" progId="Equation.3">
                  <p:embed/>
                  <p:pic>
                    <p:nvPicPr>
                      <p:cNvPr id="78898" name="Object 50">
                        <a:extLst>
                          <a:ext uri="{FF2B5EF4-FFF2-40B4-BE49-F238E27FC236}">
                            <a16:creationId xmlns:a16="http://schemas.microsoft.com/office/drawing/2014/main" id="{7F770475-4259-4DD4-A16F-AD56D8F14CD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42719" y="4255616"/>
                        <a:ext cx="2260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51">
            <a:extLst>
              <a:ext uri="{FF2B5EF4-FFF2-40B4-BE49-F238E27FC236}">
                <a16:creationId xmlns:a16="http://schemas.microsoft.com/office/drawing/2014/main" id="{486E5526-F62D-4BF3-8AC9-31B2606B10D2}"/>
              </a:ext>
            </a:extLst>
          </p:cNvPr>
          <p:cNvSpPr txBox="1">
            <a:spLocks noChangeArrowheads="1"/>
          </p:cNvSpPr>
          <p:nvPr/>
        </p:nvSpPr>
        <p:spPr bwMode="auto">
          <a:xfrm>
            <a:off x="1626294" y="5312891"/>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sz="2800" b="1">
              <a:latin typeface="Times New Roman" panose="02020603050405020304" pitchFamily="18" charset="0"/>
            </a:endParaRPr>
          </a:p>
        </p:txBody>
      </p:sp>
      <p:sp>
        <p:nvSpPr>
          <p:cNvPr id="18" name="Rectangle 52">
            <a:extLst>
              <a:ext uri="{FF2B5EF4-FFF2-40B4-BE49-F238E27FC236}">
                <a16:creationId xmlns:a16="http://schemas.microsoft.com/office/drawing/2014/main" id="{4598793C-AA71-4DE1-B965-BA9CD850A7FC}"/>
              </a:ext>
            </a:extLst>
          </p:cNvPr>
          <p:cNvSpPr>
            <a:spLocks noChangeArrowheads="1"/>
          </p:cNvSpPr>
          <p:nvPr/>
        </p:nvSpPr>
        <p:spPr bwMode="auto">
          <a:xfrm>
            <a:off x="1092894" y="5411316"/>
            <a:ext cx="759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即甲</a:t>
            </a:r>
            <a:r>
              <a:rPr kumimoji="1" lang="zh-CN" altLang="en-US" sz="2800" b="1">
                <a:latin typeface="Times New Roman" panose="02020603050405020304" pitchFamily="18" charset="0"/>
                <a:sym typeface="Math1" pitchFamily="2" charset="2"/>
              </a:rPr>
              <a:t>、</a:t>
            </a:r>
            <a:r>
              <a:rPr kumimoji="1" lang="zh-CN" altLang="en-US" sz="2800" b="1">
                <a:latin typeface="Times New Roman" panose="02020603050405020304" pitchFamily="18" charset="0"/>
              </a:rPr>
              <a:t>乙两台机床加工的产品直径无显著差异.  </a:t>
            </a:r>
          </a:p>
        </p:txBody>
      </p:sp>
    </p:spTree>
    <p:extLst>
      <p:ext uri="{BB962C8B-B14F-4D97-AF65-F5344CB8AC3E}">
        <p14:creationId xmlns:p14="http://schemas.microsoft.com/office/powerpoint/2010/main" val="13735635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nodePh="1">
                                  <p:stCondLst>
                                    <p:cond delay="0"/>
                                  </p:stCondLst>
                                  <p:endCondLst>
                                    <p:cond evt="begin" delay="0">
                                      <p:tn val="60"/>
                                    </p:cond>
                                  </p:end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7" name="Text Box 31">
            <a:extLst>
              <a:ext uri="{FF2B5EF4-FFF2-40B4-BE49-F238E27FC236}">
                <a16:creationId xmlns:a16="http://schemas.microsoft.com/office/drawing/2014/main" id="{9BE43182-6F0C-414F-AEFE-59E7FFD24C28}"/>
              </a:ext>
            </a:extLst>
          </p:cNvPr>
          <p:cNvSpPr txBox="1">
            <a:spLocks noChangeArrowheads="1"/>
          </p:cNvSpPr>
          <p:nvPr/>
        </p:nvSpPr>
        <p:spPr bwMode="auto">
          <a:xfrm>
            <a:off x="1050726" y="729952"/>
            <a:ext cx="10471152" cy="3662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黑体" panose="02010609060101010101" pitchFamily="49" charset="-122"/>
                <a:ea typeface="黑体" panose="02010609060101010101" pitchFamily="49" charset="-122"/>
              </a:rPr>
              <a:t>例</a:t>
            </a:r>
            <a:r>
              <a:rPr kumimoji="1" lang="en-US" altLang="zh-CN" sz="2800" b="1" dirty="0">
                <a:latin typeface="黑体" panose="02010609060101010101" pitchFamily="49" charset="-122"/>
                <a:ea typeface="黑体" panose="02010609060101010101" pitchFamily="49" charset="-122"/>
              </a:rPr>
              <a:t>4</a:t>
            </a:r>
            <a:r>
              <a:rPr kumimoji="1" lang="zh-CN" altLang="en-US" sz="2800" b="1" dirty="0">
                <a:latin typeface="Times New Roman" panose="02020603050405020304" pitchFamily="18" charset="0"/>
              </a:rPr>
              <a:t>  在平炉上进行一项试验以确定改变操作方法的建议是否会增加钢的得率, 试验是在同一只平炉上进行的. 每炼一炉钢时除操作方法外, 其它条件都尽可能做到相同.先采用标准方法炼一炉, 然后用建议的新方法炼一炉, 以后交替进行, 各炼了10炉, 其得率分别为</a:t>
            </a:r>
            <a:r>
              <a:rPr kumimoji="1" lang="zh-CN" altLang="en-US" sz="2800" b="1" dirty="0">
                <a:latin typeface="Times New Roman" panose="02020603050405020304" pitchFamily="18" charset="0"/>
                <a:sym typeface="Wingdings" panose="05000000000000000000" pitchFamily="2" charset="2"/>
              </a:rPr>
              <a:t>(1)标准方法: 78.1, 72.4, 76.2, 74.3, 77.4, 78.4, 76.0, 75.5, 76.7, 77.3; (2)新方法:79.1, 81.0, 77.3, 79.1, 80.0, 78.1, 79.1, 77.3, 80.2, 82.1; 设这两个样本相互独立, 且分别来自正态总体</a:t>
            </a:r>
          </a:p>
        </p:txBody>
      </p:sp>
      <p:graphicFrame>
        <p:nvGraphicFramePr>
          <p:cNvPr id="9" name="Object 33">
            <a:extLst>
              <a:ext uri="{FF2B5EF4-FFF2-40B4-BE49-F238E27FC236}">
                <a16:creationId xmlns:a16="http://schemas.microsoft.com/office/drawing/2014/main" id="{BFE5F4BC-2D17-4275-8E80-D7AF3F6D3CDD}"/>
              </a:ext>
            </a:extLst>
          </p:cNvPr>
          <p:cNvGraphicFramePr>
            <a:graphicFrameLocks noChangeAspect="1"/>
          </p:cNvGraphicFramePr>
          <p:nvPr>
            <p:extLst>
              <p:ext uri="{D42A27DB-BD31-4B8C-83A1-F6EECF244321}">
                <p14:modId xmlns:p14="http://schemas.microsoft.com/office/powerpoint/2010/main" val="2703102807"/>
              </p:ext>
            </p:extLst>
          </p:nvPr>
        </p:nvGraphicFramePr>
        <p:xfrm>
          <a:off x="7808030" y="3897422"/>
          <a:ext cx="3517900" cy="469900"/>
        </p:xfrm>
        <a:graphic>
          <a:graphicData uri="http://schemas.openxmlformats.org/presentationml/2006/ole">
            <mc:AlternateContent xmlns:mc="http://schemas.openxmlformats.org/markup-compatibility/2006">
              <mc:Choice xmlns:v="urn:schemas-microsoft-com:vml" Requires="v">
                <p:oleObj name="Equation" r:id="rId3" imgW="3517900" imgH="469900" progId="Equation.3">
                  <p:embed/>
                </p:oleObj>
              </mc:Choice>
              <mc:Fallback>
                <p:oleObj name="Equation" r:id="rId3" imgW="3517900" imgH="469900" progId="Equation.3">
                  <p:embed/>
                  <p:pic>
                    <p:nvPicPr>
                      <p:cNvPr id="17412" name="Object 33">
                        <a:extLst>
                          <a:ext uri="{FF2B5EF4-FFF2-40B4-BE49-F238E27FC236}">
                            <a16:creationId xmlns:a16="http://schemas.microsoft.com/office/drawing/2014/main" id="{85666816-9AF6-4BD8-8AD0-7C22324FC5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8030" y="3897422"/>
                        <a:ext cx="3517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4">
            <a:extLst>
              <a:ext uri="{FF2B5EF4-FFF2-40B4-BE49-F238E27FC236}">
                <a16:creationId xmlns:a16="http://schemas.microsoft.com/office/drawing/2014/main" id="{EC2E40BE-B7F9-4AAB-94AC-D22B2BB6BD9C}"/>
              </a:ext>
            </a:extLst>
          </p:cNvPr>
          <p:cNvGraphicFramePr>
            <a:graphicFrameLocks noChangeAspect="1"/>
          </p:cNvGraphicFramePr>
          <p:nvPr>
            <p:extLst>
              <p:ext uri="{D42A27DB-BD31-4B8C-83A1-F6EECF244321}">
                <p14:modId xmlns:p14="http://schemas.microsoft.com/office/powerpoint/2010/main" val="2483043524"/>
              </p:ext>
            </p:extLst>
          </p:nvPr>
        </p:nvGraphicFramePr>
        <p:xfrm>
          <a:off x="1167806" y="4382778"/>
          <a:ext cx="3073400" cy="469900"/>
        </p:xfrm>
        <a:graphic>
          <a:graphicData uri="http://schemas.openxmlformats.org/presentationml/2006/ole">
            <mc:AlternateContent xmlns:mc="http://schemas.openxmlformats.org/markup-compatibility/2006">
              <mc:Choice xmlns:v="urn:schemas-microsoft-com:vml" Requires="v">
                <p:oleObj name="Equation" r:id="rId5" imgW="3073400" imgH="469900" progId="Equation.3">
                  <p:embed/>
                </p:oleObj>
              </mc:Choice>
              <mc:Fallback>
                <p:oleObj name="Equation" r:id="rId5" imgW="3073400" imgH="469900" progId="Equation.3">
                  <p:embed/>
                  <p:pic>
                    <p:nvPicPr>
                      <p:cNvPr id="17413" name="Object 34">
                        <a:extLst>
                          <a:ext uri="{FF2B5EF4-FFF2-40B4-BE49-F238E27FC236}">
                            <a16:creationId xmlns:a16="http://schemas.microsoft.com/office/drawing/2014/main" id="{CFBF52A1-12CA-4CF8-9E02-7AFC516AF6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806" y="4382778"/>
                        <a:ext cx="30734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35">
            <a:extLst>
              <a:ext uri="{FF2B5EF4-FFF2-40B4-BE49-F238E27FC236}">
                <a16:creationId xmlns:a16="http://schemas.microsoft.com/office/drawing/2014/main" id="{F279D14F-198B-4502-866B-150E1922853F}"/>
              </a:ext>
            </a:extLst>
          </p:cNvPr>
          <p:cNvSpPr txBox="1">
            <a:spLocks noChangeArrowheads="1"/>
          </p:cNvSpPr>
          <p:nvPr/>
        </p:nvSpPr>
        <p:spPr bwMode="auto">
          <a:xfrm>
            <a:off x="4126903" y="4320039"/>
            <a:ext cx="65532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Times New Roman" panose="02020603050405020304" pitchFamily="18" charset="0"/>
              </a:rPr>
              <a:t>问建议的新操作方法能否提高得率?</a:t>
            </a:r>
          </a:p>
        </p:txBody>
      </p:sp>
      <p:graphicFrame>
        <p:nvGraphicFramePr>
          <p:cNvPr id="12" name="Object 36">
            <a:extLst>
              <a:ext uri="{FF2B5EF4-FFF2-40B4-BE49-F238E27FC236}">
                <a16:creationId xmlns:a16="http://schemas.microsoft.com/office/drawing/2014/main" id="{6A367BD1-B1B1-419E-BB4F-AC9C1EE1D4A0}"/>
              </a:ext>
            </a:extLst>
          </p:cNvPr>
          <p:cNvGraphicFramePr>
            <a:graphicFrameLocks noChangeAspect="1"/>
          </p:cNvGraphicFramePr>
          <p:nvPr>
            <p:extLst>
              <p:ext uri="{D42A27DB-BD31-4B8C-83A1-F6EECF244321}">
                <p14:modId xmlns:p14="http://schemas.microsoft.com/office/powerpoint/2010/main" val="3004121154"/>
              </p:ext>
            </p:extLst>
          </p:nvPr>
        </p:nvGraphicFramePr>
        <p:xfrm>
          <a:off x="9767614" y="4419656"/>
          <a:ext cx="2146300" cy="431800"/>
        </p:xfrm>
        <a:graphic>
          <a:graphicData uri="http://schemas.openxmlformats.org/presentationml/2006/ole">
            <mc:AlternateContent xmlns:mc="http://schemas.openxmlformats.org/markup-compatibility/2006">
              <mc:Choice xmlns:v="urn:schemas-microsoft-com:vml" Requires="v">
                <p:oleObj name="Equation" r:id="rId7" imgW="2146300" imgH="431800" progId="Equation.3">
                  <p:embed/>
                </p:oleObj>
              </mc:Choice>
              <mc:Fallback>
                <p:oleObj name="Equation" r:id="rId7" imgW="2146300" imgH="431800" progId="Equation.3">
                  <p:embed/>
                  <p:pic>
                    <p:nvPicPr>
                      <p:cNvPr id="17415" name="Object 36">
                        <a:extLst>
                          <a:ext uri="{FF2B5EF4-FFF2-40B4-BE49-F238E27FC236}">
                            <a16:creationId xmlns:a16="http://schemas.microsoft.com/office/drawing/2014/main" id="{E6E5F5A3-E3DB-4D62-9CFC-4B770B838A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67614" y="4419656"/>
                        <a:ext cx="2146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5827215"/>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Text Box 17">
            <a:extLst>
              <a:ext uri="{FF2B5EF4-FFF2-40B4-BE49-F238E27FC236}">
                <a16:creationId xmlns:a16="http://schemas.microsoft.com/office/drawing/2014/main" id="{93A0CA6E-1C04-43C8-9643-6A9F04E84B77}"/>
              </a:ext>
            </a:extLst>
          </p:cNvPr>
          <p:cNvSpPr txBox="1">
            <a:spLocks noChangeArrowheads="1"/>
          </p:cNvSpPr>
          <p:nvPr/>
        </p:nvSpPr>
        <p:spPr bwMode="auto">
          <a:xfrm>
            <a:off x="815900" y="838299"/>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ea typeface="黑体" panose="02010609060101010101" pitchFamily="49" charset="-122"/>
              </a:rPr>
              <a:t>解</a:t>
            </a:r>
          </a:p>
        </p:txBody>
      </p:sp>
      <p:sp>
        <p:nvSpPr>
          <p:cNvPr id="7" name="Text Box 19">
            <a:extLst>
              <a:ext uri="{FF2B5EF4-FFF2-40B4-BE49-F238E27FC236}">
                <a16:creationId xmlns:a16="http://schemas.microsoft.com/office/drawing/2014/main" id="{B2E48B69-87A7-452E-92F2-2938AB6EDBE5}"/>
              </a:ext>
            </a:extLst>
          </p:cNvPr>
          <p:cNvSpPr txBox="1">
            <a:spLocks noChangeArrowheads="1"/>
          </p:cNvSpPr>
          <p:nvPr/>
        </p:nvSpPr>
        <p:spPr bwMode="auto">
          <a:xfrm>
            <a:off x="1335986" y="1446540"/>
            <a:ext cx="95656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分别求出标准方法和新方法下的样本均值和样本方差:</a:t>
            </a:r>
          </a:p>
        </p:txBody>
      </p:sp>
      <p:graphicFrame>
        <p:nvGraphicFramePr>
          <p:cNvPr id="8" name="Object 20">
            <a:extLst>
              <a:ext uri="{FF2B5EF4-FFF2-40B4-BE49-F238E27FC236}">
                <a16:creationId xmlns:a16="http://schemas.microsoft.com/office/drawing/2014/main" id="{E75DD436-8391-477B-B2BC-57657F066117}"/>
              </a:ext>
            </a:extLst>
          </p:cNvPr>
          <p:cNvGraphicFramePr>
            <a:graphicFrameLocks noChangeAspect="1"/>
          </p:cNvGraphicFramePr>
          <p:nvPr>
            <p:extLst>
              <p:ext uri="{D42A27DB-BD31-4B8C-83A1-F6EECF244321}">
                <p14:modId xmlns:p14="http://schemas.microsoft.com/office/powerpoint/2010/main" val="1351521228"/>
              </p:ext>
            </p:extLst>
          </p:nvPr>
        </p:nvGraphicFramePr>
        <p:xfrm>
          <a:off x="2460550" y="2013670"/>
          <a:ext cx="1130300" cy="419100"/>
        </p:xfrm>
        <a:graphic>
          <a:graphicData uri="http://schemas.openxmlformats.org/presentationml/2006/ole">
            <mc:AlternateContent xmlns:mc="http://schemas.openxmlformats.org/markup-compatibility/2006">
              <mc:Choice xmlns:v="urn:schemas-microsoft-com:vml" Requires="v">
                <p:oleObj name="Equation" r:id="rId3" imgW="1130300" imgH="419100" progId="Equation.3">
                  <p:embed/>
                </p:oleObj>
              </mc:Choice>
              <mc:Fallback>
                <p:oleObj name="Equation" r:id="rId3" imgW="1130300" imgH="419100" progId="Equation.3">
                  <p:embed/>
                  <p:pic>
                    <p:nvPicPr>
                      <p:cNvPr id="75796" name="Object 20">
                        <a:extLst>
                          <a:ext uri="{FF2B5EF4-FFF2-40B4-BE49-F238E27FC236}">
                            <a16:creationId xmlns:a16="http://schemas.microsoft.com/office/drawing/2014/main" id="{8C780136-AD95-4AFA-8FD1-D99DBD5650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550" y="2013670"/>
                        <a:ext cx="1130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1">
            <a:extLst>
              <a:ext uri="{FF2B5EF4-FFF2-40B4-BE49-F238E27FC236}">
                <a16:creationId xmlns:a16="http://schemas.microsoft.com/office/drawing/2014/main" id="{933CA0D9-B335-47B5-9260-928D5C491941}"/>
              </a:ext>
            </a:extLst>
          </p:cNvPr>
          <p:cNvGraphicFramePr>
            <a:graphicFrameLocks noChangeAspect="1"/>
          </p:cNvGraphicFramePr>
          <p:nvPr>
            <p:extLst>
              <p:ext uri="{D42A27DB-BD31-4B8C-83A1-F6EECF244321}">
                <p14:modId xmlns:p14="http://schemas.microsoft.com/office/powerpoint/2010/main" val="2489858070"/>
              </p:ext>
            </p:extLst>
          </p:nvPr>
        </p:nvGraphicFramePr>
        <p:xfrm>
          <a:off x="3984550" y="2034307"/>
          <a:ext cx="1511300" cy="368300"/>
        </p:xfrm>
        <a:graphic>
          <a:graphicData uri="http://schemas.openxmlformats.org/presentationml/2006/ole">
            <mc:AlternateContent xmlns:mc="http://schemas.openxmlformats.org/markup-compatibility/2006">
              <mc:Choice xmlns:v="urn:schemas-microsoft-com:vml" Requires="v">
                <p:oleObj name="Equation" r:id="rId5" imgW="1511300" imgH="368300" progId="Equation.3">
                  <p:embed/>
                </p:oleObj>
              </mc:Choice>
              <mc:Fallback>
                <p:oleObj name="Equation" r:id="rId5" imgW="1511300" imgH="368300" progId="Equation.3">
                  <p:embed/>
                  <p:pic>
                    <p:nvPicPr>
                      <p:cNvPr id="75797" name="Object 21">
                        <a:extLst>
                          <a:ext uri="{FF2B5EF4-FFF2-40B4-BE49-F238E27FC236}">
                            <a16:creationId xmlns:a16="http://schemas.microsoft.com/office/drawing/2014/main" id="{F629E07B-606E-4205-9387-2DE7FED3EC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550" y="2034307"/>
                        <a:ext cx="1511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2">
            <a:extLst>
              <a:ext uri="{FF2B5EF4-FFF2-40B4-BE49-F238E27FC236}">
                <a16:creationId xmlns:a16="http://schemas.microsoft.com/office/drawing/2014/main" id="{5F41716A-AE15-49C7-9C5D-8645B8D1EDF8}"/>
              </a:ext>
            </a:extLst>
          </p:cNvPr>
          <p:cNvGraphicFramePr>
            <a:graphicFrameLocks noChangeAspect="1"/>
          </p:cNvGraphicFramePr>
          <p:nvPr>
            <p:extLst>
              <p:ext uri="{D42A27DB-BD31-4B8C-83A1-F6EECF244321}">
                <p14:modId xmlns:p14="http://schemas.microsoft.com/office/powerpoint/2010/main" val="1316627880"/>
              </p:ext>
            </p:extLst>
          </p:nvPr>
        </p:nvGraphicFramePr>
        <p:xfrm>
          <a:off x="5737150" y="1916832"/>
          <a:ext cx="1676400" cy="508000"/>
        </p:xfrm>
        <a:graphic>
          <a:graphicData uri="http://schemas.openxmlformats.org/presentationml/2006/ole">
            <mc:AlternateContent xmlns:mc="http://schemas.openxmlformats.org/markup-compatibility/2006">
              <mc:Choice xmlns:v="urn:schemas-microsoft-com:vml" Requires="v">
                <p:oleObj name="Equation" r:id="rId7" imgW="1676400" imgH="508000" progId="Equation.3">
                  <p:embed/>
                </p:oleObj>
              </mc:Choice>
              <mc:Fallback>
                <p:oleObj name="Equation" r:id="rId7" imgW="1676400" imgH="508000" progId="Equation.3">
                  <p:embed/>
                  <p:pic>
                    <p:nvPicPr>
                      <p:cNvPr id="75798" name="Object 22">
                        <a:extLst>
                          <a:ext uri="{FF2B5EF4-FFF2-40B4-BE49-F238E27FC236}">
                            <a16:creationId xmlns:a16="http://schemas.microsoft.com/office/drawing/2014/main" id="{469D5DD3-2645-48FF-8E38-D64686BFAF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7150" y="1916832"/>
                        <a:ext cx="1676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3">
            <a:extLst>
              <a:ext uri="{FF2B5EF4-FFF2-40B4-BE49-F238E27FC236}">
                <a16:creationId xmlns:a16="http://schemas.microsoft.com/office/drawing/2014/main" id="{0C5057E2-BCEB-4736-B6C2-669D041B7A11}"/>
              </a:ext>
            </a:extLst>
          </p:cNvPr>
          <p:cNvGraphicFramePr>
            <a:graphicFrameLocks noChangeAspect="1"/>
          </p:cNvGraphicFramePr>
          <p:nvPr>
            <p:extLst>
              <p:ext uri="{D42A27DB-BD31-4B8C-83A1-F6EECF244321}">
                <p14:modId xmlns:p14="http://schemas.microsoft.com/office/powerpoint/2010/main" val="1623869828"/>
              </p:ext>
            </p:extLst>
          </p:nvPr>
        </p:nvGraphicFramePr>
        <p:xfrm>
          <a:off x="2447850" y="2613179"/>
          <a:ext cx="1155700" cy="419100"/>
        </p:xfrm>
        <a:graphic>
          <a:graphicData uri="http://schemas.openxmlformats.org/presentationml/2006/ole">
            <mc:AlternateContent xmlns:mc="http://schemas.openxmlformats.org/markup-compatibility/2006">
              <mc:Choice xmlns:v="urn:schemas-microsoft-com:vml" Requires="v">
                <p:oleObj name="Equation" r:id="rId9" imgW="1155700" imgH="419100" progId="Equation.3">
                  <p:embed/>
                </p:oleObj>
              </mc:Choice>
              <mc:Fallback>
                <p:oleObj name="Equation" r:id="rId9" imgW="1155700" imgH="419100" progId="Equation.3">
                  <p:embed/>
                  <p:pic>
                    <p:nvPicPr>
                      <p:cNvPr id="75799" name="Object 23">
                        <a:extLst>
                          <a:ext uri="{FF2B5EF4-FFF2-40B4-BE49-F238E27FC236}">
                            <a16:creationId xmlns:a16="http://schemas.microsoft.com/office/drawing/2014/main" id="{F5BDD136-13C6-4E57-98A4-B893E819BA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7850" y="2613179"/>
                        <a:ext cx="1155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4">
            <a:extLst>
              <a:ext uri="{FF2B5EF4-FFF2-40B4-BE49-F238E27FC236}">
                <a16:creationId xmlns:a16="http://schemas.microsoft.com/office/drawing/2014/main" id="{BBB892F7-C074-4617-BC8F-A9DEFDCCEAF2}"/>
              </a:ext>
            </a:extLst>
          </p:cNvPr>
          <p:cNvGraphicFramePr>
            <a:graphicFrameLocks noChangeAspect="1"/>
          </p:cNvGraphicFramePr>
          <p:nvPr>
            <p:extLst>
              <p:ext uri="{D42A27DB-BD31-4B8C-83A1-F6EECF244321}">
                <p14:modId xmlns:p14="http://schemas.microsoft.com/office/powerpoint/2010/main" val="795935852"/>
              </p:ext>
            </p:extLst>
          </p:nvPr>
        </p:nvGraphicFramePr>
        <p:xfrm>
          <a:off x="3990900" y="2621117"/>
          <a:ext cx="1498600" cy="393700"/>
        </p:xfrm>
        <a:graphic>
          <a:graphicData uri="http://schemas.openxmlformats.org/presentationml/2006/ole">
            <mc:AlternateContent xmlns:mc="http://schemas.openxmlformats.org/markup-compatibility/2006">
              <mc:Choice xmlns:v="urn:schemas-microsoft-com:vml" Requires="v">
                <p:oleObj name="Equation" r:id="rId11" imgW="1497950" imgH="393529" progId="Equation.3">
                  <p:embed/>
                </p:oleObj>
              </mc:Choice>
              <mc:Fallback>
                <p:oleObj name="Equation" r:id="rId11" imgW="1497950" imgH="393529" progId="Equation.3">
                  <p:embed/>
                  <p:pic>
                    <p:nvPicPr>
                      <p:cNvPr id="75800" name="Object 24">
                        <a:extLst>
                          <a:ext uri="{FF2B5EF4-FFF2-40B4-BE49-F238E27FC236}">
                            <a16:creationId xmlns:a16="http://schemas.microsoft.com/office/drawing/2014/main" id="{48741206-0769-43CB-8B92-0D2713E376B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0900" y="2621117"/>
                        <a:ext cx="1498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5">
            <a:extLst>
              <a:ext uri="{FF2B5EF4-FFF2-40B4-BE49-F238E27FC236}">
                <a16:creationId xmlns:a16="http://schemas.microsoft.com/office/drawing/2014/main" id="{54EBC331-A654-4CB1-928C-FA538D882673}"/>
              </a:ext>
            </a:extLst>
          </p:cNvPr>
          <p:cNvGraphicFramePr>
            <a:graphicFrameLocks noChangeAspect="1"/>
          </p:cNvGraphicFramePr>
          <p:nvPr>
            <p:extLst>
              <p:ext uri="{D42A27DB-BD31-4B8C-83A1-F6EECF244321}">
                <p14:modId xmlns:p14="http://schemas.microsoft.com/office/powerpoint/2010/main" val="1747342413"/>
              </p:ext>
            </p:extLst>
          </p:nvPr>
        </p:nvGraphicFramePr>
        <p:xfrm>
          <a:off x="5724450" y="2516342"/>
          <a:ext cx="1701800" cy="508000"/>
        </p:xfrm>
        <a:graphic>
          <a:graphicData uri="http://schemas.openxmlformats.org/presentationml/2006/ole">
            <mc:AlternateContent xmlns:mc="http://schemas.openxmlformats.org/markup-compatibility/2006">
              <mc:Choice xmlns:v="urn:schemas-microsoft-com:vml" Requires="v">
                <p:oleObj name="Equation" r:id="rId13" imgW="1701800" imgH="508000" progId="Equation.3">
                  <p:embed/>
                </p:oleObj>
              </mc:Choice>
              <mc:Fallback>
                <p:oleObj name="Equation" r:id="rId13" imgW="1701800" imgH="508000" progId="Equation.3">
                  <p:embed/>
                  <p:pic>
                    <p:nvPicPr>
                      <p:cNvPr id="75801" name="Object 25">
                        <a:extLst>
                          <a:ext uri="{FF2B5EF4-FFF2-40B4-BE49-F238E27FC236}">
                            <a16:creationId xmlns:a16="http://schemas.microsoft.com/office/drawing/2014/main" id="{6383FAB7-66D3-48BD-99FD-F8FF9B7D86F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450" y="2516342"/>
                        <a:ext cx="1701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6">
            <a:extLst>
              <a:ext uri="{FF2B5EF4-FFF2-40B4-BE49-F238E27FC236}">
                <a16:creationId xmlns:a16="http://schemas.microsoft.com/office/drawing/2014/main" id="{CF98DE78-FE8C-4278-A52B-786D311D4040}"/>
              </a:ext>
            </a:extLst>
          </p:cNvPr>
          <p:cNvGraphicFramePr>
            <a:graphicFrameLocks noChangeAspect="1"/>
          </p:cNvGraphicFramePr>
          <p:nvPr>
            <p:extLst>
              <p:ext uri="{D42A27DB-BD31-4B8C-83A1-F6EECF244321}">
                <p14:modId xmlns:p14="http://schemas.microsoft.com/office/powerpoint/2010/main" val="3697773815"/>
              </p:ext>
            </p:extLst>
          </p:nvPr>
        </p:nvGraphicFramePr>
        <p:xfrm>
          <a:off x="1425500" y="3212976"/>
          <a:ext cx="5791200" cy="914400"/>
        </p:xfrm>
        <a:graphic>
          <a:graphicData uri="http://schemas.openxmlformats.org/presentationml/2006/ole">
            <mc:AlternateContent xmlns:mc="http://schemas.openxmlformats.org/markup-compatibility/2006">
              <mc:Choice xmlns:v="urn:schemas-microsoft-com:vml" Requires="v">
                <p:oleObj name="Equation" r:id="rId15" imgW="5733990" imgH="857250" progId="Equation.3">
                  <p:embed/>
                </p:oleObj>
              </mc:Choice>
              <mc:Fallback>
                <p:oleObj name="Equation" r:id="rId15" imgW="5733990" imgH="857250" progId="Equation.3">
                  <p:embed/>
                  <p:pic>
                    <p:nvPicPr>
                      <p:cNvPr id="75802" name="Object 26">
                        <a:extLst>
                          <a:ext uri="{FF2B5EF4-FFF2-40B4-BE49-F238E27FC236}">
                            <a16:creationId xmlns:a16="http://schemas.microsoft.com/office/drawing/2014/main" id="{05FE1079-EB2F-4A42-8B55-D5599883AAA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5500" y="3212976"/>
                        <a:ext cx="5791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27">
            <a:extLst>
              <a:ext uri="{FF2B5EF4-FFF2-40B4-BE49-F238E27FC236}">
                <a16:creationId xmlns:a16="http://schemas.microsoft.com/office/drawing/2014/main" id="{6DD6DC71-462E-48F9-96C5-FA2716CA77BC}"/>
              </a:ext>
            </a:extLst>
          </p:cNvPr>
          <p:cNvGraphicFramePr>
            <a:graphicFrameLocks noChangeAspect="1"/>
          </p:cNvGraphicFramePr>
          <p:nvPr>
            <p:extLst>
              <p:ext uri="{D42A27DB-BD31-4B8C-83A1-F6EECF244321}">
                <p14:modId xmlns:p14="http://schemas.microsoft.com/office/powerpoint/2010/main" val="3498093151"/>
              </p:ext>
            </p:extLst>
          </p:nvPr>
        </p:nvGraphicFramePr>
        <p:xfrm>
          <a:off x="7299101" y="3513242"/>
          <a:ext cx="4102100" cy="444500"/>
        </p:xfrm>
        <a:graphic>
          <a:graphicData uri="http://schemas.openxmlformats.org/presentationml/2006/ole">
            <mc:AlternateContent xmlns:mc="http://schemas.openxmlformats.org/markup-compatibility/2006">
              <mc:Choice xmlns:v="urn:schemas-microsoft-com:vml" Requires="v">
                <p:oleObj name="Equation" r:id="rId17" imgW="4102100" imgH="444500" progId="Equation.3">
                  <p:embed/>
                </p:oleObj>
              </mc:Choice>
              <mc:Fallback>
                <p:oleObj name="Equation" r:id="rId17" imgW="4102100" imgH="444500" progId="Equation.3">
                  <p:embed/>
                  <p:pic>
                    <p:nvPicPr>
                      <p:cNvPr id="75803" name="Object 27">
                        <a:extLst>
                          <a:ext uri="{FF2B5EF4-FFF2-40B4-BE49-F238E27FC236}">
                            <a16:creationId xmlns:a16="http://schemas.microsoft.com/office/drawing/2014/main" id="{EC95CA5F-99D9-41E1-B722-3824E949FF8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99101" y="3513242"/>
                        <a:ext cx="41021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Text Box 19">
            <a:extLst>
              <a:ext uri="{FF2B5EF4-FFF2-40B4-BE49-F238E27FC236}">
                <a16:creationId xmlns:a16="http://schemas.microsoft.com/office/drawing/2014/main" id="{FFD0F6DF-862D-4EAC-B634-736DD0596D93}"/>
              </a:ext>
            </a:extLst>
          </p:cNvPr>
          <p:cNvSpPr txBox="1">
            <a:spLocks noChangeArrowheads="1"/>
          </p:cNvSpPr>
          <p:nvPr/>
        </p:nvSpPr>
        <p:spPr bwMode="auto">
          <a:xfrm>
            <a:off x="1354063" y="836712"/>
            <a:ext cx="27559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需要检验假设</a:t>
            </a:r>
          </a:p>
        </p:txBody>
      </p:sp>
      <p:graphicFrame>
        <p:nvGraphicFramePr>
          <p:cNvPr id="17" name="对象 1">
            <a:extLst>
              <a:ext uri="{FF2B5EF4-FFF2-40B4-BE49-F238E27FC236}">
                <a16:creationId xmlns:a16="http://schemas.microsoft.com/office/drawing/2014/main" id="{28520D73-EA35-4B8F-91CE-DB71C068052E}"/>
              </a:ext>
            </a:extLst>
          </p:cNvPr>
          <p:cNvGraphicFramePr>
            <a:graphicFrameLocks noChangeAspect="1"/>
          </p:cNvGraphicFramePr>
          <p:nvPr>
            <p:extLst>
              <p:ext uri="{D42A27DB-BD31-4B8C-83A1-F6EECF244321}">
                <p14:modId xmlns:p14="http://schemas.microsoft.com/office/powerpoint/2010/main" val="2785943934"/>
              </p:ext>
            </p:extLst>
          </p:nvPr>
        </p:nvGraphicFramePr>
        <p:xfrm>
          <a:off x="3605138" y="855762"/>
          <a:ext cx="5586412" cy="561975"/>
        </p:xfrm>
        <a:graphic>
          <a:graphicData uri="http://schemas.openxmlformats.org/presentationml/2006/ole">
            <mc:AlternateContent xmlns:mc="http://schemas.openxmlformats.org/markup-compatibility/2006">
              <mc:Choice xmlns:v="urn:schemas-microsoft-com:vml" Requires="v">
                <p:oleObj name="Equation" r:id="rId19" imgW="2654300" imgH="266700" progId="Equation.DSMT4">
                  <p:embed/>
                </p:oleObj>
              </mc:Choice>
              <mc:Fallback>
                <p:oleObj name="Equation" r:id="rId19" imgW="2654300" imgH="266700" progId="Equation.DSMT4">
                  <p:embed/>
                  <p:pic>
                    <p:nvPicPr>
                      <p:cNvPr id="18445" name="对象 1">
                        <a:extLst>
                          <a:ext uri="{FF2B5EF4-FFF2-40B4-BE49-F238E27FC236}">
                            <a16:creationId xmlns:a16="http://schemas.microsoft.com/office/drawing/2014/main" id="{4234DBE7-B40F-4946-A3D1-34425BE4D15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05138" y="855762"/>
                        <a:ext cx="558641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9">
            <a:extLst>
              <a:ext uri="{FF2B5EF4-FFF2-40B4-BE49-F238E27FC236}">
                <a16:creationId xmlns:a16="http://schemas.microsoft.com/office/drawing/2014/main" id="{BF82228C-D46B-4A67-865D-DBA1362F6D6B}"/>
              </a:ext>
            </a:extLst>
          </p:cNvPr>
          <p:cNvGraphicFramePr>
            <a:graphicFrameLocks noChangeAspect="1"/>
          </p:cNvGraphicFramePr>
          <p:nvPr>
            <p:extLst>
              <p:ext uri="{D42A27DB-BD31-4B8C-83A1-F6EECF244321}">
                <p14:modId xmlns:p14="http://schemas.microsoft.com/office/powerpoint/2010/main" val="4200939225"/>
              </p:ext>
            </p:extLst>
          </p:nvPr>
        </p:nvGraphicFramePr>
        <p:xfrm>
          <a:off x="1449505" y="4870830"/>
          <a:ext cx="3009900" cy="1320800"/>
        </p:xfrm>
        <a:graphic>
          <a:graphicData uri="http://schemas.openxmlformats.org/presentationml/2006/ole">
            <mc:AlternateContent xmlns:mc="http://schemas.openxmlformats.org/markup-compatibility/2006">
              <mc:Choice xmlns:v="urn:schemas-microsoft-com:vml" Requires="v">
                <p:oleObj name="Equation" r:id="rId21" imgW="2952720" imgH="1266735" progId="Equation.3">
                  <p:embed/>
                </p:oleObj>
              </mc:Choice>
              <mc:Fallback>
                <p:oleObj name="Equation" r:id="rId21" imgW="2952720" imgH="1266735" progId="Equation.3">
                  <p:embed/>
                  <p:pic>
                    <p:nvPicPr>
                      <p:cNvPr id="74761" name="Object 9">
                        <a:extLst>
                          <a:ext uri="{FF2B5EF4-FFF2-40B4-BE49-F238E27FC236}">
                            <a16:creationId xmlns:a16="http://schemas.microsoft.com/office/drawing/2014/main" id="{57939258-BF15-4ACC-BECC-33C4FB4179D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49505" y="4870830"/>
                        <a:ext cx="300990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0">
            <a:extLst>
              <a:ext uri="{FF2B5EF4-FFF2-40B4-BE49-F238E27FC236}">
                <a16:creationId xmlns:a16="http://schemas.microsoft.com/office/drawing/2014/main" id="{8CCA0E89-7BEF-4EB7-B534-ECE51FFA4696}"/>
              </a:ext>
            </a:extLst>
          </p:cNvPr>
          <p:cNvGraphicFramePr>
            <a:graphicFrameLocks noChangeAspect="1"/>
          </p:cNvGraphicFramePr>
          <p:nvPr>
            <p:extLst>
              <p:ext uri="{D42A27DB-BD31-4B8C-83A1-F6EECF244321}">
                <p14:modId xmlns:p14="http://schemas.microsoft.com/office/powerpoint/2010/main" val="2099880899"/>
              </p:ext>
            </p:extLst>
          </p:nvPr>
        </p:nvGraphicFramePr>
        <p:xfrm>
          <a:off x="4557922" y="5102914"/>
          <a:ext cx="1389857" cy="414000"/>
        </p:xfrm>
        <a:graphic>
          <a:graphicData uri="http://schemas.openxmlformats.org/presentationml/2006/ole">
            <mc:AlternateContent xmlns:mc="http://schemas.openxmlformats.org/markup-compatibility/2006">
              <mc:Choice xmlns:v="urn:schemas-microsoft-com:vml" Requires="v">
                <p:oleObj name="Equation" r:id="rId23" imgW="596880" imgH="177480" progId="Equation.DSMT4">
                  <p:embed/>
                </p:oleObj>
              </mc:Choice>
              <mc:Fallback>
                <p:oleObj name="Equation" r:id="rId23" imgW="596880" imgH="177480" progId="Equation.DSMT4">
                  <p:embed/>
                  <p:pic>
                    <p:nvPicPr>
                      <p:cNvPr id="74762" name="Object 10">
                        <a:extLst>
                          <a:ext uri="{FF2B5EF4-FFF2-40B4-BE49-F238E27FC236}">
                            <a16:creationId xmlns:a16="http://schemas.microsoft.com/office/drawing/2014/main" id="{21E4BFB3-92DB-447E-9DEA-C5844838B8AA}"/>
                          </a:ext>
                        </a:extLst>
                      </p:cNvPr>
                      <p:cNvPicPr>
                        <a:picLocks noChangeAspect="1" noChangeArrowheads="1"/>
                      </p:cNvPicPr>
                      <p:nvPr/>
                    </p:nvPicPr>
                    <p:blipFill>
                      <a:blip r:embed="rId24"/>
                      <a:srcRect/>
                      <a:stretch>
                        <a:fillRect/>
                      </a:stretch>
                    </p:blipFill>
                    <p:spPr bwMode="auto">
                      <a:xfrm>
                        <a:off x="4557922" y="5102914"/>
                        <a:ext cx="1389857" cy="41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7">
            <a:extLst>
              <a:ext uri="{FF2B5EF4-FFF2-40B4-BE49-F238E27FC236}">
                <a16:creationId xmlns:a16="http://schemas.microsoft.com/office/drawing/2014/main" id="{2C696090-98AC-4223-B382-71955DC2EF33}"/>
              </a:ext>
            </a:extLst>
          </p:cNvPr>
          <p:cNvGraphicFramePr>
            <a:graphicFrameLocks noChangeAspect="1"/>
          </p:cNvGraphicFramePr>
          <p:nvPr>
            <p:extLst>
              <p:ext uri="{D42A27DB-BD31-4B8C-83A1-F6EECF244321}">
                <p14:modId xmlns:p14="http://schemas.microsoft.com/office/powerpoint/2010/main" val="1227295940"/>
              </p:ext>
            </p:extLst>
          </p:nvPr>
        </p:nvGraphicFramePr>
        <p:xfrm>
          <a:off x="4866044" y="4381494"/>
          <a:ext cx="2832100" cy="431800"/>
        </p:xfrm>
        <a:graphic>
          <a:graphicData uri="http://schemas.openxmlformats.org/presentationml/2006/ole">
            <mc:AlternateContent xmlns:mc="http://schemas.openxmlformats.org/markup-compatibility/2006">
              <mc:Choice xmlns:v="urn:schemas-microsoft-com:vml" Requires="v">
                <p:oleObj name="Equation" r:id="rId25" imgW="2832100" imgH="431800" progId="Equation.3">
                  <p:embed/>
                </p:oleObj>
              </mc:Choice>
              <mc:Fallback>
                <p:oleObj name="Equation" r:id="rId25" imgW="2832100" imgH="431800" progId="Equation.3">
                  <p:embed/>
                  <p:pic>
                    <p:nvPicPr>
                      <p:cNvPr id="74769" name="Object 17">
                        <a:extLst>
                          <a:ext uri="{FF2B5EF4-FFF2-40B4-BE49-F238E27FC236}">
                            <a16:creationId xmlns:a16="http://schemas.microsoft.com/office/drawing/2014/main" id="{55920C48-F73F-4804-9FC4-056F957FEEB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66044" y="4381494"/>
                        <a:ext cx="2832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18">
            <a:extLst>
              <a:ext uri="{FF2B5EF4-FFF2-40B4-BE49-F238E27FC236}">
                <a16:creationId xmlns:a16="http://schemas.microsoft.com/office/drawing/2014/main" id="{5A4F805F-781F-4BD8-B95A-8A8FEC0CA566}"/>
              </a:ext>
            </a:extLst>
          </p:cNvPr>
          <p:cNvGraphicFramePr>
            <a:graphicFrameLocks noChangeAspect="1"/>
          </p:cNvGraphicFramePr>
          <p:nvPr>
            <p:extLst>
              <p:ext uri="{D42A27DB-BD31-4B8C-83A1-F6EECF244321}">
                <p14:modId xmlns:p14="http://schemas.microsoft.com/office/powerpoint/2010/main" val="620784678"/>
              </p:ext>
            </p:extLst>
          </p:nvPr>
        </p:nvGraphicFramePr>
        <p:xfrm>
          <a:off x="5981721" y="5106547"/>
          <a:ext cx="3251200" cy="431800"/>
        </p:xfrm>
        <a:graphic>
          <a:graphicData uri="http://schemas.openxmlformats.org/presentationml/2006/ole">
            <mc:AlternateContent xmlns:mc="http://schemas.openxmlformats.org/markup-compatibility/2006">
              <mc:Choice xmlns:v="urn:schemas-microsoft-com:vml" Requires="v">
                <p:oleObj name="Equation" r:id="rId27" imgW="3251200" imgH="431800" progId="Equation.3">
                  <p:embed/>
                </p:oleObj>
              </mc:Choice>
              <mc:Fallback>
                <p:oleObj name="Equation" r:id="rId27" imgW="3251200" imgH="431800" progId="Equation.3">
                  <p:embed/>
                  <p:pic>
                    <p:nvPicPr>
                      <p:cNvPr id="74770" name="Object 18">
                        <a:extLst>
                          <a:ext uri="{FF2B5EF4-FFF2-40B4-BE49-F238E27FC236}">
                            <a16:creationId xmlns:a16="http://schemas.microsoft.com/office/drawing/2014/main" id="{4F4E6DAF-0CF2-4A81-AF5B-D542A1198C4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981721" y="5106547"/>
                        <a:ext cx="3251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19">
            <a:extLst>
              <a:ext uri="{FF2B5EF4-FFF2-40B4-BE49-F238E27FC236}">
                <a16:creationId xmlns:a16="http://schemas.microsoft.com/office/drawing/2014/main" id="{58226F41-0BFE-4963-91F3-E7F4D4B16AC1}"/>
              </a:ext>
            </a:extLst>
          </p:cNvPr>
          <p:cNvSpPr>
            <a:spLocks noChangeArrowheads="1"/>
          </p:cNvSpPr>
          <p:nvPr/>
        </p:nvSpPr>
        <p:spPr bwMode="auto">
          <a:xfrm>
            <a:off x="1282451" y="4293096"/>
            <a:ext cx="3486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宋体" panose="02010600030101010101" pitchFamily="2" charset="-122"/>
              </a:rPr>
              <a:t>查表</a:t>
            </a:r>
            <a:r>
              <a:rPr kumimoji="1" lang="zh-CN" altLang="en-US" sz="2800" b="1" dirty="0">
                <a:latin typeface="Times New Roman" panose="02020603050405020304" pitchFamily="18" charset="0"/>
              </a:rPr>
              <a:t>8.1</a:t>
            </a:r>
            <a:r>
              <a:rPr kumimoji="1" lang="zh-CN" altLang="en-US" sz="2800" b="1" dirty="0">
                <a:latin typeface="宋体" panose="02010600030101010101" pitchFamily="2" charset="-122"/>
              </a:rPr>
              <a:t>知其拒绝域为</a:t>
            </a:r>
          </a:p>
        </p:txBody>
      </p:sp>
      <p:graphicFrame>
        <p:nvGraphicFramePr>
          <p:cNvPr id="23" name="Object 12">
            <a:extLst>
              <a:ext uri="{FF2B5EF4-FFF2-40B4-BE49-F238E27FC236}">
                <a16:creationId xmlns:a16="http://schemas.microsoft.com/office/drawing/2014/main" id="{D340D454-68DE-4FFC-A0B1-51CF70D57CA6}"/>
              </a:ext>
            </a:extLst>
          </p:cNvPr>
          <p:cNvGraphicFramePr>
            <a:graphicFrameLocks noChangeAspect="1"/>
          </p:cNvGraphicFramePr>
          <p:nvPr>
            <p:extLst>
              <p:ext uri="{D42A27DB-BD31-4B8C-83A1-F6EECF244321}">
                <p14:modId xmlns:p14="http://schemas.microsoft.com/office/powerpoint/2010/main" val="1551327420"/>
              </p:ext>
            </p:extLst>
          </p:nvPr>
        </p:nvGraphicFramePr>
        <p:xfrm>
          <a:off x="9350151" y="5101061"/>
          <a:ext cx="2260600" cy="444500"/>
        </p:xfrm>
        <a:graphic>
          <a:graphicData uri="http://schemas.openxmlformats.org/presentationml/2006/ole">
            <mc:AlternateContent xmlns:mc="http://schemas.openxmlformats.org/markup-compatibility/2006">
              <mc:Choice xmlns:v="urn:schemas-microsoft-com:vml" Requires="v">
                <p:oleObj name="Equation" r:id="rId29" imgW="2260600" imgH="444500" progId="Equation.3">
                  <p:embed/>
                </p:oleObj>
              </mc:Choice>
              <mc:Fallback>
                <p:oleObj name="Equation" r:id="rId29" imgW="2260600" imgH="444500" progId="Equation.3">
                  <p:embed/>
                  <p:pic>
                    <p:nvPicPr>
                      <p:cNvPr id="74764" name="Object 12">
                        <a:extLst>
                          <a:ext uri="{FF2B5EF4-FFF2-40B4-BE49-F238E27FC236}">
                            <a16:creationId xmlns:a16="http://schemas.microsoft.com/office/drawing/2014/main" id="{AB9929F4-9FE7-4DC7-956D-89F549BC2A4D}"/>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350151" y="5101061"/>
                        <a:ext cx="2260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13">
            <a:extLst>
              <a:ext uri="{FF2B5EF4-FFF2-40B4-BE49-F238E27FC236}">
                <a16:creationId xmlns:a16="http://schemas.microsoft.com/office/drawing/2014/main" id="{D3B60E1B-9C51-4761-9D65-A0F01F095827}"/>
              </a:ext>
            </a:extLst>
          </p:cNvPr>
          <p:cNvSpPr txBox="1">
            <a:spLocks noChangeArrowheads="1"/>
          </p:cNvSpPr>
          <p:nvPr/>
        </p:nvSpPr>
        <p:spPr bwMode="auto">
          <a:xfrm>
            <a:off x="1305897" y="6237312"/>
            <a:ext cx="754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即认为建议的新操作方法较原来的方法为优.</a:t>
            </a:r>
          </a:p>
        </p:txBody>
      </p:sp>
    </p:spTree>
    <p:extLst>
      <p:ext uri="{BB962C8B-B14F-4D97-AF65-F5344CB8AC3E}">
        <p14:creationId xmlns:p14="http://schemas.microsoft.com/office/powerpoint/2010/main" val="32089253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left)">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22" grpId="0"/>
      <p:bldP spid="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Rectangle 2">
            <a:extLst>
              <a:ext uri="{FF2B5EF4-FFF2-40B4-BE49-F238E27FC236}">
                <a16:creationId xmlns:a16="http://schemas.microsoft.com/office/drawing/2014/main" id="{ED46995B-ECB6-4997-963A-E38A105B3E73}"/>
              </a:ext>
            </a:extLst>
          </p:cNvPr>
          <p:cNvSpPr txBox="1">
            <a:spLocks noChangeArrowheads="1"/>
          </p:cNvSpPr>
          <p:nvPr/>
        </p:nvSpPr>
        <p:spPr>
          <a:xfrm>
            <a:off x="612129" y="1010816"/>
            <a:ext cx="8507413" cy="762000"/>
          </a:xfrm>
          <a:prstGeom prst="rect">
            <a:avLst/>
          </a:prstGeom>
          <a:noFill/>
        </p:spPr>
        <p:txBody>
          <a:bodyP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latin typeface="黑体" panose="02010609060101010101" pitchFamily="49" charset="-122"/>
              </a:rPr>
              <a:t>二、正态总体方差的假设检验</a:t>
            </a:r>
          </a:p>
        </p:txBody>
      </p:sp>
      <p:sp>
        <p:nvSpPr>
          <p:cNvPr id="7" name="Text Box 4">
            <a:extLst>
              <a:ext uri="{FF2B5EF4-FFF2-40B4-BE49-F238E27FC236}">
                <a16:creationId xmlns:a16="http://schemas.microsoft.com/office/drawing/2014/main" id="{FC8138C1-20EC-4E9C-AC65-6FA9FF55943A}"/>
              </a:ext>
            </a:extLst>
          </p:cNvPr>
          <p:cNvSpPr txBox="1">
            <a:spLocks noChangeArrowheads="1"/>
          </p:cNvSpPr>
          <p:nvPr/>
        </p:nvSpPr>
        <p:spPr bwMode="auto">
          <a:xfrm>
            <a:off x="1905000" y="2133600"/>
            <a:ext cx="612298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b="1">
                <a:latin typeface="Times New Roman" panose="02020603050405020304" pitchFamily="18" charset="0"/>
                <a:ea typeface="黑体" panose="02010609060101010101" pitchFamily="49" charset="-122"/>
              </a:rPr>
              <a:t>（一）、单个总体</a:t>
            </a:r>
            <a:r>
              <a:rPr kumimoji="1" lang="zh-CN" altLang="en-US" sz="3600" b="1">
                <a:latin typeface="Times New Roman" panose="02020603050405020304" pitchFamily="18" charset="0"/>
                <a:ea typeface="黑体" panose="02010609060101010101" pitchFamily="49" charset="-122"/>
                <a:sym typeface="Math1" pitchFamily="2" charset="2"/>
              </a:rPr>
              <a:t>的情况</a:t>
            </a:r>
            <a:endParaRPr kumimoji="1" lang="zh-CN" altLang="en-US" sz="3600" b="1">
              <a:latin typeface="Times New Roman" panose="02020603050405020304" pitchFamily="18" charset="0"/>
              <a:ea typeface="黑体" panose="02010609060101010101" pitchFamily="49" charset="-122"/>
            </a:endParaRPr>
          </a:p>
        </p:txBody>
      </p:sp>
      <p:sp>
        <p:nvSpPr>
          <p:cNvPr id="8" name="Text Box 5">
            <a:extLst>
              <a:ext uri="{FF2B5EF4-FFF2-40B4-BE49-F238E27FC236}">
                <a16:creationId xmlns:a16="http://schemas.microsoft.com/office/drawing/2014/main" id="{6F99783F-A14A-48D8-82B0-4E478F4B7CD2}"/>
              </a:ext>
            </a:extLst>
          </p:cNvPr>
          <p:cNvSpPr txBox="1">
            <a:spLocks noChangeArrowheads="1"/>
          </p:cNvSpPr>
          <p:nvPr/>
        </p:nvSpPr>
        <p:spPr bwMode="auto">
          <a:xfrm>
            <a:off x="1925638" y="2957513"/>
            <a:ext cx="5770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b="1">
                <a:latin typeface="Times New Roman" panose="02020603050405020304" pitchFamily="18" charset="0"/>
                <a:ea typeface="黑体" panose="02010609060101010101" pitchFamily="49" charset="-122"/>
              </a:rPr>
              <a:t>（二）、两个总体的情况</a:t>
            </a:r>
          </a:p>
        </p:txBody>
      </p:sp>
    </p:spTree>
    <p:extLst>
      <p:ext uri="{BB962C8B-B14F-4D97-AF65-F5344CB8AC3E}">
        <p14:creationId xmlns:p14="http://schemas.microsoft.com/office/powerpoint/2010/main" val="3575375109"/>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Rectangle 2">
            <a:extLst>
              <a:ext uri="{FF2B5EF4-FFF2-40B4-BE49-F238E27FC236}">
                <a16:creationId xmlns:a16="http://schemas.microsoft.com/office/drawing/2014/main" id="{FB540BCF-F6CF-4D9D-A90B-795EE4477C6A}"/>
              </a:ext>
            </a:extLst>
          </p:cNvPr>
          <p:cNvSpPr txBox="1">
            <a:spLocks noChangeArrowheads="1"/>
          </p:cNvSpPr>
          <p:nvPr/>
        </p:nvSpPr>
        <p:spPr>
          <a:xfrm>
            <a:off x="261863" y="789905"/>
            <a:ext cx="7702550" cy="647700"/>
          </a:xfrm>
          <a:prstGeom prst="rect">
            <a:avLst/>
          </a:prstGeom>
          <a:noFill/>
        </p:spPr>
        <p:txBody>
          <a:bodyP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b="1" dirty="0"/>
              <a:t>（一）、单个总体                 </a:t>
            </a:r>
            <a:r>
              <a:rPr lang="zh-CN" altLang="en-US" sz="3600" b="1" dirty="0">
                <a:latin typeface="黑体" panose="02010609060101010101" pitchFamily="49" charset="-122"/>
              </a:rPr>
              <a:t>的情况</a:t>
            </a:r>
            <a:endParaRPr lang="en-US" altLang="zh-CN" sz="3600" b="1" dirty="0">
              <a:latin typeface="黑体" panose="02010609060101010101" pitchFamily="49" charset="-122"/>
              <a:sym typeface="Math1" pitchFamily="2" charset="2"/>
            </a:endParaRPr>
          </a:p>
        </p:txBody>
      </p:sp>
      <p:graphicFrame>
        <p:nvGraphicFramePr>
          <p:cNvPr id="7" name="Object 16">
            <a:extLst>
              <a:ext uri="{FF2B5EF4-FFF2-40B4-BE49-F238E27FC236}">
                <a16:creationId xmlns:a16="http://schemas.microsoft.com/office/drawing/2014/main" id="{48830A4E-BEB2-4F86-9D0E-59CCEF7D1BFA}"/>
              </a:ext>
            </a:extLst>
          </p:cNvPr>
          <p:cNvGraphicFramePr>
            <a:graphicFrameLocks noChangeAspect="1"/>
          </p:cNvGraphicFramePr>
          <p:nvPr>
            <p:extLst>
              <p:ext uri="{D42A27DB-BD31-4B8C-83A1-F6EECF244321}">
                <p14:modId xmlns:p14="http://schemas.microsoft.com/office/powerpoint/2010/main" val="4046782237"/>
              </p:ext>
            </p:extLst>
          </p:nvPr>
        </p:nvGraphicFramePr>
        <p:xfrm>
          <a:off x="4384600" y="811222"/>
          <a:ext cx="1708150" cy="574675"/>
        </p:xfrm>
        <a:graphic>
          <a:graphicData uri="http://schemas.openxmlformats.org/presentationml/2006/ole">
            <mc:AlternateContent xmlns:mc="http://schemas.openxmlformats.org/markup-compatibility/2006">
              <mc:Choice xmlns:v="urn:schemas-microsoft-com:vml" Requires="v">
                <p:oleObj name="Equation" r:id="rId3" imgW="1397000" imgH="469900" progId="Equation.3">
                  <p:embed/>
                </p:oleObj>
              </mc:Choice>
              <mc:Fallback>
                <p:oleObj name="Equation" r:id="rId3" imgW="1397000" imgH="469900" progId="Equation.3">
                  <p:embed/>
                  <p:pic>
                    <p:nvPicPr>
                      <p:cNvPr id="23555" name="Object 16">
                        <a:extLst>
                          <a:ext uri="{FF2B5EF4-FFF2-40B4-BE49-F238E27FC236}">
                            <a16:creationId xmlns:a16="http://schemas.microsoft.com/office/drawing/2014/main" id="{7587FD4C-CEDD-4B39-B35A-9C885BFDF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600" y="811222"/>
                        <a:ext cx="17081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3">
            <a:extLst>
              <a:ext uri="{FF2B5EF4-FFF2-40B4-BE49-F238E27FC236}">
                <a16:creationId xmlns:a16="http://schemas.microsoft.com/office/drawing/2014/main" id="{D4DFE2E8-CE4A-4D50-80D9-7BA7820D41D1}"/>
              </a:ext>
            </a:extLst>
          </p:cNvPr>
          <p:cNvGraphicFramePr>
            <a:graphicFrameLocks noChangeAspect="1"/>
          </p:cNvGraphicFramePr>
          <p:nvPr>
            <p:extLst>
              <p:ext uri="{D42A27DB-BD31-4B8C-83A1-F6EECF244321}">
                <p14:modId xmlns:p14="http://schemas.microsoft.com/office/powerpoint/2010/main" val="3564591315"/>
              </p:ext>
            </p:extLst>
          </p:nvPr>
        </p:nvGraphicFramePr>
        <p:xfrm>
          <a:off x="838622" y="1628800"/>
          <a:ext cx="5859463" cy="452437"/>
        </p:xfrm>
        <a:graphic>
          <a:graphicData uri="http://schemas.openxmlformats.org/presentationml/2006/ole">
            <mc:AlternateContent xmlns:mc="http://schemas.openxmlformats.org/markup-compatibility/2006">
              <mc:Choice xmlns:v="urn:schemas-microsoft-com:vml" Requires="v">
                <p:oleObj name="Equation" r:id="rId5" imgW="6083300" imgH="469900" progId="Equation.3">
                  <p:embed/>
                </p:oleObj>
              </mc:Choice>
              <mc:Fallback>
                <p:oleObj name="Equation" r:id="rId5" imgW="6083300" imgH="469900" progId="Equation.3">
                  <p:embed/>
                  <p:pic>
                    <p:nvPicPr>
                      <p:cNvPr id="7191" name="Object 23">
                        <a:extLst>
                          <a:ext uri="{FF2B5EF4-FFF2-40B4-BE49-F238E27FC236}">
                            <a16:creationId xmlns:a16="http://schemas.microsoft.com/office/drawing/2014/main" id="{6E0ACB60-2614-4D30-8954-E71992C87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622" y="1628800"/>
                        <a:ext cx="5859463"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5">
            <a:extLst>
              <a:ext uri="{FF2B5EF4-FFF2-40B4-BE49-F238E27FC236}">
                <a16:creationId xmlns:a16="http://schemas.microsoft.com/office/drawing/2014/main" id="{827D22B3-0990-4543-A84C-FE6BCFDE9EFA}"/>
              </a:ext>
            </a:extLst>
          </p:cNvPr>
          <p:cNvGraphicFramePr>
            <a:graphicFrameLocks noChangeAspect="1"/>
          </p:cNvGraphicFramePr>
          <p:nvPr>
            <p:extLst>
              <p:ext uri="{D42A27DB-BD31-4B8C-83A1-F6EECF244321}">
                <p14:modId xmlns:p14="http://schemas.microsoft.com/office/powerpoint/2010/main" val="2369358055"/>
              </p:ext>
            </p:extLst>
          </p:nvPr>
        </p:nvGraphicFramePr>
        <p:xfrm>
          <a:off x="3674914" y="2241178"/>
          <a:ext cx="4864100" cy="520700"/>
        </p:xfrm>
        <a:graphic>
          <a:graphicData uri="http://schemas.openxmlformats.org/presentationml/2006/ole">
            <mc:AlternateContent xmlns:mc="http://schemas.openxmlformats.org/markup-compatibility/2006">
              <mc:Choice xmlns:v="urn:schemas-microsoft-com:vml" Requires="v">
                <p:oleObj name="Equation" r:id="rId7" imgW="4819770" imgH="476340" progId="Equation.3">
                  <p:embed/>
                </p:oleObj>
              </mc:Choice>
              <mc:Fallback>
                <p:oleObj name="Equation" r:id="rId7" imgW="4819770" imgH="476340" progId="Equation.3">
                  <p:embed/>
                  <p:pic>
                    <p:nvPicPr>
                      <p:cNvPr id="7193" name="Object 25">
                        <a:extLst>
                          <a:ext uri="{FF2B5EF4-FFF2-40B4-BE49-F238E27FC236}">
                            <a16:creationId xmlns:a16="http://schemas.microsoft.com/office/drawing/2014/main" id="{3FC874FC-DCF1-474B-8149-8706220D48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4914" y="2241178"/>
                        <a:ext cx="4864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0">
            <a:extLst>
              <a:ext uri="{FF2B5EF4-FFF2-40B4-BE49-F238E27FC236}">
                <a16:creationId xmlns:a16="http://schemas.microsoft.com/office/drawing/2014/main" id="{49BB5715-A30C-493F-AFE5-0E59BDE4670A}"/>
              </a:ext>
            </a:extLst>
          </p:cNvPr>
          <p:cNvSpPr>
            <a:spLocks noChangeArrowheads="1"/>
          </p:cNvSpPr>
          <p:nvPr/>
        </p:nvSpPr>
        <p:spPr bwMode="auto">
          <a:xfrm>
            <a:off x="766614" y="2261815"/>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sym typeface="Math1" pitchFamily="2" charset="2"/>
              </a:rPr>
              <a:t>(1) 要求检验假设:</a:t>
            </a:r>
          </a:p>
        </p:txBody>
      </p:sp>
      <p:graphicFrame>
        <p:nvGraphicFramePr>
          <p:cNvPr id="11" name="Object 32">
            <a:extLst>
              <a:ext uri="{FF2B5EF4-FFF2-40B4-BE49-F238E27FC236}">
                <a16:creationId xmlns:a16="http://schemas.microsoft.com/office/drawing/2014/main" id="{D28B4054-E48E-4F3D-8049-A7578F592FDD}"/>
              </a:ext>
            </a:extLst>
          </p:cNvPr>
          <p:cNvGraphicFramePr>
            <a:graphicFrameLocks noChangeAspect="1"/>
          </p:cNvGraphicFramePr>
          <p:nvPr>
            <p:extLst>
              <p:ext uri="{D42A27DB-BD31-4B8C-83A1-F6EECF244321}">
                <p14:modId xmlns:p14="http://schemas.microsoft.com/office/powerpoint/2010/main" val="1755830375"/>
              </p:ext>
            </p:extLst>
          </p:nvPr>
        </p:nvGraphicFramePr>
        <p:xfrm>
          <a:off x="6280347" y="1657374"/>
          <a:ext cx="5677714" cy="432000"/>
        </p:xfrm>
        <a:graphic>
          <a:graphicData uri="http://schemas.openxmlformats.org/presentationml/2006/ole">
            <mc:AlternateContent xmlns:mc="http://schemas.openxmlformats.org/markup-compatibility/2006">
              <mc:Choice xmlns:v="urn:schemas-microsoft-com:vml" Requires="v">
                <p:oleObj name="Equation" r:id="rId9" imgW="5842000" imgH="444500" progId="Equation.DSMT4">
                  <p:embed/>
                </p:oleObj>
              </mc:Choice>
              <mc:Fallback>
                <p:oleObj name="Equation" r:id="rId9" imgW="5842000" imgH="444500" progId="Equation.DSMT4">
                  <p:embed/>
                  <p:pic>
                    <p:nvPicPr>
                      <p:cNvPr id="7200" name="Object 32">
                        <a:extLst>
                          <a:ext uri="{FF2B5EF4-FFF2-40B4-BE49-F238E27FC236}">
                            <a16:creationId xmlns:a16="http://schemas.microsoft.com/office/drawing/2014/main" id="{A8233A8B-B218-4511-B581-03022AAAED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0347" y="1657374"/>
                        <a:ext cx="5677714" cy="4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34">
            <a:extLst>
              <a:ext uri="{FF2B5EF4-FFF2-40B4-BE49-F238E27FC236}">
                <a16:creationId xmlns:a16="http://schemas.microsoft.com/office/drawing/2014/main" id="{EBE324B1-4C8A-4183-B8AE-299BA148D882}"/>
              </a:ext>
            </a:extLst>
          </p:cNvPr>
          <p:cNvGraphicFramePr>
            <a:graphicFrameLocks noChangeAspect="1"/>
          </p:cNvGraphicFramePr>
          <p:nvPr>
            <p:extLst>
              <p:ext uri="{D42A27DB-BD31-4B8C-83A1-F6EECF244321}">
                <p14:modId xmlns:p14="http://schemas.microsoft.com/office/powerpoint/2010/main" val="1049359416"/>
              </p:ext>
            </p:extLst>
          </p:nvPr>
        </p:nvGraphicFramePr>
        <p:xfrm>
          <a:off x="836464" y="2975744"/>
          <a:ext cx="3454400" cy="444500"/>
        </p:xfrm>
        <a:graphic>
          <a:graphicData uri="http://schemas.openxmlformats.org/presentationml/2006/ole">
            <mc:AlternateContent xmlns:mc="http://schemas.openxmlformats.org/markup-compatibility/2006">
              <mc:Choice xmlns:v="urn:schemas-microsoft-com:vml" Requires="v">
                <p:oleObj name="Equation" r:id="rId11" imgW="3454400" imgH="444500" progId="Equation.3">
                  <p:embed/>
                </p:oleObj>
              </mc:Choice>
              <mc:Fallback>
                <p:oleObj name="Equation" r:id="rId11" imgW="3454400" imgH="444500" progId="Equation.3">
                  <p:embed/>
                  <p:pic>
                    <p:nvPicPr>
                      <p:cNvPr id="7202" name="Object 34">
                        <a:extLst>
                          <a:ext uri="{FF2B5EF4-FFF2-40B4-BE49-F238E27FC236}">
                            <a16:creationId xmlns:a16="http://schemas.microsoft.com/office/drawing/2014/main" id="{188D029F-9CD0-42A6-9271-04BA9E57156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464" y="2975744"/>
                        <a:ext cx="34544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37">
            <a:extLst>
              <a:ext uri="{FF2B5EF4-FFF2-40B4-BE49-F238E27FC236}">
                <a16:creationId xmlns:a16="http://schemas.microsoft.com/office/drawing/2014/main" id="{3B7BF4C9-464F-4319-8377-B7CA665538BB}"/>
              </a:ext>
            </a:extLst>
          </p:cNvPr>
          <p:cNvGraphicFramePr>
            <a:graphicFrameLocks noChangeAspect="1"/>
          </p:cNvGraphicFramePr>
          <p:nvPr>
            <p:extLst>
              <p:ext uri="{D42A27DB-BD31-4B8C-83A1-F6EECF244321}">
                <p14:modId xmlns:p14="http://schemas.microsoft.com/office/powerpoint/2010/main" val="1391355272"/>
              </p:ext>
            </p:extLst>
          </p:nvPr>
        </p:nvGraphicFramePr>
        <p:xfrm>
          <a:off x="6626370" y="2924944"/>
          <a:ext cx="4229100" cy="444500"/>
        </p:xfrm>
        <a:graphic>
          <a:graphicData uri="http://schemas.openxmlformats.org/presentationml/2006/ole">
            <mc:AlternateContent xmlns:mc="http://schemas.openxmlformats.org/markup-compatibility/2006">
              <mc:Choice xmlns:v="urn:schemas-microsoft-com:vml" Requires="v">
                <p:oleObj name="Equation" r:id="rId13" imgW="4229100" imgH="444500" progId="Equation.3">
                  <p:embed/>
                </p:oleObj>
              </mc:Choice>
              <mc:Fallback>
                <p:oleObj name="Equation" r:id="rId13" imgW="4229100" imgH="444500" progId="Equation.3">
                  <p:embed/>
                  <p:pic>
                    <p:nvPicPr>
                      <p:cNvPr id="7205" name="Object 37">
                        <a:extLst>
                          <a:ext uri="{FF2B5EF4-FFF2-40B4-BE49-F238E27FC236}">
                            <a16:creationId xmlns:a16="http://schemas.microsoft.com/office/drawing/2014/main" id="{A966BBB7-2B7F-4BA0-A059-769F6FB4FCC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6370" y="2924944"/>
                        <a:ext cx="42291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38">
            <a:extLst>
              <a:ext uri="{FF2B5EF4-FFF2-40B4-BE49-F238E27FC236}">
                <a16:creationId xmlns:a16="http://schemas.microsoft.com/office/drawing/2014/main" id="{CFB72CFC-71F4-4D28-95CD-EA16FD002409}"/>
              </a:ext>
            </a:extLst>
          </p:cNvPr>
          <p:cNvGraphicFramePr>
            <a:graphicFrameLocks noChangeAspect="1"/>
          </p:cNvGraphicFramePr>
          <p:nvPr>
            <p:extLst>
              <p:ext uri="{D42A27DB-BD31-4B8C-83A1-F6EECF244321}">
                <p14:modId xmlns:p14="http://schemas.microsoft.com/office/powerpoint/2010/main" val="115882374"/>
              </p:ext>
            </p:extLst>
          </p:nvPr>
        </p:nvGraphicFramePr>
        <p:xfrm>
          <a:off x="836464" y="3753367"/>
          <a:ext cx="2349500" cy="444500"/>
        </p:xfrm>
        <a:graphic>
          <a:graphicData uri="http://schemas.openxmlformats.org/presentationml/2006/ole">
            <mc:AlternateContent xmlns:mc="http://schemas.openxmlformats.org/markup-compatibility/2006">
              <mc:Choice xmlns:v="urn:schemas-microsoft-com:vml" Requires="v">
                <p:oleObj name="Equation" r:id="rId15" imgW="2349500" imgH="444500" progId="Equation.3">
                  <p:embed/>
                </p:oleObj>
              </mc:Choice>
              <mc:Fallback>
                <p:oleObj name="Equation" r:id="rId15" imgW="2349500" imgH="444500" progId="Equation.3">
                  <p:embed/>
                  <p:pic>
                    <p:nvPicPr>
                      <p:cNvPr id="7206" name="Object 38">
                        <a:extLst>
                          <a:ext uri="{FF2B5EF4-FFF2-40B4-BE49-F238E27FC236}">
                            <a16:creationId xmlns:a16="http://schemas.microsoft.com/office/drawing/2014/main" id="{9D27D77F-5125-446B-8825-EE337A7E28D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6464" y="3753367"/>
                        <a:ext cx="23495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39">
            <a:extLst>
              <a:ext uri="{FF2B5EF4-FFF2-40B4-BE49-F238E27FC236}">
                <a16:creationId xmlns:a16="http://schemas.microsoft.com/office/drawing/2014/main" id="{2195DDDA-C498-4456-94C8-5F5740A81960}"/>
              </a:ext>
            </a:extLst>
          </p:cNvPr>
          <p:cNvGraphicFramePr>
            <a:graphicFrameLocks noChangeAspect="1"/>
          </p:cNvGraphicFramePr>
          <p:nvPr>
            <p:extLst>
              <p:ext uri="{D42A27DB-BD31-4B8C-83A1-F6EECF244321}">
                <p14:modId xmlns:p14="http://schemas.microsoft.com/office/powerpoint/2010/main" val="1395136349"/>
              </p:ext>
            </p:extLst>
          </p:nvPr>
        </p:nvGraphicFramePr>
        <p:xfrm>
          <a:off x="2998862" y="3505820"/>
          <a:ext cx="8115300" cy="1003300"/>
        </p:xfrm>
        <a:graphic>
          <a:graphicData uri="http://schemas.openxmlformats.org/presentationml/2006/ole">
            <mc:AlternateContent xmlns:mc="http://schemas.openxmlformats.org/markup-compatibility/2006">
              <mc:Choice xmlns:v="urn:schemas-microsoft-com:vml" Requires="v">
                <p:oleObj name="Equation" r:id="rId17" imgW="8115300" imgH="1003300" progId="Equation.3">
                  <p:embed/>
                </p:oleObj>
              </mc:Choice>
              <mc:Fallback>
                <p:oleObj name="Equation" r:id="rId17" imgW="8115300" imgH="1003300" progId="Equation.3">
                  <p:embed/>
                  <p:pic>
                    <p:nvPicPr>
                      <p:cNvPr id="7207" name="Object 39">
                        <a:extLst>
                          <a:ext uri="{FF2B5EF4-FFF2-40B4-BE49-F238E27FC236}">
                            <a16:creationId xmlns:a16="http://schemas.microsoft.com/office/drawing/2014/main" id="{84C7B9B4-23AC-4475-95BE-CA8289FEF7E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98862" y="3505820"/>
                        <a:ext cx="81153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40">
            <a:extLst>
              <a:ext uri="{FF2B5EF4-FFF2-40B4-BE49-F238E27FC236}">
                <a16:creationId xmlns:a16="http://schemas.microsoft.com/office/drawing/2014/main" id="{1C615AD5-6344-4F96-8429-AFAE40CBC7BE}"/>
              </a:ext>
            </a:extLst>
          </p:cNvPr>
          <p:cNvGraphicFramePr>
            <a:graphicFrameLocks noChangeAspect="1"/>
          </p:cNvGraphicFramePr>
          <p:nvPr>
            <p:extLst>
              <p:ext uri="{D42A27DB-BD31-4B8C-83A1-F6EECF244321}">
                <p14:modId xmlns:p14="http://schemas.microsoft.com/office/powerpoint/2010/main" val="1617281718"/>
              </p:ext>
            </p:extLst>
          </p:nvPr>
        </p:nvGraphicFramePr>
        <p:xfrm>
          <a:off x="4078982" y="2963044"/>
          <a:ext cx="2819400" cy="406400"/>
        </p:xfrm>
        <a:graphic>
          <a:graphicData uri="http://schemas.openxmlformats.org/presentationml/2006/ole">
            <mc:AlternateContent xmlns:mc="http://schemas.openxmlformats.org/markup-compatibility/2006">
              <mc:Choice xmlns:v="urn:schemas-microsoft-com:vml" Requires="v">
                <p:oleObj name="Equation" r:id="rId19" imgW="2819400" imgH="406400" progId="Equation.3">
                  <p:embed/>
                </p:oleObj>
              </mc:Choice>
              <mc:Fallback>
                <p:oleObj name="Equation" r:id="rId19" imgW="2819400" imgH="406400" progId="Equation.3">
                  <p:embed/>
                  <p:pic>
                    <p:nvPicPr>
                      <p:cNvPr id="7208" name="Object 40">
                        <a:extLst>
                          <a:ext uri="{FF2B5EF4-FFF2-40B4-BE49-F238E27FC236}">
                            <a16:creationId xmlns:a16="http://schemas.microsoft.com/office/drawing/2014/main" id="{9DA78932-CA93-4757-9FD8-800A9A46E09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78982" y="2963044"/>
                        <a:ext cx="2819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035">
            <a:extLst>
              <a:ext uri="{FF2B5EF4-FFF2-40B4-BE49-F238E27FC236}">
                <a16:creationId xmlns:a16="http://schemas.microsoft.com/office/drawing/2014/main" id="{6611B473-1299-42DC-B56E-0D29377FF407}"/>
              </a:ext>
            </a:extLst>
          </p:cNvPr>
          <p:cNvSpPr txBox="1">
            <a:spLocks noChangeArrowheads="1"/>
          </p:cNvSpPr>
          <p:nvPr/>
        </p:nvSpPr>
        <p:spPr bwMode="auto">
          <a:xfrm>
            <a:off x="762000" y="4692228"/>
            <a:ext cx="3233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0000FF"/>
                </a:solidFill>
                <a:latin typeface="黑体" panose="02010609060101010101" pitchFamily="49" charset="-122"/>
                <a:ea typeface="黑体" panose="02010609060101010101" pitchFamily="49" charset="-122"/>
              </a:rPr>
              <a:t>由第六章定理知</a:t>
            </a:r>
            <a:r>
              <a:rPr kumimoji="1" lang="zh-CN" altLang="en-US" sz="2800" b="1" dirty="0">
                <a:latin typeface="Times New Roman" panose="02020603050405020304" pitchFamily="18" charset="0"/>
              </a:rPr>
              <a:t>, </a:t>
            </a:r>
          </a:p>
        </p:txBody>
      </p:sp>
      <p:graphicFrame>
        <p:nvGraphicFramePr>
          <p:cNvPr id="18" name="Object 1036">
            <a:extLst>
              <a:ext uri="{FF2B5EF4-FFF2-40B4-BE49-F238E27FC236}">
                <a16:creationId xmlns:a16="http://schemas.microsoft.com/office/drawing/2014/main" id="{65B73B41-8E85-4E74-8583-FB35D1B1E777}"/>
              </a:ext>
            </a:extLst>
          </p:cNvPr>
          <p:cNvGraphicFramePr>
            <a:graphicFrameLocks noChangeAspect="1"/>
          </p:cNvGraphicFramePr>
          <p:nvPr>
            <p:extLst>
              <p:ext uri="{D42A27DB-BD31-4B8C-83A1-F6EECF244321}">
                <p14:modId xmlns:p14="http://schemas.microsoft.com/office/powerpoint/2010/main" val="2466418714"/>
              </p:ext>
            </p:extLst>
          </p:nvPr>
        </p:nvGraphicFramePr>
        <p:xfrm>
          <a:off x="3422650" y="4488574"/>
          <a:ext cx="5588000" cy="1003300"/>
        </p:xfrm>
        <a:graphic>
          <a:graphicData uri="http://schemas.openxmlformats.org/presentationml/2006/ole">
            <mc:AlternateContent xmlns:mc="http://schemas.openxmlformats.org/markup-compatibility/2006">
              <mc:Choice xmlns:v="urn:schemas-microsoft-com:vml" Requires="v">
                <p:oleObj name="Equation" r:id="rId21" imgW="5588000" imgH="1003300" progId="Equation.3">
                  <p:embed/>
                </p:oleObj>
              </mc:Choice>
              <mc:Fallback>
                <p:oleObj name="Equation" r:id="rId21" imgW="5588000" imgH="1003300" progId="Equation.3">
                  <p:embed/>
                  <p:pic>
                    <p:nvPicPr>
                      <p:cNvPr id="82956" name="Object 1036">
                        <a:extLst>
                          <a:ext uri="{FF2B5EF4-FFF2-40B4-BE49-F238E27FC236}">
                            <a16:creationId xmlns:a16="http://schemas.microsoft.com/office/drawing/2014/main" id="{CE3AE8BE-9237-4509-A2E0-6A0E1014DF7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22650" y="4488574"/>
                        <a:ext cx="55880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037">
            <a:extLst>
              <a:ext uri="{FF2B5EF4-FFF2-40B4-BE49-F238E27FC236}">
                <a16:creationId xmlns:a16="http://schemas.microsoft.com/office/drawing/2014/main" id="{D8C19689-083A-43ED-951D-BFEED1650457}"/>
              </a:ext>
            </a:extLst>
          </p:cNvPr>
          <p:cNvGraphicFramePr>
            <a:graphicFrameLocks noChangeAspect="1"/>
          </p:cNvGraphicFramePr>
          <p:nvPr>
            <p:extLst>
              <p:ext uri="{D42A27DB-BD31-4B8C-83A1-F6EECF244321}">
                <p14:modId xmlns:p14="http://schemas.microsoft.com/office/powerpoint/2010/main" val="1773472630"/>
              </p:ext>
            </p:extLst>
          </p:nvPr>
        </p:nvGraphicFramePr>
        <p:xfrm>
          <a:off x="919163" y="5378028"/>
          <a:ext cx="4775200" cy="1003300"/>
        </p:xfrm>
        <a:graphic>
          <a:graphicData uri="http://schemas.openxmlformats.org/presentationml/2006/ole">
            <mc:AlternateContent xmlns:mc="http://schemas.openxmlformats.org/markup-compatibility/2006">
              <mc:Choice xmlns:v="urn:schemas-microsoft-com:vml" Requires="v">
                <p:oleObj name="Equation" r:id="rId23" imgW="4724460" imgH="952410" progId="Equation.3">
                  <p:embed/>
                </p:oleObj>
              </mc:Choice>
              <mc:Fallback>
                <p:oleObj name="Equation" r:id="rId23" imgW="4724460" imgH="952410" progId="Equation.3">
                  <p:embed/>
                  <p:pic>
                    <p:nvPicPr>
                      <p:cNvPr id="82957" name="Object 1037">
                        <a:extLst>
                          <a:ext uri="{FF2B5EF4-FFF2-40B4-BE49-F238E27FC236}">
                            <a16:creationId xmlns:a16="http://schemas.microsoft.com/office/drawing/2014/main" id="{C834A63A-80A0-4DB6-8891-1F910D09FD7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19163" y="5378028"/>
                        <a:ext cx="47752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83215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1038">
            <a:extLst>
              <a:ext uri="{FF2B5EF4-FFF2-40B4-BE49-F238E27FC236}">
                <a16:creationId xmlns:a16="http://schemas.microsoft.com/office/drawing/2014/main" id="{2D63DE19-F3DC-4296-83C1-EB5E4C5FA815}"/>
              </a:ext>
            </a:extLst>
          </p:cNvPr>
          <p:cNvGraphicFramePr>
            <a:graphicFrameLocks noChangeAspect="1"/>
          </p:cNvGraphicFramePr>
          <p:nvPr>
            <p:extLst>
              <p:ext uri="{D42A27DB-BD31-4B8C-83A1-F6EECF244321}">
                <p14:modId xmlns:p14="http://schemas.microsoft.com/office/powerpoint/2010/main" val="1279674260"/>
              </p:ext>
            </p:extLst>
          </p:nvPr>
        </p:nvGraphicFramePr>
        <p:xfrm>
          <a:off x="762000" y="699388"/>
          <a:ext cx="7391400" cy="1003300"/>
        </p:xfrm>
        <a:graphic>
          <a:graphicData uri="http://schemas.openxmlformats.org/presentationml/2006/ole">
            <mc:AlternateContent xmlns:mc="http://schemas.openxmlformats.org/markup-compatibility/2006">
              <mc:Choice xmlns:v="urn:schemas-microsoft-com:vml" Requires="v">
                <p:oleObj name="Equation" r:id="rId3" imgW="7353180" imgH="952410" progId="Equation.3">
                  <p:embed/>
                </p:oleObj>
              </mc:Choice>
              <mc:Fallback>
                <p:oleObj name="Equation" r:id="rId3" imgW="7353180" imgH="952410" progId="Equation.3">
                  <p:embed/>
                  <p:pic>
                    <p:nvPicPr>
                      <p:cNvPr id="82958" name="Object 1038">
                        <a:extLst>
                          <a:ext uri="{FF2B5EF4-FFF2-40B4-BE49-F238E27FC236}">
                            <a16:creationId xmlns:a16="http://schemas.microsoft.com/office/drawing/2014/main" id="{919C2ED4-D5E4-4D44-988F-D0B46E1E5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699388"/>
                        <a:ext cx="7391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039">
            <a:extLst>
              <a:ext uri="{FF2B5EF4-FFF2-40B4-BE49-F238E27FC236}">
                <a16:creationId xmlns:a16="http://schemas.microsoft.com/office/drawing/2014/main" id="{8B7FB40A-35E9-45CE-9903-61292A95A343}"/>
              </a:ext>
            </a:extLst>
          </p:cNvPr>
          <p:cNvGraphicFramePr>
            <a:graphicFrameLocks noChangeAspect="1"/>
          </p:cNvGraphicFramePr>
          <p:nvPr>
            <p:extLst>
              <p:ext uri="{D42A27DB-BD31-4B8C-83A1-F6EECF244321}">
                <p14:modId xmlns:p14="http://schemas.microsoft.com/office/powerpoint/2010/main" val="1099296636"/>
              </p:ext>
            </p:extLst>
          </p:nvPr>
        </p:nvGraphicFramePr>
        <p:xfrm>
          <a:off x="787400" y="1772816"/>
          <a:ext cx="5156200" cy="431800"/>
        </p:xfrm>
        <a:graphic>
          <a:graphicData uri="http://schemas.openxmlformats.org/presentationml/2006/ole">
            <mc:AlternateContent xmlns:mc="http://schemas.openxmlformats.org/markup-compatibility/2006">
              <mc:Choice xmlns:v="urn:schemas-microsoft-com:vml" Requires="v">
                <p:oleObj name="Equation" r:id="rId5" imgW="5156200" imgH="431800" progId="Equation.3">
                  <p:embed/>
                </p:oleObj>
              </mc:Choice>
              <mc:Fallback>
                <p:oleObj name="Equation" r:id="rId5" imgW="5156200" imgH="431800" progId="Equation.3">
                  <p:embed/>
                  <p:pic>
                    <p:nvPicPr>
                      <p:cNvPr id="82959" name="Object 1039">
                        <a:extLst>
                          <a:ext uri="{FF2B5EF4-FFF2-40B4-BE49-F238E27FC236}">
                            <a16:creationId xmlns:a16="http://schemas.microsoft.com/office/drawing/2014/main" id="{F4ACDD5C-FED3-4453-A215-752D7CFDDE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00" y="1772816"/>
                        <a:ext cx="5156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40">
            <a:extLst>
              <a:ext uri="{FF2B5EF4-FFF2-40B4-BE49-F238E27FC236}">
                <a16:creationId xmlns:a16="http://schemas.microsoft.com/office/drawing/2014/main" id="{C19B3E28-E0BA-4136-BABD-364FCB2D3304}"/>
              </a:ext>
            </a:extLst>
          </p:cNvPr>
          <p:cNvGraphicFramePr>
            <a:graphicFrameLocks noChangeAspect="1"/>
          </p:cNvGraphicFramePr>
          <p:nvPr>
            <p:extLst>
              <p:ext uri="{D42A27DB-BD31-4B8C-83A1-F6EECF244321}">
                <p14:modId xmlns:p14="http://schemas.microsoft.com/office/powerpoint/2010/main" val="920854135"/>
              </p:ext>
            </p:extLst>
          </p:nvPr>
        </p:nvGraphicFramePr>
        <p:xfrm>
          <a:off x="914400" y="2558579"/>
          <a:ext cx="3581400" cy="444500"/>
        </p:xfrm>
        <a:graphic>
          <a:graphicData uri="http://schemas.openxmlformats.org/presentationml/2006/ole">
            <mc:AlternateContent xmlns:mc="http://schemas.openxmlformats.org/markup-compatibility/2006">
              <mc:Choice xmlns:v="urn:schemas-microsoft-com:vml" Requires="v">
                <p:oleObj name="Equation" r:id="rId7" imgW="3581400" imgH="444500" progId="Equation.3">
                  <p:embed/>
                </p:oleObj>
              </mc:Choice>
              <mc:Fallback>
                <p:oleObj name="Equation" r:id="rId7" imgW="3581400" imgH="444500" progId="Equation.3">
                  <p:embed/>
                  <p:pic>
                    <p:nvPicPr>
                      <p:cNvPr id="82960" name="Object 1040">
                        <a:extLst>
                          <a:ext uri="{FF2B5EF4-FFF2-40B4-BE49-F238E27FC236}">
                            <a16:creationId xmlns:a16="http://schemas.microsoft.com/office/drawing/2014/main" id="{599B7A17-012B-4E6F-B899-08B686D3E4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558579"/>
                        <a:ext cx="3581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41">
            <a:extLst>
              <a:ext uri="{FF2B5EF4-FFF2-40B4-BE49-F238E27FC236}">
                <a16:creationId xmlns:a16="http://schemas.microsoft.com/office/drawing/2014/main" id="{5C0E75E0-8790-4F55-A480-A43757EC1D87}"/>
              </a:ext>
            </a:extLst>
          </p:cNvPr>
          <p:cNvGraphicFramePr>
            <a:graphicFrameLocks noChangeAspect="1"/>
          </p:cNvGraphicFramePr>
          <p:nvPr>
            <p:extLst>
              <p:ext uri="{D42A27DB-BD31-4B8C-83A1-F6EECF244321}">
                <p14:modId xmlns:p14="http://schemas.microsoft.com/office/powerpoint/2010/main" val="1582548550"/>
              </p:ext>
            </p:extLst>
          </p:nvPr>
        </p:nvGraphicFramePr>
        <p:xfrm>
          <a:off x="4173085" y="2228476"/>
          <a:ext cx="7010400" cy="1066800"/>
        </p:xfrm>
        <a:graphic>
          <a:graphicData uri="http://schemas.openxmlformats.org/presentationml/2006/ole">
            <mc:AlternateContent xmlns:mc="http://schemas.openxmlformats.org/markup-compatibility/2006">
              <mc:Choice xmlns:v="urn:schemas-microsoft-com:vml" Requires="v">
                <p:oleObj name="Equation" r:id="rId9" imgW="7010400" imgH="1066800" progId="Equation.3">
                  <p:embed/>
                </p:oleObj>
              </mc:Choice>
              <mc:Fallback>
                <p:oleObj name="Equation" r:id="rId9" imgW="7010400" imgH="1066800" progId="Equation.3">
                  <p:embed/>
                  <p:pic>
                    <p:nvPicPr>
                      <p:cNvPr id="82961" name="Object 1041">
                        <a:extLst>
                          <a:ext uri="{FF2B5EF4-FFF2-40B4-BE49-F238E27FC236}">
                            <a16:creationId xmlns:a16="http://schemas.microsoft.com/office/drawing/2014/main" id="{0295F42F-B3F7-4BEC-95F2-6919C74D98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3085" y="2228476"/>
                        <a:ext cx="701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37">
            <a:extLst>
              <a:ext uri="{FF2B5EF4-FFF2-40B4-BE49-F238E27FC236}">
                <a16:creationId xmlns:a16="http://schemas.microsoft.com/office/drawing/2014/main" id="{E9176315-765C-47E2-9E6B-9ACB790541C6}"/>
              </a:ext>
            </a:extLst>
          </p:cNvPr>
          <p:cNvSpPr txBox="1">
            <a:spLocks noChangeArrowheads="1"/>
          </p:cNvSpPr>
          <p:nvPr/>
        </p:nvSpPr>
        <p:spPr bwMode="auto">
          <a:xfrm>
            <a:off x="866321" y="3183577"/>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为了计算方便, 习惯上取</a:t>
            </a:r>
          </a:p>
        </p:txBody>
      </p:sp>
      <p:graphicFrame>
        <p:nvGraphicFramePr>
          <p:cNvPr id="11" name="Object 38">
            <a:extLst>
              <a:ext uri="{FF2B5EF4-FFF2-40B4-BE49-F238E27FC236}">
                <a16:creationId xmlns:a16="http://schemas.microsoft.com/office/drawing/2014/main" id="{1AA65D61-0A8F-4E28-AE75-994F0898F043}"/>
              </a:ext>
            </a:extLst>
          </p:cNvPr>
          <p:cNvGraphicFramePr>
            <a:graphicFrameLocks noChangeAspect="1"/>
          </p:cNvGraphicFramePr>
          <p:nvPr>
            <p:extLst>
              <p:ext uri="{D42A27DB-BD31-4B8C-83A1-F6EECF244321}">
                <p14:modId xmlns:p14="http://schemas.microsoft.com/office/powerpoint/2010/main" val="3009762779"/>
              </p:ext>
            </p:extLst>
          </p:nvPr>
        </p:nvGraphicFramePr>
        <p:xfrm>
          <a:off x="950711" y="3813472"/>
          <a:ext cx="3810000" cy="1041400"/>
        </p:xfrm>
        <a:graphic>
          <a:graphicData uri="http://schemas.openxmlformats.org/presentationml/2006/ole">
            <mc:AlternateContent xmlns:mc="http://schemas.openxmlformats.org/markup-compatibility/2006">
              <mc:Choice xmlns:v="urn:schemas-microsoft-com:vml" Requires="v">
                <p:oleObj name="Equation" r:id="rId11" imgW="3771900" imgH="990690" progId="Equation.3">
                  <p:embed/>
                </p:oleObj>
              </mc:Choice>
              <mc:Fallback>
                <p:oleObj name="Equation" r:id="rId11" imgW="3771900" imgH="990690" progId="Equation.3">
                  <p:embed/>
                  <p:pic>
                    <p:nvPicPr>
                      <p:cNvPr id="52262" name="Object 38">
                        <a:extLst>
                          <a:ext uri="{FF2B5EF4-FFF2-40B4-BE49-F238E27FC236}">
                            <a16:creationId xmlns:a16="http://schemas.microsoft.com/office/drawing/2014/main" id="{8997305C-3E7D-416A-9560-0E267DEFCE2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50711" y="3813472"/>
                        <a:ext cx="38100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39">
            <a:extLst>
              <a:ext uri="{FF2B5EF4-FFF2-40B4-BE49-F238E27FC236}">
                <a16:creationId xmlns:a16="http://schemas.microsoft.com/office/drawing/2014/main" id="{B1F594E7-2078-4311-B7C6-D59E671ED755}"/>
              </a:ext>
            </a:extLst>
          </p:cNvPr>
          <p:cNvGraphicFramePr>
            <a:graphicFrameLocks noChangeAspect="1"/>
          </p:cNvGraphicFramePr>
          <p:nvPr>
            <p:extLst>
              <p:ext uri="{D42A27DB-BD31-4B8C-83A1-F6EECF244321}">
                <p14:modId xmlns:p14="http://schemas.microsoft.com/office/powerpoint/2010/main" val="1062844326"/>
              </p:ext>
            </p:extLst>
          </p:nvPr>
        </p:nvGraphicFramePr>
        <p:xfrm>
          <a:off x="4887711" y="3827760"/>
          <a:ext cx="3822700" cy="1041400"/>
        </p:xfrm>
        <a:graphic>
          <a:graphicData uri="http://schemas.openxmlformats.org/presentationml/2006/ole">
            <mc:AlternateContent xmlns:mc="http://schemas.openxmlformats.org/markup-compatibility/2006">
              <mc:Choice xmlns:v="urn:schemas-microsoft-com:vml" Requires="v">
                <p:oleObj name="Equation" r:id="rId13" imgW="3771900" imgH="990690" progId="Equation.3">
                  <p:embed/>
                </p:oleObj>
              </mc:Choice>
              <mc:Fallback>
                <p:oleObj name="Equation" r:id="rId13" imgW="3771900" imgH="990690" progId="Equation.3">
                  <p:embed/>
                  <p:pic>
                    <p:nvPicPr>
                      <p:cNvPr id="52263" name="Object 39">
                        <a:extLst>
                          <a:ext uri="{FF2B5EF4-FFF2-40B4-BE49-F238E27FC236}">
                            <a16:creationId xmlns:a16="http://schemas.microsoft.com/office/drawing/2014/main" id="{79CCB082-1244-4DDA-B582-F34EC265143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7711" y="3827760"/>
                        <a:ext cx="38227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40">
            <a:extLst>
              <a:ext uri="{FF2B5EF4-FFF2-40B4-BE49-F238E27FC236}">
                <a16:creationId xmlns:a16="http://schemas.microsoft.com/office/drawing/2014/main" id="{1D53516E-E2D8-4633-91A8-8D06CD008D06}"/>
              </a:ext>
            </a:extLst>
          </p:cNvPr>
          <p:cNvGraphicFramePr>
            <a:graphicFrameLocks noChangeAspect="1"/>
          </p:cNvGraphicFramePr>
          <p:nvPr>
            <p:extLst>
              <p:ext uri="{D42A27DB-BD31-4B8C-83A1-F6EECF244321}">
                <p14:modId xmlns:p14="http://schemas.microsoft.com/office/powerpoint/2010/main" val="3126762470"/>
              </p:ext>
            </p:extLst>
          </p:nvPr>
        </p:nvGraphicFramePr>
        <p:xfrm>
          <a:off x="950711" y="4962624"/>
          <a:ext cx="6311900" cy="482600"/>
        </p:xfrm>
        <a:graphic>
          <a:graphicData uri="http://schemas.openxmlformats.org/presentationml/2006/ole">
            <mc:AlternateContent xmlns:mc="http://schemas.openxmlformats.org/markup-compatibility/2006">
              <mc:Choice xmlns:v="urn:schemas-microsoft-com:vml" Requires="v">
                <p:oleObj name="Equation" r:id="rId15" imgW="6267510" imgH="438060" progId="Equation.3">
                  <p:embed/>
                </p:oleObj>
              </mc:Choice>
              <mc:Fallback>
                <p:oleObj name="Equation" r:id="rId15" imgW="6267510" imgH="438060" progId="Equation.3">
                  <p:embed/>
                  <p:pic>
                    <p:nvPicPr>
                      <p:cNvPr id="52264" name="Object 40">
                        <a:extLst>
                          <a:ext uri="{FF2B5EF4-FFF2-40B4-BE49-F238E27FC236}">
                            <a16:creationId xmlns:a16="http://schemas.microsoft.com/office/drawing/2014/main" id="{6F6341C2-5D64-4CF7-9C89-A08FCAB5255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50711" y="4962624"/>
                        <a:ext cx="63119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47">
            <a:extLst>
              <a:ext uri="{FF2B5EF4-FFF2-40B4-BE49-F238E27FC236}">
                <a16:creationId xmlns:a16="http://schemas.microsoft.com/office/drawing/2014/main" id="{3B70026E-D867-4D5E-85B5-C7E5417C3C8B}"/>
              </a:ext>
            </a:extLst>
          </p:cNvPr>
          <p:cNvSpPr txBox="1">
            <a:spLocks noChangeArrowheads="1"/>
          </p:cNvSpPr>
          <p:nvPr/>
        </p:nvSpPr>
        <p:spPr bwMode="auto">
          <a:xfrm>
            <a:off x="9845749" y="5831334"/>
            <a:ext cx="2370137" cy="5191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0000FF"/>
                </a:solidFill>
                <a:latin typeface="Times New Roman" panose="02020603050405020304" pitchFamily="18" charset="0"/>
                <a:ea typeface="黑体" panose="02010609060101010101" pitchFamily="49" charset="-122"/>
              </a:rPr>
              <a:t>指它们的和集</a:t>
            </a:r>
          </a:p>
        </p:txBody>
      </p:sp>
      <p:sp>
        <p:nvSpPr>
          <p:cNvPr id="15" name="Text Box 43">
            <a:extLst>
              <a:ext uri="{FF2B5EF4-FFF2-40B4-BE49-F238E27FC236}">
                <a16:creationId xmlns:a16="http://schemas.microsoft.com/office/drawing/2014/main" id="{75EB6C0D-53A5-429C-B1D3-834B0B199CC9}"/>
              </a:ext>
            </a:extLst>
          </p:cNvPr>
          <p:cNvSpPr txBox="1">
            <a:spLocks noChangeArrowheads="1"/>
          </p:cNvSpPr>
          <p:nvPr/>
        </p:nvSpPr>
        <p:spPr bwMode="auto">
          <a:xfrm>
            <a:off x="479010" y="5814144"/>
            <a:ext cx="3429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拒绝域为:</a:t>
            </a:r>
          </a:p>
        </p:txBody>
      </p:sp>
      <p:grpSp>
        <p:nvGrpSpPr>
          <p:cNvPr id="16" name="Group 56">
            <a:extLst>
              <a:ext uri="{FF2B5EF4-FFF2-40B4-BE49-F238E27FC236}">
                <a16:creationId xmlns:a16="http://schemas.microsoft.com/office/drawing/2014/main" id="{257222A8-70C9-4591-9F38-CC6A03DB023D}"/>
              </a:ext>
            </a:extLst>
          </p:cNvPr>
          <p:cNvGrpSpPr>
            <a:grpSpLocks/>
          </p:cNvGrpSpPr>
          <p:nvPr/>
        </p:nvGrpSpPr>
        <p:grpSpPr bwMode="auto">
          <a:xfrm>
            <a:off x="2279921" y="5589240"/>
            <a:ext cx="7543800" cy="1066800"/>
            <a:chOff x="624" y="2474"/>
            <a:chExt cx="4752" cy="672"/>
          </a:xfrm>
        </p:grpSpPr>
        <p:sp>
          <p:nvSpPr>
            <p:cNvPr id="17" name="Rectangle 46">
              <a:extLst>
                <a:ext uri="{FF2B5EF4-FFF2-40B4-BE49-F238E27FC236}">
                  <a16:creationId xmlns:a16="http://schemas.microsoft.com/office/drawing/2014/main" id="{D8C8859D-2AC7-4422-A87A-C8659ED2CC70}"/>
                </a:ext>
              </a:extLst>
            </p:cNvPr>
            <p:cNvSpPr>
              <a:spLocks noChangeArrowheads="1"/>
            </p:cNvSpPr>
            <p:nvPr/>
          </p:nvSpPr>
          <p:spPr bwMode="auto">
            <a:xfrm>
              <a:off x="624" y="2474"/>
              <a:ext cx="4752" cy="672"/>
            </a:xfrm>
            <a:prstGeom prst="rect">
              <a:avLst/>
            </a:prstGeom>
            <a:solidFill>
              <a:srgbClr val="FFCCFF"/>
            </a:solidFill>
            <a:ln w="38100" cmpd="dbl">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 name="Object 41">
              <a:extLst>
                <a:ext uri="{FF2B5EF4-FFF2-40B4-BE49-F238E27FC236}">
                  <a16:creationId xmlns:a16="http://schemas.microsoft.com/office/drawing/2014/main" id="{DC74B146-17BB-4AEA-A8D8-3D3B87570B69}"/>
                </a:ext>
              </a:extLst>
            </p:cNvPr>
            <p:cNvGraphicFramePr>
              <a:graphicFrameLocks noChangeAspect="1"/>
            </p:cNvGraphicFramePr>
            <p:nvPr/>
          </p:nvGraphicFramePr>
          <p:xfrm>
            <a:off x="624" y="2480"/>
            <a:ext cx="1160" cy="632"/>
          </p:xfrm>
          <a:graphic>
            <a:graphicData uri="http://schemas.openxmlformats.org/presentationml/2006/ole">
              <mc:AlternateContent xmlns:mc="http://schemas.openxmlformats.org/markup-compatibility/2006">
                <mc:Choice xmlns:v="urn:schemas-microsoft-com:vml" Requires="v">
                  <p:oleObj name="Equation" r:id="rId17" imgW="1841500" imgH="1003300" progId="Equation.3">
                    <p:embed/>
                  </p:oleObj>
                </mc:Choice>
                <mc:Fallback>
                  <p:oleObj name="Equation" r:id="rId17" imgW="1841500" imgH="1003300" progId="Equation.3">
                    <p:embed/>
                    <p:pic>
                      <p:nvPicPr>
                        <p:cNvPr id="25610" name="Object 41">
                          <a:extLst>
                            <a:ext uri="{FF2B5EF4-FFF2-40B4-BE49-F238E27FC236}">
                              <a16:creationId xmlns:a16="http://schemas.microsoft.com/office/drawing/2014/main" id="{BC60BADD-74EA-47E7-AE12-6693046CFD7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4" y="2480"/>
                          <a:ext cx="1160"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42">
              <a:extLst>
                <a:ext uri="{FF2B5EF4-FFF2-40B4-BE49-F238E27FC236}">
                  <a16:creationId xmlns:a16="http://schemas.microsoft.com/office/drawing/2014/main" id="{040037FF-1563-476D-90FF-24DA3DE07F9F}"/>
                </a:ext>
              </a:extLst>
            </p:cNvPr>
            <p:cNvGraphicFramePr>
              <a:graphicFrameLocks noChangeAspect="1"/>
            </p:cNvGraphicFramePr>
            <p:nvPr/>
          </p:nvGraphicFramePr>
          <p:xfrm>
            <a:off x="1694" y="2581"/>
            <a:ext cx="1152" cy="304"/>
          </p:xfrm>
          <a:graphic>
            <a:graphicData uri="http://schemas.openxmlformats.org/presentationml/2006/ole">
              <mc:AlternateContent xmlns:mc="http://schemas.openxmlformats.org/markup-compatibility/2006">
                <mc:Choice xmlns:v="urn:schemas-microsoft-com:vml" Requires="v">
                  <p:oleObj name="Equation" r:id="rId19" imgW="1828800" imgH="482600" progId="Equation.3">
                    <p:embed/>
                  </p:oleObj>
                </mc:Choice>
                <mc:Fallback>
                  <p:oleObj name="Equation" r:id="rId19" imgW="1828800" imgH="482600" progId="Equation.3">
                    <p:embed/>
                    <p:pic>
                      <p:nvPicPr>
                        <p:cNvPr id="25611" name="Object 42">
                          <a:extLst>
                            <a:ext uri="{FF2B5EF4-FFF2-40B4-BE49-F238E27FC236}">
                              <a16:creationId xmlns:a16="http://schemas.microsoft.com/office/drawing/2014/main" id="{C832ED37-2E7D-49AF-92D9-7C4A1EE4AEE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94" y="2581"/>
                          <a:ext cx="1152"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44">
              <a:extLst>
                <a:ext uri="{FF2B5EF4-FFF2-40B4-BE49-F238E27FC236}">
                  <a16:creationId xmlns:a16="http://schemas.microsoft.com/office/drawing/2014/main" id="{09516B99-9794-4AEF-8ED0-1B031FE73E86}"/>
                </a:ext>
              </a:extLst>
            </p:cNvPr>
            <p:cNvGraphicFramePr>
              <a:graphicFrameLocks noChangeAspect="1"/>
            </p:cNvGraphicFramePr>
            <p:nvPr/>
          </p:nvGraphicFramePr>
          <p:xfrm>
            <a:off x="2865" y="2474"/>
            <a:ext cx="1488" cy="632"/>
          </p:xfrm>
          <a:graphic>
            <a:graphicData uri="http://schemas.openxmlformats.org/presentationml/2006/ole">
              <mc:AlternateContent xmlns:mc="http://schemas.openxmlformats.org/markup-compatibility/2006">
                <mc:Choice xmlns:v="urn:schemas-microsoft-com:vml" Requires="v">
                  <p:oleObj name="Equation" r:id="rId21" imgW="2362200" imgH="1003300" progId="Equation.3">
                    <p:embed/>
                  </p:oleObj>
                </mc:Choice>
                <mc:Fallback>
                  <p:oleObj name="Equation" r:id="rId21" imgW="2362200" imgH="1003300" progId="Equation.3">
                    <p:embed/>
                    <p:pic>
                      <p:nvPicPr>
                        <p:cNvPr id="25612" name="Object 44">
                          <a:extLst>
                            <a:ext uri="{FF2B5EF4-FFF2-40B4-BE49-F238E27FC236}">
                              <a16:creationId xmlns:a16="http://schemas.microsoft.com/office/drawing/2014/main" id="{A935E752-0549-4BA7-95B5-2FC5F60D068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65" y="2474"/>
                          <a:ext cx="1488"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45">
              <a:extLst>
                <a:ext uri="{FF2B5EF4-FFF2-40B4-BE49-F238E27FC236}">
                  <a16:creationId xmlns:a16="http://schemas.microsoft.com/office/drawing/2014/main" id="{6B1C379B-F9A7-4796-8C23-480D2D8AB0B0}"/>
                </a:ext>
              </a:extLst>
            </p:cNvPr>
            <p:cNvGraphicFramePr>
              <a:graphicFrameLocks noChangeAspect="1"/>
            </p:cNvGraphicFramePr>
            <p:nvPr/>
          </p:nvGraphicFramePr>
          <p:xfrm>
            <a:off x="4255" y="2562"/>
            <a:ext cx="1064" cy="304"/>
          </p:xfrm>
          <a:graphic>
            <a:graphicData uri="http://schemas.openxmlformats.org/presentationml/2006/ole">
              <mc:AlternateContent xmlns:mc="http://schemas.openxmlformats.org/markup-compatibility/2006">
                <mc:Choice xmlns:v="urn:schemas-microsoft-com:vml" Requires="v">
                  <p:oleObj name="Equation" r:id="rId23" imgW="1688367" imgH="482391" progId="Equation.3">
                    <p:embed/>
                  </p:oleObj>
                </mc:Choice>
                <mc:Fallback>
                  <p:oleObj name="Equation" r:id="rId23" imgW="1688367" imgH="482391" progId="Equation.3">
                    <p:embed/>
                    <p:pic>
                      <p:nvPicPr>
                        <p:cNvPr id="25613" name="Object 45">
                          <a:extLst>
                            <a:ext uri="{FF2B5EF4-FFF2-40B4-BE49-F238E27FC236}">
                              <a16:creationId xmlns:a16="http://schemas.microsoft.com/office/drawing/2014/main" id="{29C7D415-25E9-483B-91A9-EE413D69026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55" y="2562"/>
                          <a:ext cx="106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mc:AlternateContent xmlns:mc="http://schemas.openxmlformats.org/markup-compatibility/2006" xmlns:p14="http://schemas.microsoft.com/office/powerpoint/2010/main">
        <mc:Choice Requires="p14">
          <p:contentPart p14:bwMode="auto" r:id="rId25">
            <p14:nvContentPartPr>
              <p14:cNvPr id="2" name="墨迹 1">
                <a:extLst>
                  <a:ext uri="{FF2B5EF4-FFF2-40B4-BE49-F238E27FC236}">
                    <a16:creationId xmlns:a16="http://schemas.microsoft.com/office/drawing/2014/main" id="{B1911142-8DE9-44B0-B2FB-F753F0D9606B}"/>
                  </a:ext>
                </a:extLst>
              </p14:cNvPr>
              <p14:cNvContentPartPr/>
              <p14:nvPr/>
            </p14:nvContentPartPr>
            <p14:xfrm>
              <a:off x="11314800" y="6398640"/>
              <a:ext cx="820440" cy="69840"/>
            </p14:xfrm>
          </p:contentPart>
        </mc:Choice>
        <mc:Fallback xmlns="">
          <p:pic>
            <p:nvPicPr>
              <p:cNvPr id="2" name="墨迹 1">
                <a:extLst>
                  <a:ext uri="{FF2B5EF4-FFF2-40B4-BE49-F238E27FC236}">
                    <a16:creationId xmlns:a16="http://schemas.microsoft.com/office/drawing/2014/main" id="{B1911142-8DE9-44B0-B2FB-F753F0D9606B}"/>
                  </a:ext>
                </a:extLst>
              </p:cNvPr>
              <p:cNvPicPr/>
              <p:nvPr/>
            </p:nvPicPr>
            <p:blipFill>
              <a:blip r:embed="rId27"/>
              <a:stretch>
                <a:fillRect/>
              </a:stretch>
            </p:blipFill>
            <p:spPr>
              <a:xfrm>
                <a:off x="11305440" y="6389280"/>
                <a:ext cx="839160" cy="88560"/>
              </a:xfrm>
              <a:prstGeom prst="rect">
                <a:avLst/>
              </a:prstGeom>
            </p:spPr>
          </p:pic>
        </mc:Fallback>
      </mc:AlternateContent>
    </p:spTree>
    <p:extLst>
      <p:ext uri="{BB962C8B-B14F-4D97-AF65-F5344CB8AC3E}">
        <p14:creationId xmlns:p14="http://schemas.microsoft.com/office/powerpoint/2010/main" val="29060088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left)">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utoUpdateAnimBg="0"/>
      <p:bldP spid="1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0" y="-1"/>
            <a:ext cx="12192000" cy="1702191"/>
          </a:xfrm>
          <a:prstGeom prst="rect">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TextBox 59"/>
          <p:cNvSpPr>
            <a:spLocks noChangeArrowheads="1"/>
          </p:cNvSpPr>
          <p:nvPr/>
        </p:nvSpPr>
        <p:spPr bwMode="auto">
          <a:xfrm flipH="1">
            <a:off x="3287689" y="692696"/>
            <a:ext cx="56166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a:r>
              <a:rPr lang="zh-CN" altLang="en-US" sz="4000" b="1" spc="300">
                <a:solidFill>
                  <a:schemeClr val="bg1"/>
                </a:solidFill>
                <a:latin typeface="微软雅黑" panose="020B0503020204020204" pitchFamily="34" charset="-122"/>
                <a:ea typeface="微软雅黑" panose="020B0503020204020204" pitchFamily="34" charset="-122"/>
                <a:sym typeface="方正兰亭黑_GBK" pitchFamily="2" charset="-122"/>
              </a:rPr>
              <a:t>目录  </a:t>
            </a:r>
            <a:r>
              <a:rPr lang="en-US" altLang="zh-CN" sz="4000" b="1" spc="300">
                <a:solidFill>
                  <a:schemeClr val="bg1"/>
                </a:solidFill>
                <a:latin typeface="微软雅黑" panose="020B0503020204020204" pitchFamily="34" charset="-122"/>
                <a:ea typeface="微软雅黑" panose="020B0503020204020204" pitchFamily="34" charset="-122"/>
                <a:sym typeface="方正兰亭黑_GBK" pitchFamily="2" charset="-122"/>
              </a:rPr>
              <a:t>CONTENTS</a:t>
            </a:r>
            <a:endParaRPr lang="en-US" altLang="zh-CN" sz="4000" b="1" spc="3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sym typeface="方正兰亭黑_GBK" pitchFamily="2" charset="-122"/>
            </a:endParaRPr>
          </a:p>
        </p:txBody>
      </p:sp>
      <p:sp>
        <p:nvSpPr>
          <p:cNvPr id="100" name="Rectangle 3">
            <a:extLst>
              <a:ext uri="{FF2B5EF4-FFF2-40B4-BE49-F238E27FC236}">
                <a16:creationId xmlns:a16="http://schemas.microsoft.com/office/drawing/2014/main" id="{C9BB1A0D-28D8-469F-8DCA-4C223DF9D107}"/>
              </a:ext>
            </a:extLst>
          </p:cNvPr>
          <p:cNvSpPr>
            <a:spLocks noChangeArrowheads="1"/>
          </p:cNvSpPr>
          <p:nvPr/>
        </p:nvSpPr>
        <p:spPr bwMode="auto">
          <a:xfrm>
            <a:off x="3123406" y="3281610"/>
            <a:ext cx="7086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b="1" dirty="0">
                <a:latin typeface="Times New Roman" panose="02020603050405020304" pitchFamily="18" charset="0"/>
                <a:ea typeface="黑体" panose="02010609060101010101" pitchFamily="49" charset="-122"/>
              </a:rPr>
              <a:t>二、</a:t>
            </a:r>
            <a:r>
              <a:rPr kumimoji="1" lang="zh-CN" altLang="en-US" sz="3200" b="1" dirty="0">
                <a:latin typeface="黑体" pitchFamily="2" charset="-122"/>
                <a:ea typeface="黑体" pitchFamily="2" charset="-122"/>
              </a:rPr>
              <a:t>正态总体方差的假设检验</a:t>
            </a:r>
            <a:endParaRPr kumimoji="1" lang="zh-CN" altLang="en-US" b="1" dirty="0">
              <a:latin typeface="Times New Roman" panose="02020603050405020304" pitchFamily="18" charset="0"/>
              <a:ea typeface="黑体" panose="02010609060101010101" pitchFamily="49" charset="-122"/>
            </a:endParaRPr>
          </a:p>
        </p:txBody>
      </p:sp>
      <p:sp>
        <p:nvSpPr>
          <p:cNvPr id="101" name="Rectangle 4">
            <a:extLst>
              <a:ext uri="{FF2B5EF4-FFF2-40B4-BE49-F238E27FC236}">
                <a16:creationId xmlns:a16="http://schemas.microsoft.com/office/drawing/2014/main" id="{835DA3E7-F9CF-4CBA-929D-7D9885B95D65}"/>
              </a:ext>
            </a:extLst>
          </p:cNvPr>
          <p:cNvSpPr>
            <a:spLocks noChangeArrowheads="1"/>
          </p:cNvSpPr>
          <p:nvPr/>
        </p:nvSpPr>
        <p:spPr bwMode="auto">
          <a:xfrm>
            <a:off x="3123406" y="4217715"/>
            <a:ext cx="6396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b="1" dirty="0">
                <a:latin typeface="Times New Roman" panose="02020603050405020304" pitchFamily="18" charset="0"/>
                <a:ea typeface="黑体" panose="02010609060101010101" pitchFamily="49" charset="-122"/>
              </a:rPr>
              <a:t>三、</a:t>
            </a:r>
            <a:r>
              <a:rPr kumimoji="1" lang="zh-CN" altLang="en-US" sz="3200" b="1" dirty="0">
                <a:latin typeface="黑体" pitchFamily="2" charset="-122"/>
                <a:ea typeface="黑体" pitchFamily="2" charset="-122"/>
              </a:rPr>
              <a:t>小结</a:t>
            </a:r>
            <a:endParaRPr kumimoji="1" lang="zh-CN" altLang="en-US" b="1" dirty="0">
              <a:latin typeface="Times New Roman" panose="02020603050405020304" pitchFamily="18" charset="0"/>
              <a:ea typeface="黑体" panose="02010609060101010101" pitchFamily="49" charset="-122"/>
            </a:endParaRPr>
          </a:p>
        </p:txBody>
      </p:sp>
      <p:sp>
        <p:nvSpPr>
          <p:cNvPr id="194" name="Rectangle 5">
            <a:extLst>
              <a:ext uri="{FF2B5EF4-FFF2-40B4-BE49-F238E27FC236}">
                <a16:creationId xmlns:a16="http://schemas.microsoft.com/office/drawing/2014/main" id="{2303F83B-09AE-498E-91A9-7041CF08AEFF}"/>
              </a:ext>
            </a:extLst>
          </p:cNvPr>
          <p:cNvSpPr>
            <a:spLocks noChangeArrowheads="1"/>
          </p:cNvSpPr>
          <p:nvPr/>
        </p:nvSpPr>
        <p:spPr bwMode="auto">
          <a:xfrm>
            <a:off x="3123406" y="2286000"/>
            <a:ext cx="67882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11500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None/>
            </a:pPr>
            <a:r>
              <a:rPr kumimoji="1" lang="zh-CN" altLang="en-US" sz="3200" b="1" dirty="0">
                <a:latin typeface="黑体" pitchFamily="2" charset="-122"/>
                <a:ea typeface="黑体" pitchFamily="2" charset="-122"/>
              </a:rPr>
              <a:t>一、正态总体均值的假设检验</a:t>
            </a:r>
            <a:endParaRPr kumimoji="1" lang="zh-CN" altLang="en-US" b="1"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88430740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Text Box 1026">
            <a:extLst>
              <a:ext uri="{FF2B5EF4-FFF2-40B4-BE49-F238E27FC236}">
                <a16:creationId xmlns:a16="http://schemas.microsoft.com/office/drawing/2014/main" id="{2A43C00B-72C5-493D-B676-0B6224A7F440}"/>
              </a:ext>
            </a:extLst>
          </p:cNvPr>
          <p:cNvSpPr txBox="1">
            <a:spLocks noChangeArrowheads="1"/>
          </p:cNvSpPr>
          <p:nvPr/>
        </p:nvSpPr>
        <p:spPr bwMode="auto">
          <a:xfrm>
            <a:off x="887413" y="970310"/>
            <a:ext cx="4522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sym typeface="Math1" pitchFamily="2" charset="2"/>
              </a:rPr>
              <a:t>(2)</a:t>
            </a:r>
            <a:r>
              <a:rPr kumimoji="1" lang="zh-CN" altLang="en-US" sz="2800" b="1">
                <a:latin typeface="Times New Roman" panose="02020603050405020304" pitchFamily="18" charset="0"/>
              </a:rPr>
              <a:t>单边检验问题的拒绝域</a:t>
            </a:r>
          </a:p>
        </p:txBody>
      </p:sp>
      <p:graphicFrame>
        <p:nvGraphicFramePr>
          <p:cNvPr id="7" name="Object 1027">
            <a:extLst>
              <a:ext uri="{FF2B5EF4-FFF2-40B4-BE49-F238E27FC236}">
                <a16:creationId xmlns:a16="http://schemas.microsoft.com/office/drawing/2014/main" id="{2949073E-B6F9-4B1F-9436-2364B5EE08ED}"/>
              </a:ext>
            </a:extLst>
          </p:cNvPr>
          <p:cNvGraphicFramePr>
            <a:graphicFrameLocks noChangeAspect="1"/>
          </p:cNvGraphicFramePr>
          <p:nvPr>
            <p:extLst>
              <p:ext uri="{D42A27DB-BD31-4B8C-83A1-F6EECF244321}">
                <p14:modId xmlns:p14="http://schemas.microsoft.com/office/powerpoint/2010/main" val="3604578387"/>
              </p:ext>
            </p:extLst>
          </p:nvPr>
        </p:nvGraphicFramePr>
        <p:xfrm>
          <a:off x="5092700" y="1038572"/>
          <a:ext cx="2984500" cy="431800"/>
        </p:xfrm>
        <a:graphic>
          <a:graphicData uri="http://schemas.openxmlformats.org/presentationml/2006/ole">
            <mc:AlternateContent xmlns:mc="http://schemas.openxmlformats.org/markup-compatibility/2006">
              <mc:Choice xmlns:v="urn:schemas-microsoft-com:vml" Requires="v">
                <p:oleObj name="Equation" r:id="rId3" imgW="2984500" imgH="431800" progId="Equation.3">
                  <p:embed/>
                </p:oleObj>
              </mc:Choice>
              <mc:Fallback>
                <p:oleObj name="Equation" r:id="rId3" imgW="2984500" imgH="431800" progId="Equation.3">
                  <p:embed/>
                  <p:pic>
                    <p:nvPicPr>
                      <p:cNvPr id="91139" name="Object 1027">
                        <a:extLst>
                          <a:ext uri="{FF2B5EF4-FFF2-40B4-BE49-F238E27FC236}">
                            <a16:creationId xmlns:a16="http://schemas.microsoft.com/office/drawing/2014/main" id="{97520698-7929-4118-81BA-8FBE452A2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1038572"/>
                        <a:ext cx="2984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28">
            <a:extLst>
              <a:ext uri="{FF2B5EF4-FFF2-40B4-BE49-F238E27FC236}">
                <a16:creationId xmlns:a16="http://schemas.microsoft.com/office/drawing/2014/main" id="{9FE397B4-552B-473C-806F-2A91649EBE6B}"/>
              </a:ext>
            </a:extLst>
          </p:cNvPr>
          <p:cNvGraphicFramePr>
            <a:graphicFrameLocks noChangeAspect="1"/>
          </p:cNvGraphicFramePr>
          <p:nvPr>
            <p:extLst>
              <p:ext uri="{D42A27DB-BD31-4B8C-83A1-F6EECF244321}">
                <p14:modId xmlns:p14="http://schemas.microsoft.com/office/powerpoint/2010/main" val="3006117242"/>
              </p:ext>
            </p:extLst>
          </p:nvPr>
        </p:nvGraphicFramePr>
        <p:xfrm>
          <a:off x="3225800" y="1648172"/>
          <a:ext cx="4851400" cy="520700"/>
        </p:xfrm>
        <a:graphic>
          <a:graphicData uri="http://schemas.openxmlformats.org/presentationml/2006/ole">
            <mc:AlternateContent xmlns:mc="http://schemas.openxmlformats.org/markup-compatibility/2006">
              <mc:Choice xmlns:v="urn:schemas-microsoft-com:vml" Requires="v">
                <p:oleObj name="Equation" r:id="rId5" imgW="4800600" imgH="476340" progId="Equation.3">
                  <p:embed/>
                </p:oleObj>
              </mc:Choice>
              <mc:Fallback>
                <p:oleObj name="Equation" r:id="rId5" imgW="4800600" imgH="476340" progId="Equation.3">
                  <p:embed/>
                  <p:pic>
                    <p:nvPicPr>
                      <p:cNvPr id="91140" name="Object 1028">
                        <a:extLst>
                          <a:ext uri="{FF2B5EF4-FFF2-40B4-BE49-F238E27FC236}">
                            <a16:creationId xmlns:a16="http://schemas.microsoft.com/office/drawing/2014/main" id="{52B62191-6492-46FE-9705-9DA6AB61D6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5800" y="1648172"/>
                        <a:ext cx="4851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1029">
            <a:extLst>
              <a:ext uri="{FF2B5EF4-FFF2-40B4-BE49-F238E27FC236}">
                <a16:creationId xmlns:a16="http://schemas.microsoft.com/office/drawing/2014/main" id="{D492D467-8FEF-4FCB-9393-1B2393936FEE}"/>
              </a:ext>
            </a:extLst>
          </p:cNvPr>
          <p:cNvSpPr>
            <a:spLocks noChangeArrowheads="1"/>
          </p:cNvSpPr>
          <p:nvPr/>
        </p:nvSpPr>
        <p:spPr bwMode="auto">
          <a:xfrm>
            <a:off x="838200" y="1668810"/>
            <a:ext cx="327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sym typeface="Math1" pitchFamily="2" charset="2"/>
              </a:rPr>
              <a:t>右边假设检验:</a:t>
            </a:r>
          </a:p>
        </p:txBody>
      </p:sp>
      <p:graphicFrame>
        <p:nvGraphicFramePr>
          <p:cNvPr id="10" name="Object 1030">
            <a:extLst>
              <a:ext uri="{FF2B5EF4-FFF2-40B4-BE49-F238E27FC236}">
                <a16:creationId xmlns:a16="http://schemas.microsoft.com/office/drawing/2014/main" id="{7E499B90-D9AB-4765-9201-1C5D38944413}"/>
              </a:ext>
            </a:extLst>
          </p:cNvPr>
          <p:cNvGraphicFramePr>
            <a:graphicFrameLocks noChangeAspect="1"/>
          </p:cNvGraphicFramePr>
          <p:nvPr>
            <p:extLst>
              <p:ext uri="{D42A27DB-BD31-4B8C-83A1-F6EECF244321}">
                <p14:modId xmlns:p14="http://schemas.microsoft.com/office/powerpoint/2010/main" val="2417705103"/>
              </p:ext>
            </p:extLst>
          </p:nvPr>
        </p:nvGraphicFramePr>
        <p:xfrm>
          <a:off x="969963" y="2349847"/>
          <a:ext cx="6769100" cy="482600"/>
        </p:xfrm>
        <a:graphic>
          <a:graphicData uri="http://schemas.openxmlformats.org/presentationml/2006/ole">
            <mc:AlternateContent xmlns:mc="http://schemas.openxmlformats.org/markup-compatibility/2006">
              <mc:Choice xmlns:v="urn:schemas-microsoft-com:vml" Requires="v">
                <p:oleObj name="Equation" r:id="rId7" imgW="6769100" imgH="482600" progId="Equation.3">
                  <p:embed/>
                </p:oleObj>
              </mc:Choice>
              <mc:Fallback>
                <p:oleObj name="Equation" r:id="rId7" imgW="6769100" imgH="482600" progId="Equation.3">
                  <p:embed/>
                  <p:pic>
                    <p:nvPicPr>
                      <p:cNvPr id="91142" name="Object 1030">
                        <a:extLst>
                          <a:ext uri="{FF2B5EF4-FFF2-40B4-BE49-F238E27FC236}">
                            <a16:creationId xmlns:a16="http://schemas.microsoft.com/office/drawing/2014/main" id="{46445CC9-4DB7-4626-B0DE-4F47FC1ACC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963" y="2349847"/>
                        <a:ext cx="67691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31">
            <a:extLst>
              <a:ext uri="{FF2B5EF4-FFF2-40B4-BE49-F238E27FC236}">
                <a16:creationId xmlns:a16="http://schemas.microsoft.com/office/drawing/2014/main" id="{4E79E51B-F435-4A6D-8433-F9C5429DDCBC}"/>
              </a:ext>
            </a:extLst>
          </p:cNvPr>
          <p:cNvGraphicFramePr>
            <a:graphicFrameLocks noChangeAspect="1"/>
          </p:cNvGraphicFramePr>
          <p:nvPr>
            <p:extLst>
              <p:ext uri="{D42A27DB-BD31-4B8C-83A1-F6EECF244321}">
                <p14:modId xmlns:p14="http://schemas.microsoft.com/office/powerpoint/2010/main" val="1718804621"/>
              </p:ext>
            </p:extLst>
          </p:nvPr>
        </p:nvGraphicFramePr>
        <p:xfrm>
          <a:off x="928688" y="3075335"/>
          <a:ext cx="6146800" cy="469900"/>
        </p:xfrm>
        <a:graphic>
          <a:graphicData uri="http://schemas.openxmlformats.org/presentationml/2006/ole">
            <mc:AlternateContent xmlns:mc="http://schemas.openxmlformats.org/markup-compatibility/2006">
              <mc:Choice xmlns:v="urn:schemas-microsoft-com:vml" Requires="v">
                <p:oleObj name="Equation" r:id="rId9" imgW="6146800" imgH="469900" progId="Equation.3">
                  <p:embed/>
                </p:oleObj>
              </mc:Choice>
              <mc:Fallback>
                <p:oleObj name="Equation" r:id="rId9" imgW="6146800" imgH="469900" progId="Equation.3">
                  <p:embed/>
                  <p:pic>
                    <p:nvPicPr>
                      <p:cNvPr id="91143" name="Object 1031">
                        <a:extLst>
                          <a:ext uri="{FF2B5EF4-FFF2-40B4-BE49-F238E27FC236}">
                            <a16:creationId xmlns:a16="http://schemas.microsoft.com/office/drawing/2014/main" id="{5A52A68D-ACA3-4773-A694-5C89974811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8688" y="3075335"/>
                        <a:ext cx="61468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032">
            <a:extLst>
              <a:ext uri="{FF2B5EF4-FFF2-40B4-BE49-F238E27FC236}">
                <a16:creationId xmlns:a16="http://schemas.microsoft.com/office/drawing/2014/main" id="{8F1EA3DB-78C0-446C-8248-9E7E9DC66F9D}"/>
              </a:ext>
            </a:extLst>
          </p:cNvPr>
          <p:cNvSpPr txBox="1">
            <a:spLocks noChangeArrowheads="1"/>
          </p:cNvSpPr>
          <p:nvPr/>
        </p:nvSpPr>
        <p:spPr bwMode="auto">
          <a:xfrm>
            <a:off x="838200" y="3781772"/>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solidFill>
                  <a:srgbClr val="0000FF"/>
                </a:solidFill>
                <a:latin typeface="Times New Roman" panose="02020603050405020304" pitchFamily="18" charset="0"/>
              </a:rPr>
              <a:t>拒绝域的形式为:</a:t>
            </a:r>
          </a:p>
        </p:txBody>
      </p:sp>
      <p:graphicFrame>
        <p:nvGraphicFramePr>
          <p:cNvPr id="13" name="Object 1033">
            <a:extLst>
              <a:ext uri="{FF2B5EF4-FFF2-40B4-BE49-F238E27FC236}">
                <a16:creationId xmlns:a16="http://schemas.microsoft.com/office/drawing/2014/main" id="{2FC54FB7-96BB-4BBA-BFDD-11D96D10B322}"/>
              </a:ext>
            </a:extLst>
          </p:cNvPr>
          <p:cNvGraphicFramePr>
            <a:graphicFrameLocks noChangeAspect="1"/>
          </p:cNvGraphicFramePr>
          <p:nvPr>
            <p:extLst>
              <p:ext uri="{D42A27DB-BD31-4B8C-83A1-F6EECF244321}">
                <p14:modId xmlns:p14="http://schemas.microsoft.com/office/powerpoint/2010/main" val="1033517976"/>
              </p:ext>
            </p:extLst>
          </p:nvPr>
        </p:nvGraphicFramePr>
        <p:xfrm>
          <a:off x="3727450" y="3837335"/>
          <a:ext cx="990600" cy="393700"/>
        </p:xfrm>
        <a:graphic>
          <a:graphicData uri="http://schemas.openxmlformats.org/presentationml/2006/ole">
            <mc:AlternateContent xmlns:mc="http://schemas.openxmlformats.org/markup-compatibility/2006">
              <mc:Choice xmlns:v="urn:schemas-microsoft-com:vml" Requires="v">
                <p:oleObj name="Equation" r:id="rId11" imgW="943110" imgH="342900" progId="Equation.3">
                  <p:embed/>
                </p:oleObj>
              </mc:Choice>
              <mc:Fallback>
                <p:oleObj name="Equation" r:id="rId11" imgW="943110" imgH="342900" progId="Equation.3">
                  <p:embed/>
                  <p:pic>
                    <p:nvPicPr>
                      <p:cNvPr id="91145" name="Object 1033">
                        <a:extLst>
                          <a:ext uri="{FF2B5EF4-FFF2-40B4-BE49-F238E27FC236}">
                            <a16:creationId xmlns:a16="http://schemas.microsoft.com/office/drawing/2014/main" id="{6611BD63-AB58-4023-B9F4-FD4F6347AE4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7450" y="3837335"/>
                        <a:ext cx="990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34">
            <a:extLst>
              <a:ext uri="{FF2B5EF4-FFF2-40B4-BE49-F238E27FC236}">
                <a16:creationId xmlns:a16="http://schemas.microsoft.com/office/drawing/2014/main" id="{4DC5642F-916C-45C5-8C7A-218BB2540955}"/>
              </a:ext>
            </a:extLst>
          </p:cNvPr>
          <p:cNvGraphicFramePr>
            <a:graphicFrameLocks noChangeAspect="1"/>
          </p:cNvGraphicFramePr>
          <p:nvPr>
            <p:extLst>
              <p:ext uri="{D42A27DB-BD31-4B8C-83A1-F6EECF244321}">
                <p14:modId xmlns:p14="http://schemas.microsoft.com/office/powerpoint/2010/main" val="1673026663"/>
              </p:ext>
            </p:extLst>
          </p:nvPr>
        </p:nvGraphicFramePr>
        <p:xfrm>
          <a:off x="927100" y="4564410"/>
          <a:ext cx="4102100" cy="431800"/>
        </p:xfrm>
        <a:graphic>
          <a:graphicData uri="http://schemas.openxmlformats.org/presentationml/2006/ole">
            <mc:AlternateContent xmlns:mc="http://schemas.openxmlformats.org/markup-compatibility/2006">
              <mc:Choice xmlns:v="urn:schemas-microsoft-com:vml" Requires="v">
                <p:oleObj name="Equation" r:id="rId13" imgW="4102100" imgH="431800" progId="Equation.3">
                  <p:embed/>
                </p:oleObj>
              </mc:Choice>
              <mc:Fallback>
                <p:oleObj name="Equation" r:id="rId13" imgW="4102100" imgH="431800" progId="Equation.3">
                  <p:embed/>
                  <p:pic>
                    <p:nvPicPr>
                      <p:cNvPr id="91146" name="Object 1034">
                        <a:extLst>
                          <a:ext uri="{FF2B5EF4-FFF2-40B4-BE49-F238E27FC236}">
                            <a16:creationId xmlns:a16="http://schemas.microsoft.com/office/drawing/2014/main" id="{71887785-B1BF-4CE9-929F-9E39D717E7B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7100" y="4564410"/>
                        <a:ext cx="4102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35">
            <a:extLst>
              <a:ext uri="{FF2B5EF4-FFF2-40B4-BE49-F238E27FC236}">
                <a16:creationId xmlns:a16="http://schemas.microsoft.com/office/drawing/2014/main" id="{F20BB1CC-CFED-4A9C-A9A3-F79108AFA2DD}"/>
              </a:ext>
            </a:extLst>
          </p:cNvPr>
          <p:cNvGraphicFramePr>
            <a:graphicFrameLocks noChangeAspect="1"/>
          </p:cNvGraphicFramePr>
          <p:nvPr>
            <p:extLst>
              <p:ext uri="{D42A27DB-BD31-4B8C-83A1-F6EECF244321}">
                <p14:modId xmlns:p14="http://schemas.microsoft.com/office/powerpoint/2010/main" val="259334220"/>
              </p:ext>
            </p:extLst>
          </p:nvPr>
        </p:nvGraphicFramePr>
        <p:xfrm>
          <a:off x="798513" y="5310535"/>
          <a:ext cx="3746500" cy="444500"/>
        </p:xfrm>
        <a:graphic>
          <a:graphicData uri="http://schemas.openxmlformats.org/presentationml/2006/ole">
            <mc:AlternateContent xmlns:mc="http://schemas.openxmlformats.org/markup-compatibility/2006">
              <mc:Choice xmlns:v="urn:schemas-microsoft-com:vml" Requires="v">
                <p:oleObj name="Equation" r:id="rId15" imgW="3746500" imgH="444500" progId="Equation.3">
                  <p:embed/>
                </p:oleObj>
              </mc:Choice>
              <mc:Fallback>
                <p:oleObj name="Equation" r:id="rId15" imgW="3746500" imgH="444500" progId="Equation.3">
                  <p:embed/>
                  <p:pic>
                    <p:nvPicPr>
                      <p:cNvPr id="91147" name="Object 1035">
                        <a:extLst>
                          <a:ext uri="{FF2B5EF4-FFF2-40B4-BE49-F238E27FC236}">
                            <a16:creationId xmlns:a16="http://schemas.microsoft.com/office/drawing/2014/main" id="{1E2D44C8-F5DF-450D-8B4B-BE1BD589993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8513" y="5310535"/>
                        <a:ext cx="3746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036">
            <a:extLst>
              <a:ext uri="{FF2B5EF4-FFF2-40B4-BE49-F238E27FC236}">
                <a16:creationId xmlns:a16="http://schemas.microsoft.com/office/drawing/2014/main" id="{03191791-D9B5-46AA-BE55-20221C7568AA}"/>
              </a:ext>
            </a:extLst>
          </p:cNvPr>
          <p:cNvGraphicFramePr>
            <a:graphicFrameLocks noChangeAspect="1"/>
          </p:cNvGraphicFramePr>
          <p:nvPr>
            <p:extLst>
              <p:ext uri="{D42A27DB-BD31-4B8C-83A1-F6EECF244321}">
                <p14:modId xmlns:p14="http://schemas.microsoft.com/office/powerpoint/2010/main" val="1595200029"/>
              </p:ext>
            </p:extLst>
          </p:nvPr>
        </p:nvGraphicFramePr>
        <p:xfrm>
          <a:off x="4216400" y="5280372"/>
          <a:ext cx="2489200" cy="596900"/>
        </p:xfrm>
        <a:graphic>
          <a:graphicData uri="http://schemas.openxmlformats.org/presentationml/2006/ole">
            <mc:AlternateContent xmlns:mc="http://schemas.openxmlformats.org/markup-compatibility/2006">
              <mc:Choice xmlns:v="urn:schemas-microsoft-com:vml" Requires="v">
                <p:oleObj name="Equation" r:id="rId17" imgW="2489200" imgH="596900" progId="Equation.3">
                  <p:embed/>
                </p:oleObj>
              </mc:Choice>
              <mc:Fallback>
                <p:oleObj name="Equation" r:id="rId17" imgW="2489200" imgH="596900" progId="Equation.3">
                  <p:embed/>
                  <p:pic>
                    <p:nvPicPr>
                      <p:cNvPr id="91148" name="Object 1036">
                        <a:extLst>
                          <a:ext uri="{FF2B5EF4-FFF2-40B4-BE49-F238E27FC236}">
                            <a16:creationId xmlns:a16="http://schemas.microsoft.com/office/drawing/2014/main" id="{96A73A3A-8FC9-4170-9FB2-A356E37C7C1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6400" y="5280372"/>
                        <a:ext cx="24892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615037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1026">
            <a:extLst>
              <a:ext uri="{FF2B5EF4-FFF2-40B4-BE49-F238E27FC236}">
                <a16:creationId xmlns:a16="http://schemas.microsoft.com/office/drawing/2014/main" id="{5198F87F-2645-41FA-933B-8E9748C11A2A}"/>
              </a:ext>
            </a:extLst>
          </p:cNvPr>
          <p:cNvGraphicFramePr>
            <a:graphicFrameLocks noChangeAspect="1"/>
          </p:cNvGraphicFramePr>
          <p:nvPr>
            <p:extLst>
              <p:ext uri="{D42A27DB-BD31-4B8C-83A1-F6EECF244321}">
                <p14:modId xmlns:p14="http://schemas.microsoft.com/office/powerpoint/2010/main" val="803949101"/>
              </p:ext>
            </p:extLst>
          </p:nvPr>
        </p:nvGraphicFramePr>
        <p:xfrm>
          <a:off x="1050726" y="838200"/>
          <a:ext cx="4572000" cy="1041400"/>
        </p:xfrm>
        <a:graphic>
          <a:graphicData uri="http://schemas.openxmlformats.org/presentationml/2006/ole">
            <mc:AlternateContent xmlns:mc="http://schemas.openxmlformats.org/markup-compatibility/2006">
              <mc:Choice xmlns:v="urn:schemas-microsoft-com:vml" Requires="v">
                <p:oleObj name="Equation" r:id="rId3" imgW="4572000" imgH="1041400" progId="Equation.3">
                  <p:embed/>
                </p:oleObj>
              </mc:Choice>
              <mc:Fallback>
                <p:oleObj name="Equation" r:id="rId3" imgW="4572000" imgH="1041400" progId="Equation.3">
                  <p:embed/>
                  <p:pic>
                    <p:nvPicPr>
                      <p:cNvPr id="27650" name="Object 1026">
                        <a:extLst>
                          <a:ext uri="{FF2B5EF4-FFF2-40B4-BE49-F238E27FC236}">
                            <a16:creationId xmlns:a16="http://schemas.microsoft.com/office/drawing/2014/main" id="{9A85D717-BA2D-455E-B353-178D76C10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726" y="838200"/>
                        <a:ext cx="45720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027">
            <a:extLst>
              <a:ext uri="{FF2B5EF4-FFF2-40B4-BE49-F238E27FC236}">
                <a16:creationId xmlns:a16="http://schemas.microsoft.com/office/drawing/2014/main" id="{87F7E31D-5029-434C-B6EE-8CC5C3AEB80A}"/>
              </a:ext>
            </a:extLst>
          </p:cNvPr>
          <p:cNvGraphicFramePr>
            <a:graphicFrameLocks noChangeAspect="1"/>
          </p:cNvGraphicFramePr>
          <p:nvPr>
            <p:extLst>
              <p:ext uri="{D42A27DB-BD31-4B8C-83A1-F6EECF244321}">
                <p14:modId xmlns:p14="http://schemas.microsoft.com/office/powerpoint/2010/main" val="1653522881"/>
              </p:ext>
            </p:extLst>
          </p:nvPr>
        </p:nvGraphicFramePr>
        <p:xfrm>
          <a:off x="1012626" y="1974850"/>
          <a:ext cx="7353300" cy="1054100"/>
        </p:xfrm>
        <a:graphic>
          <a:graphicData uri="http://schemas.openxmlformats.org/presentationml/2006/ole">
            <mc:AlternateContent xmlns:mc="http://schemas.openxmlformats.org/markup-compatibility/2006">
              <mc:Choice xmlns:v="urn:schemas-microsoft-com:vml" Requires="v">
                <p:oleObj name="Equation" r:id="rId5" imgW="7353300" imgH="1054100" progId="Equation.3">
                  <p:embed/>
                </p:oleObj>
              </mc:Choice>
              <mc:Fallback>
                <p:oleObj name="Equation" r:id="rId5" imgW="7353300" imgH="1054100" progId="Equation.3">
                  <p:embed/>
                  <p:pic>
                    <p:nvPicPr>
                      <p:cNvPr id="92163" name="Object 1027">
                        <a:extLst>
                          <a:ext uri="{FF2B5EF4-FFF2-40B4-BE49-F238E27FC236}">
                            <a16:creationId xmlns:a16="http://schemas.microsoft.com/office/drawing/2014/main" id="{7FB22691-82E7-4467-BB80-F407116FD3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2626" y="1974850"/>
                        <a:ext cx="73533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28">
            <a:extLst>
              <a:ext uri="{FF2B5EF4-FFF2-40B4-BE49-F238E27FC236}">
                <a16:creationId xmlns:a16="http://schemas.microsoft.com/office/drawing/2014/main" id="{5C3EF03E-C9BE-48C3-B370-DC561A8EC2D6}"/>
              </a:ext>
            </a:extLst>
          </p:cNvPr>
          <p:cNvGraphicFramePr>
            <a:graphicFrameLocks noChangeAspect="1"/>
          </p:cNvGraphicFramePr>
          <p:nvPr>
            <p:extLst>
              <p:ext uri="{D42A27DB-BD31-4B8C-83A1-F6EECF244321}">
                <p14:modId xmlns:p14="http://schemas.microsoft.com/office/powerpoint/2010/main" val="3429167706"/>
              </p:ext>
            </p:extLst>
          </p:nvPr>
        </p:nvGraphicFramePr>
        <p:xfrm>
          <a:off x="1025326" y="3200400"/>
          <a:ext cx="5207000" cy="444500"/>
        </p:xfrm>
        <a:graphic>
          <a:graphicData uri="http://schemas.openxmlformats.org/presentationml/2006/ole">
            <mc:AlternateContent xmlns:mc="http://schemas.openxmlformats.org/markup-compatibility/2006">
              <mc:Choice xmlns:v="urn:schemas-microsoft-com:vml" Requires="v">
                <p:oleObj name="Equation" r:id="rId7" imgW="5207000" imgH="444500" progId="Equation.3">
                  <p:embed/>
                </p:oleObj>
              </mc:Choice>
              <mc:Fallback>
                <p:oleObj name="Equation" r:id="rId7" imgW="5207000" imgH="444500" progId="Equation.3">
                  <p:embed/>
                  <p:pic>
                    <p:nvPicPr>
                      <p:cNvPr id="92164" name="Object 1028">
                        <a:extLst>
                          <a:ext uri="{FF2B5EF4-FFF2-40B4-BE49-F238E27FC236}">
                            <a16:creationId xmlns:a16="http://schemas.microsoft.com/office/drawing/2014/main" id="{7B501CC2-1327-4B45-BEE4-E3BB4BDDD3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26" y="3200400"/>
                        <a:ext cx="5207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29">
            <a:extLst>
              <a:ext uri="{FF2B5EF4-FFF2-40B4-BE49-F238E27FC236}">
                <a16:creationId xmlns:a16="http://schemas.microsoft.com/office/drawing/2014/main" id="{60959925-7876-4B14-B457-381AF26FC51E}"/>
              </a:ext>
            </a:extLst>
          </p:cNvPr>
          <p:cNvGraphicFramePr>
            <a:graphicFrameLocks noChangeAspect="1"/>
          </p:cNvGraphicFramePr>
          <p:nvPr>
            <p:extLst>
              <p:ext uri="{D42A27DB-BD31-4B8C-83A1-F6EECF244321}">
                <p14:modId xmlns:p14="http://schemas.microsoft.com/office/powerpoint/2010/main" val="3805175925"/>
              </p:ext>
            </p:extLst>
          </p:nvPr>
        </p:nvGraphicFramePr>
        <p:xfrm>
          <a:off x="1030089" y="3814763"/>
          <a:ext cx="6197600" cy="1041400"/>
        </p:xfrm>
        <a:graphic>
          <a:graphicData uri="http://schemas.openxmlformats.org/presentationml/2006/ole">
            <mc:AlternateContent xmlns:mc="http://schemas.openxmlformats.org/markup-compatibility/2006">
              <mc:Choice xmlns:v="urn:schemas-microsoft-com:vml" Requires="v">
                <p:oleObj name="Equation" r:id="rId9" imgW="6153030" imgH="990690" progId="Equation.3">
                  <p:embed/>
                </p:oleObj>
              </mc:Choice>
              <mc:Fallback>
                <p:oleObj name="Equation" r:id="rId9" imgW="6153030" imgH="990690" progId="Equation.3">
                  <p:embed/>
                  <p:pic>
                    <p:nvPicPr>
                      <p:cNvPr id="92165" name="Object 1029">
                        <a:extLst>
                          <a:ext uri="{FF2B5EF4-FFF2-40B4-BE49-F238E27FC236}">
                            <a16:creationId xmlns:a16="http://schemas.microsoft.com/office/drawing/2014/main" id="{7E377D5C-9C02-46ED-8726-37A0FAA582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0089" y="3814763"/>
                        <a:ext cx="61976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30">
            <a:extLst>
              <a:ext uri="{FF2B5EF4-FFF2-40B4-BE49-F238E27FC236}">
                <a16:creationId xmlns:a16="http://schemas.microsoft.com/office/drawing/2014/main" id="{7EB19CE3-EC6F-400D-B669-135EA37BE443}"/>
              </a:ext>
            </a:extLst>
          </p:cNvPr>
          <p:cNvGraphicFramePr>
            <a:graphicFrameLocks noChangeAspect="1"/>
          </p:cNvGraphicFramePr>
          <p:nvPr>
            <p:extLst>
              <p:ext uri="{D42A27DB-BD31-4B8C-83A1-F6EECF244321}">
                <p14:modId xmlns:p14="http://schemas.microsoft.com/office/powerpoint/2010/main" val="1480082789"/>
              </p:ext>
            </p:extLst>
          </p:nvPr>
        </p:nvGraphicFramePr>
        <p:xfrm>
          <a:off x="1050726" y="5043488"/>
          <a:ext cx="3911600" cy="901700"/>
        </p:xfrm>
        <a:graphic>
          <a:graphicData uri="http://schemas.openxmlformats.org/presentationml/2006/ole">
            <mc:AlternateContent xmlns:mc="http://schemas.openxmlformats.org/markup-compatibility/2006">
              <mc:Choice xmlns:v="urn:schemas-microsoft-com:vml" Requires="v">
                <p:oleObj name="Equation" r:id="rId11" imgW="3911600" imgH="901700" progId="Equation.3">
                  <p:embed/>
                </p:oleObj>
              </mc:Choice>
              <mc:Fallback>
                <p:oleObj name="Equation" r:id="rId11" imgW="3911600" imgH="901700" progId="Equation.3">
                  <p:embed/>
                  <p:pic>
                    <p:nvPicPr>
                      <p:cNvPr id="92166" name="Object 1030">
                        <a:extLst>
                          <a:ext uri="{FF2B5EF4-FFF2-40B4-BE49-F238E27FC236}">
                            <a16:creationId xmlns:a16="http://schemas.microsoft.com/office/drawing/2014/main" id="{367EE8F9-F73A-4A53-98E4-BD6BDBECC3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0726" y="5043488"/>
                        <a:ext cx="39116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031">
            <a:extLst>
              <a:ext uri="{FF2B5EF4-FFF2-40B4-BE49-F238E27FC236}">
                <a16:creationId xmlns:a16="http://schemas.microsoft.com/office/drawing/2014/main" id="{5B504C42-5E90-452B-BFFC-E47E918AF0B0}"/>
              </a:ext>
            </a:extLst>
          </p:cNvPr>
          <p:cNvGraphicFramePr>
            <a:graphicFrameLocks noChangeAspect="1"/>
          </p:cNvGraphicFramePr>
          <p:nvPr>
            <p:extLst>
              <p:ext uri="{D42A27DB-BD31-4B8C-83A1-F6EECF244321}">
                <p14:modId xmlns:p14="http://schemas.microsoft.com/office/powerpoint/2010/main" val="3431786754"/>
              </p:ext>
            </p:extLst>
          </p:nvPr>
        </p:nvGraphicFramePr>
        <p:xfrm>
          <a:off x="5051226" y="5105400"/>
          <a:ext cx="3924300" cy="952500"/>
        </p:xfrm>
        <a:graphic>
          <a:graphicData uri="http://schemas.openxmlformats.org/presentationml/2006/ole">
            <mc:AlternateContent xmlns:mc="http://schemas.openxmlformats.org/markup-compatibility/2006">
              <mc:Choice xmlns:v="urn:schemas-microsoft-com:vml" Requires="v">
                <p:oleObj name="Equation" r:id="rId13" imgW="3924300" imgH="952500" progId="Equation.3">
                  <p:embed/>
                </p:oleObj>
              </mc:Choice>
              <mc:Fallback>
                <p:oleObj name="Equation" r:id="rId13" imgW="3924300" imgH="952500" progId="Equation.3">
                  <p:embed/>
                  <p:pic>
                    <p:nvPicPr>
                      <p:cNvPr id="92167" name="Object 1031">
                        <a:extLst>
                          <a:ext uri="{FF2B5EF4-FFF2-40B4-BE49-F238E27FC236}">
                            <a16:creationId xmlns:a16="http://schemas.microsoft.com/office/drawing/2014/main" id="{1F149442-7CC2-4214-9FA5-93AFC1DDD7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1226" y="5105400"/>
                        <a:ext cx="39243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659256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5">
            <a:extLst>
              <a:ext uri="{FF2B5EF4-FFF2-40B4-BE49-F238E27FC236}">
                <a16:creationId xmlns:a16="http://schemas.microsoft.com/office/drawing/2014/main" id="{0A13868E-7BE1-4BB8-9F87-A55E7E026EC2}"/>
              </a:ext>
            </a:extLst>
          </p:cNvPr>
          <p:cNvGraphicFramePr>
            <a:graphicFrameLocks noChangeAspect="1"/>
          </p:cNvGraphicFramePr>
          <p:nvPr>
            <p:extLst>
              <p:ext uri="{D42A27DB-BD31-4B8C-83A1-F6EECF244321}">
                <p14:modId xmlns:p14="http://schemas.microsoft.com/office/powerpoint/2010/main" val="1039416352"/>
              </p:ext>
            </p:extLst>
          </p:nvPr>
        </p:nvGraphicFramePr>
        <p:xfrm>
          <a:off x="1123751" y="799232"/>
          <a:ext cx="3340100" cy="914400"/>
        </p:xfrm>
        <a:graphic>
          <a:graphicData uri="http://schemas.openxmlformats.org/presentationml/2006/ole">
            <mc:AlternateContent xmlns:mc="http://schemas.openxmlformats.org/markup-compatibility/2006">
              <mc:Choice xmlns:v="urn:schemas-microsoft-com:vml" Requires="v">
                <p:oleObj name="Equation" r:id="rId3" imgW="3295620" imgH="866685" progId="Equation.3">
                  <p:embed/>
                </p:oleObj>
              </mc:Choice>
              <mc:Fallback>
                <p:oleObj name="Equation" r:id="rId3" imgW="3295620" imgH="866685" progId="Equation.3">
                  <p:embed/>
                  <p:pic>
                    <p:nvPicPr>
                      <p:cNvPr id="28674" name="Object 5">
                        <a:extLst>
                          <a:ext uri="{FF2B5EF4-FFF2-40B4-BE49-F238E27FC236}">
                            <a16:creationId xmlns:a16="http://schemas.microsoft.com/office/drawing/2014/main" id="{E08EE4CD-5D0F-4F93-A9B2-1CB451EDF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751" y="799232"/>
                        <a:ext cx="33401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id="{BB4CE54F-645D-4AF4-A79A-9F41A54A3465}"/>
              </a:ext>
            </a:extLst>
          </p:cNvPr>
          <p:cNvGraphicFramePr>
            <a:graphicFrameLocks noChangeAspect="1"/>
          </p:cNvGraphicFramePr>
          <p:nvPr>
            <p:extLst>
              <p:ext uri="{D42A27DB-BD31-4B8C-83A1-F6EECF244321}">
                <p14:modId xmlns:p14="http://schemas.microsoft.com/office/powerpoint/2010/main" val="3797302531"/>
              </p:ext>
            </p:extLst>
          </p:nvPr>
        </p:nvGraphicFramePr>
        <p:xfrm>
          <a:off x="1199951" y="2323232"/>
          <a:ext cx="2857500" cy="914400"/>
        </p:xfrm>
        <a:graphic>
          <a:graphicData uri="http://schemas.openxmlformats.org/presentationml/2006/ole">
            <mc:AlternateContent xmlns:mc="http://schemas.openxmlformats.org/markup-compatibility/2006">
              <mc:Choice xmlns:v="urn:schemas-microsoft-com:vml" Requires="v">
                <p:oleObj name="Equation" r:id="rId5" imgW="2819340" imgH="866685" progId="Equation.3">
                  <p:embed/>
                </p:oleObj>
              </mc:Choice>
              <mc:Fallback>
                <p:oleObj name="Equation" r:id="rId5" imgW="2819340" imgH="866685" progId="Equation.3">
                  <p:embed/>
                  <p:pic>
                    <p:nvPicPr>
                      <p:cNvPr id="93190" name="Object 6">
                        <a:extLst>
                          <a:ext uri="{FF2B5EF4-FFF2-40B4-BE49-F238E27FC236}">
                            <a16:creationId xmlns:a16="http://schemas.microsoft.com/office/drawing/2014/main" id="{AD7FC315-B796-4E02-9DBE-C9F51E4835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9951" y="2323232"/>
                        <a:ext cx="2857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7">
            <a:extLst>
              <a:ext uri="{FF2B5EF4-FFF2-40B4-BE49-F238E27FC236}">
                <a16:creationId xmlns:a16="http://schemas.microsoft.com/office/drawing/2014/main" id="{1AED32F3-926F-4637-96E8-BE7FD69FB56A}"/>
              </a:ext>
            </a:extLst>
          </p:cNvPr>
          <p:cNvSpPr txBox="1">
            <a:spLocks noChangeArrowheads="1"/>
          </p:cNvSpPr>
          <p:nvPr/>
        </p:nvSpPr>
        <p:spPr bwMode="auto">
          <a:xfrm>
            <a:off x="1041201" y="1789832"/>
            <a:ext cx="465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右边检验问题的拒绝域为</a:t>
            </a:r>
          </a:p>
        </p:txBody>
      </p:sp>
      <p:graphicFrame>
        <p:nvGraphicFramePr>
          <p:cNvPr id="9" name="Object 8">
            <a:extLst>
              <a:ext uri="{FF2B5EF4-FFF2-40B4-BE49-F238E27FC236}">
                <a16:creationId xmlns:a16="http://schemas.microsoft.com/office/drawing/2014/main" id="{F1B50811-ADB9-4634-8DEA-A03CF53D9C08}"/>
              </a:ext>
            </a:extLst>
          </p:cNvPr>
          <p:cNvGraphicFramePr>
            <a:graphicFrameLocks noChangeAspect="1"/>
          </p:cNvGraphicFramePr>
          <p:nvPr>
            <p:extLst>
              <p:ext uri="{D42A27DB-BD31-4B8C-83A1-F6EECF244321}">
                <p14:modId xmlns:p14="http://schemas.microsoft.com/office/powerpoint/2010/main" val="1343070812"/>
              </p:ext>
            </p:extLst>
          </p:nvPr>
        </p:nvGraphicFramePr>
        <p:xfrm>
          <a:off x="1123751" y="3366219"/>
          <a:ext cx="4203700" cy="1003300"/>
        </p:xfrm>
        <a:graphic>
          <a:graphicData uri="http://schemas.openxmlformats.org/presentationml/2006/ole">
            <mc:AlternateContent xmlns:mc="http://schemas.openxmlformats.org/markup-compatibility/2006">
              <mc:Choice xmlns:v="urn:schemas-microsoft-com:vml" Requires="v">
                <p:oleObj name="Equation" r:id="rId7" imgW="4152870" imgH="952410" progId="Equation.3">
                  <p:embed/>
                </p:oleObj>
              </mc:Choice>
              <mc:Fallback>
                <p:oleObj name="Equation" r:id="rId7" imgW="4152870" imgH="952410" progId="Equation.3">
                  <p:embed/>
                  <p:pic>
                    <p:nvPicPr>
                      <p:cNvPr id="93192" name="Object 8">
                        <a:extLst>
                          <a:ext uri="{FF2B5EF4-FFF2-40B4-BE49-F238E27FC236}">
                            <a16:creationId xmlns:a16="http://schemas.microsoft.com/office/drawing/2014/main" id="{7C56541E-B9A7-499D-985B-CA0BEDA1B6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3751" y="3366219"/>
                        <a:ext cx="4203700" cy="1003300"/>
                      </a:xfrm>
                      <a:prstGeom prst="rect">
                        <a:avLst/>
                      </a:prstGeom>
                      <a:solidFill>
                        <a:srgbClr val="FFCCFF"/>
                      </a:solidFill>
                      <a:ln w="38100" cmpd="dbl">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9">
            <a:extLst>
              <a:ext uri="{FF2B5EF4-FFF2-40B4-BE49-F238E27FC236}">
                <a16:creationId xmlns:a16="http://schemas.microsoft.com/office/drawing/2014/main" id="{7CA7AE0D-7FB2-472F-A4C5-8E616AAD544C}"/>
              </a:ext>
            </a:extLst>
          </p:cNvPr>
          <p:cNvSpPr txBox="1">
            <a:spLocks noChangeArrowheads="1"/>
          </p:cNvSpPr>
          <p:nvPr/>
        </p:nvSpPr>
        <p:spPr bwMode="auto">
          <a:xfrm>
            <a:off x="1014214" y="4455244"/>
            <a:ext cx="4654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同理左边检验问题:</a:t>
            </a:r>
          </a:p>
        </p:txBody>
      </p:sp>
      <p:graphicFrame>
        <p:nvGraphicFramePr>
          <p:cNvPr id="11" name="Object 10">
            <a:extLst>
              <a:ext uri="{FF2B5EF4-FFF2-40B4-BE49-F238E27FC236}">
                <a16:creationId xmlns:a16="http://schemas.microsoft.com/office/drawing/2014/main" id="{EAE5BF34-0706-408C-86EC-32AD5D4607BC}"/>
              </a:ext>
            </a:extLst>
          </p:cNvPr>
          <p:cNvGraphicFramePr>
            <a:graphicFrameLocks noChangeAspect="1"/>
          </p:cNvGraphicFramePr>
          <p:nvPr>
            <p:extLst>
              <p:ext uri="{D42A27DB-BD31-4B8C-83A1-F6EECF244321}">
                <p14:modId xmlns:p14="http://schemas.microsoft.com/office/powerpoint/2010/main" val="1513348567"/>
              </p:ext>
            </p:extLst>
          </p:nvPr>
        </p:nvGraphicFramePr>
        <p:xfrm>
          <a:off x="4124126" y="4434607"/>
          <a:ext cx="4851400" cy="520700"/>
        </p:xfrm>
        <a:graphic>
          <a:graphicData uri="http://schemas.openxmlformats.org/presentationml/2006/ole">
            <mc:AlternateContent xmlns:mc="http://schemas.openxmlformats.org/markup-compatibility/2006">
              <mc:Choice xmlns:v="urn:schemas-microsoft-com:vml" Requires="v">
                <p:oleObj name="Equation" r:id="rId9" imgW="4800600" imgH="476340" progId="Equation.3">
                  <p:embed/>
                </p:oleObj>
              </mc:Choice>
              <mc:Fallback>
                <p:oleObj name="Equation" r:id="rId9" imgW="4800600" imgH="476340" progId="Equation.3">
                  <p:embed/>
                  <p:pic>
                    <p:nvPicPr>
                      <p:cNvPr id="93194" name="Object 10">
                        <a:extLst>
                          <a:ext uri="{FF2B5EF4-FFF2-40B4-BE49-F238E27FC236}">
                            <a16:creationId xmlns:a16="http://schemas.microsoft.com/office/drawing/2014/main" id="{62D1D6F2-36AB-4E38-8B1F-53AE6FACE7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4126" y="4434607"/>
                        <a:ext cx="4851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1">
            <a:extLst>
              <a:ext uri="{FF2B5EF4-FFF2-40B4-BE49-F238E27FC236}">
                <a16:creationId xmlns:a16="http://schemas.microsoft.com/office/drawing/2014/main" id="{0F50626C-0BC5-4620-AF29-B5DFF13489E9}"/>
              </a:ext>
            </a:extLst>
          </p:cNvPr>
          <p:cNvSpPr>
            <a:spLocks noChangeArrowheads="1"/>
          </p:cNvSpPr>
          <p:nvPr/>
        </p:nvSpPr>
        <p:spPr bwMode="auto">
          <a:xfrm>
            <a:off x="1026914" y="5301382"/>
            <a:ext cx="1981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rPr>
              <a:t>拒绝域为</a:t>
            </a:r>
          </a:p>
        </p:txBody>
      </p:sp>
      <p:graphicFrame>
        <p:nvGraphicFramePr>
          <p:cNvPr id="13" name="Object 12">
            <a:extLst>
              <a:ext uri="{FF2B5EF4-FFF2-40B4-BE49-F238E27FC236}">
                <a16:creationId xmlns:a16="http://schemas.microsoft.com/office/drawing/2014/main" id="{B75D70C3-BEBB-4DE0-BA50-A5DF29F1604C}"/>
              </a:ext>
            </a:extLst>
          </p:cNvPr>
          <p:cNvGraphicFramePr>
            <a:graphicFrameLocks noChangeAspect="1"/>
          </p:cNvGraphicFramePr>
          <p:nvPr>
            <p:extLst>
              <p:ext uri="{D42A27DB-BD31-4B8C-83A1-F6EECF244321}">
                <p14:modId xmlns:p14="http://schemas.microsoft.com/office/powerpoint/2010/main" val="540159351"/>
              </p:ext>
            </p:extLst>
          </p:nvPr>
        </p:nvGraphicFramePr>
        <p:xfrm>
          <a:off x="2723951" y="5029919"/>
          <a:ext cx="4064000" cy="1003300"/>
        </p:xfrm>
        <a:graphic>
          <a:graphicData uri="http://schemas.openxmlformats.org/presentationml/2006/ole">
            <mc:AlternateContent xmlns:mc="http://schemas.openxmlformats.org/markup-compatibility/2006">
              <mc:Choice xmlns:v="urn:schemas-microsoft-com:vml" Requires="v">
                <p:oleObj name="Equation" r:id="rId11" imgW="4019490" imgH="952410" progId="Equation.3">
                  <p:embed/>
                </p:oleObj>
              </mc:Choice>
              <mc:Fallback>
                <p:oleObj name="Equation" r:id="rId11" imgW="4019490" imgH="952410" progId="Equation.3">
                  <p:embed/>
                  <p:pic>
                    <p:nvPicPr>
                      <p:cNvPr id="93196" name="Object 12">
                        <a:extLst>
                          <a:ext uri="{FF2B5EF4-FFF2-40B4-BE49-F238E27FC236}">
                            <a16:creationId xmlns:a16="http://schemas.microsoft.com/office/drawing/2014/main" id="{FDAF606E-2797-417A-80AF-A24AEC9DCF6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3951" y="5029919"/>
                        <a:ext cx="4064000" cy="1003300"/>
                      </a:xfrm>
                      <a:prstGeom prst="rect">
                        <a:avLst/>
                      </a:prstGeom>
                      <a:solidFill>
                        <a:srgbClr val="FFCCFF"/>
                      </a:solidFill>
                      <a:ln w="38100" cmpd="dbl">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3">
            <a:extLst>
              <a:ext uri="{FF2B5EF4-FFF2-40B4-BE49-F238E27FC236}">
                <a16:creationId xmlns:a16="http://schemas.microsoft.com/office/drawing/2014/main" id="{72144856-027B-40DE-8EF3-39CA22EB497E}"/>
              </a:ext>
            </a:extLst>
          </p:cNvPr>
          <p:cNvGraphicFramePr>
            <a:graphicFrameLocks noChangeAspect="1"/>
          </p:cNvGraphicFramePr>
          <p:nvPr>
            <p:extLst>
              <p:ext uri="{D42A27DB-BD31-4B8C-83A1-F6EECF244321}">
                <p14:modId xmlns:p14="http://schemas.microsoft.com/office/powerpoint/2010/main" val="202935538"/>
              </p:ext>
            </p:extLst>
          </p:nvPr>
        </p:nvGraphicFramePr>
        <p:xfrm>
          <a:off x="1109464" y="6199460"/>
          <a:ext cx="4394200" cy="469900"/>
        </p:xfrm>
        <a:graphic>
          <a:graphicData uri="http://schemas.openxmlformats.org/presentationml/2006/ole">
            <mc:AlternateContent xmlns:mc="http://schemas.openxmlformats.org/markup-compatibility/2006">
              <mc:Choice xmlns:v="urn:schemas-microsoft-com:vml" Requires="v">
                <p:oleObj name="Equation" r:id="rId13" imgW="4394200" imgH="469900" progId="Equation.3">
                  <p:embed/>
                </p:oleObj>
              </mc:Choice>
              <mc:Fallback>
                <p:oleObj name="Equation" r:id="rId13" imgW="4394200" imgH="469900" progId="Equation.3">
                  <p:embed/>
                  <p:pic>
                    <p:nvPicPr>
                      <p:cNvPr id="93197" name="Object 13">
                        <a:extLst>
                          <a:ext uri="{FF2B5EF4-FFF2-40B4-BE49-F238E27FC236}">
                            <a16:creationId xmlns:a16="http://schemas.microsoft.com/office/drawing/2014/main" id="{B0AF2097-AD0C-43CE-A892-4A51ABB7B65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9464" y="6199460"/>
                        <a:ext cx="4394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 name="Picture 14">
            <a:extLst>
              <a:ext uri="{FF2B5EF4-FFF2-40B4-BE49-F238E27FC236}">
                <a16:creationId xmlns:a16="http://schemas.microsoft.com/office/drawing/2014/main" id="{FAF34FFE-DC80-4172-A951-0B678F2F0FF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31310" y="950751"/>
            <a:ext cx="4464496"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30919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utoUpdateAnimBg="0"/>
      <p:bldP spid="1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Text Box 22">
            <a:extLst>
              <a:ext uri="{FF2B5EF4-FFF2-40B4-BE49-F238E27FC236}">
                <a16:creationId xmlns:a16="http://schemas.microsoft.com/office/drawing/2014/main" id="{CDC2770B-2884-4D4C-8441-D9D85FF956F5}"/>
              </a:ext>
            </a:extLst>
          </p:cNvPr>
          <p:cNvSpPr txBox="1">
            <a:spLocks noChangeArrowheads="1"/>
          </p:cNvSpPr>
          <p:nvPr/>
        </p:nvSpPr>
        <p:spPr bwMode="auto">
          <a:xfrm>
            <a:off x="680020" y="355499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ea typeface="黑体" panose="02010609060101010101" pitchFamily="49" charset="-122"/>
              </a:rPr>
              <a:t>解</a:t>
            </a:r>
          </a:p>
        </p:txBody>
      </p:sp>
      <p:graphicFrame>
        <p:nvGraphicFramePr>
          <p:cNvPr id="7" name="Object 24">
            <a:extLst>
              <a:ext uri="{FF2B5EF4-FFF2-40B4-BE49-F238E27FC236}">
                <a16:creationId xmlns:a16="http://schemas.microsoft.com/office/drawing/2014/main" id="{9D069451-27E6-4166-A4F2-99F9E3D0E7C3}"/>
              </a:ext>
            </a:extLst>
          </p:cNvPr>
          <p:cNvGraphicFramePr>
            <a:graphicFrameLocks noChangeAspect="1"/>
          </p:cNvGraphicFramePr>
          <p:nvPr>
            <p:extLst>
              <p:ext uri="{D42A27DB-BD31-4B8C-83A1-F6EECF244321}">
                <p14:modId xmlns:p14="http://schemas.microsoft.com/office/powerpoint/2010/main" val="3114213319"/>
              </p:ext>
            </p:extLst>
          </p:nvPr>
        </p:nvGraphicFramePr>
        <p:xfrm>
          <a:off x="1207070" y="3578584"/>
          <a:ext cx="7264400" cy="482600"/>
        </p:xfrm>
        <a:graphic>
          <a:graphicData uri="http://schemas.openxmlformats.org/presentationml/2006/ole">
            <mc:AlternateContent xmlns:mc="http://schemas.openxmlformats.org/markup-compatibility/2006">
              <mc:Choice xmlns:v="urn:schemas-microsoft-com:vml" Requires="v">
                <p:oleObj name="Equation" r:id="rId3" imgW="7264400" imgH="482600" progId="Equation.3">
                  <p:embed/>
                </p:oleObj>
              </mc:Choice>
              <mc:Fallback>
                <p:oleObj name="Equation" r:id="rId3" imgW="7264400" imgH="482600" progId="Equation.3">
                  <p:embed/>
                  <p:pic>
                    <p:nvPicPr>
                      <p:cNvPr id="66584" name="Object 24">
                        <a:extLst>
                          <a:ext uri="{FF2B5EF4-FFF2-40B4-BE49-F238E27FC236}">
                            <a16:creationId xmlns:a16="http://schemas.microsoft.com/office/drawing/2014/main" id="{592258C3-D850-4620-9E80-C14D3C164B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070" y="3578584"/>
                        <a:ext cx="7264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5">
            <a:extLst>
              <a:ext uri="{FF2B5EF4-FFF2-40B4-BE49-F238E27FC236}">
                <a16:creationId xmlns:a16="http://schemas.microsoft.com/office/drawing/2014/main" id="{30797698-DFC6-48C4-88CA-2C84D5805C7B}"/>
              </a:ext>
            </a:extLst>
          </p:cNvPr>
          <p:cNvGraphicFramePr>
            <a:graphicFrameLocks noChangeAspect="1"/>
          </p:cNvGraphicFramePr>
          <p:nvPr>
            <p:extLst>
              <p:ext uri="{D42A27DB-BD31-4B8C-83A1-F6EECF244321}">
                <p14:modId xmlns:p14="http://schemas.microsoft.com/office/powerpoint/2010/main" val="1588960615"/>
              </p:ext>
            </p:extLst>
          </p:nvPr>
        </p:nvGraphicFramePr>
        <p:xfrm>
          <a:off x="895920" y="4210760"/>
          <a:ext cx="1041400" cy="368300"/>
        </p:xfrm>
        <a:graphic>
          <a:graphicData uri="http://schemas.openxmlformats.org/presentationml/2006/ole">
            <mc:AlternateContent xmlns:mc="http://schemas.openxmlformats.org/markup-compatibility/2006">
              <mc:Choice xmlns:v="urn:schemas-microsoft-com:vml" Requires="v">
                <p:oleObj name="Equation" r:id="rId5" imgW="1041400" imgH="368300" progId="Equation.3">
                  <p:embed/>
                </p:oleObj>
              </mc:Choice>
              <mc:Fallback>
                <p:oleObj name="Equation" r:id="rId5" imgW="1041400" imgH="368300" progId="Equation.3">
                  <p:embed/>
                  <p:pic>
                    <p:nvPicPr>
                      <p:cNvPr id="66585" name="Object 25">
                        <a:extLst>
                          <a:ext uri="{FF2B5EF4-FFF2-40B4-BE49-F238E27FC236}">
                            <a16:creationId xmlns:a16="http://schemas.microsoft.com/office/drawing/2014/main" id="{FFF7049A-3531-4AC1-86E2-88534DC3DF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920" y="4210760"/>
                        <a:ext cx="1041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7">
            <a:extLst>
              <a:ext uri="{FF2B5EF4-FFF2-40B4-BE49-F238E27FC236}">
                <a16:creationId xmlns:a16="http://schemas.microsoft.com/office/drawing/2014/main" id="{F655FFD7-1A33-450E-B5F2-25732A347E08}"/>
              </a:ext>
            </a:extLst>
          </p:cNvPr>
          <p:cNvGraphicFramePr>
            <a:graphicFrameLocks noChangeAspect="1"/>
          </p:cNvGraphicFramePr>
          <p:nvPr>
            <p:extLst>
              <p:ext uri="{D42A27DB-BD31-4B8C-83A1-F6EECF244321}">
                <p14:modId xmlns:p14="http://schemas.microsoft.com/office/powerpoint/2010/main" val="4145984548"/>
              </p:ext>
            </p:extLst>
          </p:nvPr>
        </p:nvGraphicFramePr>
        <p:xfrm>
          <a:off x="2273870" y="4190122"/>
          <a:ext cx="1346200" cy="368300"/>
        </p:xfrm>
        <a:graphic>
          <a:graphicData uri="http://schemas.openxmlformats.org/presentationml/2006/ole">
            <mc:AlternateContent xmlns:mc="http://schemas.openxmlformats.org/markup-compatibility/2006">
              <mc:Choice xmlns:v="urn:schemas-microsoft-com:vml" Requires="v">
                <p:oleObj name="Equation" r:id="rId7" imgW="1346200" imgH="368300" progId="Equation.3">
                  <p:embed/>
                </p:oleObj>
              </mc:Choice>
              <mc:Fallback>
                <p:oleObj name="Equation" r:id="rId7" imgW="1346200" imgH="368300" progId="Equation.3">
                  <p:embed/>
                  <p:pic>
                    <p:nvPicPr>
                      <p:cNvPr id="66587" name="Object 27">
                        <a:extLst>
                          <a:ext uri="{FF2B5EF4-FFF2-40B4-BE49-F238E27FC236}">
                            <a16:creationId xmlns:a16="http://schemas.microsoft.com/office/drawing/2014/main" id="{595DD93E-4459-451A-AF55-830F7C6C77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3870" y="4190122"/>
                        <a:ext cx="1346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8">
            <a:extLst>
              <a:ext uri="{FF2B5EF4-FFF2-40B4-BE49-F238E27FC236}">
                <a16:creationId xmlns:a16="http://schemas.microsoft.com/office/drawing/2014/main" id="{4019BB35-FF0B-4185-835A-CAD53ED8C2B4}"/>
              </a:ext>
            </a:extLst>
          </p:cNvPr>
          <p:cNvGraphicFramePr>
            <a:graphicFrameLocks noChangeAspect="1"/>
          </p:cNvGraphicFramePr>
          <p:nvPr>
            <p:extLst>
              <p:ext uri="{D42A27DB-BD31-4B8C-83A1-F6EECF244321}">
                <p14:modId xmlns:p14="http://schemas.microsoft.com/office/powerpoint/2010/main" val="4132618083"/>
              </p:ext>
            </p:extLst>
          </p:nvPr>
        </p:nvGraphicFramePr>
        <p:xfrm>
          <a:off x="3950270" y="4037722"/>
          <a:ext cx="1689100" cy="520700"/>
        </p:xfrm>
        <a:graphic>
          <a:graphicData uri="http://schemas.openxmlformats.org/presentationml/2006/ole">
            <mc:AlternateContent xmlns:mc="http://schemas.openxmlformats.org/markup-compatibility/2006">
              <mc:Choice xmlns:v="urn:schemas-microsoft-com:vml" Requires="v">
                <p:oleObj name="Equation" r:id="rId9" imgW="1688367" imgH="520474" progId="Equation.3">
                  <p:embed/>
                </p:oleObj>
              </mc:Choice>
              <mc:Fallback>
                <p:oleObj name="Equation" r:id="rId9" imgW="1688367" imgH="520474" progId="Equation.3">
                  <p:embed/>
                  <p:pic>
                    <p:nvPicPr>
                      <p:cNvPr id="66588" name="Object 28">
                        <a:extLst>
                          <a:ext uri="{FF2B5EF4-FFF2-40B4-BE49-F238E27FC236}">
                            <a16:creationId xmlns:a16="http://schemas.microsoft.com/office/drawing/2014/main" id="{F97A29BC-6247-45F5-A24E-8ADC65DE5DF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0270" y="4037722"/>
                        <a:ext cx="1689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9">
            <a:extLst>
              <a:ext uri="{FF2B5EF4-FFF2-40B4-BE49-F238E27FC236}">
                <a16:creationId xmlns:a16="http://schemas.microsoft.com/office/drawing/2014/main" id="{57CCD606-D878-40AB-B000-5BDF95C74C91}"/>
              </a:ext>
            </a:extLst>
          </p:cNvPr>
          <p:cNvGraphicFramePr>
            <a:graphicFrameLocks noChangeAspect="1"/>
          </p:cNvGraphicFramePr>
          <p:nvPr>
            <p:extLst>
              <p:ext uri="{D42A27DB-BD31-4B8C-83A1-F6EECF244321}">
                <p14:modId xmlns:p14="http://schemas.microsoft.com/office/powerpoint/2010/main" val="1891803126"/>
              </p:ext>
            </p:extLst>
          </p:nvPr>
        </p:nvGraphicFramePr>
        <p:xfrm>
          <a:off x="883766" y="4656894"/>
          <a:ext cx="4635500" cy="482600"/>
        </p:xfrm>
        <a:graphic>
          <a:graphicData uri="http://schemas.openxmlformats.org/presentationml/2006/ole">
            <mc:AlternateContent xmlns:mc="http://schemas.openxmlformats.org/markup-compatibility/2006">
              <mc:Choice xmlns:v="urn:schemas-microsoft-com:vml" Requires="v">
                <p:oleObj name="Equation" r:id="rId11" imgW="4635500" imgH="482600" progId="Equation.3">
                  <p:embed/>
                </p:oleObj>
              </mc:Choice>
              <mc:Fallback>
                <p:oleObj name="Equation" r:id="rId11" imgW="4635500" imgH="482600" progId="Equation.3">
                  <p:embed/>
                  <p:pic>
                    <p:nvPicPr>
                      <p:cNvPr id="66589" name="Object 29">
                        <a:extLst>
                          <a:ext uri="{FF2B5EF4-FFF2-40B4-BE49-F238E27FC236}">
                            <a16:creationId xmlns:a16="http://schemas.microsoft.com/office/drawing/2014/main" id="{D65A8ACA-6311-4976-B4B6-9F754F2B340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3766" y="4656894"/>
                        <a:ext cx="46355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21">
            <a:extLst>
              <a:ext uri="{FF2B5EF4-FFF2-40B4-BE49-F238E27FC236}">
                <a16:creationId xmlns:a16="http://schemas.microsoft.com/office/drawing/2014/main" id="{FFDBB478-E856-44C9-A3C4-497A786FF301}"/>
              </a:ext>
            </a:extLst>
          </p:cNvPr>
          <p:cNvGraphicFramePr>
            <a:graphicFrameLocks noChangeAspect="1"/>
          </p:cNvGraphicFramePr>
          <p:nvPr>
            <p:extLst>
              <p:ext uri="{D42A27DB-BD31-4B8C-83A1-F6EECF244321}">
                <p14:modId xmlns:p14="http://schemas.microsoft.com/office/powerpoint/2010/main" val="3062505305"/>
              </p:ext>
            </p:extLst>
          </p:nvPr>
        </p:nvGraphicFramePr>
        <p:xfrm>
          <a:off x="3158802" y="3052078"/>
          <a:ext cx="1498600" cy="393700"/>
        </p:xfrm>
        <a:graphic>
          <a:graphicData uri="http://schemas.openxmlformats.org/presentationml/2006/ole">
            <mc:AlternateContent xmlns:mc="http://schemas.openxmlformats.org/markup-compatibility/2006">
              <mc:Choice xmlns:v="urn:schemas-microsoft-com:vml" Requires="v">
                <p:oleObj name="Equation" r:id="rId13" imgW="1497950" imgH="393529" progId="Equation.3">
                  <p:embed/>
                </p:oleObj>
              </mc:Choice>
              <mc:Fallback>
                <p:oleObj name="Equation" r:id="rId13" imgW="1497950" imgH="393529" progId="Equation.3">
                  <p:embed/>
                  <p:pic>
                    <p:nvPicPr>
                      <p:cNvPr id="29705" name="Object 21">
                        <a:extLst>
                          <a:ext uri="{FF2B5EF4-FFF2-40B4-BE49-F238E27FC236}">
                            <a16:creationId xmlns:a16="http://schemas.microsoft.com/office/drawing/2014/main" id="{1DD90FE8-0FD3-491D-A386-6A4480EC89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8802" y="3052078"/>
                        <a:ext cx="1498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8">
            <a:extLst>
              <a:ext uri="{FF2B5EF4-FFF2-40B4-BE49-F238E27FC236}">
                <a16:creationId xmlns:a16="http://schemas.microsoft.com/office/drawing/2014/main" id="{3C8FF439-25F6-4D33-AAAF-B01293128C4A}"/>
              </a:ext>
            </a:extLst>
          </p:cNvPr>
          <p:cNvSpPr txBox="1">
            <a:spLocks noChangeArrowheads="1"/>
          </p:cNvSpPr>
          <p:nvPr/>
        </p:nvSpPr>
        <p:spPr bwMode="auto">
          <a:xfrm>
            <a:off x="622599" y="899120"/>
            <a:ext cx="10873208" cy="262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黑体" panose="02010609060101010101" pitchFamily="49" charset="-122"/>
                <a:ea typeface="黑体" panose="02010609060101010101" pitchFamily="49" charset="-122"/>
              </a:rPr>
              <a:t>例</a:t>
            </a:r>
            <a:r>
              <a:rPr kumimoji="1" lang="en-US" altLang="zh-CN" sz="2800" b="1" dirty="0">
                <a:latin typeface="黑体" panose="02010609060101010101" pitchFamily="49" charset="-122"/>
                <a:ea typeface="黑体" panose="02010609060101010101" pitchFamily="49" charset="-122"/>
              </a:rPr>
              <a:t>5</a:t>
            </a:r>
            <a:r>
              <a:rPr kumimoji="1" lang="zh-CN" altLang="en-US" sz="2800" b="1" dirty="0">
                <a:latin typeface="Times New Roman" panose="02020603050405020304" pitchFamily="18" charset="0"/>
              </a:rPr>
              <a:t>   某厂生产的某种型号的电池, 其寿命长期以来服从方差</a:t>
            </a:r>
            <a:r>
              <a:rPr kumimoji="1" lang="zh-CN" altLang="en-US" sz="2800" b="1" dirty="0">
                <a:latin typeface="Times New Roman" panose="02020603050405020304" pitchFamily="18" charset="0"/>
                <a:sym typeface="Math1" pitchFamily="2" charset="2"/>
              </a:rPr>
              <a:t>     =5000 (小时</a:t>
            </a:r>
            <a:r>
              <a:rPr kumimoji="1" lang="zh-CN" altLang="en-US" sz="2800" b="1" baseline="30000" dirty="0">
                <a:latin typeface="Times New Roman" panose="02020603050405020304" pitchFamily="18" charset="0"/>
                <a:sym typeface="Math1" pitchFamily="2" charset="2"/>
              </a:rPr>
              <a:t>2</a:t>
            </a:r>
            <a:r>
              <a:rPr kumimoji="1" lang="zh-CN" altLang="en-US" sz="2800" b="1" dirty="0">
                <a:latin typeface="Times New Roman" panose="02020603050405020304" pitchFamily="18" charset="0"/>
                <a:sym typeface="Math1" pitchFamily="2" charset="2"/>
              </a:rPr>
              <a:t>) 的正态分布, 现有一批这种电池, 从它生产情况来看, 寿命的波动性有所变化. 现随机的取26只电池, 测出其寿命的样本方差    </a:t>
            </a:r>
            <a:r>
              <a:rPr kumimoji="1" lang="en-US" altLang="zh-CN" sz="2800" b="1" dirty="0">
                <a:latin typeface="Times New Roman" panose="02020603050405020304" pitchFamily="18" charset="0"/>
                <a:sym typeface="Math1" pitchFamily="2" charset="2"/>
              </a:rPr>
              <a:t>=9200</a:t>
            </a:r>
          </a:p>
          <a:p>
            <a:pPr eaLnBrk="1" hangingPunct="1">
              <a:lnSpc>
                <a:spcPct val="120000"/>
              </a:lnSpc>
            </a:pPr>
            <a:r>
              <a:rPr kumimoji="1" lang="en-US" altLang="zh-CN" sz="2800" b="1" dirty="0">
                <a:latin typeface="Times New Roman" panose="02020603050405020304" pitchFamily="18" charset="0"/>
                <a:sym typeface="Math1" pitchFamily="2" charset="2"/>
              </a:rPr>
              <a:t>(</a:t>
            </a:r>
            <a:r>
              <a:rPr kumimoji="1" lang="zh-CN" altLang="en-US" sz="2800" b="1" dirty="0">
                <a:latin typeface="Times New Roman" panose="02020603050405020304" pitchFamily="18" charset="0"/>
                <a:sym typeface="Math1" pitchFamily="2" charset="2"/>
              </a:rPr>
              <a:t>小时</a:t>
            </a:r>
            <a:r>
              <a:rPr kumimoji="1" lang="zh-CN" altLang="en-US" sz="2800" b="1" baseline="30000" dirty="0">
                <a:latin typeface="Times New Roman" panose="02020603050405020304" pitchFamily="18" charset="0"/>
                <a:sym typeface="Math1" pitchFamily="2" charset="2"/>
              </a:rPr>
              <a:t>2</a:t>
            </a:r>
            <a:r>
              <a:rPr kumimoji="1" lang="zh-CN" altLang="en-US" sz="2800" b="1" dirty="0">
                <a:latin typeface="Times New Roman" panose="02020603050405020304" pitchFamily="18" charset="0"/>
                <a:sym typeface="Math1" pitchFamily="2" charset="2"/>
              </a:rPr>
              <a:t>). 问根据这一数据能否推断这批电池的寿命的波动性较以往的有显著的变化?</a:t>
            </a:r>
          </a:p>
        </p:txBody>
      </p:sp>
      <p:graphicFrame>
        <p:nvGraphicFramePr>
          <p:cNvPr id="15" name="Object 30">
            <a:extLst>
              <a:ext uri="{FF2B5EF4-FFF2-40B4-BE49-F238E27FC236}">
                <a16:creationId xmlns:a16="http://schemas.microsoft.com/office/drawing/2014/main" id="{BC582D8D-BFC3-4E1F-9B23-4437FB4BD704}"/>
              </a:ext>
            </a:extLst>
          </p:cNvPr>
          <p:cNvGraphicFramePr>
            <a:graphicFrameLocks noChangeAspect="1"/>
          </p:cNvGraphicFramePr>
          <p:nvPr>
            <p:extLst>
              <p:ext uri="{D42A27DB-BD31-4B8C-83A1-F6EECF244321}">
                <p14:modId xmlns:p14="http://schemas.microsoft.com/office/powerpoint/2010/main" val="2625908724"/>
              </p:ext>
            </p:extLst>
          </p:nvPr>
        </p:nvGraphicFramePr>
        <p:xfrm>
          <a:off x="9983638" y="967203"/>
          <a:ext cx="419100" cy="393700"/>
        </p:xfrm>
        <a:graphic>
          <a:graphicData uri="http://schemas.openxmlformats.org/presentationml/2006/ole">
            <mc:AlternateContent xmlns:mc="http://schemas.openxmlformats.org/markup-compatibility/2006">
              <mc:Choice xmlns:v="urn:schemas-microsoft-com:vml" Requires="v">
                <p:oleObj name="Equation" r:id="rId15" imgW="418918" imgH="393529" progId="Equation.3">
                  <p:embed/>
                </p:oleObj>
              </mc:Choice>
              <mc:Fallback>
                <p:oleObj name="Equation" r:id="rId15" imgW="418918" imgH="393529" progId="Equation.3">
                  <p:embed/>
                  <p:pic>
                    <p:nvPicPr>
                      <p:cNvPr id="29707" name="Object 30">
                        <a:extLst>
                          <a:ext uri="{FF2B5EF4-FFF2-40B4-BE49-F238E27FC236}">
                            <a16:creationId xmlns:a16="http://schemas.microsoft.com/office/drawing/2014/main" id="{FCD0538E-1547-4F5F-B024-3E4578873E5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83638" y="967203"/>
                        <a:ext cx="419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32">
            <a:extLst>
              <a:ext uri="{FF2B5EF4-FFF2-40B4-BE49-F238E27FC236}">
                <a16:creationId xmlns:a16="http://schemas.microsoft.com/office/drawing/2014/main" id="{CD5F7833-9084-4016-9B6F-F637627C0B47}"/>
              </a:ext>
            </a:extLst>
          </p:cNvPr>
          <p:cNvGraphicFramePr>
            <a:graphicFrameLocks noChangeAspect="1"/>
          </p:cNvGraphicFramePr>
          <p:nvPr>
            <p:extLst>
              <p:ext uri="{D42A27DB-BD31-4B8C-83A1-F6EECF244321}">
                <p14:modId xmlns:p14="http://schemas.microsoft.com/office/powerpoint/2010/main" val="233783622"/>
              </p:ext>
            </p:extLst>
          </p:nvPr>
        </p:nvGraphicFramePr>
        <p:xfrm>
          <a:off x="10050767" y="1967360"/>
          <a:ext cx="317500" cy="393700"/>
        </p:xfrm>
        <a:graphic>
          <a:graphicData uri="http://schemas.openxmlformats.org/presentationml/2006/ole">
            <mc:AlternateContent xmlns:mc="http://schemas.openxmlformats.org/markup-compatibility/2006">
              <mc:Choice xmlns:v="urn:schemas-microsoft-com:vml" Requires="v">
                <p:oleObj name="Equation" r:id="rId17" imgW="317225" imgH="393359" progId="Equation.3">
                  <p:embed/>
                </p:oleObj>
              </mc:Choice>
              <mc:Fallback>
                <p:oleObj name="Equation" r:id="rId17" imgW="317225" imgH="393359" progId="Equation.3">
                  <p:embed/>
                  <p:pic>
                    <p:nvPicPr>
                      <p:cNvPr id="29708" name="Object 32">
                        <a:extLst>
                          <a:ext uri="{FF2B5EF4-FFF2-40B4-BE49-F238E27FC236}">
                            <a16:creationId xmlns:a16="http://schemas.microsoft.com/office/drawing/2014/main" id="{6B8CA22A-0CFD-4325-B2E2-25FF22A416E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50767" y="1967360"/>
                        <a:ext cx="317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0">
            <a:extLst>
              <a:ext uri="{FF2B5EF4-FFF2-40B4-BE49-F238E27FC236}">
                <a16:creationId xmlns:a16="http://schemas.microsoft.com/office/drawing/2014/main" id="{97E2C4D7-C9C1-4EDB-AF31-CB00234DD1EE}"/>
              </a:ext>
            </a:extLst>
          </p:cNvPr>
          <p:cNvGraphicFramePr>
            <a:graphicFrameLocks noChangeAspect="1"/>
          </p:cNvGraphicFramePr>
          <p:nvPr>
            <p:extLst>
              <p:ext uri="{D42A27DB-BD31-4B8C-83A1-F6EECF244321}">
                <p14:modId xmlns:p14="http://schemas.microsoft.com/office/powerpoint/2010/main" val="1589759559"/>
              </p:ext>
            </p:extLst>
          </p:nvPr>
        </p:nvGraphicFramePr>
        <p:xfrm>
          <a:off x="883766" y="5250656"/>
          <a:ext cx="4851400" cy="482600"/>
        </p:xfrm>
        <a:graphic>
          <a:graphicData uri="http://schemas.openxmlformats.org/presentationml/2006/ole">
            <mc:AlternateContent xmlns:mc="http://schemas.openxmlformats.org/markup-compatibility/2006">
              <mc:Choice xmlns:v="urn:schemas-microsoft-com:vml" Requires="v">
                <p:oleObj name="Equation" r:id="rId19" imgW="4851400" imgH="482600" progId="Equation.3">
                  <p:embed/>
                </p:oleObj>
              </mc:Choice>
              <mc:Fallback>
                <p:oleObj name="Equation" r:id="rId19" imgW="4851400" imgH="482600" progId="Equation.3">
                  <p:embed/>
                  <p:pic>
                    <p:nvPicPr>
                      <p:cNvPr id="30722" name="Object 10">
                        <a:extLst>
                          <a:ext uri="{FF2B5EF4-FFF2-40B4-BE49-F238E27FC236}">
                            <a16:creationId xmlns:a16="http://schemas.microsoft.com/office/drawing/2014/main" id="{9054BD39-A397-4059-878F-14E39A67C09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83766" y="5250656"/>
                        <a:ext cx="4851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2">
            <a:extLst>
              <a:ext uri="{FF2B5EF4-FFF2-40B4-BE49-F238E27FC236}">
                <a16:creationId xmlns:a16="http://schemas.microsoft.com/office/drawing/2014/main" id="{EE735163-89C0-4DE9-925C-E2E612C22A7B}"/>
              </a:ext>
            </a:extLst>
          </p:cNvPr>
          <p:cNvGraphicFramePr>
            <a:graphicFrameLocks noChangeAspect="1"/>
          </p:cNvGraphicFramePr>
          <p:nvPr>
            <p:extLst>
              <p:ext uri="{D42A27DB-BD31-4B8C-83A1-F6EECF244321}">
                <p14:modId xmlns:p14="http://schemas.microsoft.com/office/powerpoint/2010/main" val="1312736181"/>
              </p:ext>
            </p:extLst>
          </p:nvPr>
        </p:nvGraphicFramePr>
        <p:xfrm>
          <a:off x="4159250" y="6131868"/>
          <a:ext cx="1079500" cy="368300"/>
        </p:xfrm>
        <a:graphic>
          <a:graphicData uri="http://schemas.openxmlformats.org/presentationml/2006/ole">
            <mc:AlternateContent xmlns:mc="http://schemas.openxmlformats.org/markup-compatibility/2006">
              <mc:Choice xmlns:v="urn:schemas-microsoft-com:vml" Requires="v">
                <p:oleObj name="Equation" r:id="rId21" imgW="1079500" imgH="368300" progId="Equation.3">
                  <p:embed/>
                </p:oleObj>
              </mc:Choice>
              <mc:Fallback>
                <p:oleObj name="Equation" r:id="rId21" imgW="1079500" imgH="368300" progId="Equation.3">
                  <p:embed/>
                  <p:pic>
                    <p:nvPicPr>
                      <p:cNvPr id="83980" name="Object 12">
                        <a:extLst>
                          <a:ext uri="{FF2B5EF4-FFF2-40B4-BE49-F238E27FC236}">
                            <a16:creationId xmlns:a16="http://schemas.microsoft.com/office/drawing/2014/main" id="{8E857C21-613F-4062-8924-23406FC1FF5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59250" y="6131868"/>
                        <a:ext cx="10795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13">
            <a:extLst>
              <a:ext uri="{FF2B5EF4-FFF2-40B4-BE49-F238E27FC236}">
                <a16:creationId xmlns:a16="http://schemas.microsoft.com/office/drawing/2014/main" id="{52EF7C1B-975D-4188-999A-4F625188CA80}"/>
              </a:ext>
            </a:extLst>
          </p:cNvPr>
          <p:cNvSpPr txBox="1">
            <a:spLocks noChangeArrowheads="1"/>
          </p:cNvSpPr>
          <p:nvPr/>
        </p:nvSpPr>
        <p:spPr bwMode="auto">
          <a:xfrm>
            <a:off x="815521" y="6034122"/>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拒绝域为:</a:t>
            </a:r>
          </a:p>
        </p:txBody>
      </p:sp>
      <p:graphicFrame>
        <p:nvGraphicFramePr>
          <p:cNvPr id="20" name="Object 14">
            <a:extLst>
              <a:ext uri="{FF2B5EF4-FFF2-40B4-BE49-F238E27FC236}">
                <a16:creationId xmlns:a16="http://schemas.microsoft.com/office/drawing/2014/main" id="{B389EE86-BE08-4A70-9E58-8B4987588ED9}"/>
              </a:ext>
            </a:extLst>
          </p:cNvPr>
          <p:cNvGraphicFramePr>
            <a:graphicFrameLocks noChangeAspect="1"/>
          </p:cNvGraphicFramePr>
          <p:nvPr>
            <p:extLst>
              <p:ext uri="{D42A27DB-BD31-4B8C-83A1-F6EECF244321}">
                <p14:modId xmlns:p14="http://schemas.microsoft.com/office/powerpoint/2010/main" val="2934927978"/>
              </p:ext>
            </p:extLst>
          </p:nvPr>
        </p:nvGraphicFramePr>
        <p:xfrm>
          <a:off x="5309741" y="5838180"/>
          <a:ext cx="2209800" cy="1003300"/>
        </p:xfrm>
        <a:graphic>
          <a:graphicData uri="http://schemas.openxmlformats.org/presentationml/2006/ole">
            <mc:AlternateContent xmlns:mc="http://schemas.openxmlformats.org/markup-compatibility/2006">
              <mc:Choice xmlns:v="urn:schemas-microsoft-com:vml" Requires="v">
                <p:oleObj name="Equation" r:id="rId23" imgW="2209800" imgH="1003300" progId="Equation.3">
                  <p:embed/>
                </p:oleObj>
              </mc:Choice>
              <mc:Fallback>
                <p:oleObj name="Equation" r:id="rId23" imgW="2209800" imgH="1003300" progId="Equation.3">
                  <p:embed/>
                  <p:pic>
                    <p:nvPicPr>
                      <p:cNvPr id="83982" name="Object 14">
                        <a:extLst>
                          <a:ext uri="{FF2B5EF4-FFF2-40B4-BE49-F238E27FC236}">
                            <a16:creationId xmlns:a16="http://schemas.microsoft.com/office/drawing/2014/main" id="{12D249C7-9983-49B9-A403-761B1232747C}"/>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09741" y="5838180"/>
                        <a:ext cx="22098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15">
            <a:extLst>
              <a:ext uri="{FF2B5EF4-FFF2-40B4-BE49-F238E27FC236}">
                <a16:creationId xmlns:a16="http://schemas.microsoft.com/office/drawing/2014/main" id="{9BD490CB-A56D-473C-B8A8-711C08D3524D}"/>
              </a:ext>
            </a:extLst>
          </p:cNvPr>
          <p:cNvGraphicFramePr>
            <a:graphicFrameLocks noChangeAspect="1"/>
          </p:cNvGraphicFramePr>
          <p:nvPr>
            <p:extLst>
              <p:ext uri="{D42A27DB-BD31-4B8C-83A1-F6EECF244321}">
                <p14:modId xmlns:p14="http://schemas.microsoft.com/office/powerpoint/2010/main" val="3716882799"/>
              </p:ext>
            </p:extLst>
          </p:nvPr>
        </p:nvGraphicFramePr>
        <p:xfrm>
          <a:off x="7387778" y="6142980"/>
          <a:ext cx="1155700" cy="317500"/>
        </p:xfrm>
        <a:graphic>
          <a:graphicData uri="http://schemas.openxmlformats.org/presentationml/2006/ole">
            <mc:AlternateContent xmlns:mc="http://schemas.openxmlformats.org/markup-compatibility/2006">
              <mc:Choice xmlns:v="urn:schemas-microsoft-com:vml" Requires="v">
                <p:oleObj name="Equation" r:id="rId25" imgW="1155199" imgH="317362" progId="Equation.3">
                  <p:embed/>
                </p:oleObj>
              </mc:Choice>
              <mc:Fallback>
                <p:oleObj name="Equation" r:id="rId25" imgW="1155199" imgH="317362" progId="Equation.3">
                  <p:embed/>
                  <p:pic>
                    <p:nvPicPr>
                      <p:cNvPr id="83983" name="Object 15">
                        <a:extLst>
                          <a:ext uri="{FF2B5EF4-FFF2-40B4-BE49-F238E27FC236}">
                            <a16:creationId xmlns:a16="http://schemas.microsoft.com/office/drawing/2014/main" id="{377E8621-7FA4-4D6B-A09A-BD4D9959578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87778" y="6142980"/>
                        <a:ext cx="11557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11">
            <a:extLst>
              <a:ext uri="{FF2B5EF4-FFF2-40B4-BE49-F238E27FC236}">
                <a16:creationId xmlns:a16="http://schemas.microsoft.com/office/drawing/2014/main" id="{EFF312C4-CE23-4314-946D-3D5C267C01EB}"/>
              </a:ext>
            </a:extLst>
          </p:cNvPr>
          <p:cNvGraphicFramePr>
            <a:graphicFrameLocks noChangeAspect="1"/>
          </p:cNvGraphicFramePr>
          <p:nvPr>
            <p:extLst>
              <p:ext uri="{D42A27DB-BD31-4B8C-83A1-F6EECF244321}">
                <p14:modId xmlns:p14="http://schemas.microsoft.com/office/powerpoint/2010/main" val="2412483790"/>
              </p:ext>
            </p:extLst>
          </p:nvPr>
        </p:nvGraphicFramePr>
        <p:xfrm>
          <a:off x="2436813" y="5805264"/>
          <a:ext cx="1841500" cy="1003300"/>
        </p:xfrm>
        <a:graphic>
          <a:graphicData uri="http://schemas.openxmlformats.org/presentationml/2006/ole">
            <mc:AlternateContent xmlns:mc="http://schemas.openxmlformats.org/markup-compatibility/2006">
              <mc:Choice xmlns:v="urn:schemas-microsoft-com:vml" Requires="v">
                <p:oleObj name="Equation" r:id="rId27" imgW="1841500" imgH="1003300" progId="Equation.3">
                  <p:embed/>
                </p:oleObj>
              </mc:Choice>
              <mc:Fallback>
                <p:oleObj name="Equation" r:id="rId27" imgW="1841500" imgH="1003300" progId="Equation.3">
                  <p:embed/>
                  <p:pic>
                    <p:nvPicPr>
                      <p:cNvPr id="83979" name="Object 11">
                        <a:extLst>
                          <a:ext uri="{FF2B5EF4-FFF2-40B4-BE49-F238E27FC236}">
                            <a16:creationId xmlns:a16="http://schemas.microsoft.com/office/drawing/2014/main" id="{9D5E4E45-6FED-4F63-8DA5-CA11BF75034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36813" y="5805264"/>
                        <a:ext cx="18415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55037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16">
            <a:extLst>
              <a:ext uri="{FF2B5EF4-FFF2-40B4-BE49-F238E27FC236}">
                <a16:creationId xmlns:a16="http://schemas.microsoft.com/office/drawing/2014/main" id="{E1BAEF99-8D2C-4CF3-A72B-A578926CD6C6}"/>
              </a:ext>
            </a:extLst>
          </p:cNvPr>
          <p:cNvGraphicFramePr>
            <a:graphicFrameLocks noChangeAspect="1"/>
          </p:cNvGraphicFramePr>
          <p:nvPr>
            <p:extLst>
              <p:ext uri="{D42A27DB-BD31-4B8C-83A1-F6EECF244321}">
                <p14:modId xmlns:p14="http://schemas.microsoft.com/office/powerpoint/2010/main" val="1766314583"/>
              </p:ext>
            </p:extLst>
          </p:nvPr>
        </p:nvGraphicFramePr>
        <p:xfrm>
          <a:off x="842963" y="980728"/>
          <a:ext cx="4737100" cy="1003300"/>
        </p:xfrm>
        <a:graphic>
          <a:graphicData uri="http://schemas.openxmlformats.org/presentationml/2006/ole">
            <mc:AlternateContent xmlns:mc="http://schemas.openxmlformats.org/markup-compatibility/2006">
              <mc:Choice xmlns:v="urn:schemas-microsoft-com:vml" Requires="v">
                <p:oleObj name="Equation" r:id="rId3" imgW="4737100" imgH="1003300" progId="Equation.3">
                  <p:embed/>
                </p:oleObj>
              </mc:Choice>
              <mc:Fallback>
                <p:oleObj name="Equation" r:id="rId3" imgW="4737100" imgH="1003300" progId="Equation.3">
                  <p:embed/>
                  <p:pic>
                    <p:nvPicPr>
                      <p:cNvPr id="83984" name="Object 16">
                        <a:extLst>
                          <a:ext uri="{FF2B5EF4-FFF2-40B4-BE49-F238E27FC236}">
                            <a16:creationId xmlns:a16="http://schemas.microsoft.com/office/drawing/2014/main" id="{62386B02-2CB6-4F04-83EC-CBF1FCAE3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963" y="980728"/>
                        <a:ext cx="47371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7">
            <a:extLst>
              <a:ext uri="{FF2B5EF4-FFF2-40B4-BE49-F238E27FC236}">
                <a16:creationId xmlns:a16="http://schemas.microsoft.com/office/drawing/2014/main" id="{016D66C9-B108-428E-A48B-9D94589014BF}"/>
              </a:ext>
            </a:extLst>
          </p:cNvPr>
          <p:cNvGraphicFramePr>
            <a:graphicFrameLocks noChangeAspect="1"/>
          </p:cNvGraphicFramePr>
          <p:nvPr>
            <p:extLst>
              <p:ext uri="{D42A27DB-BD31-4B8C-83A1-F6EECF244321}">
                <p14:modId xmlns:p14="http://schemas.microsoft.com/office/powerpoint/2010/main" val="2237523851"/>
              </p:ext>
            </p:extLst>
          </p:nvPr>
        </p:nvGraphicFramePr>
        <p:xfrm>
          <a:off x="5432425" y="1280765"/>
          <a:ext cx="1524000" cy="368300"/>
        </p:xfrm>
        <a:graphic>
          <a:graphicData uri="http://schemas.openxmlformats.org/presentationml/2006/ole">
            <mc:AlternateContent xmlns:mc="http://schemas.openxmlformats.org/markup-compatibility/2006">
              <mc:Choice xmlns:v="urn:schemas-microsoft-com:vml" Requires="v">
                <p:oleObj name="Equation" r:id="rId5" imgW="1524000" imgH="368300" progId="Equation.3">
                  <p:embed/>
                </p:oleObj>
              </mc:Choice>
              <mc:Fallback>
                <p:oleObj name="Equation" r:id="rId5" imgW="1524000" imgH="368300" progId="Equation.3">
                  <p:embed/>
                  <p:pic>
                    <p:nvPicPr>
                      <p:cNvPr id="83985" name="Object 17">
                        <a:extLst>
                          <a:ext uri="{FF2B5EF4-FFF2-40B4-BE49-F238E27FC236}">
                            <a16:creationId xmlns:a16="http://schemas.microsoft.com/office/drawing/2014/main" id="{A19F9489-6DE5-4AA3-A52B-8858EDCC73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2425" y="1280765"/>
                        <a:ext cx="1524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8">
            <a:extLst>
              <a:ext uri="{FF2B5EF4-FFF2-40B4-BE49-F238E27FC236}">
                <a16:creationId xmlns:a16="http://schemas.microsoft.com/office/drawing/2014/main" id="{85C8BEA5-4EDD-4481-9F34-5CD7F80976F4}"/>
              </a:ext>
            </a:extLst>
          </p:cNvPr>
          <p:cNvGraphicFramePr>
            <a:graphicFrameLocks noChangeAspect="1"/>
          </p:cNvGraphicFramePr>
          <p:nvPr>
            <p:extLst>
              <p:ext uri="{D42A27DB-BD31-4B8C-83A1-F6EECF244321}">
                <p14:modId xmlns:p14="http://schemas.microsoft.com/office/powerpoint/2010/main" val="1576192775"/>
              </p:ext>
            </p:extLst>
          </p:nvPr>
        </p:nvGraphicFramePr>
        <p:xfrm>
          <a:off x="914400" y="2191990"/>
          <a:ext cx="2260600" cy="444500"/>
        </p:xfrm>
        <a:graphic>
          <a:graphicData uri="http://schemas.openxmlformats.org/presentationml/2006/ole">
            <mc:AlternateContent xmlns:mc="http://schemas.openxmlformats.org/markup-compatibility/2006">
              <mc:Choice xmlns:v="urn:schemas-microsoft-com:vml" Requires="v">
                <p:oleObj name="Equation" r:id="rId7" imgW="2260600" imgH="444500" progId="Equation.3">
                  <p:embed/>
                </p:oleObj>
              </mc:Choice>
              <mc:Fallback>
                <p:oleObj name="Equation" r:id="rId7" imgW="2260600" imgH="444500" progId="Equation.3">
                  <p:embed/>
                  <p:pic>
                    <p:nvPicPr>
                      <p:cNvPr id="83986" name="Object 18">
                        <a:extLst>
                          <a:ext uri="{FF2B5EF4-FFF2-40B4-BE49-F238E27FC236}">
                            <a16:creationId xmlns:a16="http://schemas.microsoft.com/office/drawing/2014/main" id="{A62AA666-AE60-4F16-BF34-242E271819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191990"/>
                        <a:ext cx="2260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19">
            <a:extLst>
              <a:ext uri="{FF2B5EF4-FFF2-40B4-BE49-F238E27FC236}">
                <a16:creationId xmlns:a16="http://schemas.microsoft.com/office/drawing/2014/main" id="{0D28C31D-64E5-4BA5-AF68-C42D51009B89}"/>
              </a:ext>
            </a:extLst>
          </p:cNvPr>
          <p:cNvSpPr>
            <a:spLocks noChangeArrowheads="1"/>
          </p:cNvSpPr>
          <p:nvPr/>
        </p:nvSpPr>
        <p:spPr bwMode="auto">
          <a:xfrm>
            <a:off x="3070870" y="2089293"/>
            <a:ext cx="8630269"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dirty="0">
                <a:latin typeface="Times New Roman" panose="02020603050405020304" pitchFamily="18" charset="0"/>
                <a:sym typeface="Math1" pitchFamily="2" charset="2"/>
              </a:rPr>
              <a:t>认为这批电池的寿命的波动性较以往的有显著的变化.</a:t>
            </a:r>
          </a:p>
        </p:txBody>
      </p:sp>
    </p:spTree>
    <p:extLst>
      <p:ext uri="{BB962C8B-B14F-4D97-AF65-F5344CB8AC3E}">
        <p14:creationId xmlns:p14="http://schemas.microsoft.com/office/powerpoint/2010/main" val="34088065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Rectangle 2">
            <a:extLst>
              <a:ext uri="{FF2B5EF4-FFF2-40B4-BE49-F238E27FC236}">
                <a16:creationId xmlns:a16="http://schemas.microsoft.com/office/drawing/2014/main" id="{BD9B0E26-4FBE-427B-866E-EBBA1B738347}"/>
              </a:ext>
            </a:extLst>
          </p:cNvPr>
          <p:cNvSpPr txBox="1">
            <a:spLocks noChangeArrowheads="1"/>
          </p:cNvSpPr>
          <p:nvPr/>
        </p:nvSpPr>
        <p:spPr>
          <a:xfrm>
            <a:off x="658986" y="831949"/>
            <a:ext cx="8964612" cy="647700"/>
          </a:xfrm>
          <a:prstGeom prst="rect">
            <a:avLst/>
          </a:prstGeom>
          <a:noFill/>
        </p:spPr>
        <p:txBody>
          <a:bodyP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b="1" dirty="0"/>
              <a:t>（二）、两个总体                                   的情况</a:t>
            </a:r>
          </a:p>
        </p:txBody>
      </p:sp>
      <p:graphicFrame>
        <p:nvGraphicFramePr>
          <p:cNvPr id="7" name="Object 21">
            <a:extLst>
              <a:ext uri="{FF2B5EF4-FFF2-40B4-BE49-F238E27FC236}">
                <a16:creationId xmlns:a16="http://schemas.microsoft.com/office/drawing/2014/main" id="{195338DF-B4BC-4443-A800-F777ADF63136}"/>
              </a:ext>
            </a:extLst>
          </p:cNvPr>
          <p:cNvGraphicFramePr>
            <a:graphicFrameLocks noChangeAspect="1"/>
          </p:cNvGraphicFramePr>
          <p:nvPr>
            <p:extLst>
              <p:ext uri="{D42A27DB-BD31-4B8C-83A1-F6EECF244321}">
                <p14:modId xmlns:p14="http://schemas.microsoft.com/office/powerpoint/2010/main" val="1957927648"/>
              </p:ext>
            </p:extLst>
          </p:nvPr>
        </p:nvGraphicFramePr>
        <p:xfrm>
          <a:off x="4472274" y="914300"/>
          <a:ext cx="3486150" cy="520700"/>
        </p:xfrm>
        <a:graphic>
          <a:graphicData uri="http://schemas.openxmlformats.org/presentationml/2006/ole">
            <mc:AlternateContent xmlns:mc="http://schemas.openxmlformats.org/markup-compatibility/2006">
              <mc:Choice xmlns:v="urn:schemas-microsoft-com:vml" Requires="v">
                <p:oleObj name="Equation" r:id="rId3" imgW="3149600" imgH="469900" progId="Equation.3">
                  <p:embed/>
                </p:oleObj>
              </mc:Choice>
              <mc:Fallback>
                <p:oleObj name="Equation" r:id="rId3" imgW="3149600" imgH="469900" progId="Equation.3">
                  <p:embed/>
                  <p:pic>
                    <p:nvPicPr>
                      <p:cNvPr id="31747" name="Object 21">
                        <a:extLst>
                          <a:ext uri="{FF2B5EF4-FFF2-40B4-BE49-F238E27FC236}">
                            <a16:creationId xmlns:a16="http://schemas.microsoft.com/office/drawing/2014/main" id="{816C92EB-9924-4906-B0AA-B8BAD957BD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2274" y="914300"/>
                        <a:ext cx="34861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3">
            <a:extLst>
              <a:ext uri="{FF2B5EF4-FFF2-40B4-BE49-F238E27FC236}">
                <a16:creationId xmlns:a16="http://schemas.microsoft.com/office/drawing/2014/main" id="{FFABB88D-31C7-4BEE-82D9-543D3C1BE8A4}"/>
              </a:ext>
            </a:extLst>
          </p:cNvPr>
          <p:cNvGraphicFramePr>
            <a:graphicFrameLocks noChangeAspect="1"/>
          </p:cNvGraphicFramePr>
          <p:nvPr>
            <p:extLst>
              <p:ext uri="{D42A27DB-BD31-4B8C-83A1-F6EECF244321}">
                <p14:modId xmlns:p14="http://schemas.microsoft.com/office/powerpoint/2010/main" val="1114503548"/>
              </p:ext>
            </p:extLst>
          </p:nvPr>
        </p:nvGraphicFramePr>
        <p:xfrm>
          <a:off x="1390823" y="1878112"/>
          <a:ext cx="7975600" cy="520700"/>
        </p:xfrm>
        <a:graphic>
          <a:graphicData uri="http://schemas.openxmlformats.org/presentationml/2006/ole">
            <mc:AlternateContent xmlns:mc="http://schemas.openxmlformats.org/markup-compatibility/2006">
              <mc:Choice xmlns:v="urn:schemas-microsoft-com:vml" Requires="v">
                <p:oleObj name="Equation" r:id="rId5" imgW="7975600" imgH="520700" progId="Equation.3">
                  <p:embed/>
                </p:oleObj>
              </mc:Choice>
              <mc:Fallback>
                <p:oleObj name="Equation" r:id="rId5" imgW="7975600" imgH="520700" progId="Equation.3">
                  <p:embed/>
                  <p:pic>
                    <p:nvPicPr>
                      <p:cNvPr id="8215" name="Object 23">
                        <a:extLst>
                          <a:ext uri="{FF2B5EF4-FFF2-40B4-BE49-F238E27FC236}">
                            <a16:creationId xmlns:a16="http://schemas.microsoft.com/office/drawing/2014/main" id="{20F2A96A-04C6-4870-AB2B-A173EBB3A1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0823" y="1878112"/>
                        <a:ext cx="7975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5">
            <a:extLst>
              <a:ext uri="{FF2B5EF4-FFF2-40B4-BE49-F238E27FC236}">
                <a16:creationId xmlns:a16="http://schemas.microsoft.com/office/drawing/2014/main" id="{6F812399-F024-4318-999E-1D9CB7EC82A3}"/>
              </a:ext>
            </a:extLst>
          </p:cNvPr>
          <p:cNvGraphicFramePr>
            <a:graphicFrameLocks noChangeAspect="1"/>
          </p:cNvGraphicFramePr>
          <p:nvPr>
            <p:extLst>
              <p:ext uri="{D42A27DB-BD31-4B8C-83A1-F6EECF244321}">
                <p14:modId xmlns:p14="http://schemas.microsoft.com/office/powerpoint/2010/main" val="1358906167"/>
              </p:ext>
            </p:extLst>
          </p:nvPr>
        </p:nvGraphicFramePr>
        <p:xfrm>
          <a:off x="1403523" y="4133949"/>
          <a:ext cx="4864100" cy="508000"/>
        </p:xfrm>
        <a:graphic>
          <a:graphicData uri="http://schemas.openxmlformats.org/presentationml/2006/ole">
            <mc:AlternateContent xmlns:mc="http://schemas.openxmlformats.org/markup-compatibility/2006">
              <mc:Choice xmlns:v="urn:schemas-microsoft-com:vml" Requires="v">
                <p:oleObj name="Equation" r:id="rId7" imgW="4864100" imgH="508000" progId="Equation.3">
                  <p:embed/>
                </p:oleObj>
              </mc:Choice>
              <mc:Fallback>
                <p:oleObj name="Equation" r:id="rId7" imgW="4864100" imgH="508000" progId="Equation.3">
                  <p:embed/>
                  <p:pic>
                    <p:nvPicPr>
                      <p:cNvPr id="8217" name="Object 25">
                        <a:extLst>
                          <a:ext uri="{FF2B5EF4-FFF2-40B4-BE49-F238E27FC236}">
                            <a16:creationId xmlns:a16="http://schemas.microsoft.com/office/drawing/2014/main" id="{814AA7B4-86A3-4A1E-8CCE-F7EB7EF5DE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523" y="4133949"/>
                        <a:ext cx="48641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28">
            <a:extLst>
              <a:ext uri="{FF2B5EF4-FFF2-40B4-BE49-F238E27FC236}">
                <a16:creationId xmlns:a16="http://schemas.microsoft.com/office/drawing/2014/main" id="{17E879D2-19F2-40DA-AC54-AD0E5A5213C0}"/>
              </a:ext>
            </a:extLst>
          </p:cNvPr>
          <p:cNvGraphicFramePr>
            <a:graphicFrameLocks noChangeAspect="1"/>
          </p:cNvGraphicFramePr>
          <p:nvPr>
            <p:extLst>
              <p:ext uri="{D42A27DB-BD31-4B8C-83A1-F6EECF244321}">
                <p14:modId xmlns:p14="http://schemas.microsoft.com/office/powerpoint/2010/main" val="2901501650"/>
              </p:ext>
            </p:extLst>
          </p:nvPr>
        </p:nvGraphicFramePr>
        <p:xfrm>
          <a:off x="3622848" y="4905474"/>
          <a:ext cx="5016500" cy="520700"/>
        </p:xfrm>
        <a:graphic>
          <a:graphicData uri="http://schemas.openxmlformats.org/presentationml/2006/ole">
            <mc:AlternateContent xmlns:mc="http://schemas.openxmlformats.org/markup-compatibility/2006">
              <mc:Choice xmlns:v="urn:schemas-microsoft-com:vml" Requires="v">
                <p:oleObj name="Equation" r:id="rId9" imgW="4972050" imgH="476340" progId="Equation.3">
                  <p:embed/>
                </p:oleObj>
              </mc:Choice>
              <mc:Fallback>
                <p:oleObj name="Equation" r:id="rId9" imgW="4972050" imgH="476340" progId="Equation.3">
                  <p:embed/>
                  <p:pic>
                    <p:nvPicPr>
                      <p:cNvPr id="8220" name="Object 28">
                        <a:extLst>
                          <a:ext uri="{FF2B5EF4-FFF2-40B4-BE49-F238E27FC236}">
                            <a16:creationId xmlns:a16="http://schemas.microsoft.com/office/drawing/2014/main" id="{1CBBC560-2C03-4306-956E-9DB56E842D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2848" y="4905474"/>
                        <a:ext cx="50165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1">
            <a:extLst>
              <a:ext uri="{FF2B5EF4-FFF2-40B4-BE49-F238E27FC236}">
                <a16:creationId xmlns:a16="http://schemas.microsoft.com/office/drawing/2014/main" id="{11DF4AB5-7E4E-4406-B55D-C2B9AF1F721B}"/>
              </a:ext>
            </a:extLst>
          </p:cNvPr>
          <p:cNvSpPr>
            <a:spLocks noChangeArrowheads="1"/>
          </p:cNvSpPr>
          <p:nvPr/>
        </p:nvSpPr>
        <p:spPr bwMode="auto">
          <a:xfrm>
            <a:off x="1317798" y="4926112"/>
            <a:ext cx="2446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sym typeface="Math1" pitchFamily="2" charset="2"/>
              </a:rPr>
              <a:t>需要检验假设:</a:t>
            </a:r>
          </a:p>
        </p:txBody>
      </p:sp>
      <p:graphicFrame>
        <p:nvGraphicFramePr>
          <p:cNvPr id="12" name="Object 36">
            <a:extLst>
              <a:ext uri="{FF2B5EF4-FFF2-40B4-BE49-F238E27FC236}">
                <a16:creationId xmlns:a16="http://schemas.microsoft.com/office/drawing/2014/main" id="{044F4975-B6DF-49CD-901F-A184702BC1E1}"/>
              </a:ext>
            </a:extLst>
          </p:cNvPr>
          <p:cNvGraphicFramePr>
            <a:graphicFrameLocks noChangeAspect="1"/>
          </p:cNvGraphicFramePr>
          <p:nvPr>
            <p:extLst>
              <p:ext uri="{D42A27DB-BD31-4B8C-83A1-F6EECF244321}">
                <p14:modId xmlns:p14="http://schemas.microsoft.com/office/powerpoint/2010/main" val="1874181663"/>
              </p:ext>
            </p:extLst>
          </p:nvPr>
        </p:nvGraphicFramePr>
        <p:xfrm>
          <a:off x="1403523" y="2619474"/>
          <a:ext cx="7340600" cy="520700"/>
        </p:xfrm>
        <a:graphic>
          <a:graphicData uri="http://schemas.openxmlformats.org/presentationml/2006/ole">
            <mc:AlternateContent xmlns:mc="http://schemas.openxmlformats.org/markup-compatibility/2006">
              <mc:Choice xmlns:v="urn:schemas-microsoft-com:vml" Requires="v">
                <p:oleObj name="Equation" r:id="rId11" imgW="7340600" imgH="520700" progId="Equation.3">
                  <p:embed/>
                </p:oleObj>
              </mc:Choice>
              <mc:Fallback>
                <p:oleObj name="Equation" r:id="rId11" imgW="7340600" imgH="520700" progId="Equation.3">
                  <p:embed/>
                  <p:pic>
                    <p:nvPicPr>
                      <p:cNvPr id="8228" name="Object 36">
                        <a:extLst>
                          <a:ext uri="{FF2B5EF4-FFF2-40B4-BE49-F238E27FC236}">
                            <a16:creationId xmlns:a16="http://schemas.microsoft.com/office/drawing/2014/main" id="{F48A5263-5D3A-418E-87B2-9E5CB4896E7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523" y="2619474"/>
                        <a:ext cx="734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8">
            <a:extLst>
              <a:ext uri="{FF2B5EF4-FFF2-40B4-BE49-F238E27FC236}">
                <a16:creationId xmlns:a16="http://schemas.microsoft.com/office/drawing/2014/main" id="{3B246E8D-1AFE-4245-822B-5B1DC09D25FB}"/>
              </a:ext>
            </a:extLst>
          </p:cNvPr>
          <p:cNvGraphicFramePr>
            <a:graphicFrameLocks noChangeAspect="1"/>
          </p:cNvGraphicFramePr>
          <p:nvPr>
            <p:extLst>
              <p:ext uri="{D42A27DB-BD31-4B8C-83A1-F6EECF244321}">
                <p14:modId xmlns:p14="http://schemas.microsoft.com/office/powerpoint/2010/main" val="954051568"/>
              </p:ext>
            </p:extLst>
          </p:nvPr>
        </p:nvGraphicFramePr>
        <p:xfrm>
          <a:off x="1413048" y="3406874"/>
          <a:ext cx="6540500" cy="508000"/>
        </p:xfrm>
        <a:graphic>
          <a:graphicData uri="http://schemas.openxmlformats.org/presentationml/2006/ole">
            <mc:AlternateContent xmlns:mc="http://schemas.openxmlformats.org/markup-compatibility/2006">
              <mc:Choice xmlns:v="urn:schemas-microsoft-com:vml" Requires="v">
                <p:oleObj name="Equation" r:id="rId13" imgW="6540500" imgH="508000" progId="Equation.3">
                  <p:embed/>
                </p:oleObj>
              </mc:Choice>
              <mc:Fallback>
                <p:oleObj name="Equation" r:id="rId13" imgW="6540500" imgH="508000" progId="Equation.3">
                  <p:embed/>
                  <p:pic>
                    <p:nvPicPr>
                      <p:cNvPr id="8230" name="Object 38">
                        <a:extLst>
                          <a:ext uri="{FF2B5EF4-FFF2-40B4-BE49-F238E27FC236}">
                            <a16:creationId xmlns:a16="http://schemas.microsoft.com/office/drawing/2014/main" id="{33201197-73DE-4B83-BD82-105B6CF4F8C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3048" y="3406874"/>
                        <a:ext cx="6540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45221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2050">
            <a:extLst>
              <a:ext uri="{FF2B5EF4-FFF2-40B4-BE49-F238E27FC236}">
                <a16:creationId xmlns:a16="http://schemas.microsoft.com/office/drawing/2014/main" id="{1EEED923-3BF4-441C-A462-C512E74710E7}"/>
              </a:ext>
            </a:extLst>
          </p:cNvPr>
          <p:cNvGraphicFramePr>
            <a:graphicFrameLocks noChangeAspect="1"/>
          </p:cNvGraphicFramePr>
          <p:nvPr>
            <p:extLst>
              <p:ext uri="{D42A27DB-BD31-4B8C-83A1-F6EECF244321}">
                <p14:modId xmlns:p14="http://schemas.microsoft.com/office/powerpoint/2010/main" val="2932752450"/>
              </p:ext>
            </p:extLst>
          </p:nvPr>
        </p:nvGraphicFramePr>
        <p:xfrm>
          <a:off x="1130374" y="939900"/>
          <a:ext cx="2349500" cy="444500"/>
        </p:xfrm>
        <a:graphic>
          <a:graphicData uri="http://schemas.openxmlformats.org/presentationml/2006/ole">
            <mc:AlternateContent xmlns:mc="http://schemas.openxmlformats.org/markup-compatibility/2006">
              <mc:Choice xmlns:v="urn:schemas-microsoft-com:vml" Requires="v">
                <p:oleObj name="Equation" r:id="rId3" imgW="2349500" imgH="444500" progId="Equation.3">
                  <p:embed/>
                </p:oleObj>
              </mc:Choice>
              <mc:Fallback>
                <p:oleObj name="Equation" r:id="rId3" imgW="2349500" imgH="444500" progId="Equation.3">
                  <p:embed/>
                  <p:pic>
                    <p:nvPicPr>
                      <p:cNvPr id="32770" name="Object 2050">
                        <a:extLst>
                          <a:ext uri="{FF2B5EF4-FFF2-40B4-BE49-F238E27FC236}">
                            <a16:creationId xmlns:a16="http://schemas.microsoft.com/office/drawing/2014/main" id="{29750DAF-24F8-414D-B69E-2E00C79A9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374" y="939900"/>
                        <a:ext cx="23495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051">
            <a:extLst>
              <a:ext uri="{FF2B5EF4-FFF2-40B4-BE49-F238E27FC236}">
                <a16:creationId xmlns:a16="http://schemas.microsoft.com/office/drawing/2014/main" id="{AFA2140A-6CAE-47DB-A44A-23B09C410C0D}"/>
              </a:ext>
            </a:extLst>
          </p:cNvPr>
          <p:cNvGraphicFramePr>
            <a:graphicFrameLocks noChangeAspect="1"/>
          </p:cNvGraphicFramePr>
          <p:nvPr>
            <p:extLst>
              <p:ext uri="{D42A27DB-BD31-4B8C-83A1-F6EECF244321}">
                <p14:modId xmlns:p14="http://schemas.microsoft.com/office/powerpoint/2010/main" val="3339841123"/>
              </p:ext>
            </p:extLst>
          </p:nvPr>
        </p:nvGraphicFramePr>
        <p:xfrm>
          <a:off x="3294137" y="836712"/>
          <a:ext cx="4241800" cy="508000"/>
        </p:xfrm>
        <a:graphic>
          <a:graphicData uri="http://schemas.openxmlformats.org/presentationml/2006/ole">
            <mc:AlternateContent xmlns:mc="http://schemas.openxmlformats.org/markup-compatibility/2006">
              <mc:Choice xmlns:v="urn:schemas-microsoft-com:vml" Requires="v">
                <p:oleObj name="Equation" r:id="rId5" imgW="4241800" imgH="508000" progId="Equation.3">
                  <p:embed/>
                </p:oleObj>
              </mc:Choice>
              <mc:Fallback>
                <p:oleObj name="Equation" r:id="rId5" imgW="4241800" imgH="508000" progId="Equation.3">
                  <p:embed/>
                  <p:pic>
                    <p:nvPicPr>
                      <p:cNvPr id="94211" name="Object 2051">
                        <a:extLst>
                          <a:ext uri="{FF2B5EF4-FFF2-40B4-BE49-F238E27FC236}">
                            <a16:creationId xmlns:a16="http://schemas.microsoft.com/office/drawing/2014/main" id="{21CC3D7C-BCA9-4CDE-8A24-87DD7362A0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4137" y="836712"/>
                        <a:ext cx="42418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2052">
            <a:extLst>
              <a:ext uri="{FF2B5EF4-FFF2-40B4-BE49-F238E27FC236}">
                <a16:creationId xmlns:a16="http://schemas.microsoft.com/office/drawing/2014/main" id="{7B07C8E4-6A78-481E-81C5-56D495BDE45E}"/>
              </a:ext>
            </a:extLst>
          </p:cNvPr>
          <p:cNvGraphicFramePr>
            <a:graphicFrameLocks noChangeAspect="1"/>
          </p:cNvGraphicFramePr>
          <p:nvPr>
            <p:extLst>
              <p:ext uri="{D42A27DB-BD31-4B8C-83A1-F6EECF244321}">
                <p14:modId xmlns:p14="http://schemas.microsoft.com/office/powerpoint/2010/main" val="1392877719"/>
              </p:ext>
            </p:extLst>
          </p:nvPr>
        </p:nvGraphicFramePr>
        <p:xfrm>
          <a:off x="1141487" y="1714600"/>
          <a:ext cx="2324100" cy="431800"/>
        </p:xfrm>
        <a:graphic>
          <a:graphicData uri="http://schemas.openxmlformats.org/presentationml/2006/ole">
            <mc:AlternateContent xmlns:mc="http://schemas.openxmlformats.org/markup-compatibility/2006">
              <mc:Choice xmlns:v="urn:schemas-microsoft-com:vml" Requires="v">
                <p:oleObj name="Equation" r:id="rId7" imgW="2324100" imgH="431800" progId="Equation.3">
                  <p:embed/>
                </p:oleObj>
              </mc:Choice>
              <mc:Fallback>
                <p:oleObj name="Equation" r:id="rId7" imgW="2324100" imgH="431800" progId="Equation.3">
                  <p:embed/>
                  <p:pic>
                    <p:nvPicPr>
                      <p:cNvPr id="94212" name="Object 2052">
                        <a:extLst>
                          <a:ext uri="{FF2B5EF4-FFF2-40B4-BE49-F238E27FC236}">
                            <a16:creationId xmlns:a16="http://schemas.microsoft.com/office/drawing/2014/main" id="{0102790C-5801-464D-8973-D28493E62D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1487" y="1714600"/>
                        <a:ext cx="2324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2054">
            <a:extLst>
              <a:ext uri="{FF2B5EF4-FFF2-40B4-BE49-F238E27FC236}">
                <a16:creationId xmlns:a16="http://schemas.microsoft.com/office/drawing/2014/main" id="{DD3702A6-344C-44FB-B325-13E9A6CE1D6E}"/>
              </a:ext>
            </a:extLst>
          </p:cNvPr>
          <p:cNvGraphicFramePr>
            <a:graphicFrameLocks noChangeAspect="1"/>
          </p:cNvGraphicFramePr>
          <p:nvPr>
            <p:extLst>
              <p:ext uri="{D42A27DB-BD31-4B8C-83A1-F6EECF244321}">
                <p14:modId xmlns:p14="http://schemas.microsoft.com/office/powerpoint/2010/main" val="3327396975"/>
              </p:ext>
            </p:extLst>
          </p:nvPr>
        </p:nvGraphicFramePr>
        <p:xfrm>
          <a:off x="3348112" y="1654275"/>
          <a:ext cx="4254500" cy="508000"/>
        </p:xfrm>
        <a:graphic>
          <a:graphicData uri="http://schemas.openxmlformats.org/presentationml/2006/ole">
            <mc:AlternateContent xmlns:mc="http://schemas.openxmlformats.org/markup-compatibility/2006">
              <mc:Choice xmlns:v="urn:schemas-microsoft-com:vml" Requires="v">
                <p:oleObj name="Equation" r:id="rId9" imgW="4254500" imgH="508000" progId="Equation.3">
                  <p:embed/>
                </p:oleObj>
              </mc:Choice>
              <mc:Fallback>
                <p:oleObj name="Equation" r:id="rId9" imgW="4254500" imgH="508000" progId="Equation.3">
                  <p:embed/>
                  <p:pic>
                    <p:nvPicPr>
                      <p:cNvPr id="94214" name="Object 2054">
                        <a:extLst>
                          <a:ext uri="{FF2B5EF4-FFF2-40B4-BE49-F238E27FC236}">
                            <a16:creationId xmlns:a16="http://schemas.microsoft.com/office/drawing/2014/main" id="{767256EE-6271-4B6F-981D-2B60BD2BE3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112" y="1654275"/>
                        <a:ext cx="42545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2055">
            <a:extLst>
              <a:ext uri="{FF2B5EF4-FFF2-40B4-BE49-F238E27FC236}">
                <a16:creationId xmlns:a16="http://schemas.microsoft.com/office/drawing/2014/main" id="{CF8A9BBD-FA05-43F3-AD25-02BDFC0E1EE6}"/>
              </a:ext>
            </a:extLst>
          </p:cNvPr>
          <p:cNvGraphicFramePr>
            <a:graphicFrameLocks noChangeAspect="1"/>
          </p:cNvGraphicFramePr>
          <p:nvPr>
            <p:extLst>
              <p:ext uri="{D42A27DB-BD31-4B8C-83A1-F6EECF244321}">
                <p14:modId xmlns:p14="http://schemas.microsoft.com/office/powerpoint/2010/main" val="3803358032"/>
              </p:ext>
            </p:extLst>
          </p:nvPr>
        </p:nvGraphicFramePr>
        <p:xfrm>
          <a:off x="1130374" y="2614712"/>
          <a:ext cx="2324100" cy="431800"/>
        </p:xfrm>
        <a:graphic>
          <a:graphicData uri="http://schemas.openxmlformats.org/presentationml/2006/ole">
            <mc:AlternateContent xmlns:mc="http://schemas.openxmlformats.org/markup-compatibility/2006">
              <mc:Choice xmlns:v="urn:schemas-microsoft-com:vml" Requires="v">
                <p:oleObj name="Equation" r:id="rId11" imgW="2324100" imgH="431800" progId="Equation.3">
                  <p:embed/>
                </p:oleObj>
              </mc:Choice>
              <mc:Fallback>
                <p:oleObj name="Equation" r:id="rId11" imgW="2324100" imgH="431800" progId="Equation.3">
                  <p:embed/>
                  <p:pic>
                    <p:nvPicPr>
                      <p:cNvPr id="94215" name="Object 2055">
                        <a:extLst>
                          <a:ext uri="{FF2B5EF4-FFF2-40B4-BE49-F238E27FC236}">
                            <a16:creationId xmlns:a16="http://schemas.microsoft.com/office/drawing/2014/main" id="{64EF4732-C675-4244-BC34-1978A20B31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0374" y="2614712"/>
                        <a:ext cx="23241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2056">
            <a:extLst>
              <a:ext uri="{FF2B5EF4-FFF2-40B4-BE49-F238E27FC236}">
                <a16:creationId xmlns:a16="http://schemas.microsoft.com/office/drawing/2014/main" id="{31622DDB-EA70-4D33-BDE0-501CB49D9AEF}"/>
              </a:ext>
            </a:extLst>
          </p:cNvPr>
          <p:cNvGraphicFramePr>
            <a:graphicFrameLocks noChangeAspect="1"/>
          </p:cNvGraphicFramePr>
          <p:nvPr>
            <p:extLst>
              <p:ext uri="{D42A27DB-BD31-4B8C-83A1-F6EECF244321}">
                <p14:modId xmlns:p14="http://schemas.microsoft.com/office/powerpoint/2010/main" val="631314336"/>
              </p:ext>
            </p:extLst>
          </p:nvPr>
        </p:nvGraphicFramePr>
        <p:xfrm>
          <a:off x="3340174" y="2371825"/>
          <a:ext cx="4267200" cy="1028700"/>
        </p:xfrm>
        <a:graphic>
          <a:graphicData uri="http://schemas.openxmlformats.org/presentationml/2006/ole">
            <mc:AlternateContent xmlns:mc="http://schemas.openxmlformats.org/markup-compatibility/2006">
              <mc:Choice xmlns:v="urn:schemas-microsoft-com:vml" Requires="v">
                <p:oleObj name="Equation" r:id="rId12" imgW="4229010" imgH="980985" progId="Equation.3">
                  <p:embed/>
                </p:oleObj>
              </mc:Choice>
              <mc:Fallback>
                <p:oleObj name="Equation" r:id="rId12" imgW="4229010" imgH="980985" progId="Equation.3">
                  <p:embed/>
                  <p:pic>
                    <p:nvPicPr>
                      <p:cNvPr id="94216" name="Object 2056">
                        <a:extLst>
                          <a:ext uri="{FF2B5EF4-FFF2-40B4-BE49-F238E27FC236}">
                            <a16:creationId xmlns:a16="http://schemas.microsoft.com/office/drawing/2014/main" id="{DDCD1ADD-32A0-49DF-8FB1-650CCA25405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0174" y="2371825"/>
                        <a:ext cx="42672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2057">
            <a:extLst>
              <a:ext uri="{FF2B5EF4-FFF2-40B4-BE49-F238E27FC236}">
                <a16:creationId xmlns:a16="http://schemas.microsoft.com/office/drawing/2014/main" id="{27742BEB-DB49-4D40-841D-278342D3845B}"/>
              </a:ext>
            </a:extLst>
          </p:cNvPr>
          <p:cNvGraphicFramePr>
            <a:graphicFrameLocks noChangeAspect="1"/>
          </p:cNvGraphicFramePr>
          <p:nvPr>
            <p:extLst>
              <p:ext uri="{D42A27DB-BD31-4B8C-83A1-F6EECF244321}">
                <p14:modId xmlns:p14="http://schemas.microsoft.com/office/powerpoint/2010/main" val="1158364396"/>
              </p:ext>
            </p:extLst>
          </p:nvPr>
        </p:nvGraphicFramePr>
        <p:xfrm>
          <a:off x="7504035" y="2368069"/>
          <a:ext cx="4495800" cy="1028700"/>
        </p:xfrm>
        <a:graphic>
          <a:graphicData uri="http://schemas.openxmlformats.org/presentationml/2006/ole">
            <mc:AlternateContent xmlns:mc="http://schemas.openxmlformats.org/markup-compatibility/2006">
              <mc:Choice xmlns:v="urn:schemas-microsoft-com:vml" Requires="v">
                <p:oleObj name="Equation" r:id="rId14" imgW="4457700" imgH="980985" progId="Equation.3">
                  <p:embed/>
                </p:oleObj>
              </mc:Choice>
              <mc:Fallback>
                <p:oleObj name="Equation" r:id="rId14" imgW="4457700" imgH="980985" progId="Equation.3">
                  <p:embed/>
                  <p:pic>
                    <p:nvPicPr>
                      <p:cNvPr id="94217" name="Object 2057">
                        <a:extLst>
                          <a:ext uri="{FF2B5EF4-FFF2-40B4-BE49-F238E27FC236}">
                            <a16:creationId xmlns:a16="http://schemas.microsoft.com/office/drawing/2014/main" id="{61FF3981-3C2C-42D5-8083-312E03C1F44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04035" y="2368069"/>
                        <a:ext cx="44958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2058">
            <a:extLst>
              <a:ext uri="{FF2B5EF4-FFF2-40B4-BE49-F238E27FC236}">
                <a16:creationId xmlns:a16="http://schemas.microsoft.com/office/drawing/2014/main" id="{1DF705F2-A93A-43ED-8F7B-5DE14C7D0BF6}"/>
              </a:ext>
            </a:extLst>
          </p:cNvPr>
          <p:cNvGraphicFramePr>
            <a:graphicFrameLocks noChangeAspect="1"/>
          </p:cNvGraphicFramePr>
          <p:nvPr>
            <p:extLst>
              <p:ext uri="{D42A27DB-BD31-4B8C-83A1-F6EECF244321}">
                <p14:modId xmlns:p14="http://schemas.microsoft.com/office/powerpoint/2010/main" val="1579216028"/>
              </p:ext>
            </p:extLst>
          </p:nvPr>
        </p:nvGraphicFramePr>
        <p:xfrm>
          <a:off x="1143074" y="3501008"/>
          <a:ext cx="4102100" cy="431800"/>
        </p:xfrm>
        <a:graphic>
          <a:graphicData uri="http://schemas.openxmlformats.org/presentationml/2006/ole">
            <mc:AlternateContent xmlns:mc="http://schemas.openxmlformats.org/markup-compatibility/2006">
              <mc:Choice xmlns:v="urn:schemas-microsoft-com:vml" Requires="v">
                <p:oleObj name="Equation" r:id="rId16" imgW="4102100" imgH="431800" progId="Equation.3">
                  <p:embed/>
                </p:oleObj>
              </mc:Choice>
              <mc:Fallback>
                <p:oleObj name="Equation" r:id="rId16" imgW="4102100" imgH="431800" progId="Equation.3">
                  <p:embed/>
                  <p:pic>
                    <p:nvPicPr>
                      <p:cNvPr id="94218" name="Object 2058">
                        <a:extLst>
                          <a:ext uri="{FF2B5EF4-FFF2-40B4-BE49-F238E27FC236}">
                            <a16:creationId xmlns:a16="http://schemas.microsoft.com/office/drawing/2014/main" id="{4DC0C2E6-6A15-424F-8389-A30C61BB07A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3074" y="3501008"/>
                        <a:ext cx="4102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059">
            <a:extLst>
              <a:ext uri="{FF2B5EF4-FFF2-40B4-BE49-F238E27FC236}">
                <a16:creationId xmlns:a16="http://schemas.microsoft.com/office/drawing/2014/main" id="{2A1B0CE7-703B-479D-973B-8F3DE90E6BBF}"/>
              </a:ext>
            </a:extLst>
          </p:cNvPr>
          <p:cNvGraphicFramePr>
            <a:graphicFrameLocks noChangeAspect="1"/>
          </p:cNvGraphicFramePr>
          <p:nvPr>
            <p:extLst>
              <p:ext uri="{D42A27DB-BD31-4B8C-83A1-F6EECF244321}">
                <p14:modId xmlns:p14="http://schemas.microsoft.com/office/powerpoint/2010/main" val="1014633688"/>
              </p:ext>
            </p:extLst>
          </p:nvPr>
        </p:nvGraphicFramePr>
        <p:xfrm>
          <a:off x="1176734" y="4247133"/>
          <a:ext cx="3644900" cy="444500"/>
        </p:xfrm>
        <a:graphic>
          <a:graphicData uri="http://schemas.openxmlformats.org/presentationml/2006/ole">
            <mc:AlternateContent xmlns:mc="http://schemas.openxmlformats.org/markup-compatibility/2006">
              <mc:Choice xmlns:v="urn:schemas-microsoft-com:vml" Requires="v">
                <p:oleObj name="Equation" r:id="rId18" imgW="3644900" imgH="444500" progId="Equation.3">
                  <p:embed/>
                </p:oleObj>
              </mc:Choice>
              <mc:Fallback>
                <p:oleObj name="Equation" r:id="rId18" imgW="3644900" imgH="444500" progId="Equation.3">
                  <p:embed/>
                  <p:pic>
                    <p:nvPicPr>
                      <p:cNvPr id="94219" name="Object 2059">
                        <a:extLst>
                          <a:ext uri="{FF2B5EF4-FFF2-40B4-BE49-F238E27FC236}">
                            <a16:creationId xmlns:a16="http://schemas.microsoft.com/office/drawing/2014/main" id="{1FB0E8C6-E007-4C3A-92B5-7B502C77D41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76734" y="4247133"/>
                        <a:ext cx="3644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060">
            <a:extLst>
              <a:ext uri="{FF2B5EF4-FFF2-40B4-BE49-F238E27FC236}">
                <a16:creationId xmlns:a16="http://schemas.microsoft.com/office/drawing/2014/main" id="{A049397E-ED5F-48D7-B8DE-85E91222CFF4}"/>
              </a:ext>
            </a:extLst>
          </p:cNvPr>
          <p:cNvGraphicFramePr>
            <a:graphicFrameLocks noChangeAspect="1"/>
          </p:cNvGraphicFramePr>
          <p:nvPr>
            <p:extLst>
              <p:ext uri="{D42A27DB-BD31-4B8C-83A1-F6EECF244321}">
                <p14:modId xmlns:p14="http://schemas.microsoft.com/office/powerpoint/2010/main" val="3902180111"/>
              </p:ext>
            </p:extLst>
          </p:nvPr>
        </p:nvGraphicFramePr>
        <p:xfrm>
          <a:off x="4466034" y="3923283"/>
          <a:ext cx="2781300" cy="1066800"/>
        </p:xfrm>
        <a:graphic>
          <a:graphicData uri="http://schemas.openxmlformats.org/presentationml/2006/ole">
            <mc:AlternateContent xmlns:mc="http://schemas.openxmlformats.org/markup-compatibility/2006">
              <mc:Choice xmlns:v="urn:schemas-microsoft-com:vml" Requires="v">
                <p:oleObj name="Equation" r:id="rId20" imgW="2781300" imgH="1066800" progId="Equation.3">
                  <p:embed/>
                </p:oleObj>
              </mc:Choice>
              <mc:Fallback>
                <p:oleObj name="Equation" r:id="rId20" imgW="2781300" imgH="1066800" progId="Equation.3">
                  <p:embed/>
                  <p:pic>
                    <p:nvPicPr>
                      <p:cNvPr id="94220" name="Object 2060">
                        <a:extLst>
                          <a:ext uri="{FF2B5EF4-FFF2-40B4-BE49-F238E27FC236}">
                            <a16:creationId xmlns:a16="http://schemas.microsoft.com/office/drawing/2014/main" id="{E608E012-7EF1-47CD-86CD-25D858EB3E2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6034" y="3923283"/>
                        <a:ext cx="27813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2">
            <a:extLst>
              <a:ext uri="{FF2B5EF4-FFF2-40B4-BE49-F238E27FC236}">
                <a16:creationId xmlns:a16="http://schemas.microsoft.com/office/drawing/2014/main" id="{46E93AFE-AC58-47C6-8707-0E467A2F54EF}"/>
              </a:ext>
            </a:extLst>
          </p:cNvPr>
          <p:cNvGraphicFramePr>
            <a:graphicFrameLocks noChangeAspect="1"/>
          </p:cNvGraphicFramePr>
          <p:nvPr>
            <p:extLst>
              <p:ext uri="{D42A27DB-BD31-4B8C-83A1-F6EECF244321}">
                <p14:modId xmlns:p14="http://schemas.microsoft.com/office/powerpoint/2010/main" val="1958283426"/>
              </p:ext>
            </p:extLst>
          </p:nvPr>
        </p:nvGraphicFramePr>
        <p:xfrm>
          <a:off x="4448175" y="5177599"/>
          <a:ext cx="6642100" cy="1054100"/>
        </p:xfrm>
        <a:graphic>
          <a:graphicData uri="http://schemas.openxmlformats.org/presentationml/2006/ole">
            <mc:AlternateContent xmlns:mc="http://schemas.openxmlformats.org/markup-compatibility/2006">
              <mc:Choice xmlns:v="urn:schemas-microsoft-com:vml" Requires="v">
                <p:oleObj name="Equation" r:id="rId22" imgW="6642100" imgH="1054100" progId="Equation.3">
                  <p:embed/>
                </p:oleObj>
              </mc:Choice>
              <mc:Fallback>
                <p:oleObj name="Equation" r:id="rId22" imgW="6642100" imgH="1054100" progId="Equation.3">
                  <p:embed/>
                  <p:pic>
                    <p:nvPicPr>
                      <p:cNvPr id="33794" name="Object 2">
                        <a:extLst>
                          <a:ext uri="{FF2B5EF4-FFF2-40B4-BE49-F238E27FC236}">
                            <a16:creationId xmlns:a16="http://schemas.microsoft.com/office/drawing/2014/main" id="{92B10F79-401D-4B5A-BEE1-387C9740275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48175" y="5177599"/>
                        <a:ext cx="66421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475896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3">
            <a:extLst>
              <a:ext uri="{FF2B5EF4-FFF2-40B4-BE49-F238E27FC236}">
                <a16:creationId xmlns:a16="http://schemas.microsoft.com/office/drawing/2014/main" id="{6F8E3CEA-8ACC-4FAC-B1EF-CCADA96FDFB2}"/>
              </a:ext>
            </a:extLst>
          </p:cNvPr>
          <p:cNvGraphicFramePr>
            <a:graphicFrameLocks noChangeAspect="1"/>
          </p:cNvGraphicFramePr>
          <p:nvPr>
            <p:extLst>
              <p:ext uri="{D42A27DB-BD31-4B8C-83A1-F6EECF244321}">
                <p14:modId xmlns:p14="http://schemas.microsoft.com/office/powerpoint/2010/main" val="3076357104"/>
              </p:ext>
            </p:extLst>
          </p:nvPr>
        </p:nvGraphicFramePr>
        <p:xfrm>
          <a:off x="889000" y="836712"/>
          <a:ext cx="5207000" cy="444500"/>
        </p:xfrm>
        <a:graphic>
          <a:graphicData uri="http://schemas.openxmlformats.org/presentationml/2006/ole">
            <mc:AlternateContent xmlns:mc="http://schemas.openxmlformats.org/markup-compatibility/2006">
              <mc:Choice xmlns:v="urn:schemas-microsoft-com:vml" Requires="v">
                <p:oleObj name="Equation" r:id="rId3" imgW="5207000" imgH="444500" progId="Equation.3">
                  <p:embed/>
                </p:oleObj>
              </mc:Choice>
              <mc:Fallback>
                <p:oleObj name="Equation" r:id="rId3" imgW="5207000" imgH="444500" progId="Equation.3">
                  <p:embed/>
                  <p:pic>
                    <p:nvPicPr>
                      <p:cNvPr id="95235" name="Object 3">
                        <a:extLst>
                          <a:ext uri="{FF2B5EF4-FFF2-40B4-BE49-F238E27FC236}">
                            <a16:creationId xmlns:a16="http://schemas.microsoft.com/office/drawing/2014/main" id="{CAEB22BD-0003-4EA6-BFDB-016D5C22F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0" y="836712"/>
                        <a:ext cx="5207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a:extLst>
              <a:ext uri="{FF2B5EF4-FFF2-40B4-BE49-F238E27FC236}">
                <a16:creationId xmlns:a16="http://schemas.microsoft.com/office/drawing/2014/main" id="{135C583B-CE37-4DA2-A8E0-10D888DF1ABE}"/>
              </a:ext>
            </a:extLst>
          </p:cNvPr>
          <p:cNvGraphicFramePr>
            <a:graphicFrameLocks noChangeAspect="1"/>
          </p:cNvGraphicFramePr>
          <p:nvPr>
            <p:extLst>
              <p:ext uri="{D42A27DB-BD31-4B8C-83A1-F6EECF244321}">
                <p14:modId xmlns:p14="http://schemas.microsoft.com/office/powerpoint/2010/main" val="3170296160"/>
              </p:ext>
            </p:extLst>
          </p:nvPr>
        </p:nvGraphicFramePr>
        <p:xfrm>
          <a:off x="914400" y="1522512"/>
          <a:ext cx="5080000" cy="1066800"/>
        </p:xfrm>
        <a:graphic>
          <a:graphicData uri="http://schemas.openxmlformats.org/presentationml/2006/ole">
            <mc:AlternateContent xmlns:mc="http://schemas.openxmlformats.org/markup-compatibility/2006">
              <mc:Choice xmlns:v="urn:schemas-microsoft-com:vml" Requires="v">
                <p:oleObj name="Equation" r:id="rId5" imgW="5029290" imgH="1028700" progId="Equation.3">
                  <p:embed/>
                </p:oleObj>
              </mc:Choice>
              <mc:Fallback>
                <p:oleObj name="Equation" r:id="rId5" imgW="5029290" imgH="1028700" progId="Equation.3">
                  <p:embed/>
                  <p:pic>
                    <p:nvPicPr>
                      <p:cNvPr id="95236" name="Object 4">
                        <a:extLst>
                          <a:ext uri="{FF2B5EF4-FFF2-40B4-BE49-F238E27FC236}">
                            <a16:creationId xmlns:a16="http://schemas.microsoft.com/office/drawing/2014/main" id="{D4597256-5F02-498C-8447-3151A2B94B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522512"/>
                        <a:ext cx="508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0D9FF235-240E-4C40-BC3C-8E91AB3C70C3}"/>
              </a:ext>
            </a:extLst>
          </p:cNvPr>
          <p:cNvGraphicFramePr>
            <a:graphicFrameLocks noChangeAspect="1"/>
          </p:cNvGraphicFramePr>
          <p:nvPr>
            <p:extLst>
              <p:ext uri="{D42A27DB-BD31-4B8C-83A1-F6EECF244321}">
                <p14:modId xmlns:p14="http://schemas.microsoft.com/office/powerpoint/2010/main" val="1683953581"/>
              </p:ext>
            </p:extLst>
          </p:nvPr>
        </p:nvGraphicFramePr>
        <p:xfrm>
          <a:off x="4012406" y="2639318"/>
          <a:ext cx="4165600" cy="1028700"/>
        </p:xfrm>
        <a:graphic>
          <a:graphicData uri="http://schemas.openxmlformats.org/presentationml/2006/ole">
            <mc:AlternateContent xmlns:mc="http://schemas.openxmlformats.org/markup-compatibility/2006">
              <mc:Choice xmlns:v="urn:schemas-microsoft-com:vml" Requires="v">
                <p:oleObj name="Equation" r:id="rId7" imgW="4165600" imgH="1028700" progId="Equation.3">
                  <p:embed/>
                </p:oleObj>
              </mc:Choice>
              <mc:Fallback>
                <p:oleObj name="Equation" r:id="rId7" imgW="4165600" imgH="1028700" progId="Equation.3">
                  <p:embed/>
                  <p:pic>
                    <p:nvPicPr>
                      <p:cNvPr id="95238" name="Object 6">
                        <a:extLst>
                          <a:ext uri="{FF2B5EF4-FFF2-40B4-BE49-F238E27FC236}">
                            <a16:creationId xmlns:a16="http://schemas.microsoft.com/office/drawing/2014/main" id="{012CA5CC-6D61-42F5-B0F6-716C1D90C1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2406" y="2639318"/>
                        <a:ext cx="41656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11">
            <a:extLst>
              <a:ext uri="{FF2B5EF4-FFF2-40B4-BE49-F238E27FC236}">
                <a16:creationId xmlns:a16="http://schemas.microsoft.com/office/drawing/2014/main" id="{56032FBC-96C2-4466-8E31-55625A9A48DB}"/>
              </a:ext>
            </a:extLst>
          </p:cNvPr>
          <p:cNvSpPr>
            <a:spLocks noChangeArrowheads="1"/>
          </p:cNvSpPr>
          <p:nvPr/>
        </p:nvSpPr>
        <p:spPr bwMode="auto">
          <a:xfrm>
            <a:off x="838200" y="2894112"/>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Times New Roman" panose="02020603050405020304" pitchFamily="18" charset="0"/>
              </a:rPr>
              <a:t>根据</a:t>
            </a:r>
            <a:r>
              <a:rPr kumimoji="1" lang="zh-CN" altLang="en-US" sz="2800" b="1" dirty="0">
                <a:solidFill>
                  <a:srgbClr val="FF0000"/>
                </a:solidFill>
                <a:latin typeface="黑体" panose="02010609060101010101" pitchFamily="49" charset="-122"/>
                <a:ea typeface="黑体" panose="02010609060101010101" pitchFamily="49" charset="-122"/>
              </a:rPr>
              <a:t>第六章定理</a:t>
            </a:r>
            <a:r>
              <a:rPr kumimoji="1" lang="zh-CN" altLang="en-US" sz="2800" b="1" dirty="0">
                <a:latin typeface="Times New Roman" panose="02020603050405020304" pitchFamily="18" charset="0"/>
              </a:rPr>
              <a:t>知</a:t>
            </a:r>
          </a:p>
        </p:txBody>
      </p:sp>
      <p:graphicFrame>
        <p:nvGraphicFramePr>
          <p:cNvPr id="10" name="Object 73">
            <a:extLst>
              <a:ext uri="{FF2B5EF4-FFF2-40B4-BE49-F238E27FC236}">
                <a16:creationId xmlns:a16="http://schemas.microsoft.com/office/drawing/2014/main" id="{63D02C66-0DFF-483B-BBBE-22A924B45151}"/>
              </a:ext>
            </a:extLst>
          </p:cNvPr>
          <p:cNvGraphicFramePr>
            <a:graphicFrameLocks noChangeAspect="1"/>
          </p:cNvGraphicFramePr>
          <p:nvPr>
            <p:extLst>
              <p:ext uri="{D42A27DB-BD31-4B8C-83A1-F6EECF244321}">
                <p14:modId xmlns:p14="http://schemas.microsoft.com/office/powerpoint/2010/main" val="3993127524"/>
              </p:ext>
            </p:extLst>
          </p:nvPr>
        </p:nvGraphicFramePr>
        <p:xfrm>
          <a:off x="4267200" y="3861048"/>
          <a:ext cx="4064000" cy="1028700"/>
        </p:xfrm>
        <a:graphic>
          <a:graphicData uri="http://schemas.openxmlformats.org/presentationml/2006/ole">
            <mc:AlternateContent xmlns:mc="http://schemas.openxmlformats.org/markup-compatibility/2006">
              <mc:Choice xmlns:v="urn:schemas-microsoft-com:vml" Requires="v">
                <p:oleObj name="Equation" r:id="rId9" imgW="4064000" imgH="1028700" progId="Equation.3">
                  <p:embed/>
                </p:oleObj>
              </mc:Choice>
              <mc:Fallback>
                <p:oleObj name="Equation" r:id="rId9" imgW="4064000" imgH="1028700" progId="Equation.3">
                  <p:embed/>
                  <p:pic>
                    <p:nvPicPr>
                      <p:cNvPr id="9289" name="Object 73">
                        <a:extLst>
                          <a:ext uri="{FF2B5EF4-FFF2-40B4-BE49-F238E27FC236}">
                            <a16:creationId xmlns:a16="http://schemas.microsoft.com/office/drawing/2014/main" id="{9C241600-C626-46BE-9BFB-0DAA8D0B2A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3861048"/>
                        <a:ext cx="4064000" cy="1028700"/>
                      </a:xfrm>
                      <a:prstGeom prst="rect">
                        <a:avLst/>
                      </a:prstGeom>
                      <a:solidFill>
                        <a:srgbClr val="FFCCFF"/>
                      </a:solidFill>
                      <a:ln w="38100" cmpd="dbl">
                        <a:solidFill>
                          <a:srgbClr val="0099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75">
            <a:extLst>
              <a:ext uri="{FF2B5EF4-FFF2-40B4-BE49-F238E27FC236}">
                <a16:creationId xmlns:a16="http://schemas.microsoft.com/office/drawing/2014/main" id="{43109C63-E8BA-4706-9A44-1485E6CF29AD}"/>
              </a:ext>
            </a:extLst>
          </p:cNvPr>
          <p:cNvSpPr txBox="1">
            <a:spLocks noChangeArrowheads="1"/>
          </p:cNvSpPr>
          <p:nvPr/>
        </p:nvSpPr>
        <p:spPr bwMode="auto">
          <a:xfrm>
            <a:off x="838200" y="4083298"/>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检验问题的拒绝域为</a:t>
            </a:r>
          </a:p>
        </p:txBody>
      </p:sp>
      <p:sp>
        <p:nvSpPr>
          <p:cNvPr id="12" name="Text Box 76">
            <a:extLst>
              <a:ext uri="{FF2B5EF4-FFF2-40B4-BE49-F238E27FC236}">
                <a16:creationId xmlns:a16="http://schemas.microsoft.com/office/drawing/2014/main" id="{ED8E35A2-B8E7-4F5E-BB51-5E71B5CD5DF1}"/>
              </a:ext>
            </a:extLst>
          </p:cNvPr>
          <p:cNvSpPr txBox="1">
            <a:spLocks noChangeArrowheads="1"/>
          </p:cNvSpPr>
          <p:nvPr/>
        </p:nvSpPr>
        <p:spPr bwMode="auto">
          <a:xfrm>
            <a:off x="838200" y="5157192"/>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ea typeface="黑体" panose="02010609060101010101" pitchFamily="49" charset="-122"/>
              </a:rPr>
              <a:t>上述检验法称为 </a:t>
            </a:r>
            <a:r>
              <a:rPr kumimoji="1" lang="en-US" altLang="zh-CN" sz="2800" b="1" i="1" dirty="0">
                <a:solidFill>
                  <a:srgbClr val="0000FF"/>
                </a:solidFill>
                <a:latin typeface="Times New Roman" panose="02020603050405020304" pitchFamily="18" charset="0"/>
              </a:rPr>
              <a:t>F </a:t>
            </a:r>
            <a:r>
              <a:rPr kumimoji="1" lang="zh-CN" altLang="en-US" sz="2800" b="1" dirty="0">
                <a:solidFill>
                  <a:srgbClr val="0000FF"/>
                </a:solidFill>
                <a:latin typeface="Times New Roman" panose="02020603050405020304" pitchFamily="18" charset="0"/>
                <a:ea typeface="黑体" panose="02010609060101010101" pitchFamily="49" charset="-122"/>
              </a:rPr>
              <a:t>检验法</a:t>
            </a:r>
            <a:r>
              <a:rPr kumimoji="1" lang="zh-CN" altLang="en-US" sz="2800" b="1" dirty="0">
                <a:latin typeface="Times New Roman" panose="02020603050405020304" pitchFamily="18" charset="0"/>
                <a:ea typeface="黑体" panose="02010609060101010101" pitchFamily="49" charset="-122"/>
              </a:rPr>
              <a:t>.</a:t>
            </a:r>
            <a:endParaRPr kumimoji="1" lang="zh-CN" altLang="en-US" sz="2800" b="1" dirty="0">
              <a:solidFill>
                <a:schemeClr val="accent2"/>
              </a:solidFill>
              <a:latin typeface="Times New Roman" panose="02020603050405020304" pitchFamily="18" charset="0"/>
              <a:ea typeface="黑体" panose="02010609060101010101" pitchFamily="49" charset="-122"/>
            </a:endParaRPr>
          </a:p>
        </p:txBody>
      </p:sp>
      <p:graphicFrame>
        <p:nvGraphicFramePr>
          <p:cNvPr id="13" name="Object 77">
            <a:extLst>
              <a:ext uri="{FF2B5EF4-FFF2-40B4-BE49-F238E27FC236}">
                <a16:creationId xmlns:a16="http://schemas.microsoft.com/office/drawing/2014/main" id="{185BEB72-1584-4459-9ED6-ECDCEFFA9750}"/>
              </a:ext>
            </a:extLst>
          </p:cNvPr>
          <p:cNvGraphicFramePr>
            <a:graphicFrameLocks noChangeAspect="1"/>
          </p:cNvGraphicFramePr>
          <p:nvPr>
            <p:extLst>
              <p:ext uri="{D42A27DB-BD31-4B8C-83A1-F6EECF244321}">
                <p14:modId xmlns:p14="http://schemas.microsoft.com/office/powerpoint/2010/main" val="2768764472"/>
              </p:ext>
            </p:extLst>
          </p:nvPr>
        </p:nvGraphicFramePr>
        <p:xfrm>
          <a:off x="8192520" y="2964542"/>
          <a:ext cx="3746500" cy="431800"/>
        </p:xfrm>
        <a:graphic>
          <a:graphicData uri="http://schemas.openxmlformats.org/presentationml/2006/ole">
            <mc:AlternateContent xmlns:mc="http://schemas.openxmlformats.org/markup-compatibility/2006">
              <mc:Choice xmlns:v="urn:schemas-microsoft-com:vml" Requires="v">
                <p:oleObj name="Equation" r:id="rId11" imgW="3695760" imgH="380910" progId="Equation.3">
                  <p:embed/>
                </p:oleObj>
              </mc:Choice>
              <mc:Fallback>
                <p:oleObj name="Equation" r:id="rId11" imgW="3695760" imgH="380910" progId="Equation.3">
                  <p:embed/>
                  <p:pic>
                    <p:nvPicPr>
                      <p:cNvPr id="34821" name="Object 77">
                        <a:extLst>
                          <a:ext uri="{FF2B5EF4-FFF2-40B4-BE49-F238E27FC236}">
                            <a16:creationId xmlns:a16="http://schemas.microsoft.com/office/drawing/2014/main" id="{7202DD68-080B-4A7E-8937-ECD1D7876AE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92520" y="2964542"/>
                        <a:ext cx="3746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80">
            <a:extLst>
              <a:ext uri="{FF2B5EF4-FFF2-40B4-BE49-F238E27FC236}">
                <a16:creationId xmlns:a16="http://schemas.microsoft.com/office/drawing/2014/main" id="{D883725E-9BC6-4EE7-9EFC-8E1D097AFF69}"/>
              </a:ext>
            </a:extLst>
          </p:cNvPr>
          <p:cNvSpPr>
            <a:spLocks noChangeArrowheads="1"/>
          </p:cNvSpPr>
          <p:nvPr/>
        </p:nvSpPr>
        <p:spPr bwMode="auto">
          <a:xfrm>
            <a:off x="854514" y="5988630"/>
            <a:ext cx="7240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0000FF"/>
                </a:solidFill>
                <a:latin typeface="黑体" panose="02010609060101010101" pitchFamily="49" charset="-122"/>
                <a:ea typeface="黑体" panose="02010609060101010101" pitchFamily="49" charset="-122"/>
              </a:rPr>
              <a:t>两总体方差相等也称两总体具有</a:t>
            </a:r>
            <a:r>
              <a:rPr kumimoji="1" lang="zh-CN" altLang="en-US" sz="2800" b="1" dirty="0">
                <a:solidFill>
                  <a:srgbClr val="FF0000"/>
                </a:solidFill>
                <a:latin typeface="黑体" panose="02010609060101010101" pitchFamily="49" charset="-122"/>
                <a:ea typeface="黑体" panose="02010609060101010101" pitchFamily="49" charset="-122"/>
              </a:rPr>
              <a:t>方差齐性</a:t>
            </a:r>
            <a:r>
              <a:rPr kumimoji="1" lang="zh-CN" altLang="en-US" sz="2800" b="1" dirty="0">
                <a:solidFill>
                  <a:schemeClr val="accent2"/>
                </a:solidFill>
                <a:latin typeface="Times New Roman" panose="02020603050405020304" pitchFamily="18" charset="0"/>
                <a:ea typeface="黑体" panose="02010609060101010101" pitchFamily="49" charset="-122"/>
              </a:rPr>
              <a:t>.</a:t>
            </a:r>
            <a:r>
              <a:rPr kumimoji="1" lang="zh-CN" altLang="en-US" sz="2800" b="1" dirty="0">
                <a:solidFill>
                  <a:schemeClr val="accent2"/>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130127936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utoUpdateAnimBg="0"/>
      <p:bldP spid="12" grpId="0" autoUpdateAnimBg="0"/>
      <p:bldP spid="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Text Box 9">
            <a:extLst>
              <a:ext uri="{FF2B5EF4-FFF2-40B4-BE49-F238E27FC236}">
                <a16:creationId xmlns:a16="http://schemas.microsoft.com/office/drawing/2014/main" id="{2914FE38-E74F-43D2-AD12-0401FD6F939A}"/>
              </a:ext>
            </a:extLst>
          </p:cNvPr>
          <p:cNvSpPr txBox="1">
            <a:spLocks noChangeArrowheads="1"/>
          </p:cNvSpPr>
          <p:nvPr/>
        </p:nvSpPr>
        <p:spPr bwMode="auto">
          <a:xfrm>
            <a:off x="831850" y="783803"/>
            <a:ext cx="1051994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黑体" panose="02010609060101010101" pitchFamily="49" charset="-122"/>
                <a:ea typeface="黑体" panose="02010609060101010101" pitchFamily="49" charset="-122"/>
              </a:rPr>
              <a:t>例</a:t>
            </a:r>
            <a:r>
              <a:rPr kumimoji="1" lang="en-US" altLang="zh-CN" sz="2800" b="1" dirty="0">
                <a:latin typeface="黑体" panose="02010609060101010101" pitchFamily="49" charset="-122"/>
                <a:ea typeface="黑体" panose="02010609060101010101" pitchFamily="49" charset="-122"/>
              </a:rPr>
              <a:t>6</a:t>
            </a: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分别用两个不同的计算机系统检索10个资料, 测得平均检索时间及方差(单位:秒)如下:</a:t>
            </a:r>
          </a:p>
        </p:txBody>
      </p:sp>
      <p:sp>
        <p:nvSpPr>
          <p:cNvPr id="7" name="Text Box 14">
            <a:extLst>
              <a:ext uri="{FF2B5EF4-FFF2-40B4-BE49-F238E27FC236}">
                <a16:creationId xmlns:a16="http://schemas.microsoft.com/office/drawing/2014/main" id="{B0F44AAA-DB80-4A54-B10B-62567E7AF347}"/>
              </a:ext>
            </a:extLst>
          </p:cNvPr>
          <p:cNvSpPr txBox="1">
            <a:spLocks noChangeArrowheads="1"/>
          </p:cNvSpPr>
          <p:nvPr/>
        </p:nvSpPr>
        <p:spPr bwMode="auto">
          <a:xfrm>
            <a:off x="831850" y="2852936"/>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8" name="Object 17">
            <a:extLst>
              <a:ext uri="{FF2B5EF4-FFF2-40B4-BE49-F238E27FC236}">
                <a16:creationId xmlns:a16="http://schemas.microsoft.com/office/drawing/2014/main" id="{FCCC6310-0775-4905-959A-90549543325F}"/>
              </a:ext>
            </a:extLst>
          </p:cNvPr>
          <p:cNvGraphicFramePr>
            <a:graphicFrameLocks noChangeAspect="1"/>
          </p:cNvGraphicFramePr>
          <p:nvPr>
            <p:extLst>
              <p:ext uri="{D42A27DB-BD31-4B8C-83A1-F6EECF244321}">
                <p14:modId xmlns:p14="http://schemas.microsoft.com/office/powerpoint/2010/main" val="3588306659"/>
              </p:ext>
            </p:extLst>
          </p:nvPr>
        </p:nvGraphicFramePr>
        <p:xfrm>
          <a:off x="4671634" y="1307635"/>
          <a:ext cx="6527800" cy="558800"/>
        </p:xfrm>
        <a:graphic>
          <a:graphicData uri="http://schemas.openxmlformats.org/presentationml/2006/ole">
            <mc:AlternateContent xmlns:mc="http://schemas.openxmlformats.org/markup-compatibility/2006">
              <mc:Choice xmlns:v="urn:schemas-microsoft-com:vml" Requires="v">
                <p:oleObj name="Equation" r:id="rId3" imgW="6527800" imgH="558800" progId="Equation.3">
                  <p:embed/>
                </p:oleObj>
              </mc:Choice>
              <mc:Fallback>
                <p:oleObj name="Equation" r:id="rId3" imgW="6527800" imgH="558800" progId="Equation.3">
                  <p:embed/>
                  <p:pic>
                    <p:nvPicPr>
                      <p:cNvPr id="35844" name="Object 17">
                        <a:extLst>
                          <a:ext uri="{FF2B5EF4-FFF2-40B4-BE49-F238E27FC236}">
                            <a16:creationId xmlns:a16="http://schemas.microsoft.com/office/drawing/2014/main" id="{7FA203F0-BDD9-478A-8EF8-D1DE2A3C9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1634" y="1307635"/>
                        <a:ext cx="65278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18">
            <a:extLst>
              <a:ext uri="{FF2B5EF4-FFF2-40B4-BE49-F238E27FC236}">
                <a16:creationId xmlns:a16="http://schemas.microsoft.com/office/drawing/2014/main" id="{7708E2BF-4371-4EE7-9523-CFFD350FAF96}"/>
              </a:ext>
            </a:extLst>
          </p:cNvPr>
          <p:cNvSpPr>
            <a:spLocks noChangeArrowheads="1"/>
          </p:cNvSpPr>
          <p:nvPr/>
        </p:nvSpPr>
        <p:spPr bwMode="auto">
          <a:xfrm>
            <a:off x="822324" y="1839282"/>
            <a:ext cx="10241433"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dirty="0">
                <a:latin typeface="Times New Roman" panose="02020603050405020304" pitchFamily="18" charset="0"/>
                <a:sym typeface="Math1" pitchFamily="2" charset="2"/>
              </a:rPr>
              <a:t>假定</a:t>
            </a:r>
            <a:r>
              <a:rPr kumimoji="1" lang="zh-CN" altLang="en-US" sz="2800" b="1" dirty="0">
                <a:latin typeface="Times New Roman" panose="02020603050405020304" pitchFamily="18" charset="0"/>
              </a:rPr>
              <a:t>检索时间服从正态分布, 问这两系统检索资料有无明显差别? </a:t>
            </a:r>
            <a:endParaRPr kumimoji="1" lang="zh-CN" altLang="en-US" sz="2800" b="1" dirty="0">
              <a:latin typeface="Times New Roman" panose="02020603050405020304" pitchFamily="18" charset="0"/>
              <a:sym typeface="Math1" pitchFamily="2" charset="2"/>
            </a:endParaRPr>
          </a:p>
        </p:txBody>
      </p:sp>
      <p:sp>
        <p:nvSpPr>
          <p:cNvPr id="10" name="Text Box 19">
            <a:extLst>
              <a:ext uri="{FF2B5EF4-FFF2-40B4-BE49-F238E27FC236}">
                <a16:creationId xmlns:a16="http://schemas.microsoft.com/office/drawing/2014/main" id="{9945CC81-0917-47FE-AC52-7C5891CA93D3}"/>
              </a:ext>
            </a:extLst>
          </p:cNvPr>
          <p:cNvSpPr txBox="1">
            <a:spLocks noChangeArrowheads="1"/>
          </p:cNvSpPr>
          <p:nvPr/>
        </p:nvSpPr>
        <p:spPr bwMode="auto">
          <a:xfrm>
            <a:off x="1428750" y="2861905"/>
            <a:ext cx="6705600" cy="57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根据题中条件, 首先应检验方差的齐性.</a:t>
            </a:r>
          </a:p>
        </p:txBody>
      </p:sp>
      <p:graphicFrame>
        <p:nvGraphicFramePr>
          <p:cNvPr id="11" name="Object 20">
            <a:extLst>
              <a:ext uri="{FF2B5EF4-FFF2-40B4-BE49-F238E27FC236}">
                <a16:creationId xmlns:a16="http://schemas.microsoft.com/office/drawing/2014/main" id="{3558BB5E-2DC4-4C81-A87B-94306CF4B551}"/>
              </a:ext>
            </a:extLst>
          </p:cNvPr>
          <p:cNvGraphicFramePr>
            <a:graphicFrameLocks noChangeAspect="1"/>
          </p:cNvGraphicFramePr>
          <p:nvPr>
            <p:extLst>
              <p:ext uri="{D42A27DB-BD31-4B8C-83A1-F6EECF244321}">
                <p14:modId xmlns:p14="http://schemas.microsoft.com/office/powerpoint/2010/main" val="1309302551"/>
              </p:ext>
            </p:extLst>
          </p:nvPr>
        </p:nvGraphicFramePr>
        <p:xfrm>
          <a:off x="1498600" y="3462536"/>
          <a:ext cx="5537200" cy="558800"/>
        </p:xfrm>
        <a:graphic>
          <a:graphicData uri="http://schemas.openxmlformats.org/presentationml/2006/ole">
            <mc:AlternateContent xmlns:mc="http://schemas.openxmlformats.org/markup-compatibility/2006">
              <mc:Choice xmlns:v="urn:schemas-microsoft-com:vml" Requires="v">
                <p:oleObj name="Equation" r:id="rId5" imgW="5537200" imgH="558800" progId="Equation.3">
                  <p:embed/>
                </p:oleObj>
              </mc:Choice>
              <mc:Fallback>
                <p:oleObj name="Equation" r:id="rId5" imgW="5537200" imgH="558800" progId="Equation.3">
                  <p:embed/>
                  <p:pic>
                    <p:nvPicPr>
                      <p:cNvPr id="76820" name="Object 20">
                        <a:extLst>
                          <a:ext uri="{FF2B5EF4-FFF2-40B4-BE49-F238E27FC236}">
                            <a16:creationId xmlns:a16="http://schemas.microsoft.com/office/drawing/2014/main" id="{174300B5-AEED-4F29-A9DE-F544FBAB81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8600" y="3462536"/>
                        <a:ext cx="55372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21">
            <a:extLst>
              <a:ext uri="{FF2B5EF4-FFF2-40B4-BE49-F238E27FC236}">
                <a16:creationId xmlns:a16="http://schemas.microsoft.com/office/drawing/2014/main" id="{BCFAF2DA-13F3-4AE3-B4FF-EC36062D2D32}"/>
              </a:ext>
            </a:extLst>
          </p:cNvPr>
          <p:cNvGraphicFramePr>
            <a:graphicFrameLocks noChangeAspect="1"/>
          </p:cNvGraphicFramePr>
          <p:nvPr>
            <p:extLst>
              <p:ext uri="{D42A27DB-BD31-4B8C-83A1-F6EECF244321}">
                <p14:modId xmlns:p14="http://schemas.microsoft.com/office/powerpoint/2010/main" val="2954686011"/>
              </p:ext>
            </p:extLst>
          </p:nvPr>
        </p:nvGraphicFramePr>
        <p:xfrm>
          <a:off x="1524000" y="4162624"/>
          <a:ext cx="2806700" cy="431800"/>
        </p:xfrm>
        <a:graphic>
          <a:graphicData uri="http://schemas.openxmlformats.org/presentationml/2006/ole">
            <mc:AlternateContent xmlns:mc="http://schemas.openxmlformats.org/markup-compatibility/2006">
              <mc:Choice xmlns:v="urn:schemas-microsoft-com:vml" Requires="v">
                <p:oleObj name="Equation" r:id="rId7" imgW="2806700" imgH="431800" progId="Equation.3">
                  <p:embed/>
                </p:oleObj>
              </mc:Choice>
              <mc:Fallback>
                <p:oleObj name="Equation" r:id="rId7" imgW="2806700" imgH="431800" progId="Equation.3">
                  <p:embed/>
                  <p:pic>
                    <p:nvPicPr>
                      <p:cNvPr id="76821" name="Object 21">
                        <a:extLst>
                          <a:ext uri="{FF2B5EF4-FFF2-40B4-BE49-F238E27FC236}">
                            <a16:creationId xmlns:a16="http://schemas.microsoft.com/office/drawing/2014/main" id="{BC00B262-83F8-47D1-9632-5B6B2F02EA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162624"/>
                        <a:ext cx="28067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22">
            <a:extLst>
              <a:ext uri="{FF2B5EF4-FFF2-40B4-BE49-F238E27FC236}">
                <a16:creationId xmlns:a16="http://schemas.microsoft.com/office/drawing/2014/main" id="{2657CB4A-1B75-47B4-A3AA-80886C6C1BC5}"/>
              </a:ext>
            </a:extLst>
          </p:cNvPr>
          <p:cNvGraphicFramePr>
            <a:graphicFrameLocks noChangeAspect="1"/>
          </p:cNvGraphicFramePr>
          <p:nvPr>
            <p:extLst>
              <p:ext uri="{D42A27DB-BD31-4B8C-83A1-F6EECF244321}">
                <p14:modId xmlns:p14="http://schemas.microsoft.com/office/powerpoint/2010/main" val="650336167"/>
              </p:ext>
            </p:extLst>
          </p:nvPr>
        </p:nvGraphicFramePr>
        <p:xfrm>
          <a:off x="4546600" y="4148336"/>
          <a:ext cx="2984500" cy="431800"/>
        </p:xfrm>
        <a:graphic>
          <a:graphicData uri="http://schemas.openxmlformats.org/presentationml/2006/ole">
            <mc:AlternateContent xmlns:mc="http://schemas.openxmlformats.org/markup-compatibility/2006">
              <mc:Choice xmlns:v="urn:schemas-microsoft-com:vml" Requires="v">
                <p:oleObj name="Equation" r:id="rId9" imgW="2984500" imgH="431800" progId="Equation.3">
                  <p:embed/>
                </p:oleObj>
              </mc:Choice>
              <mc:Fallback>
                <p:oleObj name="Equation" r:id="rId9" imgW="2984500" imgH="431800" progId="Equation.3">
                  <p:embed/>
                  <p:pic>
                    <p:nvPicPr>
                      <p:cNvPr id="76822" name="Object 22">
                        <a:extLst>
                          <a:ext uri="{FF2B5EF4-FFF2-40B4-BE49-F238E27FC236}">
                            <a16:creationId xmlns:a16="http://schemas.microsoft.com/office/drawing/2014/main" id="{075CF5DF-6509-4709-B055-7419F617D8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46600" y="4148336"/>
                        <a:ext cx="2984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23">
            <a:extLst>
              <a:ext uri="{FF2B5EF4-FFF2-40B4-BE49-F238E27FC236}">
                <a16:creationId xmlns:a16="http://schemas.microsoft.com/office/drawing/2014/main" id="{E82A088B-BCD0-459A-8D75-7A904EFF9BDC}"/>
              </a:ext>
            </a:extLst>
          </p:cNvPr>
          <p:cNvGraphicFramePr>
            <a:graphicFrameLocks noChangeAspect="1"/>
          </p:cNvGraphicFramePr>
          <p:nvPr>
            <p:extLst>
              <p:ext uri="{D42A27DB-BD31-4B8C-83A1-F6EECF244321}">
                <p14:modId xmlns:p14="http://schemas.microsoft.com/office/powerpoint/2010/main" val="2867706434"/>
              </p:ext>
            </p:extLst>
          </p:nvPr>
        </p:nvGraphicFramePr>
        <p:xfrm>
          <a:off x="1524000" y="4642672"/>
          <a:ext cx="2921000" cy="1079500"/>
        </p:xfrm>
        <a:graphic>
          <a:graphicData uri="http://schemas.openxmlformats.org/presentationml/2006/ole">
            <mc:AlternateContent xmlns:mc="http://schemas.openxmlformats.org/markup-compatibility/2006">
              <mc:Choice xmlns:v="urn:schemas-microsoft-com:vml" Requires="v">
                <p:oleObj name="Equation" r:id="rId11" imgW="2921000" imgH="1079500" progId="Equation.3">
                  <p:embed/>
                </p:oleObj>
              </mc:Choice>
              <mc:Fallback>
                <p:oleObj name="Equation" r:id="rId11" imgW="2921000" imgH="1079500" progId="Equation.3">
                  <p:embed/>
                  <p:pic>
                    <p:nvPicPr>
                      <p:cNvPr id="76823" name="Object 23">
                        <a:extLst>
                          <a:ext uri="{FF2B5EF4-FFF2-40B4-BE49-F238E27FC236}">
                            <a16:creationId xmlns:a16="http://schemas.microsoft.com/office/drawing/2014/main" id="{82B5C057-DCEE-4FA1-AA93-8F743432EC6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4642672"/>
                        <a:ext cx="29210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24">
            <a:extLst>
              <a:ext uri="{FF2B5EF4-FFF2-40B4-BE49-F238E27FC236}">
                <a16:creationId xmlns:a16="http://schemas.microsoft.com/office/drawing/2014/main" id="{5F192A5B-4CAC-4CCB-8802-DF5E3F60D781}"/>
              </a:ext>
            </a:extLst>
          </p:cNvPr>
          <p:cNvGraphicFramePr>
            <a:graphicFrameLocks noChangeAspect="1"/>
          </p:cNvGraphicFramePr>
          <p:nvPr>
            <p:extLst>
              <p:ext uri="{D42A27DB-BD31-4B8C-83A1-F6EECF244321}">
                <p14:modId xmlns:p14="http://schemas.microsoft.com/office/powerpoint/2010/main" val="1922104022"/>
              </p:ext>
            </p:extLst>
          </p:nvPr>
        </p:nvGraphicFramePr>
        <p:xfrm>
          <a:off x="4322763" y="4718872"/>
          <a:ext cx="2044700" cy="838200"/>
        </p:xfrm>
        <a:graphic>
          <a:graphicData uri="http://schemas.openxmlformats.org/presentationml/2006/ole">
            <mc:AlternateContent xmlns:mc="http://schemas.openxmlformats.org/markup-compatibility/2006">
              <mc:Choice xmlns:v="urn:schemas-microsoft-com:vml" Requires="v">
                <p:oleObj name="Equation" r:id="rId13" imgW="2044700" imgH="838200" progId="Equation.3">
                  <p:embed/>
                </p:oleObj>
              </mc:Choice>
              <mc:Fallback>
                <p:oleObj name="Equation" r:id="rId13" imgW="2044700" imgH="838200" progId="Equation.3">
                  <p:embed/>
                  <p:pic>
                    <p:nvPicPr>
                      <p:cNvPr id="76824" name="Object 24">
                        <a:extLst>
                          <a:ext uri="{FF2B5EF4-FFF2-40B4-BE49-F238E27FC236}">
                            <a16:creationId xmlns:a16="http://schemas.microsoft.com/office/drawing/2014/main" id="{55A7CA14-D61C-4001-9A82-F4EA2F2EBD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2763" y="4718872"/>
                        <a:ext cx="20447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5">
            <a:extLst>
              <a:ext uri="{FF2B5EF4-FFF2-40B4-BE49-F238E27FC236}">
                <a16:creationId xmlns:a16="http://schemas.microsoft.com/office/drawing/2014/main" id="{079000CC-21D5-4F91-8E0E-EA93AF6D0967}"/>
              </a:ext>
            </a:extLst>
          </p:cNvPr>
          <p:cNvGraphicFramePr>
            <a:graphicFrameLocks noChangeAspect="1"/>
          </p:cNvGraphicFramePr>
          <p:nvPr>
            <p:extLst>
              <p:ext uri="{D42A27DB-BD31-4B8C-83A1-F6EECF244321}">
                <p14:modId xmlns:p14="http://schemas.microsoft.com/office/powerpoint/2010/main" val="2445110940"/>
              </p:ext>
            </p:extLst>
          </p:nvPr>
        </p:nvGraphicFramePr>
        <p:xfrm>
          <a:off x="982638" y="2412450"/>
          <a:ext cx="1498600" cy="393700"/>
        </p:xfrm>
        <a:graphic>
          <a:graphicData uri="http://schemas.openxmlformats.org/presentationml/2006/ole">
            <mc:AlternateContent xmlns:mc="http://schemas.openxmlformats.org/markup-compatibility/2006">
              <mc:Choice xmlns:v="urn:schemas-microsoft-com:vml" Requires="v">
                <p:oleObj name="Equation" r:id="rId15" imgW="1497950" imgH="393529" progId="Equation.3">
                  <p:embed/>
                </p:oleObj>
              </mc:Choice>
              <mc:Fallback>
                <p:oleObj name="Equation" r:id="rId15" imgW="1497950" imgH="393529" progId="Equation.3">
                  <p:embed/>
                  <p:pic>
                    <p:nvPicPr>
                      <p:cNvPr id="35852" name="Object 25">
                        <a:extLst>
                          <a:ext uri="{FF2B5EF4-FFF2-40B4-BE49-F238E27FC236}">
                            <a16:creationId xmlns:a16="http://schemas.microsoft.com/office/drawing/2014/main" id="{0EAA8758-F867-4DB2-A8F5-09C80F35A37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2638" y="2412450"/>
                        <a:ext cx="1498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7">
            <a:extLst>
              <a:ext uri="{FF2B5EF4-FFF2-40B4-BE49-F238E27FC236}">
                <a16:creationId xmlns:a16="http://schemas.microsoft.com/office/drawing/2014/main" id="{E20F46B0-D5BA-48F8-835D-A8CED6EF7EDD}"/>
              </a:ext>
            </a:extLst>
          </p:cNvPr>
          <p:cNvGraphicFramePr>
            <a:graphicFrameLocks noChangeAspect="1"/>
          </p:cNvGraphicFramePr>
          <p:nvPr>
            <p:extLst>
              <p:ext uri="{D42A27DB-BD31-4B8C-83A1-F6EECF244321}">
                <p14:modId xmlns:p14="http://schemas.microsoft.com/office/powerpoint/2010/main" val="2523910506"/>
              </p:ext>
            </p:extLst>
          </p:nvPr>
        </p:nvGraphicFramePr>
        <p:xfrm>
          <a:off x="1569194" y="5797004"/>
          <a:ext cx="3517900" cy="368300"/>
        </p:xfrm>
        <a:graphic>
          <a:graphicData uri="http://schemas.openxmlformats.org/presentationml/2006/ole">
            <mc:AlternateContent xmlns:mc="http://schemas.openxmlformats.org/markup-compatibility/2006">
              <mc:Choice xmlns:v="urn:schemas-microsoft-com:vml" Requires="v">
                <p:oleObj name="Equation" r:id="rId17" imgW="3517900" imgH="368300" progId="Equation.3">
                  <p:embed/>
                </p:oleObj>
              </mc:Choice>
              <mc:Fallback>
                <p:oleObj name="Equation" r:id="rId17" imgW="3517900" imgH="368300" progId="Equation.3">
                  <p:embed/>
                  <p:pic>
                    <p:nvPicPr>
                      <p:cNvPr id="6" name="Object 7">
                        <a:extLst>
                          <a:ext uri="{FF2B5EF4-FFF2-40B4-BE49-F238E27FC236}">
                            <a16:creationId xmlns:a16="http://schemas.microsoft.com/office/drawing/2014/main" id="{610F98F6-D693-4282-9BCB-B30F590F24B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69194" y="5797004"/>
                        <a:ext cx="3517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8">
            <a:extLst>
              <a:ext uri="{FF2B5EF4-FFF2-40B4-BE49-F238E27FC236}">
                <a16:creationId xmlns:a16="http://schemas.microsoft.com/office/drawing/2014/main" id="{4489F59B-C3DA-4EED-B59A-29F59168E51C}"/>
              </a:ext>
            </a:extLst>
          </p:cNvPr>
          <p:cNvGraphicFramePr>
            <a:graphicFrameLocks noChangeAspect="1"/>
          </p:cNvGraphicFramePr>
          <p:nvPr>
            <p:extLst>
              <p:ext uri="{D42A27DB-BD31-4B8C-83A1-F6EECF244321}">
                <p14:modId xmlns:p14="http://schemas.microsoft.com/office/powerpoint/2010/main" val="708959785"/>
              </p:ext>
            </p:extLst>
          </p:nvPr>
        </p:nvGraphicFramePr>
        <p:xfrm>
          <a:off x="1569194" y="6379369"/>
          <a:ext cx="1803400" cy="444500"/>
        </p:xfrm>
        <a:graphic>
          <a:graphicData uri="http://schemas.openxmlformats.org/presentationml/2006/ole">
            <mc:AlternateContent xmlns:mc="http://schemas.openxmlformats.org/markup-compatibility/2006">
              <mc:Choice xmlns:v="urn:schemas-microsoft-com:vml" Requires="v">
                <p:oleObj name="Equation" r:id="rId19" imgW="1803400" imgH="444500" progId="Equation.3">
                  <p:embed/>
                </p:oleObj>
              </mc:Choice>
              <mc:Fallback>
                <p:oleObj name="Equation" r:id="rId19" imgW="1803400" imgH="444500" progId="Equation.3">
                  <p:embed/>
                  <p:pic>
                    <p:nvPicPr>
                      <p:cNvPr id="7" name="Object 8">
                        <a:extLst>
                          <a:ext uri="{FF2B5EF4-FFF2-40B4-BE49-F238E27FC236}">
                            <a16:creationId xmlns:a16="http://schemas.microsoft.com/office/drawing/2014/main" id="{D296CF43-0A2C-477D-B47B-C3E8F4AFB3D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69194" y="6379369"/>
                        <a:ext cx="1803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9">
            <a:extLst>
              <a:ext uri="{FF2B5EF4-FFF2-40B4-BE49-F238E27FC236}">
                <a16:creationId xmlns:a16="http://schemas.microsoft.com/office/drawing/2014/main" id="{7132B52B-0011-4A6F-B1C1-59D0AEF80201}"/>
              </a:ext>
            </a:extLst>
          </p:cNvPr>
          <p:cNvGraphicFramePr>
            <a:graphicFrameLocks noChangeAspect="1"/>
          </p:cNvGraphicFramePr>
          <p:nvPr>
            <p:extLst>
              <p:ext uri="{D42A27DB-BD31-4B8C-83A1-F6EECF244321}">
                <p14:modId xmlns:p14="http://schemas.microsoft.com/office/powerpoint/2010/main" val="2716459740"/>
              </p:ext>
            </p:extLst>
          </p:nvPr>
        </p:nvGraphicFramePr>
        <p:xfrm>
          <a:off x="3677890" y="6317456"/>
          <a:ext cx="2273300" cy="558800"/>
        </p:xfrm>
        <a:graphic>
          <a:graphicData uri="http://schemas.openxmlformats.org/presentationml/2006/ole">
            <mc:AlternateContent xmlns:mc="http://schemas.openxmlformats.org/markup-compatibility/2006">
              <mc:Choice xmlns:v="urn:schemas-microsoft-com:vml" Requires="v">
                <p:oleObj name="Equation" r:id="rId21" imgW="2273300" imgH="558800" progId="Equation.3">
                  <p:embed/>
                </p:oleObj>
              </mc:Choice>
              <mc:Fallback>
                <p:oleObj name="Equation" r:id="rId21" imgW="2273300" imgH="558800" progId="Equation.3">
                  <p:embed/>
                  <p:pic>
                    <p:nvPicPr>
                      <p:cNvPr id="8" name="Object 9">
                        <a:extLst>
                          <a:ext uri="{FF2B5EF4-FFF2-40B4-BE49-F238E27FC236}">
                            <a16:creationId xmlns:a16="http://schemas.microsoft.com/office/drawing/2014/main" id="{E9E5390C-BBBF-493D-8963-EB92E277304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77890" y="6317456"/>
                        <a:ext cx="22733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2255196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9" name="Object 10">
            <a:extLst>
              <a:ext uri="{FF2B5EF4-FFF2-40B4-BE49-F238E27FC236}">
                <a16:creationId xmlns:a16="http://schemas.microsoft.com/office/drawing/2014/main" id="{588A3712-CA53-4859-BF8F-C1D9B074FF7F}"/>
              </a:ext>
            </a:extLst>
          </p:cNvPr>
          <p:cNvGraphicFramePr>
            <a:graphicFrameLocks noChangeAspect="1"/>
          </p:cNvGraphicFramePr>
          <p:nvPr>
            <p:extLst>
              <p:ext uri="{D42A27DB-BD31-4B8C-83A1-F6EECF244321}">
                <p14:modId xmlns:p14="http://schemas.microsoft.com/office/powerpoint/2010/main" val="741936735"/>
              </p:ext>
            </p:extLst>
          </p:nvPr>
        </p:nvGraphicFramePr>
        <p:xfrm>
          <a:off x="1121370" y="764704"/>
          <a:ext cx="2768600" cy="482600"/>
        </p:xfrm>
        <a:graphic>
          <a:graphicData uri="http://schemas.openxmlformats.org/presentationml/2006/ole">
            <mc:AlternateContent xmlns:mc="http://schemas.openxmlformats.org/markup-compatibility/2006">
              <mc:Choice xmlns:v="urn:schemas-microsoft-com:vml" Requires="v">
                <p:oleObj name="Equation" r:id="rId3" imgW="2768600" imgH="482600" progId="Equation.3">
                  <p:embed/>
                </p:oleObj>
              </mc:Choice>
              <mc:Fallback>
                <p:oleObj name="Equation" r:id="rId3" imgW="2768600" imgH="482600" progId="Equation.3">
                  <p:embed/>
                  <p:pic>
                    <p:nvPicPr>
                      <p:cNvPr id="87050" name="Object 10">
                        <a:extLst>
                          <a:ext uri="{FF2B5EF4-FFF2-40B4-BE49-F238E27FC236}">
                            <a16:creationId xmlns:a16="http://schemas.microsoft.com/office/drawing/2014/main" id="{3A93A376-E422-4114-BC91-36C07E0D7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370" y="764704"/>
                        <a:ext cx="27686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1">
            <a:extLst>
              <a:ext uri="{FF2B5EF4-FFF2-40B4-BE49-F238E27FC236}">
                <a16:creationId xmlns:a16="http://schemas.microsoft.com/office/drawing/2014/main" id="{C16D0F33-C0D1-44A7-9D50-2CF3FB624E0B}"/>
              </a:ext>
            </a:extLst>
          </p:cNvPr>
          <p:cNvGraphicFramePr>
            <a:graphicFrameLocks noChangeAspect="1"/>
          </p:cNvGraphicFramePr>
          <p:nvPr>
            <p:extLst>
              <p:ext uri="{D42A27DB-BD31-4B8C-83A1-F6EECF244321}">
                <p14:modId xmlns:p14="http://schemas.microsoft.com/office/powerpoint/2010/main" val="1710563803"/>
              </p:ext>
            </p:extLst>
          </p:nvPr>
        </p:nvGraphicFramePr>
        <p:xfrm>
          <a:off x="1121370" y="1340768"/>
          <a:ext cx="5016500" cy="482600"/>
        </p:xfrm>
        <a:graphic>
          <a:graphicData uri="http://schemas.openxmlformats.org/presentationml/2006/ole">
            <mc:AlternateContent xmlns:mc="http://schemas.openxmlformats.org/markup-compatibility/2006">
              <mc:Choice xmlns:v="urn:schemas-microsoft-com:vml" Requires="v">
                <p:oleObj name="Equation" r:id="rId5" imgW="5016500" imgH="482600" progId="Equation.3">
                  <p:embed/>
                </p:oleObj>
              </mc:Choice>
              <mc:Fallback>
                <p:oleObj name="Equation" r:id="rId5" imgW="5016500" imgH="482600" progId="Equation.3">
                  <p:embed/>
                  <p:pic>
                    <p:nvPicPr>
                      <p:cNvPr id="87051" name="Object 11">
                        <a:extLst>
                          <a:ext uri="{FF2B5EF4-FFF2-40B4-BE49-F238E27FC236}">
                            <a16:creationId xmlns:a16="http://schemas.microsoft.com/office/drawing/2014/main" id="{E1D119CD-A22C-4681-A243-67E25A2D96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1370" y="1340768"/>
                        <a:ext cx="50165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2">
            <a:extLst>
              <a:ext uri="{FF2B5EF4-FFF2-40B4-BE49-F238E27FC236}">
                <a16:creationId xmlns:a16="http://schemas.microsoft.com/office/drawing/2014/main" id="{BF89E81C-5E0E-49BF-8159-D834BC36D3BB}"/>
              </a:ext>
            </a:extLst>
          </p:cNvPr>
          <p:cNvGraphicFramePr>
            <a:graphicFrameLocks noChangeAspect="1"/>
          </p:cNvGraphicFramePr>
          <p:nvPr>
            <p:extLst>
              <p:ext uri="{D42A27DB-BD31-4B8C-83A1-F6EECF244321}">
                <p14:modId xmlns:p14="http://schemas.microsoft.com/office/powerpoint/2010/main" val="1640716643"/>
              </p:ext>
            </p:extLst>
          </p:nvPr>
        </p:nvGraphicFramePr>
        <p:xfrm>
          <a:off x="1116608" y="1908274"/>
          <a:ext cx="3962400" cy="1409700"/>
        </p:xfrm>
        <a:graphic>
          <a:graphicData uri="http://schemas.openxmlformats.org/presentationml/2006/ole">
            <mc:AlternateContent xmlns:mc="http://schemas.openxmlformats.org/markup-compatibility/2006">
              <mc:Choice xmlns:v="urn:schemas-microsoft-com:vml" Requires="v">
                <p:oleObj name="Equation" r:id="rId7" imgW="3924180" imgH="1371600" progId="Equation.3">
                  <p:embed/>
                </p:oleObj>
              </mc:Choice>
              <mc:Fallback>
                <p:oleObj name="Equation" r:id="rId7" imgW="3924180" imgH="1371600" progId="Equation.3">
                  <p:embed/>
                  <p:pic>
                    <p:nvPicPr>
                      <p:cNvPr id="87052" name="Object 12">
                        <a:extLst>
                          <a:ext uri="{FF2B5EF4-FFF2-40B4-BE49-F238E27FC236}">
                            <a16:creationId xmlns:a16="http://schemas.microsoft.com/office/drawing/2014/main" id="{9A822738-D660-4055-86CD-49C1F52DBD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608" y="1908274"/>
                        <a:ext cx="39624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3">
            <a:extLst>
              <a:ext uri="{FF2B5EF4-FFF2-40B4-BE49-F238E27FC236}">
                <a16:creationId xmlns:a16="http://schemas.microsoft.com/office/drawing/2014/main" id="{228A4E3D-040F-4D5A-BDBE-AA77BE394FF5}"/>
              </a:ext>
            </a:extLst>
          </p:cNvPr>
          <p:cNvGraphicFramePr>
            <a:graphicFrameLocks noChangeAspect="1"/>
          </p:cNvGraphicFramePr>
          <p:nvPr>
            <p:extLst>
              <p:ext uri="{D42A27DB-BD31-4B8C-83A1-F6EECF244321}">
                <p14:modId xmlns:p14="http://schemas.microsoft.com/office/powerpoint/2010/main" val="2989064144"/>
              </p:ext>
            </p:extLst>
          </p:nvPr>
        </p:nvGraphicFramePr>
        <p:xfrm>
          <a:off x="5317407" y="1844824"/>
          <a:ext cx="5549900" cy="1003300"/>
        </p:xfrm>
        <a:graphic>
          <a:graphicData uri="http://schemas.openxmlformats.org/presentationml/2006/ole">
            <mc:AlternateContent xmlns:mc="http://schemas.openxmlformats.org/markup-compatibility/2006">
              <mc:Choice xmlns:v="urn:schemas-microsoft-com:vml" Requires="v">
                <p:oleObj name="Equation" r:id="rId9" imgW="5505570" imgH="952410" progId="Equation.3">
                  <p:embed/>
                </p:oleObj>
              </mc:Choice>
              <mc:Fallback>
                <p:oleObj name="Equation" r:id="rId9" imgW="5505570" imgH="952410" progId="Equation.3">
                  <p:embed/>
                  <p:pic>
                    <p:nvPicPr>
                      <p:cNvPr id="87053" name="Object 13">
                        <a:extLst>
                          <a:ext uri="{FF2B5EF4-FFF2-40B4-BE49-F238E27FC236}">
                            <a16:creationId xmlns:a16="http://schemas.microsoft.com/office/drawing/2014/main" id="{39B704AD-854C-4F1D-95BA-19E2D537E4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7407" y="1844824"/>
                        <a:ext cx="55499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6">
            <a:extLst>
              <a:ext uri="{FF2B5EF4-FFF2-40B4-BE49-F238E27FC236}">
                <a16:creationId xmlns:a16="http://schemas.microsoft.com/office/drawing/2014/main" id="{E18AF44E-EAE7-4FD6-BA47-2FDCA146B9E4}"/>
              </a:ext>
            </a:extLst>
          </p:cNvPr>
          <p:cNvGraphicFramePr>
            <a:graphicFrameLocks noChangeAspect="1"/>
          </p:cNvGraphicFramePr>
          <p:nvPr>
            <p:extLst>
              <p:ext uri="{D42A27DB-BD31-4B8C-83A1-F6EECF244321}">
                <p14:modId xmlns:p14="http://schemas.microsoft.com/office/powerpoint/2010/main" val="499704101"/>
              </p:ext>
            </p:extLst>
          </p:nvPr>
        </p:nvGraphicFramePr>
        <p:xfrm>
          <a:off x="1151012" y="3373618"/>
          <a:ext cx="2108200" cy="444500"/>
        </p:xfrm>
        <a:graphic>
          <a:graphicData uri="http://schemas.openxmlformats.org/presentationml/2006/ole">
            <mc:AlternateContent xmlns:mc="http://schemas.openxmlformats.org/markup-compatibility/2006">
              <mc:Choice xmlns:v="urn:schemas-microsoft-com:vml" Requires="v">
                <p:oleObj name="Equation" r:id="rId11" imgW="2108200" imgH="444500" progId="Equation.3">
                  <p:embed/>
                </p:oleObj>
              </mc:Choice>
              <mc:Fallback>
                <p:oleObj name="Equation" r:id="rId11" imgW="2108200" imgH="444500" progId="Equation.3">
                  <p:embed/>
                  <p:pic>
                    <p:nvPicPr>
                      <p:cNvPr id="6" name="Object 16">
                        <a:extLst>
                          <a:ext uri="{FF2B5EF4-FFF2-40B4-BE49-F238E27FC236}">
                            <a16:creationId xmlns:a16="http://schemas.microsoft.com/office/drawing/2014/main" id="{770CBD98-7037-4C7D-BACE-00C0B223C58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1012" y="3373618"/>
                        <a:ext cx="21082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7">
            <a:extLst>
              <a:ext uri="{FF2B5EF4-FFF2-40B4-BE49-F238E27FC236}">
                <a16:creationId xmlns:a16="http://schemas.microsoft.com/office/drawing/2014/main" id="{918512FF-36BC-446D-9E5D-C222CDEBA95C}"/>
              </a:ext>
            </a:extLst>
          </p:cNvPr>
          <p:cNvGraphicFramePr>
            <a:graphicFrameLocks noChangeAspect="1"/>
          </p:cNvGraphicFramePr>
          <p:nvPr>
            <p:extLst>
              <p:ext uri="{D42A27DB-BD31-4B8C-83A1-F6EECF244321}">
                <p14:modId xmlns:p14="http://schemas.microsoft.com/office/powerpoint/2010/main" val="2416230202"/>
              </p:ext>
            </p:extLst>
          </p:nvPr>
        </p:nvGraphicFramePr>
        <p:xfrm>
          <a:off x="3111574" y="3373618"/>
          <a:ext cx="2463800" cy="419100"/>
        </p:xfrm>
        <a:graphic>
          <a:graphicData uri="http://schemas.openxmlformats.org/presentationml/2006/ole">
            <mc:AlternateContent xmlns:mc="http://schemas.openxmlformats.org/markup-compatibility/2006">
              <mc:Choice xmlns:v="urn:schemas-microsoft-com:vml" Requires="v">
                <p:oleObj name="Equation" r:id="rId13" imgW="2463800" imgH="419100" progId="Equation.3">
                  <p:embed/>
                </p:oleObj>
              </mc:Choice>
              <mc:Fallback>
                <p:oleObj name="Equation" r:id="rId13" imgW="2463800" imgH="419100" progId="Equation.3">
                  <p:embed/>
                  <p:pic>
                    <p:nvPicPr>
                      <p:cNvPr id="7" name="Object 17">
                        <a:extLst>
                          <a:ext uri="{FF2B5EF4-FFF2-40B4-BE49-F238E27FC236}">
                            <a16:creationId xmlns:a16="http://schemas.microsoft.com/office/drawing/2014/main" id="{4D451658-46CD-4295-B04C-656DA9C7C33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11574" y="3373618"/>
                        <a:ext cx="2463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8">
            <a:extLst>
              <a:ext uri="{FF2B5EF4-FFF2-40B4-BE49-F238E27FC236}">
                <a16:creationId xmlns:a16="http://schemas.microsoft.com/office/drawing/2014/main" id="{A372AC40-B634-4CA5-B077-42F8DF71CEB3}"/>
              </a:ext>
            </a:extLst>
          </p:cNvPr>
          <p:cNvGraphicFramePr>
            <a:graphicFrameLocks noChangeAspect="1"/>
          </p:cNvGraphicFramePr>
          <p:nvPr>
            <p:extLst>
              <p:ext uri="{D42A27DB-BD31-4B8C-83A1-F6EECF244321}">
                <p14:modId xmlns:p14="http://schemas.microsoft.com/office/powerpoint/2010/main" val="1840236148"/>
              </p:ext>
            </p:extLst>
          </p:nvPr>
        </p:nvGraphicFramePr>
        <p:xfrm>
          <a:off x="1205079" y="3956269"/>
          <a:ext cx="1130300" cy="419100"/>
        </p:xfrm>
        <a:graphic>
          <a:graphicData uri="http://schemas.openxmlformats.org/presentationml/2006/ole">
            <mc:AlternateContent xmlns:mc="http://schemas.openxmlformats.org/markup-compatibility/2006">
              <mc:Choice xmlns:v="urn:schemas-microsoft-com:vml" Requires="v">
                <p:oleObj name="Equation" r:id="rId15" imgW="1130300" imgH="419100" progId="Equation.3">
                  <p:embed/>
                </p:oleObj>
              </mc:Choice>
              <mc:Fallback>
                <p:oleObj name="Equation" r:id="rId15" imgW="1130300" imgH="419100" progId="Equation.3">
                  <p:embed/>
                  <p:pic>
                    <p:nvPicPr>
                      <p:cNvPr id="8" name="Object 18">
                        <a:extLst>
                          <a:ext uri="{FF2B5EF4-FFF2-40B4-BE49-F238E27FC236}">
                            <a16:creationId xmlns:a16="http://schemas.microsoft.com/office/drawing/2014/main" id="{1FC581FD-B888-479D-A28A-3D837B5004C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5079" y="3956269"/>
                        <a:ext cx="1130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9">
            <a:extLst>
              <a:ext uri="{FF2B5EF4-FFF2-40B4-BE49-F238E27FC236}">
                <a16:creationId xmlns:a16="http://schemas.microsoft.com/office/drawing/2014/main" id="{CA026771-51C3-4745-93B9-104C9C204C3B}"/>
              </a:ext>
            </a:extLst>
          </p:cNvPr>
          <p:cNvGraphicFramePr>
            <a:graphicFrameLocks noChangeAspect="1"/>
          </p:cNvGraphicFramePr>
          <p:nvPr>
            <p:extLst>
              <p:ext uri="{D42A27DB-BD31-4B8C-83A1-F6EECF244321}">
                <p14:modId xmlns:p14="http://schemas.microsoft.com/office/powerpoint/2010/main" val="3947953066"/>
              </p:ext>
            </p:extLst>
          </p:nvPr>
        </p:nvGraphicFramePr>
        <p:xfrm>
          <a:off x="2741779" y="3959444"/>
          <a:ext cx="1155700" cy="419100"/>
        </p:xfrm>
        <a:graphic>
          <a:graphicData uri="http://schemas.openxmlformats.org/presentationml/2006/ole">
            <mc:AlternateContent xmlns:mc="http://schemas.openxmlformats.org/markup-compatibility/2006">
              <mc:Choice xmlns:v="urn:schemas-microsoft-com:vml" Requires="v">
                <p:oleObj name="Equation" r:id="rId17" imgW="1155700" imgH="419100" progId="Equation.3">
                  <p:embed/>
                </p:oleObj>
              </mc:Choice>
              <mc:Fallback>
                <p:oleObj name="Equation" r:id="rId17" imgW="1155700" imgH="419100" progId="Equation.3">
                  <p:embed/>
                  <p:pic>
                    <p:nvPicPr>
                      <p:cNvPr id="9" name="Object 19">
                        <a:extLst>
                          <a:ext uri="{FF2B5EF4-FFF2-40B4-BE49-F238E27FC236}">
                            <a16:creationId xmlns:a16="http://schemas.microsoft.com/office/drawing/2014/main" id="{D34021B6-513C-4583-90D4-599D8C31700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1779" y="3959444"/>
                        <a:ext cx="1155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1">
            <a:extLst>
              <a:ext uri="{FF2B5EF4-FFF2-40B4-BE49-F238E27FC236}">
                <a16:creationId xmlns:a16="http://schemas.microsoft.com/office/drawing/2014/main" id="{2669B31C-F6B5-445D-B54A-A2445ABF56EF}"/>
              </a:ext>
            </a:extLst>
          </p:cNvPr>
          <p:cNvGraphicFramePr>
            <a:graphicFrameLocks noChangeAspect="1"/>
          </p:cNvGraphicFramePr>
          <p:nvPr>
            <p:extLst>
              <p:ext uri="{D42A27DB-BD31-4B8C-83A1-F6EECF244321}">
                <p14:modId xmlns:p14="http://schemas.microsoft.com/office/powerpoint/2010/main" val="2382154066"/>
              </p:ext>
            </p:extLst>
          </p:nvPr>
        </p:nvGraphicFramePr>
        <p:xfrm>
          <a:off x="1166979" y="4525835"/>
          <a:ext cx="2984500" cy="1409700"/>
        </p:xfrm>
        <a:graphic>
          <a:graphicData uri="http://schemas.openxmlformats.org/presentationml/2006/ole">
            <mc:AlternateContent xmlns:mc="http://schemas.openxmlformats.org/markup-compatibility/2006">
              <mc:Choice xmlns:v="urn:schemas-microsoft-com:vml" Requires="v">
                <p:oleObj name="Equation" r:id="rId19" imgW="2984500" imgH="1409700" progId="Equation.3">
                  <p:embed/>
                </p:oleObj>
              </mc:Choice>
              <mc:Fallback>
                <p:oleObj name="Equation" r:id="rId19" imgW="2984500" imgH="1409700" progId="Equation.3">
                  <p:embed/>
                  <p:pic>
                    <p:nvPicPr>
                      <p:cNvPr id="10" name="Object 21">
                        <a:extLst>
                          <a:ext uri="{FF2B5EF4-FFF2-40B4-BE49-F238E27FC236}">
                            <a16:creationId xmlns:a16="http://schemas.microsoft.com/office/drawing/2014/main" id="{53189455-0B9B-4A11-8C69-680B78273B4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66979" y="4525835"/>
                        <a:ext cx="29845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22">
            <a:extLst>
              <a:ext uri="{FF2B5EF4-FFF2-40B4-BE49-F238E27FC236}">
                <a16:creationId xmlns:a16="http://schemas.microsoft.com/office/drawing/2014/main" id="{5668B78C-457A-4498-A6DC-FD960DEB5EA3}"/>
              </a:ext>
            </a:extLst>
          </p:cNvPr>
          <p:cNvGraphicFramePr>
            <a:graphicFrameLocks noChangeAspect="1"/>
          </p:cNvGraphicFramePr>
          <p:nvPr>
            <p:extLst>
              <p:ext uri="{D42A27DB-BD31-4B8C-83A1-F6EECF244321}">
                <p14:modId xmlns:p14="http://schemas.microsoft.com/office/powerpoint/2010/main" val="2857589770"/>
              </p:ext>
            </p:extLst>
          </p:nvPr>
        </p:nvGraphicFramePr>
        <p:xfrm>
          <a:off x="4126079" y="4525835"/>
          <a:ext cx="3556000" cy="1320800"/>
        </p:xfrm>
        <a:graphic>
          <a:graphicData uri="http://schemas.openxmlformats.org/presentationml/2006/ole">
            <mc:AlternateContent xmlns:mc="http://schemas.openxmlformats.org/markup-compatibility/2006">
              <mc:Choice xmlns:v="urn:schemas-microsoft-com:vml" Requires="v">
                <p:oleObj name="Equation" r:id="rId21" imgW="3556000" imgH="1320800" progId="Equation.3">
                  <p:embed/>
                </p:oleObj>
              </mc:Choice>
              <mc:Fallback>
                <p:oleObj name="Equation" r:id="rId21" imgW="3556000" imgH="1320800" progId="Equation.3">
                  <p:embed/>
                  <p:pic>
                    <p:nvPicPr>
                      <p:cNvPr id="11" name="Object 22">
                        <a:extLst>
                          <a:ext uri="{FF2B5EF4-FFF2-40B4-BE49-F238E27FC236}">
                            <a16:creationId xmlns:a16="http://schemas.microsoft.com/office/drawing/2014/main" id="{D9AFA955-019B-4A87-8C9C-49628F78A5DB}"/>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26079" y="4525835"/>
                        <a:ext cx="355600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23">
            <a:extLst>
              <a:ext uri="{FF2B5EF4-FFF2-40B4-BE49-F238E27FC236}">
                <a16:creationId xmlns:a16="http://schemas.microsoft.com/office/drawing/2014/main" id="{0DF09EB7-03F9-4BD8-9006-B4478D71A75D}"/>
              </a:ext>
            </a:extLst>
          </p:cNvPr>
          <p:cNvGraphicFramePr>
            <a:graphicFrameLocks noChangeAspect="1"/>
          </p:cNvGraphicFramePr>
          <p:nvPr>
            <p:extLst>
              <p:ext uri="{D42A27DB-BD31-4B8C-83A1-F6EECF244321}">
                <p14:modId xmlns:p14="http://schemas.microsoft.com/office/powerpoint/2010/main" val="3124625185"/>
              </p:ext>
            </p:extLst>
          </p:nvPr>
        </p:nvGraphicFramePr>
        <p:xfrm>
          <a:off x="7683921" y="4777897"/>
          <a:ext cx="1092200" cy="317500"/>
        </p:xfrm>
        <a:graphic>
          <a:graphicData uri="http://schemas.openxmlformats.org/presentationml/2006/ole">
            <mc:AlternateContent xmlns:mc="http://schemas.openxmlformats.org/markup-compatibility/2006">
              <mc:Choice xmlns:v="urn:schemas-microsoft-com:vml" Requires="v">
                <p:oleObj name="Equation" r:id="rId23" imgW="1091726" imgH="317362" progId="Equation.3">
                  <p:embed/>
                </p:oleObj>
              </mc:Choice>
              <mc:Fallback>
                <p:oleObj name="Equation" r:id="rId23" imgW="1091726" imgH="317362" progId="Equation.3">
                  <p:embed/>
                  <p:pic>
                    <p:nvPicPr>
                      <p:cNvPr id="12" name="Object 23">
                        <a:extLst>
                          <a:ext uri="{FF2B5EF4-FFF2-40B4-BE49-F238E27FC236}">
                            <a16:creationId xmlns:a16="http://schemas.microsoft.com/office/drawing/2014/main" id="{BD31BBED-4A13-4C68-956F-95026706F55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83921" y="4777897"/>
                        <a:ext cx="10922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4">
            <a:extLst>
              <a:ext uri="{FF2B5EF4-FFF2-40B4-BE49-F238E27FC236}">
                <a16:creationId xmlns:a16="http://schemas.microsoft.com/office/drawing/2014/main" id="{D3B247DD-6396-4A29-8A0A-0E06A28B05A0}"/>
              </a:ext>
            </a:extLst>
          </p:cNvPr>
          <p:cNvGraphicFramePr>
            <a:graphicFrameLocks noChangeAspect="1"/>
          </p:cNvGraphicFramePr>
          <p:nvPr>
            <p:extLst>
              <p:ext uri="{D42A27DB-BD31-4B8C-83A1-F6EECF244321}">
                <p14:modId xmlns:p14="http://schemas.microsoft.com/office/powerpoint/2010/main" val="290450404"/>
              </p:ext>
            </p:extLst>
          </p:nvPr>
        </p:nvGraphicFramePr>
        <p:xfrm>
          <a:off x="8861846" y="4777897"/>
          <a:ext cx="1193800" cy="368300"/>
        </p:xfrm>
        <a:graphic>
          <a:graphicData uri="http://schemas.openxmlformats.org/presentationml/2006/ole">
            <mc:AlternateContent xmlns:mc="http://schemas.openxmlformats.org/markup-compatibility/2006">
              <mc:Choice xmlns:v="urn:schemas-microsoft-com:vml" Requires="v">
                <p:oleObj name="Equation" r:id="rId25" imgW="1193800" imgH="368300" progId="Equation.3">
                  <p:embed/>
                </p:oleObj>
              </mc:Choice>
              <mc:Fallback>
                <p:oleObj name="Equation" r:id="rId25" imgW="1193800" imgH="368300" progId="Equation.3">
                  <p:embed/>
                  <p:pic>
                    <p:nvPicPr>
                      <p:cNvPr id="13" name="Object 24">
                        <a:extLst>
                          <a:ext uri="{FF2B5EF4-FFF2-40B4-BE49-F238E27FC236}">
                            <a16:creationId xmlns:a16="http://schemas.microsoft.com/office/drawing/2014/main" id="{7CACEB27-349D-459B-8937-214657E14C7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861846" y="4777897"/>
                        <a:ext cx="119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对象 20">
            <a:extLst>
              <a:ext uri="{FF2B5EF4-FFF2-40B4-BE49-F238E27FC236}">
                <a16:creationId xmlns:a16="http://schemas.microsoft.com/office/drawing/2014/main" id="{F3C15A65-D67E-4B0E-8FBA-BA844481FE38}"/>
              </a:ext>
            </a:extLst>
          </p:cNvPr>
          <p:cNvGraphicFramePr>
            <a:graphicFrameLocks noChangeAspect="1"/>
          </p:cNvGraphicFramePr>
          <p:nvPr>
            <p:extLst>
              <p:ext uri="{D42A27DB-BD31-4B8C-83A1-F6EECF244321}">
                <p14:modId xmlns:p14="http://schemas.microsoft.com/office/powerpoint/2010/main" val="2268495947"/>
              </p:ext>
            </p:extLst>
          </p:nvPr>
        </p:nvGraphicFramePr>
        <p:xfrm>
          <a:off x="4210217" y="3872132"/>
          <a:ext cx="2579687" cy="539750"/>
        </p:xfrm>
        <a:graphic>
          <a:graphicData uri="http://schemas.openxmlformats.org/presentationml/2006/ole">
            <mc:AlternateContent xmlns:mc="http://schemas.openxmlformats.org/markup-compatibility/2006">
              <mc:Choice xmlns:v="urn:schemas-microsoft-com:vml" Requires="v">
                <p:oleObj name="Equation" r:id="rId27" imgW="1091726" imgH="228501" progId="Equation.DSMT4">
                  <p:embed/>
                </p:oleObj>
              </mc:Choice>
              <mc:Fallback>
                <p:oleObj name="Equation" r:id="rId27" imgW="1091726" imgH="228501" progId="Equation.DSMT4">
                  <p:embed/>
                  <p:pic>
                    <p:nvPicPr>
                      <p:cNvPr id="16" name="对象 15">
                        <a:extLst>
                          <a:ext uri="{FF2B5EF4-FFF2-40B4-BE49-F238E27FC236}">
                            <a16:creationId xmlns:a16="http://schemas.microsoft.com/office/drawing/2014/main" id="{72823AFD-74DB-42DE-A123-81480432BB7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10217" y="3872132"/>
                        <a:ext cx="2579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5">
            <a:extLst>
              <a:ext uri="{FF2B5EF4-FFF2-40B4-BE49-F238E27FC236}">
                <a16:creationId xmlns:a16="http://schemas.microsoft.com/office/drawing/2014/main" id="{13D688C0-B0A0-47E0-8042-9EC8D87745E1}"/>
              </a:ext>
            </a:extLst>
          </p:cNvPr>
          <p:cNvGraphicFramePr>
            <a:graphicFrameLocks noChangeAspect="1"/>
          </p:cNvGraphicFramePr>
          <p:nvPr>
            <p:extLst>
              <p:ext uri="{D42A27DB-BD31-4B8C-83A1-F6EECF244321}">
                <p14:modId xmlns:p14="http://schemas.microsoft.com/office/powerpoint/2010/main" val="1011471719"/>
              </p:ext>
            </p:extLst>
          </p:nvPr>
        </p:nvGraphicFramePr>
        <p:xfrm>
          <a:off x="1116608" y="6161420"/>
          <a:ext cx="1803400" cy="444500"/>
        </p:xfrm>
        <a:graphic>
          <a:graphicData uri="http://schemas.openxmlformats.org/presentationml/2006/ole">
            <mc:AlternateContent xmlns:mc="http://schemas.openxmlformats.org/markup-compatibility/2006">
              <mc:Choice xmlns:v="urn:schemas-microsoft-com:vml" Requires="v">
                <p:oleObj name="Equation" r:id="rId29" imgW="1803400" imgH="444500" progId="Equation.3">
                  <p:embed/>
                </p:oleObj>
              </mc:Choice>
              <mc:Fallback>
                <p:oleObj name="Equation" r:id="rId29" imgW="1803400" imgH="444500" progId="Equation.3">
                  <p:embed/>
                  <p:pic>
                    <p:nvPicPr>
                      <p:cNvPr id="14" name="Object 25">
                        <a:extLst>
                          <a:ext uri="{FF2B5EF4-FFF2-40B4-BE49-F238E27FC236}">
                            <a16:creationId xmlns:a16="http://schemas.microsoft.com/office/drawing/2014/main" id="{F7DA4FB2-D414-4479-8ABD-0876263144DD}"/>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116608" y="6161420"/>
                        <a:ext cx="1803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Rectangle 26">
            <a:extLst>
              <a:ext uri="{FF2B5EF4-FFF2-40B4-BE49-F238E27FC236}">
                <a16:creationId xmlns:a16="http://schemas.microsoft.com/office/drawing/2014/main" id="{142E31E5-47B1-4015-A819-022CA1E614F9}"/>
              </a:ext>
            </a:extLst>
          </p:cNvPr>
          <p:cNvSpPr>
            <a:spLocks noChangeArrowheads="1"/>
          </p:cNvSpPr>
          <p:nvPr/>
        </p:nvSpPr>
        <p:spPr bwMode="auto">
          <a:xfrm>
            <a:off x="2782838" y="6098838"/>
            <a:ext cx="6858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Times New Roman" panose="02020603050405020304" pitchFamily="18" charset="0"/>
              </a:rPr>
              <a:t>认为两系统检索资料时间无明显差别.</a:t>
            </a:r>
          </a:p>
        </p:txBody>
      </p:sp>
    </p:spTree>
    <p:extLst>
      <p:ext uri="{BB962C8B-B14F-4D97-AF65-F5344CB8AC3E}">
        <p14:creationId xmlns:p14="http://schemas.microsoft.com/office/powerpoint/2010/main" val="94586544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left)">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11" name="Text Box 4">
            <a:extLst>
              <a:ext uri="{FF2B5EF4-FFF2-40B4-BE49-F238E27FC236}">
                <a16:creationId xmlns:a16="http://schemas.microsoft.com/office/drawing/2014/main" id="{30578BB8-3226-4416-90AA-70BE514DFB9B}"/>
              </a:ext>
            </a:extLst>
          </p:cNvPr>
          <p:cNvSpPr txBox="1">
            <a:spLocks noChangeArrowheads="1"/>
          </p:cNvSpPr>
          <p:nvPr/>
        </p:nvSpPr>
        <p:spPr bwMode="auto">
          <a:xfrm>
            <a:off x="910580" y="1749525"/>
            <a:ext cx="6629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黑体" panose="02010609060101010101" pitchFamily="49" charset="-122"/>
                <a:ea typeface="黑体" panose="02010609060101010101" pitchFamily="49" charset="-122"/>
              </a:rPr>
              <a:t>（一）、单个总体均值  </a:t>
            </a:r>
            <a:r>
              <a:rPr kumimoji="1" lang="zh-CN" altLang="en-US" sz="3200" b="1">
                <a:latin typeface="黑体" panose="02010609060101010101" pitchFamily="49" charset="-122"/>
                <a:ea typeface="黑体" panose="02010609060101010101" pitchFamily="49" charset="-122"/>
                <a:sym typeface="Math1" pitchFamily="2" charset="2"/>
              </a:rPr>
              <a:t>的检验</a:t>
            </a:r>
            <a:endParaRPr kumimoji="1" lang="zh-CN" altLang="en-US" sz="3200" b="1">
              <a:latin typeface="黑体" panose="02010609060101010101" pitchFamily="49" charset="-122"/>
              <a:ea typeface="黑体" panose="02010609060101010101" pitchFamily="49" charset="-122"/>
            </a:endParaRPr>
          </a:p>
        </p:txBody>
      </p:sp>
      <p:sp>
        <p:nvSpPr>
          <p:cNvPr id="12" name="Text Box 5">
            <a:extLst>
              <a:ext uri="{FF2B5EF4-FFF2-40B4-BE49-F238E27FC236}">
                <a16:creationId xmlns:a16="http://schemas.microsoft.com/office/drawing/2014/main" id="{91220505-5ED6-4709-86FB-68E81D964FB9}"/>
              </a:ext>
            </a:extLst>
          </p:cNvPr>
          <p:cNvSpPr txBox="1">
            <a:spLocks noChangeArrowheads="1"/>
          </p:cNvSpPr>
          <p:nvPr/>
        </p:nvSpPr>
        <p:spPr bwMode="auto">
          <a:xfrm>
            <a:off x="899467" y="2511525"/>
            <a:ext cx="74993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latin typeface="Times New Roman" panose="02020603050405020304" pitchFamily="18" charset="0"/>
                <a:ea typeface="黑体" panose="02010609060101010101" pitchFamily="49" charset="-122"/>
              </a:rPr>
              <a:t>（二）、两个总体均值差的检验</a:t>
            </a:r>
            <a:r>
              <a:rPr kumimoji="1" lang="zh-CN" altLang="en-US" sz="3200" b="1">
                <a:latin typeface="Times New Roman" panose="02020603050405020304" pitchFamily="18" charset="0"/>
              </a:rPr>
              <a:t>(</a:t>
            </a:r>
            <a:r>
              <a:rPr kumimoji="1" lang="en-US" altLang="zh-CN" sz="3200" b="1" i="1">
                <a:latin typeface="Times New Roman" panose="02020603050405020304" pitchFamily="18" charset="0"/>
                <a:cs typeface="Times New Roman" panose="02020603050405020304" pitchFamily="18" charset="0"/>
              </a:rPr>
              <a:t>t</a:t>
            </a:r>
            <a:r>
              <a:rPr kumimoji="1" lang="en-US" altLang="zh-CN" sz="3200" b="1" i="1">
                <a:latin typeface="Times New Roman" panose="02020603050405020304" pitchFamily="18" charset="0"/>
              </a:rPr>
              <a:t> </a:t>
            </a:r>
            <a:r>
              <a:rPr kumimoji="1" lang="zh-CN" altLang="en-US" sz="3200" b="1">
                <a:latin typeface="Times New Roman" panose="02020603050405020304" pitchFamily="18" charset="0"/>
                <a:ea typeface="黑体" panose="02010609060101010101" pitchFamily="49" charset="-122"/>
              </a:rPr>
              <a:t>检验</a:t>
            </a:r>
            <a:r>
              <a:rPr kumimoji="1" lang="zh-CN" altLang="en-US" sz="3200" b="1">
                <a:latin typeface="Times New Roman" panose="02020603050405020304" pitchFamily="18" charset="0"/>
              </a:rPr>
              <a:t>)</a:t>
            </a:r>
          </a:p>
        </p:txBody>
      </p:sp>
      <p:graphicFrame>
        <p:nvGraphicFramePr>
          <p:cNvPr id="13" name="Object 8">
            <a:extLst>
              <a:ext uri="{FF2B5EF4-FFF2-40B4-BE49-F238E27FC236}">
                <a16:creationId xmlns:a16="http://schemas.microsoft.com/office/drawing/2014/main" id="{E01088A3-8E3B-40F2-B2C4-F99D6D72A445}"/>
              </a:ext>
            </a:extLst>
          </p:cNvPr>
          <p:cNvGraphicFramePr>
            <a:graphicFrameLocks noChangeAspect="1"/>
          </p:cNvGraphicFramePr>
          <p:nvPr>
            <p:extLst>
              <p:ext uri="{D42A27DB-BD31-4B8C-83A1-F6EECF244321}">
                <p14:modId xmlns:p14="http://schemas.microsoft.com/office/powerpoint/2010/main" val="730223879"/>
              </p:ext>
            </p:extLst>
          </p:nvPr>
        </p:nvGraphicFramePr>
        <p:xfrm>
          <a:off x="5111105" y="1924150"/>
          <a:ext cx="349250" cy="381000"/>
        </p:xfrm>
        <a:graphic>
          <a:graphicData uri="http://schemas.openxmlformats.org/presentationml/2006/ole">
            <mc:AlternateContent xmlns:mc="http://schemas.openxmlformats.org/markup-compatibility/2006">
              <mc:Choice xmlns:v="urn:schemas-microsoft-com:vml" Requires="v">
                <p:oleObj name="Equation" r:id="rId3" imgW="279279" imgH="304668" progId="Equation.3">
                  <p:embed/>
                </p:oleObj>
              </mc:Choice>
              <mc:Fallback>
                <p:oleObj name="Equation" r:id="rId3" imgW="279279" imgH="304668" progId="Equation.3">
                  <p:embed/>
                  <p:pic>
                    <p:nvPicPr>
                      <p:cNvPr id="2053" name="Object 8">
                        <a:extLst>
                          <a:ext uri="{FF2B5EF4-FFF2-40B4-BE49-F238E27FC236}">
                            <a16:creationId xmlns:a16="http://schemas.microsoft.com/office/drawing/2014/main" id="{BEDFEC44-B44D-4265-B68A-E7079ABB0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105" y="1924150"/>
                        <a:ext cx="349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2">
            <a:extLst>
              <a:ext uri="{FF2B5EF4-FFF2-40B4-BE49-F238E27FC236}">
                <a16:creationId xmlns:a16="http://schemas.microsoft.com/office/drawing/2014/main" id="{B8A35AE8-DEA3-4AE0-AE19-3118632A5449}"/>
              </a:ext>
            </a:extLst>
          </p:cNvPr>
          <p:cNvSpPr txBox="1">
            <a:spLocks noChangeArrowheads="1"/>
          </p:cNvSpPr>
          <p:nvPr/>
        </p:nvSpPr>
        <p:spPr bwMode="auto">
          <a:xfrm>
            <a:off x="683567" y="836712"/>
            <a:ext cx="8435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zh-CN" altLang="en-US" b="1" kern="0" dirty="0">
                <a:latin typeface="黑体" pitchFamily="2" charset="-122"/>
              </a:rPr>
              <a:t>一、正态总体均值的假设检验</a:t>
            </a:r>
          </a:p>
        </p:txBody>
      </p:sp>
    </p:spTree>
    <p:extLst>
      <p:ext uri="{BB962C8B-B14F-4D97-AF65-F5344CB8AC3E}">
        <p14:creationId xmlns:p14="http://schemas.microsoft.com/office/powerpoint/2010/main" val="2410617635"/>
      </p:ext>
    </p:extLst>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Rectangle 2">
            <a:extLst>
              <a:ext uri="{FF2B5EF4-FFF2-40B4-BE49-F238E27FC236}">
                <a16:creationId xmlns:a16="http://schemas.microsoft.com/office/drawing/2014/main" id="{0759F4B1-9060-4435-A492-00C7C2006304}"/>
              </a:ext>
            </a:extLst>
          </p:cNvPr>
          <p:cNvSpPr txBox="1">
            <a:spLocks noChangeArrowheads="1"/>
          </p:cNvSpPr>
          <p:nvPr/>
        </p:nvSpPr>
        <p:spPr>
          <a:xfrm>
            <a:off x="2134766" y="764704"/>
            <a:ext cx="7550150" cy="762000"/>
          </a:xfrm>
          <a:prstGeom prst="rect">
            <a:avLst/>
          </a:prstGeom>
          <a:noFill/>
        </p:spPr>
        <p:txBody>
          <a:bodyP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a:t>三、小结</a:t>
            </a:r>
          </a:p>
        </p:txBody>
      </p:sp>
      <p:sp>
        <p:nvSpPr>
          <p:cNvPr id="7" name="Text Box 3">
            <a:extLst>
              <a:ext uri="{FF2B5EF4-FFF2-40B4-BE49-F238E27FC236}">
                <a16:creationId xmlns:a16="http://schemas.microsoft.com/office/drawing/2014/main" id="{A59AB8B0-F6C4-4493-A0D4-EB022C95C0FC}"/>
              </a:ext>
            </a:extLst>
          </p:cNvPr>
          <p:cNvSpPr txBox="1">
            <a:spLocks noChangeArrowheads="1"/>
          </p:cNvSpPr>
          <p:nvPr/>
        </p:nvSpPr>
        <p:spPr bwMode="auto">
          <a:xfrm>
            <a:off x="1143694" y="1628800"/>
            <a:ext cx="754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正态总体均值的假设检验有:</a:t>
            </a:r>
          </a:p>
        </p:txBody>
      </p:sp>
      <p:graphicFrame>
        <p:nvGraphicFramePr>
          <p:cNvPr id="8" name="Object 4">
            <a:extLst>
              <a:ext uri="{FF2B5EF4-FFF2-40B4-BE49-F238E27FC236}">
                <a16:creationId xmlns:a16="http://schemas.microsoft.com/office/drawing/2014/main" id="{B5246693-7539-46B2-9ED1-9AF16BA1D246}"/>
              </a:ext>
            </a:extLst>
          </p:cNvPr>
          <p:cNvGraphicFramePr>
            <a:graphicFrameLocks noChangeAspect="1"/>
          </p:cNvGraphicFramePr>
          <p:nvPr>
            <p:extLst>
              <p:ext uri="{D42A27DB-BD31-4B8C-83A1-F6EECF244321}">
                <p14:modId xmlns:p14="http://schemas.microsoft.com/office/powerpoint/2010/main" val="3663785707"/>
              </p:ext>
            </p:extLst>
          </p:nvPr>
        </p:nvGraphicFramePr>
        <p:xfrm>
          <a:off x="1198662" y="2341033"/>
          <a:ext cx="6431681" cy="504000"/>
        </p:xfrm>
        <a:graphic>
          <a:graphicData uri="http://schemas.openxmlformats.org/presentationml/2006/ole">
            <mc:AlternateContent xmlns:mc="http://schemas.openxmlformats.org/markup-compatibility/2006">
              <mc:Choice xmlns:v="urn:schemas-microsoft-com:vml" Requires="v">
                <p:oleObj name="Equation" r:id="rId3" imgW="3111480" imgH="215640" progId="Equation.DSMT4">
                  <p:embed/>
                </p:oleObj>
              </mc:Choice>
              <mc:Fallback>
                <p:oleObj name="Equation" r:id="rId3" imgW="3111480" imgH="215640" progId="Equation.DSMT4">
                  <p:embed/>
                  <p:pic>
                    <p:nvPicPr>
                      <p:cNvPr id="105476" name="Object 4">
                        <a:extLst>
                          <a:ext uri="{FF2B5EF4-FFF2-40B4-BE49-F238E27FC236}">
                            <a16:creationId xmlns:a16="http://schemas.microsoft.com/office/drawing/2014/main" id="{E11C3623-B39C-4D4E-9A5C-A38DFD323AAB}"/>
                          </a:ext>
                        </a:extLst>
                      </p:cNvPr>
                      <p:cNvPicPr>
                        <a:picLocks noChangeAspect="1" noChangeArrowheads="1"/>
                      </p:cNvPicPr>
                      <p:nvPr/>
                    </p:nvPicPr>
                    <p:blipFill>
                      <a:blip r:embed="rId4"/>
                      <a:srcRect/>
                      <a:stretch>
                        <a:fillRect/>
                      </a:stretch>
                    </p:blipFill>
                    <p:spPr bwMode="auto">
                      <a:xfrm>
                        <a:off x="1198662" y="2341033"/>
                        <a:ext cx="6431681" cy="50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5D3DF0FD-AD62-4467-8C5F-DF1CD2DC5441}"/>
              </a:ext>
            </a:extLst>
          </p:cNvPr>
          <p:cNvGraphicFramePr>
            <a:graphicFrameLocks noChangeAspect="1"/>
          </p:cNvGraphicFramePr>
          <p:nvPr>
            <p:extLst>
              <p:ext uri="{D42A27DB-BD31-4B8C-83A1-F6EECF244321}">
                <p14:modId xmlns:p14="http://schemas.microsoft.com/office/powerpoint/2010/main" val="3429624544"/>
              </p:ext>
            </p:extLst>
          </p:nvPr>
        </p:nvGraphicFramePr>
        <p:xfrm>
          <a:off x="1182602" y="2924944"/>
          <a:ext cx="7188200" cy="431800"/>
        </p:xfrm>
        <a:graphic>
          <a:graphicData uri="http://schemas.openxmlformats.org/presentationml/2006/ole">
            <mc:AlternateContent xmlns:mc="http://schemas.openxmlformats.org/markup-compatibility/2006">
              <mc:Choice xmlns:v="urn:schemas-microsoft-com:vml" Requires="v">
                <p:oleObj name="Equation" r:id="rId5" imgW="7134210" imgH="380910" progId="Equation.3">
                  <p:embed/>
                </p:oleObj>
              </mc:Choice>
              <mc:Fallback>
                <p:oleObj name="Equation" r:id="rId5" imgW="7134210" imgH="380910" progId="Equation.3">
                  <p:embed/>
                  <p:pic>
                    <p:nvPicPr>
                      <p:cNvPr id="105477" name="Object 5">
                        <a:extLst>
                          <a:ext uri="{FF2B5EF4-FFF2-40B4-BE49-F238E27FC236}">
                            <a16:creationId xmlns:a16="http://schemas.microsoft.com/office/drawing/2014/main" id="{45BD5557-C2A5-473A-BB44-51BC689035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2602" y="2924944"/>
                        <a:ext cx="7188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a:extLst>
              <a:ext uri="{FF2B5EF4-FFF2-40B4-BE49-F238E27FC236}">
                <a16:creationId xmlns:a16="http://schemas.microsoft.com/office/drawing/2014/main" id="{6FDA29F7-C9DE-45C2-A08D-9E65B6F57B2C}"/>
              </a:ext>
            </a:extLst>
          </p:cNvPr>
          <p:cNvSpPr>
            <a:spLocks noChangeArrowheads="1"/>
          </p:cNvSpPr>
          <p:nvPr/>
        </p:nvSpPr>
        <p:spPr bwMode="auto">
          <a:xfrm>
            <a:off x="1095552" y="5661248"/>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FF0000"/>
                </a:solidFill>
                <a:latin typeface="宋体" panose="02010600030101010101" pitchFamily="2" charset="-122"/>
              </a:rPr>
              <a:t>正态总体均值、方差的检验法见下表</a:t>
            </a:r>
          </a:p>
        </p:txBody>
      </p:sp>
      <p:graphicFrame>
        <p:nvGraphicFramePr>
          <p:cNvPr id="11" name="Object 4">
            <a:extLst>
              <a:ext uri="{FF2B5EF4-FFF2-40B4-BE49-F238E27FC236}">
                <a16:creationId xmlns:a16="http://schemas.microsoft.com/office/drawing/2014/main" id="{CB99F542-4878-4242-8BC6-DA2557C3B773}"/>
              </a:ext>
            </a:extLst>
          </p:cNvPr>
          <p:cNvGraphicFramePr>
            <a:graphicFrameLocks noChangeAspect="1"/>
          </p:cNvGraphicFramePr>
          <p:nvPr>
            <p:extLst>
              <p:ext uri="{D42A27DB-BD31-4B8C-83A1-F6EECF244321}">
                <p14:modId xmlns:p14="http://schemas.microsoft.com/office/powerpoint/2010/main" val="3691718912"/>
              </p:ext>
            </p:extLst>
          </p:nvPr>
        </p:nvGraphicFramePr>
        <p:xfrm>
          <a:off x="7049814" y="5730489"/>
          <a:ext cx="2717800" cy="431800"/>
        </p:xfrm>
        <a:graphic>
          <a:graphicData uri="http://schemas.openxmlformats.org/presentationml/2006/ole">
            <mc:AlternateContent xmlns:mc="http://schemas.openxmlformats.org/markup-compatibility/2006">
              <mc:Choice xmlns:v="urn:schemas-microsoft-com:vml" Requires="v">
                <p:oleObj name="公式" r:id="rId7" imgW="2667060" imgH="380910" progId="Equation.3">
                  <p:embed/>
                </p:oleObj>
              </mc:Choice>
              <mc:Fallback>
                <p:oleObj name="公式" r:id="rId7" imgW="2667060" imgH="380910" progId="Equation.3">
                  <p:embed/>
                  <p:pic>
                    <p:nvPicPr>
                      <p:cNvPr id="7" name="Object 4">
                        <a:extLst>
                          <a:ext uri="{FF2B5EF4-FFF2-40B4-BE49-F238E27FC236}">
                            <a16:creationId xmlns:a16="http://schemas.microsoft.com/office/drawing/2014/main" id="{E5E711DC-1F34-44D7-A37C-6179CDD6DC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9814" y="5730489"/>
                        <a:ext cx="2717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5">
            <a:extLst>
              <a:ext uri="{FF2B5EF4-FFF2-40B4-BE49-F238E27FC236}">
                <a16:creationId xmlns:a16="http://schemas.microsoft.com/office/drawing/2014/main" id="{C80CD94B-9EC0-4F09-A0DB-CF2863D040B4}"/>
              </a:ext>
            </a:extLst>
          </p:cNvPr>
          <p:cNvGraphicFramePr>
            <a:graphicFrameLocks noChangeAspect="1"/>
          </p:cNvGraphicFramePr>
          <p:nvPr>
            <p:extLst>
              <p:ext uri="{D42A27DB-BD31-4B8C-83A1-F6EECF244321}">
                <p14:modId xmlns:p14="http://schemas.microsoft.com/office/powerpoint/2010/main" val="2135219705"/>
              </p:ext>
            </p:extLst>
          </p:nvPr>
        </p:nvGraphicFramePr>
        <p:xfrm>
          <a:off x="1165402" y="4293096"/>
          <a:ext cx="7518400" cy="469900"/>
        </p:xfrm>
        <a:graphic>
          <a:graphicData uri="http://schemas.openxmlformats.org/presentationml/2006/ole">
            <mc:AlternateContent xmlns:mc="http://schemas.openxmlformats.org/markup-compatibility/2006">
              <mc:Choice xmlns:v="urn:schemas-microsoft-com:vml" Requires="v">
                <p:oleObj name="Equation" r:id="rId9" imgW="7467660" imgH="419190" progId="Equation.3">
                  <p:embed/>
                </p:oleObj>
              </mc:Choice>
              <mc:Fallback>
                <p:oleObj name="Equation" r:id="rId9" imgW="7467660" imgH="419190" progId="Equation.3">
                  <p:embed/>
                  <p:pic>
                    <p:nvPicPr>
                      <p:cNvPr id="8" name="Object 5">
                        <a:extLst>
                          <a:ext uri="{FF2B5EF4-FFF2-40B4-BE49-F238E27FC236}">
                            <a16:creationId xmlns:a16="http://schemas.microsoft.com/office/drawing/2014/main" id="{77D941BF-6AD2-40C7-BC17-E67E1DF024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5402" y="4293096"/>
                        <a:ext cx="7518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6">
            <a:extLst>
              <a:ext uri="{FF2B5EF4-FFF2-40B4-BE49-F238E27FC236}">
                <a16:creationId xmlns:a16="http://schemas.microsoft.com/office/drawing/2014/main" id="{30B82C8E-D709-4A67-BC82-1B500CFCE1E3}"/>
              </a:ext>
            </a:extLst>
          </p:cNvPr>
          <p:cNvGraphicFramePr>
            <a:graphicFrameLocks noChangeAspect="1"/>
          </p:cNvGraphicFramePr>
          <p:nvPr>
            <p:extLst>
              <p:ext uri="{D42A27DB-BD31-4B8C-83A1-F6EECF244321}">
                <p14:modId xmlns:p14="http://schemas.microsoft.com/office/powerpoint/2010/main" val="236065579"/>
              </p:ext>
            </p:extLst>
          </p:nvPr>
        </p:nvGraphicFramePr>
        <p:xfrm>
          <a:off x="1168577" y="5013176"/>
          <a:ext cx="7429500" cy="431800"/>
        </p:xfrm>
        <a:graphic>
          <a:graphicData uri="http://schemas.openxmlformats.org/presentationml/2006/ole">
            <mc:AlternateContent xmlns:mc="http://schemas.openxmlformats.org/markup-compatibility/2006">
              <mc:Choice xmlns:v="urn:schemas-microsoft-com:vml" Requires="v">
                <p:oleObj name="Equation" r:id="rId11" imgW="7381800" imgH="380910" progId="Equation.3">
                  <p:embed/>
                </p:oleObj>
              </mc:Choice>
              <mc:Fallback>
                <p:oleObj name="Equation" r:id="rId11" imgW="7381800" imgH="380910" progId="Equation.3">
                  <p:embed/>
                  <p:pic>
                    <p:nvPicPr>
                      <p:cNvPr id="9" name="Object 6">
                        <a:extLst>
                          <a:ext uri="{FF2B5EF4-FFF2-40B4-BE49-F238E27FC236}">
                            <a16:creationId xmlns:a16="http://schemas.microsoft.com/office/drawing/2014/main" id="{EDE596D1-C039-4932-AD0D-95EFDA4485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8577" y="5013176"/>
                        <a:ext cx="7429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3">
            <a:extLst>
              <a:ext uri="{FF2B5EF4-FFF2-40B4-BE49-F238E27FC236}">
                <a16:creationId xmlns:a16="http://schemas.microsoft.com/office/drawing/2014/main" id="{FBFF8DDE-1BA8-4C9B-A10D-7DE7089712E8}"/>
              </a:ext>
            </a:extLst>
          </p:cNvPr>
          <p:cNvSpPr txBox="1">
            <a:spLocks noChangeArrowheads="1"/>
          </p:cNvSpPr>
          <p:nvPr/>
        </p:nvSpPr>
        <p:spPr bwMode="auto">
          <a:xfrm>
            <a:off x="1151114" y="362193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正态总体方差的假设检验有:</a:t>
            </a:r>
          </a:p>
        </p:txBody>
      </p:sp>
    </p:spTree>
    <p:extLst>
      <p:ext uri="{BB962C8B-B14F-4D97-AF65-F5344CB8AC3E}">
        <p14:creationId xmlns:p14="http://schemas.microsoft.com/office/powerpoint/2010/main" val="42718760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10" grpId="0" autoUpdateAnimBg="0"/>
      <p:bldP spid="1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Group 8">
            <a:extLst>
              <a:ext uri="{FF2B5EF4-FFF2-40B4-BE49-F238E27FC236}">
                <a16:creationId xmlns:a16="http://schemas.microsoft.com/office/drawing/2014/main" id="{4C4B0378-23D6-49AA-B15F-9DB340BB9B1C}"/>
              </a:ext>
            </a:extLst>
          </p:cNvPr>
          <p:cNvGraphicFramePr>
            <a:graphicFrameLocks noGrp="1"/>
          </p:cNvGraphicFramePr>
          <p:nvPr>
            <p:extLst>
              <p:ext uri="{D42A27DB-BD31-4B8C-83A1-F6EECF244321}">
                <p14:modId xmlns:p14="http://schemas.microsoft.com/office/powerpoint/2010/main" val="2467781818"/>
              </p:ext>
            </p:extLst>
          </p:nvPr>
        </p:nvGraphicFramePr>
        <p:xfrm>
          <a:off x="1978446" y="1127720"/>
          <a:ext cx="8077200" cy="5181600"/>
        </p:xfrm>
        <a:graphic>
          <a:graphicData uri="http://schemas.openxmlformats.org/drawingml/2006/table">
            <a:tbl>
              <a:tblPr/>
              <a:tblGrid>
                <a:gridCol w="457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939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extLst>
                  <a:ext uri="{0D108BD9-81ED-4DB2-BD59-A6C34878D82A}">
                    <a16:rowId xmlns:a16="http://schemas.microsoft.com/office/drawing/2014/main" val="10000"/>
                  </a:ext>
                </a:extLst>
              </a:tr>
              <a:tr h="9652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extLst>
                  <a:ext uri="{0D108BD9-81ED-4DB2-BD59-A6C34878D82A}">
                    <a16:rowId xmlns:a16="http://schemas.microsoft.com/office/drawing/2014/main" val="10001"/>
                  </a:ext>
                </a:extLst>
              </a:tr>
              <a:tr h="9144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 </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extLst>
                  <a:ext uri="{0D108BD9-81ED-4DB2-BD59-A6C34878D82A}">
                    <a16:rowId xmlns:a16="http://schemas.microsoft.com/office/drawing/2014/main" val="10002"/>
                  </a:ext>
                </a:extLst>
              </a:tr>
              <a:tr h="10160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 </a:t>
                      </a: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extLst>
                  <a:ext uri="{0D108BD9-81ED-4DB2-BD59-A6C34878D82A}">
                    <a16:rowId xmlns:a16="http://schemas.microsoft.com/office/drawing/2014/main" val="10003"/>
                  </a:ext>
                </a:extLst>
              </a:tr>
              <a:tr h="13462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extLst>
                  <a:ext uri="{0D108BD9-81ED-4DB2-BD59-A6C34878D82A}">
                    <a16:rowId xmlns:a16="http://schemas.microsoft.com/office/drawing/2014/main" val="10004"/>
                  </a:ext>
                </a:extLst>
              </a:tr>
            </a:tbl>
          </a:graphicData>
        </a:graphic>
      </p:graphicFrame>
      <p:grpSp>
        <p:nvGrpSpPr>
          <p:cNvPr id="7" name="Group 73">
            <a:extLst>
              <a:ext uri="{FF2B5EF4-FFF2-40B4-BE49-F238E27FC236}">
                <a16:creationId xmlns:a16="http://schemas.microsoft.com/office/drawing/2014/main" id="{B3F37263-0147-4259-BC9D-FE5094C591EA}"/>
              </a:ext>
            </a:extLst>
          </p:cNvPr>
          <p:cNvGrpSpPr>
            <a:grpSpLocks/>
          </p:cNvGrpSpPr>
          <p:nvPr/>
        </p:nvGrpSpPr>
        <p:grpSpPr bwMode="auto">
          <a:xfrm>
            <a:off x="2524546" y="5052020"/>
            <a:ext cx="7105650" cy="1201738"/>
            <a:chOff x="728" y="2952"/>
            <a:chExt cx="4476" cy="757"/>
          </a:xfrm>
        </p:grpSpPr>
        <p:graphicFrame>
          <p:nvGraphicFramePr>
            <p:cNvPr id="8" name="Object 63">
              <a:extLst>
                <a:ext uri="{FF2B5EF4-FFF2-40B4-BE49-F238E27FC236}">
                  <a16:creationId xmlns:a16="http://schemas.microsoft.com/office/drawing/2014/main" id="{484BB4FE-981A-4C74-83D2-F4E612845139}"/>
                </a:ext>
              </a:extLst>
            </p:cNvPr>
            <p:cNvGraphicFramePr>
              <a:graphicFrameLocks noChangeAspect="1"/>
            </p:cNvGraphicFramePr>
            <p:nvPr/>
          </p:nvGraphicFramePr>
          <p:xfrm>
            <a:off x="728" y="3024"/>
            <a:ext cx="792" cy="576"/>
          </p:xfrm>
          <a:graphic>
            <a:graphicData uri="http://schemas.openxmlformats.org/presentationml/2006/ole">
              <mc:AlternateContent xmlns:mc="http://schemas.openxmlformats.org/markup-compatibility/2006">
                <mc:Choice xmlns:v="urn:schemas-microsoft-com:vml" Requires="v">
                  <p:oleObj name="Equation" r:id="rId3" imgW="1257300" imgH="914400" progId="Equation.3">
                    <p:embed/>
                  </p:oleObj>
                </mc:Choice>
                <mc:Fallback>
                  <p:oleObj name="Equation" r:id="rId3" imgW="1257300" imgH="914400" progId="Equation.3">
                    <p:embed/>
                    <p:pic>
                      <p:nvPicPr>
                        <p:cNvPr id="41023" name="Object 63">
                          <a:extLst>
                            <a:ext uri="{FF2B5EF4-FFF2-40B4-BE49-F238E27FC236}">
                              <a16:creationId xmlns:a16="http://schemas.microsoft.com/office/drawing/2014/main" id="{C1431035-AE94-41B9-8306-A6568546CF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 y="3024"/>
                          <a:ext cx="792"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4">
              <a:extLst>
                <a:ext uri="{FF2B5EF4-FFF2-40B4-BE49-F238E27FC236}">
                  <a16:creationId xmlns:a16="http://schemas.microsoft.com/office/drawing/2014/main" id="{AA2347E2-E1CB-4591-9BAA-5E56BF77CF78}"/>
                </a:ext>
              </a:extLst>
            </p:cNvPr>
            <p:cNvGraphicFramePr>
              <a:graphicFrameLocks noChangeAspect="1"/>
            </p:cNvGraphicFramePr>
            <p:nvPr/>
          </p:nvGraphicFramePr>
          <p:xfrm>
            <a:off x="3216" y="3072"/>
            <a:ext cx="480" cy="480"/>
          </p:xfrm>
          <a:graphic>
            <a:graphicData uri="http://schemas.openxmlformats.org/presentationml/2006/ole">
              <mc:AlternateContent xmlns:mc="http://schemas.openxmlformats.org/markup-compatibility/2006">
                <mc:Choice xmlns:v="urn:schemas-microsoft-com:vml" Requires="v">
                  <p:oleObj name="Equation" r:id="rId5" imgW="685800" imgH="685800" progId="Equation.3">
                    <p:embed/>
                  </p:oleObj>
                </mc:Choice>
                <mc:Fallback>
                  <p:oleObj name="Equation" r:id="rId5" imgW="685800" imgH="685800" progId="Equation.3">
                    <p:embed/>
                    <p:pic>
                      <p:nvPicPr>
                        <p:cNvPr id="41024" name="Object 64">
                          <a:extLst>
                            <a:ext uri="{FF2B5EF4-FFF2-40B4-BE49-F238E27FC236}">
                              <a16:creationId xmlns:a16="http://schemas.microsoft.com/office/drawing/2014/main" id="{4AAD3FDD-5810-48DE-943A-4012B1C36D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3072"/>
                          <a:ext cx="48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65">
              <a:extLst>
                <a:ext uri="{FF2B5EF4-FFF2-40B4-BE49-F238E27FC236}">
                  <a16:creationId xmlns:a16="http://schemas.microsoft.com/office/drawing/2014/main" id="{2C8A5E78-5FC9-4398-BBC5-147A0BA77FF8}"/>
                </a:ext>
              </a:extLst>
            </p:cNvPr>
            <p:cNvGraphicFramePr>
              <a:graphicFrameLocks noChangeAspect="1"/>
            </p:cNvGraphicFramePr>
            <p:nvPr/>
          </p:nvGraphicFramePr>
          <p:xfrm>
            <a:off x="4272" y="3064"/>
            <a:ext cx="932" cy="551"/>
          </p:xfrm>
          <a:graphic>
            <a:graphicData uri="http://schemas.openxmlformats.org/presentationml/2006/ole">
              <mc:AlternateContent xmlns:mc="http://schemas.openxmlformats.org/markup-compatibility/2006">
                <mc:Choice xmlns:v="urn:schemas-microsoft-com:vml" Requires="v">
                  <p:oleObj name="Equation" r:id="rId7" imgW="1181100" imgH="698500" progId="Equation.3">
                    <p:embed/>
                  </p:oleObj>
                </mc:Choice>
                <mc:Fallback>
                  <p:oleObj name="Equation" r:id="rId7" imgW="1181100" imgH="698500" progId="Equation.3">
                    <p:embed/>
                    <p:pic>
                      <p:nvPicPr>
                        <p:cNvPr id="41025" name="Object 65">
                          <a:extLst>
                            <a:ext uri="{FF2B5EF4-FFF2-40B4-BE49-F238E27FC236}">
                              <a16:creationId xmlns:a16="http://schemas.microsoft.com/office/drawing/2014/main" id="{829A87BD-BE66-4F4D-95F4-5F33BF1B9E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3064"/>
                          <a:ext cx="932" cy="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6">
              <a:extLst>
                <a:ext uri="{FF2B5EF4-FFF2-40B4-BE49-F238E27FC236}">
                  <a16:creationId xmlns:a16="http://schemas.microsoft.com/office/drawing/2014/main" id="{BE47D6E7-AD5C-4C48-9F35-F4D973471B93}"/>
                </a:ext>
              </a:extLst>
            </p:cNvPr>
            <p:cNvGraphicFramePr>
              <a:graphicFrameLocks noChangeAspect="1"/>
            </p:cNvGraphicFramePr>
            <p:nvPr/>
          </p:nvGraphicFramePr>
          <p:xfrm>
            <a:off x="1632" y="2952"/>
            <a:ext cx="1152" cy="757"/>
          </p:xfrm>
          <a:graphic>
            <a:graphicData uri="http://schemas.openxmlformats.org/presentationml/2006/ole">
              <mc:AlternateContent xmlns:mc="http://schemas.openxmlformats.org/markup-compatibility/2006">
                <mc:Choice xmlns:v="urn:schemas-microsoft-com:vml" Requires="v">
                  <p:oleObj name="Equation" r:id="rId9" imgW="1701800" imgH="1117600" progId="Equation.3">
                    <p:embed/>
                  </p:oleObj>
                </mc:Choice>
                <mc:Fallback>
                  <p:oleObj name="Equation" r:id="rId9" imgW="1701800" imgH="1117600" progId="Equation.3">
                    <p:embed/>
                    <p:pic>
                      <p:nvPicPr>
                        <p:cNvPr id="41026" name="Object 66">
                          <a:extLst>
                            <a:ext uri="{FF2B5EF4-FFF2-40B4-BE49-F238E27FC236}">
                              <a16:creationId xmlns:a16="http://schemas.microsoft.com/office/drawing/2014/main" id="{FA184FAF-137F-4BE0-B08A-2726633889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2952"/>
                          <a:ext cx="1152" cy="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72">
            <a:extLst>
              <a:ext uri="{FF2B5EF4-FFF2-40B4-BE49-F238E27FC236}">
                <a16:creationId xmlns:a16="http://schemas.microsoft.com/office/drawing/2014/main" id="{03DC89E5-C67E-4E79-8C20-A75980056CBE}"/>
              </a:ext>
            </a:extLst>
          </p:cNvPr>
          <p:cNvGrpSpPr>
            <a:grpSpLocks/>
          </p:cNvGrpSpPr>
          <p:nvPr/>
        </p:nvGrpSpPr>
        <p:grpSpPr bwMode="auto">
          <a:xfrm>
            <a:off x="1957809" y="1508720"/>
            <a:ext cx="7640637" cy="3429000"/>
            <a:chOff x="371" y="720"/>
            <a:chExt cx="4813" cy="2160"/>
          </a:xfrm>
        </p:grpSpPr>
        <p:graphicFrame>
          <p:nvGraphicFramePr>
            <p:cNvPr id="13" name="Object 46">
              <a:extLst>
                <a:ext uri="{FF2B5EF4-FFF2-40B4-BE49-F238E27FC236}">
                  <a16:creationId xmlns:a16="http://schemas.microsoft.com/office/drawing/2014/main" id="{15043CE7-A914-4ED6-98DD-0CE7F7ACBAC4}"/>
                </a:ext>
              </a:extLst>
            </p:cNvPr>
            <p:cNvGraphicFramePr>
              <a:graphicFrameLocks noChangeAspect="1"/>
            </p:cNvGraphicFramePr>
            <p:nvPr/>
          </p:nvGraphicFramePr>
          <p:xfrm>
            <a:off x="768" y="720"/>
            <a:ext cx="720" cy="245"/>
          </p:xfrm>
          <a:graphic>
            <a:graphicData uri="http://schemas.openxmlformats.org/presentationml/2006/ole">
              <mc:AlternateContent xmlns:mc="http://schemas.openxmlformats.org/markup-compatibility/2006">
                <mc:Choice xmlns:v="urn:schemas-microsoft-com:vml" Requires="v">
                  <p:oleObj name="Equation" r:id="rId11" imgW="672808" imgH="228501" progId="Equation.3">
                    <p:embed/>
                  </p:oleObj>
                </mc:Choice>
                <mc:Fallback>
                  <p:oleObj name="Equation" r:id="rId11" imgW="672808" imgH="228501" progId="Equation.3">
                    <p:embed/>
                    <p:pic>
                      <p:nvPicPr>
                        <p:cNvPr id="41002" name="Object 46">
                          <a:extLst>
                            <a:ext uri="{FF2B5EF4-FFF2-40B4-BE49-F238E27FC236}">
                              <a16:creationId xmlns:a16="http://schemas.microsoft.com/office/drawing/2014/main" id="{2944740C-FB2A-4525-8EC8-EC190FC283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720"/>
                          <a:ext cx="720"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7">
              <a:extLst>
                <a:ext uri="{FF2B5EF4-FFF2-40B4-BE49-F238E27FC236}">
                  <a16:creationId xmlns:a16="http://schemas.microsoft.com/office/drawing/2014/main" id="{1E332AFA-8CFD-44B9-88E4-B91C3F5BE5A5}"/>
                </a:ext>
              </a:extLst>
            </p:cNvPr>
            <p:cNvGraphicFramePr>
              <a:graphicFrameLocks noChangeAspect="1"/>
            </p:cNvGraphicFramePr>
            <p:nvPr/>
          </p:nvGraphicFramePr>
          <p:xfrm>
            <a:off x="1824" y="720"/>
            <a:ext cx="816" cy="208"/>
          </p:xfrm>
          <a:graphic>
            <a:graphicData uri="http://schemas.openxmlformats.org/presentationml/2006/ole">
              <mc:AlternateContent xmlns:mc="http://schemas.openxmlformats.org/markup-compatibility/2006">
                <mc:Choice xmlns:v="urn:schemas-microsoft-com:vml" Requires="v">
                  <p:oleObj name="Equation" r:id="rId13" imgW="799753" imgH="203112" progId="Equation.3">
                    <p:embed/>
                  </p:oleObj>
                </mc:Choice>
                <mc:Fallback>
                  <p:oleObj name="Equation" r:id="rId13" imgW="799753" imgH="203112" progId="Equation.3">
                    <p:embed/>
                    <p:pic>
                      <p:nvPicPr>
                        <p:cNvPr id="41003" name="Object 47">
                          <a:extLst>
                            <a:ext uri="{FF2B5EF4-FFF2-40B4-BE49-F238E27FC236}">
                              <a16:creationId xmlns:a16="http://schemas.microsoft.com/office/drawing/2014/main" id="{07EA8090-CD24-4228-954D-594506E0CC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24" y="720"/>
                          <a:ext cx="81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48">
              <a:extLst>
                <a:ext uri="{FF2B5EF4-FFF2-40B4-BE49-F238E27FC236}">
                  <a16:creationId xmlns:a16="http://schemas.microsoft.com/office/drawing/2014/main" id="{B3974468-4420-4CAF-A819-895AC50F442C}"/>
                </a:ext>
              </a:extLst>
            </p:cNvPr>
            <p:cNvGraphicFramePr>
              <a:graphicFrameLocks noChangeAspect="1"/>
            </p:cNvGraphicFramePr>
            <p:nvPr/>
          </p:nvGraphicFramePr>
          <p:xfrm>
            <a:off x="3168" y="720"/>
            <a:ext cx="816" cy="217"/>
          </p:xfrm>
          <a:graphic>
            <a:graphicData uri="http://schemas.openxmlformats.org/presentationml/2006/ole">
              <mc:AlternateContent xmlns:mc="http://schemas.openxmlformats.org/markup-compatibility/2006">
                <mc:Choice xmlns:v="urn:schemas-microsoft-com:vml" Requires="v">
                  <p:oleObj name="Equation" r:id="rId15" imgW="812447" imgH="215806" progId="Equation.3">
                    <p:embed/>
                  </p:oleObj>
                </mc:Choice>
                <mc:Fallback>
                  <p:oleObj name="Equation" r:id="rId15" imgW="812447" imgH="215806" progId="Equation.3">
                    <p:embed/>
                    <p:pic>
                      <p:nvPicPr>
                        <p:cNvPr id="41004" name="Object 48">
                          <a:extLst>
                            <a:ext uri="{FF2B5EF4-FFF2-40B4-BE49-F238E27FC236}">
                              <a16:creationId xmlns:a16="http://schemas.microsoft.com/office/drawing/2014/main" id="{A2CB2769-7A82-4CBB-ADC0-6D9F5F74C1A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720"/>
                          <a:ext cx="81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9">
              <a:extLst>
                <a:ext uri="{FF2B5EF4-FFF2-40B4-BE49-F238E27FC236}">
                  <a16:creationId xmlns:a16="http://schemas.microsoft.com/office/drawing/2014/main" id="{926A97A7-9C3B-45B6-98EF-AD151DE21178}"/>
                </a:ext>
              </a:extLst>
            </p:cNvPr>
            <p:cNvGraphicFramePr>
              <a:graphicFrameLocks noChangeAspect="1"/>
            </p:cNvGraphicFramePr>
            <p:nvPr/>
          </p:nvGraphicFramePr>
          <p:xfrm>
            <a:off x="4512" y="720"/>
            <a:ext cx="672" cy="206"/>
          </p:xfrm>
          <a:graphic>
            <a:graphicData uri="http://schemas.openxmlformats.org/presentationml/2006/ole">
              <mc:AlternateContent xmlns:mc="http://schemas.openxmlformats.org/markup-compatibility/2006">
                <mc:Choice xmlns:v="urn:schemas-microsoft-com:vml" Requires="v">
                  <p:oleObj name="Equation" r:id="rId17" imgW="494870" imgH="203024" progId="Equation.3">
                    <p:embed/>
                  </p:oleObj>
                </mc:Choice>
                <mc:Fallback>
                  <p:oleObj name="Equation" r:id="rId17" imgW="494870" imgH="203024" progId="Equation.3">
                    <p:embed/>
                    <p:pic>
                      <p:nvPicPr>
                        <p:cNvPr id="41005" name="Object 49">
                          <a:extLst>
                            <a:ext uri="{FF2B5EF4-FFF2-40B4-BE49-F238E27FC236}">
                              <a16:creationId xmlns:a16="http://schemas.microsoft.com/office/drawing/2014/main" id="{D834FE84-A12B-477D-883D-091490E6560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2" y="720"/>
                          <a:ext cx="67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50">
              <a:extLst>
                <a:ext uri="{FF2B5EF4-FFF2-40B4-BE49-F238E27FC236}">
                  <a16:creationId xmlns:a16="http://schemas.microsoft.com/office/drawing/2014/main" id="{12EC07B9-0FD4-4EAF-B966-E59DA998760F}"/>
                </a:ext>
              </a:extLst>
            </p:cNvPr>
            <p:cNvGraphicFramePr>
              <a:graphicFrameLocks noChangeAspect="1"/>
            </p:cNvGraphicFramePr>
            <p:nvPr/>
          </p:nvGraphicFramePr>
          <p:xfrm>
            <a:off x="912" y="1104"/>
            <a:ext cx="376" cy="560"/>
          </p:xfrm>
          <a:graphic>
            <a:graphicData uri="http://schemas.openxmlformats.org/presentationml/2006/ole">
              <mc:AlternateContent xmlns:mc="http://schemas.openxmlformats.org/markup-compatibility/2006">
                <mc:Choice xmlns:v="urn:schemas-microsoft-com:vml" Requires="v">
                  <p:oleObj name="Equation" r:id="rId19" imgW="596900" imgH="889000" progId="Equation.3">
                    <p:embed/>
                  </p:oleObj>
                </mc:Choice>
                <mc:Fallback>
                  <p:oleObj name="Equation" r:id="rId19" imgW="596900" imgH="889000" progId="Equation.3">
                    <p:embed/>
                    <p:pic>
                      <p:nvPicPr>
                        <p:cNvPr id="41006" name="Object 50">
                          <a:extLst>
                            <a:ext uri="{FF2B5EF4-FFF2-40B4-BE49-F238E27FC236}">
                              <a16:creationId xmlns:a16="http://schemas.microsoft.com/office/drawing/2014/main" id="{C50F0968-D21C-4F22-87AD-48D0E389C30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12" y="1104"/>
                          <a:ext cx="376"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51">
              <a:extLst>
                <a:ext uri="{FF2B5EF4-FFF2-40B4-BE49-F238E27FC236}">
                  <a16:creationId xmlns:a16="http://schemas.microsoft.com/office/drawing/2014/main" id="{09F171C6-07A0-4CFF-8D26-56EB88675170}"/>
                </a:ext>
              </a:extLst>
            </p:cNvPr>
            <p:cNvGraphicFramePr>
              <a:graphicFrameLocks noChangeAspect="1"/>
            </p:cNvGraphicFramePr>
            <p:nvPr/>
          </p:nvGraphicFramePr>
          <p:xfrm>
            <a:off x="908" y="1680"/>
            <a:ext cx="384" cy="560"/>
          </p:xfrm>
          <a:graphic>
            <a:graphicData uri="http://schemas.openxmlformats.org/presentationml/2006/ole">
              <mc:AlternateContent xmlns:mc="http://schemas.openxmlformats.org/markup-compatibility/2006">
                <mc:Choice xmlns:v="urn:schemas-microsoft-com:vml" Requires="v">
                  <p:oleObj name="Equation" r:id="rId21" imgW="609600" imgH="889000" progId="Equation.3">
                    <p:embed/>
                  </p:oleObj>
                </mc:Choice>
                <mc:Fallback>
                  <p:oleObj name="Equation" r:id="rId21" imgW="609600" imgH="889000" progId="Equation.3">
                    <p:embed/>
                    <p:pic>
                      <p:nvPicPr>
                        <p:cNvPr id="41007" name="Object 51">
                          <a:extLst>
                            <a:ext uri="{FF2B5EF4-FFF2-40B4-BE49-F238E27FC236}">
                              <a16:creationId xmlns:a16="http://schemas.microsoft.com/office/drawing/2014/main" id="{9AA64217-F169-4E7E-9B32-EF4313CA2F9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08" y="1680"/>
                          <a:ext cx="384"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52">
              <a:extLst>
                <a:ext uri="{FF2B5EF4-FFF2-40B4-BE49-F238E27FC236}">
                  <a16:creationId xmlns:a16="http://schemas.microsoft.com/office/drawing/2014/main" id="{4472484A-4B7D-4800-BCF5-FF63C74E6C33}"/>
                </a:ext>
              </a:extLst>
            </p:cNvPr>
            <p:cNvGraphicFramePr>
              <a:graphicFrameLocks noChangeAspect="1"/>
            </p:cNvGraphicFramePr>
            <p:nvPr/>
          </p:nvGraphicFramePr>
          <p:xfrm>
            <a:off x="848" y="2304"/>
            <a:ext cx="512" cy="576"/>
          </p:xfrm>
          <a:graphic>
            <a:graphicData uri="http://schemas.openxmlformats.org/presentationml/2006/ole">
              <mc:AlternateContent xmlns:mc="http://schemas.openxmlformats.org/markup-compatibility/2006">
                <mc:Choice xmlns:v="urn:schemas-microsoft-com:vml" Requires="v">
                  <p:oleObj name="Equation" r:id="rId23" imgW="812800" imgH="914400" progId="Equation.3">
                    <p:embed/>
                  </p:oleObj>
                </mc:Choice>
                <mc:Fallback>
                  <p:oleObj name="Equation" r:id="rId23" imgW="812800" imgH="914400" progId="Equation.3">
                    <p:embed/>
                    <p:pic>
                      <p:nvPicPr>
                        <p:cNvPr id="41008" name="Object 52">
                          <a:extLst>
                            <a:ext uri="{FF2B5EF4-FFF2-40B4-BE49-F238E27FC236}">
                              <a16:creationId xmlns:a16="http://schemas.microsoft.com/office/drawing/2014/main" id="{6FD1BE86-DC0E-436A-A14A-6D018B718FD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48" y="2304"/>
                          <a:ext cx="512"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53">
              <a:extLst>
                <a:ext uri="{FF2B5EF4-FFF2-40B4-BE49-F238E27FC236}">
                  <a16:creationId xmlns:a16="http://schemas.microsoft.com/office/drawing/2014/main" id="{5D7735BE-CE57-4339-9D79-BABF8DA79621}"/>
                </a:ext>
              </a:extLst>
            </p:cNvPr>
            <p:cNvGraphicFramePr>
              <a:graphicFrameLocks noChangeAspect="1"/>
            </p:cNvGraphicFramePr>
            <p:nvPr/>
          </p:nvGraphicFramePr>
          <p:xfrm>
            <a:off x="1824" y="1189"/>
            <a:ext cx="624" cy="381"/>
          </p:xfrm>
          <a:graphic>
            <a:graphicData uri="http://schemas.openxmlformats.org/presentationml/2006/ole">
              <mc:AlternateContent xmlns:mc="http://schemas.openxmlformats.org/markup-compatibility/2006">
                <mc:Choice xmlns:v="urn:schemas-microsoft-com:vml" Requires="v">
                  <p:oleObj name="Equation" r:id="rId25" imgW="749300" imgH="457200" progId="Equation.3">
                    <p:embed/>
                  </p:oleObj>
                </mc:Choice>
                <mc:Fallback>
                  <p:oleObj name="Equation" r:id="rId25" imgW="749300" imgH="457200" progId="Equation.3">
                    <p:embed/>
                    <p:pic>
                      <p:nvPicPr>
                        <p:cNvPr id="41009" name="Object 53">
                          <a:extLst>
                            <a:ext uri="{FF2B5EF4-FFF2-40B4-BE49-F238E27FC236}">
                              <a16:creationId xmlns:a16="http://schemas.microsoft.com/office/drawing/2014/main" id="{FA1594D9-EC8F-46C0-9B58-C4C35E142A5D}"/>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24" y="1189"/>
                          <a:ext cx="624"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54">
              <a:extLst>
                <a:ext uri="{FF2B5EF4-FFF2-40B4-BE49-F238E27FC236}">
                  <a16:creationId xmlns:a16="http://schemas.microsoft.com/office/drawing/2014/main" id="{1F1716E1-E01A-42CD-8E38-A9165EEEE533}"/>
                </a:ext>
              </a:extLst>
            </p:cNvPr>
            <p:cNvGraphicFramePr>
              <a:graphicFrameLocks noChangeAspect="1"/>
            </p:cNvGraphicFramePr>
            <p:nvPr/>
          </p:nvGraphicFramePr>
          <p:xfrm>
            <a:off x="1920" y="1766"/>
            <a:ext cx="528" cy="346"/>
          </p:xfrm>
          <a:graphic>
            <a:graphicData uri="http://schemas.openxmlformats.org/presentationml/2006/ole">
              <mc:AlternateContent xmlns:mc="http://schemas.openxmlformats.org/markup-compatibility/2006">
                <mc:Choice xmlns:v="urn:schemas-microsoft-com:vml" Requires="v">
                  <p:oleObj name="Equation" r:id="rId27" imgW="698500" imgH="457200" progId="Equation.3">
                    <p:embed/>
                  </p:oleObj>
                </mc:Choice>
                <mc:Fallback>
                  <p:oleObj name="Equation" r:id="rId27" imgW="698500" imgH="457200" progId="Equation.3">
                    <p:embed/>
                    <p:pic>
                      <p:nvPicPr>
                        <p:cNvPr id="41010" name="Object 54">
                          <a:extLst>
                            <a:ext uri="{FF2B5EF4-FFF2-40B4-BE49-F238E27FC236}">
                              <a16:creationId xmlns:a16="http://schemas.microsoft.com/office/drawing/2014/main" id="{0156827D-3B4F-4A8E-A089-9FD54742511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20" y="1766"/>
                          <a:ext cx="528"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5">
              <a:extLst>
                <a:ext uri="{FF2B5EF4-FFF2-40B4-BE49-F238E27FC236}">
                  <a16:creationId xmlns:a16="http://schemas.microsoft.com/office/drawing/2014/main" id="{43B9C777-AE74-497C-ADB1-555F331BC92E}"/>
                </a:ext>
              </a:extLst>
            </p:cNvPr>
            <p:cNvGraphicFramePr>
              <a:graphicFrameLocks noChangeAspect="1"/>
            </p:cNvGraphicFramePr>
            <p:nvPr/>
          </p:nvGraphicFramePr>
          <p:xfrm>
            <a:off x="1776" y="2299"/>
            <a:ext cx="742" cy="540"/>
          </p:xfrm>
          <a:graphic>
            <a:graphicData uri="http://schemas.openxmlformats.org/presentationml/2006/ole">
              <mc:AlternateContent xmlns:mc="http://schemas.openxmlformats.org/markup-compatibility/2006">
                <mc:Choice xmlns:v="urn:schemas-microsoft-com:vml" Requires="v">
                  <p:oleObj name="Equation" r:id="rId29" imgW="977900" imgH="711200" progId="Equation.3">
                    <p:embed/>
                  </p:oleObj>
                </mc:Choice>
                <mc:Fallback>
                  <p:oleObj name="Equation" r:id="rId29" imgW="977900" imgH="711200" progId="Equation.3">
                    <p:embed/>
                    <p:pic>
                      <p:nvPicPr>
                        <p:cNvPr id="41011" name="Object 55">
                          <a:extLst>
                            <a:ext uri="{FF2B5EF4-FFF2-40B4-BE49-F238E27FC236}">
                              <a16:creationId xmlns:a16="http://schemas.microsoft.com/office/drawing/2014/main" id="{24B7170A-518C-4986-8F78-3C6452093F0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76" y="2299"/>
                          <a:ext cx="742"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56">
              <a:extLst>
                <a:ext uri="{FF2B5EF4-FFF2-40B4-BE49-F238E27FC236}">
                  <a16:creationId xmlns:a16="http://schemas.microsoft.com/office/drawing/2014/main" id="{ADF352EF-6D1C-46CA-B068-83F42EDA46E8}"/>
                </a:ext>
              </a:extLst>
            </p:cNvPr>
            <p:cNvGraphicFramePr>
              <a:graphicFrameLocks noChangeAspect="1"/>
            </p:cNvGraphicFramePr>
            <p:nvPr/>
          </p:nvGraphicFramePr>
          <p:xfrm>
            <a:off x="3312" y="1152"/>
            <a:ext cx="320" cy="480"/>
          </p:xfrm>
          <a:graphic>
            <a:graphicData uri="http://schemas.openxmlformats.org/presentationml/2006/ole">
              <mc:AlternateContent xmlns:mc="http://schemas.openxmlformats.org/markup-compatibility/2006">
                <mc:Choice xmlns:v="urn:schemas-microsoft-com:vml" Requires="v">
                  <p:oleObj name="Equation" r:id="rId31" imgW="457200" imgH="685800" progId="Equation.3">
                    <p:embed/>
                  </p:oleObj>
                </mc:Choice>
                <mc:Fallback>
                  <p:oleObj name="Equation" r:id="rId31" imgW="457200" imgH="685800" progId="Equation.3">
                    <p:embed/>
                    <p:pic>
                      <p:nvPicPr>
                        <p:cNvPr id="41012" name="Object 56">
                          <a:extLst>
                            <a:ext uri="{FF2B5EF4-FFF2-40B4-BE49-F238E27FC236}">
                              <a16:creationId xmlns:a16="http://schemas.microsoft.com/office/drawing/2014/main" id="{9D3D9B73-1AA8-424D-8562-A3496CB7DAF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312" y="1152"/>
                          <a:ext cx="32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57">
              <a:extLst>
                <a:ext uri="{FF2B5EF4-FFF2-40B4-BE49-F238E27FC236}">
                  <a16:creationId xmlns:a16="http://schemas.microsoft.com/office/drawing/2014/main" id="{0F862339-4FE8-4547-AF64-CD176511D8D5}"/>
                </a:ext>
              </a:extLst>
            </p:cNvPr>
            <p:cNvGraphicFramePr>
              <a:graphicFrameLocks noChangeAspect="1"/>
            </p:cNvGraphicFramePr>
            <p:nvPr/>
          </p:nvGraphicFramePr>
          <p:xfrm>
            <a:off x="3270" y="1715"/>
            <a:ext cx="352" cy="528"/>
          </p:xfrm>
          <a:graphic>
            <a:graphicData uri="http://schemas.openxmlformats.org/presentationml/2006/ole">
              <mc:AlternateContent xmlns:mc="http://schemas.openxmlformats.org/markup-compatibility/2006">
                <mc:Choice xmlns:v="urn:schemas-microsoft-com:vml" Requires="v">
                  <p:oleObj name="Equation" r:id="rId33" imgW="457200" imgH="685800" progId="Equation.3">
                    <p:embed/>
                  </p:oleObj>
                </mc:Choice>
                <mc:Fallback>
                  <p:oleObj name="Equation" r:id="rId33" imgW="457200" imgH="685800" progId="Equation.3">
                    <p:embed/>
                    <p:pic>
                      <p:nvPicPr>
                        <p:cNvPr id="41013" name="Object 57">
                          <a:extLst>
                            <a:ext uri="{FF2B5EF4-FFF2-40B4-BE49-F238E27FC236}">
                              <a16:creationId xmlns:a16="http://schemas.microsoft.com/office/drawing/2014/main" id="{00DE4E94-0EE5-4D2A-9B1F-DD0F6CFFC5AC}"/>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270" y="1715"/>
                          <a:ext cx="352"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58">
              <a:extLst>
                <a:ext uri="{FF2B5EF4-FFF2-40B4-BE49-F238E27FC236}">
                  <a16:creationId xmlns:a16="http://schemas.microsoft.com/office/drawing/2014/main" id="{BB101534-87A3-4934-B860-323911F5260F}"/>
                </a:ext>
              </a:extLst>
            </p:cNvPr>
            <p:cNvGraphicFramePr>
              <a:graphicFrameLocks noChangeAspect="1"/>
            </p:cNvGraphicFramePr>
            <p:nvPr/>
          </p:nvGraphicFramePr>
          <p:xfrm>
            <a:off x="3216" y="2352"/>
            <a:ext cx="480" cy="480"/>
          </p:xfrm>
          <a:graphic>
            <a:graphicData uri="http://schemas.openxmlformats.org/presentationml/2006/ole">
              <mc:AlternateContent xmlns:mc="http://schemas.openxmlformats.org/markup-compatibility/2006">
                <mc:Choice xmlns:v="urn:schemas-microsoft-com:vml" Requires="v">
                  <p:oleObj name="Equation" r:id="rId34" imgW="685800" imgH="685800" progId="Equation.3">
                    <p:embed/>
                  </p:oleObj>
                </mc:Choice>
                <mc:Fallback>
                  <p:oleObj name="Equation" r:id="rId34" imgW="685800" imgH="685800" progId="Equation.3">
                    <p:embed/>
                    <p:pic>
                      <p:nvPicPr>
                        <p:cNvPr id="41014" name="Object 58">
                          <a:extLst>
                            <a:ext uri="{FF2B5EF4-FFF2-40B4-BE49-F238E27FC236}">
                              <a16:creationId xmlns:a16="http://schemas.microsoft.com/office/drawing/2014/main" id="{A6CEC421-B157-4D67-A239-8EDD2F2911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2352"/>
                          <a:ext cx="48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59">
              <a:extLst>
                <a:ext uri="{FF2B5EF4-FFF2-40B4-BE49-F238E27FC236}">
                  <a16:creationId xmlns:a16="http://schemas.microsoft.com/office/drawing/2014/main" id="{EA402A50-0DD9-402A-8EB0-9CD30BA5F812}"/>
                </a:ext>
              </a:extLst>
            </p:cNvPr>
            <p:cNvGraphicFramePr>
              <a:graphicFrameLocks noChangeAspect="1"/>
            </p:cNvGraphicFramePr>
            <p:nvPr/>
          </p:nvGraphicFramePr>
          <p:xfrm>
            <a:off x="4531" y="1104"/>
            <a:ext cx="413" cy="528"/>
          </p:xfrm>
          <a:graphic>
            <a:graphicData uri="http://schemas.openxmlformats.org/presentationml/2006/ole">
              <mc:AlternateContent xmlns:mc="http://schemas.openxmlformats.org/markup-compatibility/2006">
                <mc:Choice xmlns:v="urn:schemas-microsoft-com:vml" Requires="v">
                  <p:oleObj name="Equation" r:id="rId35" imgW="545863" imgH="698197" progId="Equation.3">
                    <p:embed/>
                  </p:oleObj>
                </mc:Choice>
                <mc:Fallback>
                  <p:oleObj name="Equation" r:id="rId35" imgW="545863" imgH="698197" progId="Equation.3">
                    <p:embed/>
                    <p:pic>
                      <p:nvPicPr>
                        <p:cNvPr id="41015" name="Object 59">
                          <a:extLst>
                            <a:ext uri="{FF2B5EF4-FFF2-40B4-BE49-F238E27FC236}">
                              <a16:creationId xmlns:a16="http://schemas.microsoft.com/office/drawing/2014/main" id="{F048FAF1-E713-4EC7-A529-610B9D887E79}"/>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31" y="1104"/>
                          <a:ext cx="413"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60">
              <a:extLst>
                <a:ext uri="{FF2B5EF4-FFF2-40B4-BE49-F238E27FC236}">
                  <a16:creationId xmlns:a16="http://schemas.microsoft.com/office/drawing/2014/main" id="{6D67CFCA-2D8D-43F2-B22D-12BF673F9709}"/>
                </a:ext>
              </a:extLst>
            </p:cNvPr>
            <p:cNvGraphicFramePr>
              <a:graphicFrameLocks noChangeAspect="1"/>
            </p:cNvGraphicFramePr>
            <p:nvPr/>
          </p:nvGraphicFramePr>
          <p:xfrm>
            <a:off x="4416" y="1689"/>
            <a:ext cx="640" cy="518"/>
          </p:xfrm>
          <a:graphic>
            <a:graphicData uri="http://schemas.openxmlformats.org/presentationml/2006/ole">
              <mc:AlternateContent xmlns:mc="http://schemas.openxmlformats.org/markup-compatibility/2006">
                <mc:Choice xmlns:v="urn:schemas-microsoft-com:vml" Requires="v">
                  <p:oleObj name="Equation" r:id="rId37" imgW="863225" imgH="698197" progId="Equation.3">
                    <p:embed/>
                  </p:oleObj>
                </mc:Choice>
                <mc:Fallback>
                  <p:oleObj name="Equation" r:id="rId37" imgW="863225" imgH="698197" progId="Equation.3">
                    <p:embed/>
                    <p:pic>
                      <p:nvPicPr>
                        <p:cNvPr id="41016" name="Object 60">
                          <a:extLst>
                            <a:ext uri="{FF2B5EF4-FFF2-40B4-BE49-F238E27FC236}">
                              <a16:creationId xmlns:a16="http://schemas.microsoft.com/office/drawing/2014/main" id="{6DB24791-2C87-4BC1-B584-44CD4C383F99}"/>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416" y="1689"/>
                          <a:ext cx="640"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61">
              <a:extLst>
                <a:ext uri="{FF2B5EF4-FFF2-40B4-BE49-F238E27FC236}">
                  <a16:creationId xmlns:a16="http://schemas.microsoft.com/office/drawing/2014/main" id="{A81E3FD2-72F8-45E5-ACFE-E2ED006F5696}"/>
                </a:ext>
              </a:extLst>
            </p:cNvPr>
            <p:cNvGraphicFramePr>
              <a:graphicFrameLocks noChangeAspect="1"/>
            </p:cNvGraphicFramePr>
            <p:nvPr/>
          </p:nvGraphicFramePr>
          <p:xfrm>
            <a:off x="2844" y="1756"/>
            <a:ext cx="72" cy="424"/>
          </p:xfrm>
          <a:graphic>
            <a:graphicData uri="http://schemas.openxmlformats.org/presentationml/2006/ole">
              <mc:AlternateContent xmlns:mc="http://schemas.openxmlformats.org/markup-compatibility/2006">
                <mc:Choice xmlns:v="urn:schemas-microsoft-com:vml" Requires="v">
                  <p:oleObj name="Equation" r:id="rId39" imgW="114250" imgH="672808" progId="Equation.3">
                    <p:embed/>
                  </p:oleObj>
                </mc:Choice>
                <mc:Fallback>
                  <p:oleObj name="Equation" r:id="rId39" imgW="114250" imgH="672808" progId="Equation.3">
                    <p:embed/>
                    <p:pic>
                      <p:nvPicPr>
                        <p:cNvPr id="41017" name="Object 61">
                          <a:extLst>
                            <a:ext uri="{FF2B5EF4-FFF2-40B4-BE49-F238E27FC236}">
                              <a16:creationId xmlns:a16="http://schemas.microsoft.com/office/drawing/2014/main" id="{FFA88834-CEAD-4E62-BF5C-6EAFA873BC5E}"/>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844" y="1756"/>
                          <a:ext cx="72"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62">
              <a:extLst>
                <a:ext uri="{FF2B5EF4-FFF2-40B4-BE49-F238E27FC236}">
                  <a16:creationId xmlns:a16="http://schemas.microsoft.com/office/drawing/2014/main" id="{8C0F6A81-6AAF-4E54-A90A-BCB586BED048}"/>
                </a:ext>
              </a:extLst>
            </p:cNvPr>
            <p:cNvGraphicFramePr>
              <a:graphicFrameLocks noChangeAspect="1"/>
            </p:cNvGraphicFramePr>
            <p:nvPr/>
          </p:nvGraphicFramePr>
          <p:xfrm>
            <a:off x="4529" y="2304"/>
            <a:ext cx="413" cy="528"/>
          </p:xfrm>
          <a:graphic>
            <a:graphicData uri="http://schemas.openxmlformats.org/presentationml/2006/ole">
              <mc:AlternateContent xmlns:mc="http://schemas.openxmlformats.org/markup-compatibility/2006">
                <mc:Choice xmlns:v="urn:schemas-microsoft-com:vml" Requires="v">
                  <p:oleObj name="Equation" r:id="rId41" imgW="545863" imgH="698197" progId="Equation.3">
                    <p:embed/>
                  </p:oleObj>
                </mc:Choice>
                <mc:Fallback>
                  <p:oleObj name="Equation" r:id="rId41" imgW="545863" imgH="698197" progId="Equation.3">
                    <p:embed/>
                    <p:pic>
                      <p:nvPicPr>
                        <p:cNvPr id="41018" name="Object 62">
                          <a:extLst>
                            <a:ext uri="{FF2B5EF4-FFF2-40B4-BE49-F238E27FC236}">
                              <a16:creationId xmlns:a16="http://schemas.microsoft.com/office/drawing/2014/main" id="{EFBC2ED2-7252-4B83-A3F6-23AF43F5A29B}"/>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529" y="2304"/>
                          <a:ext cx="413"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 name="Group 71">
              <a:extLst>
                <a:ext uri="{FF2B5EF4-FFF2-40B4-BE49-F238E27FC236}">
                  <a16:creationId xmlns:a16="http://schemas.microsoft.com/office/drawing/2014/main" id="{E1A49E3A-3C6F-4FB8-B6C5-A8EB615B688C}"/>
                </a:ext>
              </a:extLst>
            </p:cNvPr>
            <p:cNvGrpSpPr>
              <a:grpSpLocks/>
            </p:cNvGrpSpPr>
            <p:nvPr/>
          </p:nvGrpSpPr>
          <p:grpSpPr bwMode="auto">
            <a:xfrm>
              <a:off x="371" y="1213"/>
              <a:ext cx="270" cy="1485"/>
              <a:chOff x="371" y="1213"/>
              <a:chExt cx="270" cy="1485"/>
            </a:xfrm>
          </p:grpSpPr>
          <p:sp>
            <p:nvSpPr>
              <p:cNvPr id="31" name="Rectangle 68">
                <a:extLst>
                  <a:ext uri="{FF2B5EF4-FFF2-40B4-BE49-F238E27FC236}">
                    <a16:creationId xmlns:a16="http://schemas.microsoft.com/office/drawing/2014/main" id="{5857C96B-8A9E-4B6E-88C2-C16F9BDCF999}"/>
                  </a:ext>
                </a:extLst>
              </p:cNvPr>
              <p:cNvSpPr>
                <a:spLocks noChangeArrowheads="1"/>
              </p:cNvSpPr>
              <p:nvPr/>
            </p:nvSpPr>
            <p:spPr bwMode="auto">
              <a:xfrm>
                <a:off x="445" y="244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3</a:t>
                </a:r>
              </a:p>
            </p:txBody>
          </p:sp>
          <p:sp>
            <p:nvSpPr>
              <p:cNvPr id="32" name="Rectangle 69">
                <a:extLst>
                  <a:ext uri="{FF2B5EF4-FFF2-40B4-BE49-F238E27FC236}">
                    <a16:creationId xmlns:a16="http://schemas.microsoft.com/office/drawing/2014/main" id="{C879202C-B432-4949-9A2E-D9CBC99DD08E}"/>
                  </a:ext>
                </a:extLst>
              </p:cNvPr>
              <p:cNvSpPr>
                <a:spLocks noChangeArrowheads="1"/>
              </p:cNvSpPr>
              <p:nvPr/>
            </p:nvSpPr>
            <p:spPr bwMode="auto">
              <a:xfrm>
                <a:off x="432" y="186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2</a:t>
                </a:r>
              </a:p>
            </p:txBody>
          </p:sp>
          <p:sp>
            <p:nvSpPr>
              <p:cNvPr id="33" name="Rectangle 70">
                <a:extLst>
                  <a:ext uri="{FF2B5EF4-FFF2-40B4-BE49-F238E27FC236}">
                    <a16:creationId xmlns:a16="http://schemas.microsoft.com/office/drawing/2014/main" id="{F8DA23C5-D3EC-4FA9-BE60-E72452E5C8E8}"/>
                  </a:ext>
                </a:extLst>
              </p:cNvPr>
              <p:cNvSpPr>
                <a:spLocks noChangeArrowheads="1"/>
              </p:cNvSpPr>
              <p:nvPr/>
            </p:nvSpPr>
            <p:spPr bwMode="auto">
              <a:xfrm>
                <a:off x="371" y="1213"/>
                <a:ext cx="2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 </a:t>
                </a:r>
                <a:r>
                  <a:rPr kumimoji="1" lang="zh-CN" altLang="en-US" sz="2000">
                    <a:latin typeface="Times New Roman" panose="02020603050405020304" pitchFamily="18" charset="0"/>
                  </a:rPr>
                  <a:t>1</a:t>
                </a:r>
              </a:p>
            </p:txBody>
          </p:sp>
        </p:grpSp>
      </p:grpSp>
    </p:spTree>
    <p:extLst>
      <p:ext uri="{BB962C8B-B14F-4D97-AF65-F5344CB8AC3E}">
        <p14:creationId xmlns:p14="http://schemas.microsoft.com/office/powerpoint/2010/main" val="3258758818"/>
      </p:ext>
    </p:extLst>
  </p:cSld>
  <p:clrMapOvr>
    <a:masterClrMapping/>
  </p:clrMapOvr>
  <p:transition spd="slow">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Group 61">
            <a:extLst>
              <a:ext uri="{FF2B5EF4-FFF2-40B4-BE49-F238E27FC236}">
                <a16:creationId xmlns:a16="http://schemas.microsoft.com/office/drawing/2014/main" id="{1955D23F-30F7-4E7C-9DF1-25393218E97E}"/>
              </a:ext>
            </a:extLst>
          </p:cNvPr>
          <p:cNvGraphicFramePr>
            <a:graphicFrameLocks noGrp="1"/>
          </p:cNvGraphicFramePr>
          <p:nvPr>
            <p:extLst>
              <p:ext uri="{D42A27DB-BD31-4B8C-83A1-F6EECF244321}">
                <p14:modId xmlns:p14="http://schemas.microsoft.com/office/powerpoint/2010/main" val="3638158129"/>
              </p:ext>
            </p:extLst>
          </p:nvPr>
        </p:nvGraphicFramePr>
        <p:xfrm>
          <a:off x="1855390" y="1076672"/>
          <a:ext cx="7696200" cy="4800600"/>
        </p:xfrm>
        <a:graphic>
          <a:graphicData uri="http://schemas.openxmlformats.org/drawingml/2006/table">
            <a:tbl>
              <a:tblPr/>
              <a:tblGrid>
                <a:gridCol w="457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870075">
                  <a:extLst>
                    <a:ext uri="{9D8B030D-6E8A-4147-A177-3AD203B41FA5}">
                      <a16:colId xmlns:a16="http://schemas.microsoft.com/office/drawing/2014/main" val="20002"/>
                    </a:ext>
                  </a:extLst>
                </a:gridCol>
                <a:gridCol w="1887537">
                  <a:extLst>
                    <a:ext uri="{9D8B030D-6E8A-4147-A177-3AD203B41FA5}">
                      <a16:colId xmlns:a16="http://schemas.microsoft.com/office/drawing/2014/main" val="20003"/>
                    </a:ext>
                  </a:extLst>
                </a:gridCol>
                <a:gridCol w="2033588">
                  <a:extLst>
                    <a:ext uri="{9D8B030D-6E8A-4147-A177-3AD203B41FA5}">
                      <a16:colId xmlns:a16="http://schemas.microsoft.com/office/drawing/2014/main" val="20004"/>
                    </a:ext>
                  </a:extLst>
                </a:gridCol>
              </a:tblGrid>
              <a:tr h="9144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extLst>
                  <a:ext uri="{0D108BD9-81ED-4DB2-BD59-A6C34878D82A}">
                    <a16:rowId xmlns:a16="http://schemas.microsoft.com/office/drawing/2014/main" val="10000"/>
                  </a:ext>
                </a:extLst>
              </a:tr>
              <a:tr h="15240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extLst>
                  <a:ext uri="{0D108BD9-81ED-4DB2-BD59-A6C34878D82A}">
                    <a16:rowId xmlns:a16="http://schemas.microsoft.com/office/drawing/2014/main" val="10001"/>
                  </a:ext>
                </a:extLst>
              </a:tr>
              <a:tr h="12954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FFF"/>
                    </a:solidFill>
                  </a:tcPr>
                </a:tc>
                <a:extLst>
                  <a:ext uri="{0D108BD9-81ED-4DB2-BD59-A6C34878D82A}">
                    <a16:rowId xmlns:a16="http://schemas.microsoft.com/office/drawing/2014/main" val="10002"/>
                  </a:ext>
                </a:extLst>
              </a:tr>
              <a:tr h="1066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FFF"/>
                    </a:solidFill>
                  </a:tcPr>
                </a:tc>
                <a:extLst>
                  <a:ext uri="{0D108BD9-81ED-4DB2-BD59-A6C34878D82A}">
                    <a16:rowId xmlns:a16="http://schemas.microsoft.com/office/drawing/2014/main" val="10003"/>
                  </a:ext>
                </a:extLst>
              </a:tr>
            </a:tbl>
          </a:graphicData>
        </a:graphic>
      </p:graphicFrame>
      <p:grpSp>
        <p:nvGrpSpPr>
          <p:cNvPr id="7" name="Group 66">
            <a:extLst>
              <a:ext uri="{FF2B5EF4-FFF2-40B4-BE49-F238E27FC236}">
                <a16:creationId xmlns:a16="http://schemas.microsoft.com/office/drawing/2014/main" id="{6246EE82-5903-4E32-9261-ECDAFBE08870}"/>
              </a:ext>
            </a:extLst>
          </p:cNvPr>
          <p:cNvGrpSpPr>
            <a:grpSpLocks/>
          </p:cNvGrpSpPr>
          <p:nvPr/>
        </p:nvGrpSpPr>
        <p:grpSpPr bwMode="auto">
          <a:xfrm>
            <a:off x="2477690" y="3667472"/>
            <a:ext cx="6540500" cy="2209800"/>
            <a:chOff x="959" y="2190"/>
            <a:chExt cx="4120" cy="1392"/>
          </a:xfrm>
        </p:grpSpPr>
        <p:graphicFrame>
          <p:nvGraphicFramePr>
            <p:cNvPr id="8" name="Object 46">
              <a:extLst>
                <a:ext uri="{FF2B5EF4-FFF2-40B4-BE49-F238E27FC236}">
                  <a16:creationId xmlns:a16="http://schemas.microsoft.com/office/drawing/2014/main" id="{BED06EE0-FAB2-4F12-9512-89875518D391}"/>
                </a:ext>
              </a:extLst>
            </p:cNvPr>
            <p:cNvGraphicFramePr>
              <a:graphicFrameLocks noChangeAspect="1"/>
            </p:cNvGraphicFramePr>
            <p:nvPr/>
          </p:nvGraphicFramePr>
          <p:xfrm>
            <a:off x="983" y="2190"/>
            <a:ext cx="579" cy="672"/>
          </p:xfrm>
          <a:graphic>
            <a:graphicData uri="http://schemas.openxmlformats.org/presentationml/2006/ole">
              <mc:AlternateContent xmlns:mc="http://schemas.openxmlformats.org/markup-compatibility/2006">
                <mc:Choice xmlns:v="urn:schemas-microsoft-com:vml" Requires="v">
                  <p:oleObj name="Equation" r:id="rId3" imgW="787400" imgH="914400" progId="Equation.3">
                    <p:embed/>
                  </p:oleObj>
                </mc:Choice>
                <mc:Fallback>
                  <p:oleObj name="Equation" r:id="rId3" imgW="787400" imgH="914400" progId="Equation.3">
                    <p:embed/>
                    <p:pic>
                      <p:nvPicPr>
                        <p:cNvPr id="42035" name="Object 46">
                          <a:extLst>
                            <a:ext uri="{FF2B5EF4-FFF2-40B4-BE49-F238E27FC236}">
                              <a16:creationId xmlns:a16="http://schemas.microsoft.com/office/drawing/2014/main" id="{E89C0EC3-C224-4C80-B422-189CFFC82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 y="2190"/>
                          <a:ext cx="579"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7">
              <a:extLst>
                <a:ext uri="{FF2B5EF4-FFF2-40B4-BE49-F238E27FC236}">
                  <a16:creationId xmlns:a16="http://schemas.microsoft.com/office/drawing/2014/main" id="{1150DD1D-3ACC-463D-905E-B5EE3F5FB251}"/>
                </a:ext>
              </a:extLst>
            </p:cNvPr>
            <p:cNvGraphicFramePr>
              <a:graphicFrameLocks noChangeAspect="1"/>
            </p:cNvGraphicFramePr>
            <p:nvPr/>
          </p:nvGraphicFramePr>
          <p:xfrm>
            <a:off x="959" y="2958"/>
            <a:ext cx="526" cy="624"/>
          </p:xfrm>
          <a:graphic>
            <a:graphicData uri="http://schemas.openxmlformats.org/presentationml/2006/ole">
              <mc:AlternateContent xmlns:mc="http://schemas.openxmlformats.org/markup-compatibility/2006">
                <mc:Choice xmlns:v="urn:schemas-microsoft-com:vml" Requires="v">
                  <p:oleObj name="Equation" r:id="rId5" imgW="749300" imgH="889000" progId="Equation.3">
                    <p:embed/>
                  </p:oleObj>
                </mc:Choice>
                <mc:Fallback>
                  <p:oleObj name="Equation" r:id="rId5" imgW="749300" imgH="889000" progId="Equation.3">
                    <p:embed/>
                    <p:pic>
                      <p:nvPicPr>
                        <p:cNvPr id="42036" name="Object 47">
                          <a:extLst>
                            <a:ext uri="{FF2B5EF4-FFF2-40B4-BE49-F238E27FC236}">
                              <a16:creationId xmlns:a16="http://schemas.microsoft.com/office/drawing/2014/main" id="{CA701D2E-5F42-4A41-9302-B3EDA38868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9" y="2958"/>
                          <a:ext cx="526"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0">
              <a:extLst>
                <a:ext uri="{FF2B5EF4-FFF2-40B4-BE49-F238E27FC236}">
                  <a16:creationId xmlns:a16="http://schemas.microsoft.com/office/drawing/2014/main" id="{54770644-75B7-4442-93E1-A52477BC5B87}"/>
                </a:ext>
              </a:extLst>
            </p:cNvPr>
            <p:cNvGraphicFramePr>
              <a:graphicFrameLocks noChangeAspect="1"/>
            </p:cNvGraphicFramePr>
            <p:nvPr/>
          </p:nvGraphicFramePr>
          <p:xfrm>
            <a:off x="2103" y="3102"/>
            <a:ext cx="528" cy="343"/>
          </p:xfrm>
          <a:graphic>
            <a:graphicData uri="http://schemas.openxmlformats.org/presentationml/2006/ole">
              <mc:AlternateContent xmlns:mc="http://schemas.openxmlformats.org/markup-compatibility/2006">
                <mc:Choice xmlns:v="urn:schemas-microsoft-com:vml" Requires="v">
                  <p:oleObj name="Equation" r:id="rId7" imgW="723586" imgH="469696" progId="Equation.3">
                    <p:embed/>
                  </p:oleObj>
                </mc:Choice>
                <mc:Fallback>
                  <p:oleObj name="Equation" r:id="rId7" imgW="723586" imgH="469696" progId="Equation.3">
                    <p:embed/>
                    <p:pic>
                      <p:nvPicPr>
                        <p:cNvPr id="42037" name="Object 50">
                          <a:extLst>
                            <a:ext uri="{FF2B5EF4-FFF2-40B4-BE49-F238E27FC236}">
                              <a16:creationId xmlns:a16="http://schemas.microsoft.com/office/drawing/2014/main" id="{53D1648E-ADC5-427F-B249-915CEA28BE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3" y="3102"/>
                          <a:ext cx="528"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53">
              <a:extLst>
                <a:ext uri="{FF2B5EF4-FFF2-40B4-BE49-F238E27FC236}">
                  <a16:creationId xmlns:a16="http://schemas.microsoft.com/office/drawing/2014/main" id="{59A9504B-715E-40E0-90CF-A2698C26467E}"/>
                </a:ext>
              </a:extLst>
            </p:cNvPr>
            <p:cNvGraphicFramePr>
              <a:graphicFrameLocks noChangeAspect="1"/>
            </p:cNvGraphicFramePr>
            <p:nvPr/>
          </p:nvGraphicFramePr>
          <p:xfrm>
            <a:off x="3351" y="2967"/>
            <a:ext cx="392" cy="576"/>
          </p:xfrm>
          <a:graphic>
            <a:graphicData uri="http://schemas.openxmlformats.org/presentationml/2006/ole">
              <mc:AlternateContent xmlns:mc="http://schemas.openxmlformats.org/markup-compatibility/2006">
                <mc:Choice xmlns:v="urn:schemas-microsoft-com:vml" Requires="v">
                  <p:oleObj name="Equation" r:id="rId9" imgW="457002" imgH="672808" progId="Equation.3">
                    <p:embed/>
                  </p:oleObj>
                </mc:Choice>
                <mc:Fallback>
                  <p:oleObj name="Equation" r:id="rId9" imgW="457002" imgH="672808" progId="Equation.3">
                    <p:embed/>
                    <p:pic>
                      <p:nvPicPr>
                        <p:cNvPr id="42038" name="Object 53">
                          <a:extLst>
                            <a:ext uri="{FF2B5EF4-FFF2-40B4-BE49-F238E27FC236}">
                              <a16:creationId xmlns:a16="http://schemas.microsoft.com/office/drawing/2014/main" id="{22F2D038-EBD8-48E2-8DDB-9BC1EEE2E7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1" y="2967"/>
                          <a:ext cx="392"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56">
              <a:extLst>
                <a:ext uri="{FF2B5EF4-FFF2-40B4-BE49-F238E27FC236}">
                  <a16:creationId xmlns:a16="http://schemas.microsoft.com/office/drawing/2014/main" id="{366199C1-85BE-43C6-9783-BA1F812EAC7D}"/>
                </a:ext>
              </a:extLst>
            </p:cNvPr>
            <p:cNvGraphicFramePr>
              <a:graphicFrameLocks noChangeAspect="1"/>
            </p:cNvGraphicFramePr>
            <p:nvPr/>
          </p:nvGraphicFramePr>
          <p:xfrm>
            <a:off x="4407" y="3006"/>
            <a:ext cx="672" cy="544"/>
          </p:xfrm>
          <a:graphic>
            <a:graphicData uri="http://schemas.openxmlformats.org/presentationml/2006/ole">
              <mc:AlternateContent xmlns:mc="http://schemas.openxmlformats.org/markup-compatibility/2006">
                <mc:Choice xmlns:v="urn:schemas-microsoft-com:vml" Requires="v">
                  <p:oleObj name="Equation" r:id="rId11" imgW="863225" imgH="698197" progId="Equation.3">
                    <p:embed/>
                  </p:oleObj>
                </mc:Choice>
                <mc:Fallback>
                  <p:oleObj name="Equation" r:id="rId11" imgW="863225" imgH="698197" progId="Equation.3">
                    <p:embed/>
                    <p:pic>
                      <p:nvPicPr>
                        <p:cNvPr id="42039" name="Object 56">
                          <a:extLst>
                            <a:ext uri="{FF2B5EF4-FFF2-40B4-BE49-F238E27FC236}">
                              <a16:creationId xmlns:a16="http://schemas.microsoft.com/office/drawing/2014/main" id="{6F86FBA0-E010-44C1-A5E8-D667B227388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7" y="3006"/>
                          <a:ext cx="672"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65">
            <a:extLst>
              <a:ext uri="{FF2B5EF4-FFF2-40B4-BE49-F238E27FC236}">
                <a16:creationId xmlns:a16="http://schemas.microsoft.com/office/drawing/2014/main" id="{8F2987F1-F039-4D6F-81BC-0313DB0A42B4}"/>
              </a:ext>
            </a:extLst>
          </p:cNvPr>
          <p:cNvGrpSpPr>
            <a:grpSpLocks/>
          </p:cNvGrpSpPr>
          <p:nvPr/>
        </p:nvGrpSpPr>
        <p:grpSpPr bwMode="auto">
          <a:xfrm>
            <a:off x="1925240" y="1381472"/>
            <a:ext cx="7473950" cy="3308350"/>
            <a:chOff x="611" y="750"/>
            <a:chExt cx="4708" cy="2084"/>
          </a:xfrm>
        </p:grpSpPr>
        <p:graphicFrame>
          <p:nvGraphicFramePr>
            <p:cNvPr id="14" name="Object 40">
              <a:extLst>
                <a:ext uri="{FF2B5EF4-FFF2-40B4-BE49-F238E27FC236}">
                  <a16:creationId xmlns:a16="http://schemas.microsoft.com/office/drawing/2014/main" id="{70D4F221-E58B-4C90-B2AA-1CB518EDA70A}"/>
                </a:ext>
              </a:extLst>
            </p:cNvPr>
            <p:cNvGraphicFramePr>
              <a:graphicFrameLocks noChangeAspect="1"/>
            </p:cNvGraphicFramePr>
            <p:nvPr/>
          </p:nvGraphicFramePr>
          <p:xfrm>
            <a:off x="903" y="750"/>
            <a:ext cx="720" cy="245"/>
          </p:xfrm>
          <a:graphic>
            <a:graphicData uri="http://schemas.openxmlformats.org/presentationml/2006/ole">
              <mc:AlternateContent xmlns:mc="http://schemas.openxmlformats.org/markup-compatibility/2006">
                <mc:Choice xmlns:v="urn:schemas-microsoft-com:vml" Requires="v">
                  <p:oleObj name="Equation" r:id="rId13" imgW="672808" imgH="228501" progId="Equation.3">
                    <p:embed/>
                  </p:oleObj>
                </mc:Choice>
                <mc:Fallback>
                  <p:oleObj name="Equation" r:id="rId13" imgW="672808" imgH="228501" progId="Equation.3">
                    <p:embed/>
                    <p:pic>
                      <p:nvPicPr>
                        <p:cNvPr id="42020" name="Object 40">
                          <a:extLst>
                            <a:ext uri="{FF2B5EF4-FFF2-40B4-BE49-F238E27FC236}">
                              <a16:creationId xmlns:a16="http://schemas.microsoft.com/office/drawing/2014/main" id="{01DF3484-FAE6-48A4-B415-D42EA0547F6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3" y="750"/>
                          <a:ext cx="720"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41">
              <a:extLst>
                <a:ext uri="{FF2B5EF4-FFF2-40B4-BE49-F238E27FC236}">
                  <a16:creationId xmlns:a16="http://schemas.microsoft.com/office/drawing/2014/main" id="{EFAC476A-2228-41B7-88FE-114E2F41C361}"/>
                </a:ext>
              </a:extLst>
            </p:cNvPr>
            <p:cNvGraphicFramePr>
              <a:graphicFrameLocks noChangeAspect="1"/>
            </p:cNvGraphicFramePr>
            <p:nvPr/>
          </p:nvGraphicFramePr>
          <p:xfrm>
            <a:off x="1911" y="750"/>
            <a:ext cx="816" cy="208"/>
          </p:xfrm>
          <a:graphic>
            <a:graphicData uri="http://schemas.openxmlformats.org/presentationml/2006/ole">
              <mc:AlternateContent xmlns:mc="http://schemas.openxmlformats.org/markup-compatibility/2006">
                <mc:Choice xmlns:v="urn:schemas-microsoft-com:vml" Requires="v">
                  <p:oleObj name="Equation" r:id="rId15" imgW="799753" imgH="203112" progId="Equation.3">
                    <p:embed/>
                  </p:oleObj>
                </mc:Choice>
                <mc:Fallback>
                  <p:oleObj name="Equation" r:id="rId15" imgW="799753" imgH="203112" progId="Equation.3">
                    <p:embed/>
                    <p:pic>
                      <p:nvPicPr>
                        <p:cNvPr id="42021" name="Object 41">
                          <a:extLst>
                            <a:ext uri="{FF2B5EF4-FFF2-40B4-BE49-F238E27FC236}">
                              <a16:creationId xmlns:a16="http://schemas.microsoft.com/office/drawing/2014/main" id="{DF91D722-EB8D-429D-B7D7-7190FC0CAAA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11" y="750"/>
                          <a:ext cx="81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2">
              <a:extLst>
                <a:ext uri="{FF2B5EF4-FFF2-40B4-BE49-F238E27FC236}">
                  <a16:creationId xmlns:a16="http://schemas.microsoft.com/office/drawing/2014/main" id="{191C5B15-C186-4585-BFCC-0F8F37B4C6CF}"/>
                </a:ext>
              </a:extLst>
            </p:cNvPr>
            <p:cNvGraphicFramePr>
              <a:graphicFrameLocks noChangeAspect="1"/>
            </p:cNvGraphicFramePr>
            <p:nvPr/>
          </p:nvGraphicFramePr>
          <p:xfrm>
            <a:off x="3111" y="750"/>
            <a:ext cx="816" cy="217"/>
          </p:xfrm>
          <a:graphic>
            <a:graphicData uri="http://schemas.openxmlformats.org/presentationml/2006/ole">
              <mc:AlternateContent xmlns:mc="http://schemas.openxmlformats.org/markup-compatibility/2006">
                <mc:Choice xmlns:v="urn:schemas-microsoft-com:vml" Requires="v">
                  <p:oleObj name="Equation" r:id="rId17" imgW="812447" imgH="215806" progId="Equation.3">
                    <p:embed/>
                  </p:oleObj>
                </mc:Choice>
                <mc:Fallback>
                  <p:oleObj name="Equation" r:id="rId17" imgW="812447" imgH="215806" progId="Equation.3">
                    <p:embed/>
                    <p:pic>
                      <p:nvPicPr>
                        <p:cNvPr id="42022" name="Object 42">
                          <a:extLst>
                            <a:ext uri="{FF2B5EF4-FFF2-40B4-BE49-F238E27FC236}">
                              <a16:creationId xmlns:a16="http://schemas.microsoft.com/office/drawing/2014/main" id="{2BEE4955-F7E5-4F8D-B6C4-AF6C5857F52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1" y="750"/>
                          <a:ext cx="81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43">
              <a:extLst>
                <a:ext uri="{FF2B5EF4-FFF2-40B4-BE49-F238E27FC236}">
                  <a16:creationId xmlns:a16="http://schemas.microsoft.com/office/drawing/2014/main" id="{1F7A5C2D-A73D-4ABE-A74D-2B8BF817DF1B}"/>
                </a:ext>
              </a:extLst>
            </p:cNvPr>
            <p:cNvGraphicFramePr>
              <a:graphicFrameLocks noChangeAspect="1"/>
            </p:cNvGraphicFramePr>
            <p:nvPr/>
          </p:nvGraphicFramePr>
          <p:xfrm>
            <a:off x="4407" y="750"/>
            <a:ext cx="672" cy="206"/>
          </p:xfrm>
          <a:graphic>
            <a:graphicData uri="http://schemas.openxmlformats.org/presentationml/2006/ole">
              <mc:AlternateContent xmlns:mc="http://schemas.openxmlformats.org/markup-compatibility/2006">
                <mc:Choice xmlns:v="urn:schemas-microsoft-com:vml" Requires="v">
                  <p:oleObj name="Equation" r:id="rId19" imgW="494870" imgH="203024" progId="Equation.3">
                    <p:embed/>
                  </p:oleObj>
                </mc:Choice>
                <mc:Fallback>
                  <p:oleObj name="Equation" r:id="rId19" imgW="494870" imgH="203024" progId="Equation.3">
                    <p:embed/>
                    <p:pic>
                      <p:nvPicPr>
                        <p:cNvPr id="42023" name="Object 43">
                          <a:extLst>
                            <a:ext uri="{FF2B5EF4-FFF2-40B4-BE49-F238E27FC236}">
                              <a16:creationId xmlns:a16="http://schemas.microsoft.com/office/drawing/2014/main" id="{C0E6FBFD-B78C-4208-A7F0-05E14F4E97C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07" y="750"/>
                          <a:ext cx="67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4">
              <a:extLst>
                <a:ext uri="{FF2B5EF4-FFF2-40B4-BE49-F238E27FC236}">
                  <a16:creationId xmlns:a16="http://schemas.microsoft.com/office/drawing/2014/main" id="{8EFD35D1-55DE-462C-BEC3-C1BA3F62BB23}"/>
                </a:ext>
              </a:extLst>
            </p:cNvPr>
            <p:cNvGraphicFramePr>
              <a:graphicFrameLocks noChangeAspect="1"/>
            </p:cNvGraphicFramePr>
            <p:nvPr/>
          </p:nvGraphicFramePr>
          <p:xfrm>
            <a:off x="2931" y="1786"/>
            <a:ext cx="72" cy="424"/>
          </p:xfrm>
          <a:graphic>
            <a:graphicData uri="http://schemas.openxmlformats.org/presentationml/2006/ole">
              <mc:AlternateContent xmlns:mc="http://schemas.openxmlformats.org/markup-compatibility/2006">
                <mc:Choice xmlns:v="urn:schemas-microsoft-com:vml" Requires="v">
                  <p:oleObj name="Equation" r:id="rId21" imgW="114250" imgH="672808" progId="Equation.3">
                    <p:embed/>
                  </p:oleObj>
                </mc:Choice>
                <mc:Fallback>
                  <p:oleObj name="Equation" r:id="rId21" imgW="114250" imgH="672808" progId="Equation.3">
                    <p:embed/>
                    <p:pic>
                      <p:nvPicPr>
                        <p:cNvPr id="42024" name="Object 44">
                          <a:extLst>
                            <a:ext uri="{FF2B5EF4-FFF2-40B4-BE49-F238E27FC236}">
                              <a16:creationId xmlns:a16="http://schemas.microsoft.com/office/drawing/2014/main" id="{C0942425-336F-4BE1-BE9A-7B77C00E8CC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31" y="1786"/>
                          <a:ext cx="72"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45">
              <a:extLst>
                <a:ext uri="{FF2B5EF4-FFF2-40B4-BE49-F238E27FC236}">
                  <a16:creationId xmlns:a16="http://schemas.microsoft.com/office/drawing/2014/main" id="{97A23FB9-0D6D-4AA7-919F-DA239CB7E025}"/>
                </a:ext>
              </a:extLst>
            </p:cNvPr>
            <p:cNvGraphicFramePr>
              <a:graphicFrameLocks noChangeAspect="1"/>
            </p:cNvGraphicFramePr>
            <p:nvPr/>
          </p:nvGraphicFramePr>
          <p:xfrm>
            <a:off x="1087" y="1326"/>
            <a:ext cx="401" cy="672"/>
          </p:xfrm>
          <a:graphic>
            <a:graphicData uri="http://schemas.openxmlformats.org/presentationml/2006/ole">
              <mc:AlternateContent xmlns:mc="http://schemas.openxmlformats.org/markup-compatibility/2006">
                <mc:Choice xmlns:v="urn:schemas-microsoft-com:vml" Requires="v">
                  <p:oleObj name="Equation" r:id="rId23" imgW="545863" imgH="914003" progId="Equation.3">
                    <p:embed/>
                  </p:oleObj>
                </mc:Choice>
                <mc:Fallback>
                  <p:oleObj name="Equation" r:id="rId23" imgW="545863" imgH="914003" progId="Equation.3">
                    <p:embed/>
                    <p:pic>
                      <p:nvPicPr>
                        <p:cNvPr id="42025" name="Object 45">
                          <a:extLst>
                            <a:ext uri="{FF2B5EF4-FFF2-40B4-BE49-F238E27FC236}">
                              <a16:creationId xmlns:a16="http://schemas.microsoft.com/office/drawing/2014/main" id="{D72FB7C2-F343-4172-B333-B5A45C26F46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87" y="1326"/>
                          <a:ext cx="401"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48">
              <a:extLst>
                <a:ext uri="{FF2B5EF4-FFF2-40B4-BE49-F238E27FC236}">
                  <a16:creationId xmlns:a16="http://schemas.microsoft.com/office/drawing/2014/main" id="{BB8E057D-B2A4-4858-8819-55BF50F463E1}"/>
                </a:ext>
              </a:extLst>
            </p:cNvPr>
            <p:cNvGraphicFramePr>
              <a:graphicFrameLocks noChangeAspect="1"/>
            </p:cNvGraphicFramePr>
            <p:nvPr/>
          </p:nvGraphicFramePr>
          <p:xfrm>
            <a:off x="1911" y="1422"/>
            <a:ext cx="720" cy="355"/>
          </p:xfrm>
          <a:graphic>
            <a:graphicData uri="http://schemas.openxmlformats.org/presentationml/2006/ole">
              <mc:AlternateContent xmlns:mc="http://schemas.openxmlformats.org/markup-compatibility/2006">
                <mc:Choice xmlns:v="urn:schemas-microsoft-com:vml" Requires="v">
                  <p:oleObj name="Equation" r:id="rId25" imgW="927100" imgH="457200" progId="Equation.3">
                    <p:embed/>
                  </p:oleObj>
                </mc:Choice>
                <mc:Fallback>
                  <p:oleObj name="Equation" r:id="rId25" imgW="927100" imgH="457200" progId="Equation.3">
                    <p:embed/>
                    <p:pic>
                      <p:nvPicPr>
                        <p:cNvPr id="42026" name="Object 48">
                          <a:extLst>
                            <a:ext uri="{FF2B5EF4-FFF2-40B4-BE49-F238E27FC236}">
                              <a16:creationId xmlns:a16="http://schemas.microsoft.com/office/drawing/2014/main" id="{117564E2-0B6E-4ABC-AB50-5FEE8C9DAEB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11" y="1422"/>
                          <a:ext cx="720"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9">
              <a:extLst>
                <a:ext uri="{FF2B5EF4-FFF2-40B4-BE49-F238E27FC236}">
                  <a16:creationId xmlns:a16="http://schemas.microsoft.com/office/drawing/2014/main" id="{2595DAFB-7A23-496B-A6F5-9D0A107AA9FD}"/>
                </a:ext>
              </a:extLst>
            </p:cNvPr>
            <p:cNvGraphicFramePr>
              <a:graphicFrameLocks noChangeAspect="1"/>
            </p:cNvGraphicFramePr>
            <p:nvPr/>
          </p:nvGraphicFramePr>
          <p:xfrm>
            <a:off x="2079" y="2334"/>
            <a:ext cx="408" cy="377"/>
          </p:xfrm>
          <a:graphic>
            <a:graphicData uri="http://schemas.openxmlformats.org/presentationml/2006/ole">
              <mc:AlternateContent xmlns:mc="http://schemas.openxmlformats.org/markup-compatibility/2006">
                <mc:Choice xmlns:v="urn:schemas-microsoft-com:vml" Requires="v">
                  <p:oleObj name="Equation" r:id="rId27" imgW="495085" imgH="457002" progId="Equation.3">
                    <p:embed/>
                  </p:oleObj>
                </mc:Choice>
                <mc:Fallback>
                  <p:oleObj name="Equation" r:id="rId27" imgW="495085" imgH="457002" progId="Equation.3">
                    <p:embed/>
                    <p:pic>
                      <p:nvPicPr>
                        <p:cNvPr id="42027" name="Object 49">
                          <a:extLst>
                            <a:ext uri="{FF2B5EF4-FFF2-40B4-BE49-F238E27FC236}">
                              <a16:creationId xmlns:a16="http://schemas.microsoft.com/office/drawing/2014/main" id="{B210161B-055C-4D7B-99F7-1FF378EEAB1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79" y="2334"/>
                          <a:ext cx="408"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1">
              <a:extLst>
                <a:ext uri="{FF2B5EF4-FFF2-40B4-BE49-F238E27FC236}">
                  <a16:creationId xmlns:a16="http://schemas.microsoft.com/office/drawing/2014/main" id="{D5CCD4D7-ADE1-4050-B927-D95E103DA2AB}"/>
                </a:ext>
              </a:extLst>
            </p:cNvPr>
            <p:cNvGraphicFramePr>
              <a:graphicFrameLocks noChangeAspect="1"/>
            </p:cNvGraphicFramePr>
            <p:nvPr/>
          </p:nvGraphicFramePr>
          <p:xfrm>
            <a:off x="3343" y="1346"/>
            <a:ext cx="435" cy="556"/>
          </p:xfrm>
          <a:graphic>
            <a:graphicData uri="http://schemas.openxmlformats.org/presentationml/2006/ole">
              <mc:AlternateContent xmlns:mc="http://schemas.openxmlformats.org/markup-compatibility/2006">
                <mc:Choice xmlns:v="urn:schemas-microsoft-com:vml" Requires="v">
                  <p:oleObj name="Equation" r:id="rId29" imgW="545863" imgH="698197" progId="Equation.3">
                    <p:embed/>
                  </p:oleObj>
                </mc:Choice>
                <mc:Fallback>
                  <p:oleObj name="Equation" r:id="rId29" imgW="545863" imgH="698197" progId="Equation.3">
                    <p:embed/>
                    <p:pic>
                      <p:nvPicPr>
                        <p:cNvPr id="42028" name="Object 51">
                          <a:extLst>
                            <a:ext uri="{FF2B5EF4-FFF2-40B4-BE49-F238E27FC236}">
                              <a16:creationId xmlns:a16="http://schemas.microsoft.com/office/drawing/2014/main" id="{C30AD7C7-1902-4BF9-9F44-CC8AC117A9FD}"/>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43" y="1346"/>
                          <a:ext cx="435" cy="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52">
              <a:extLst>
                <a:ext uri="{FF2B5EF4-FFF2-40B4-BE49-F238E27FC236}">
                  <a16:creationId xmlns:a16="http://schemas.microsoft.com/office/drawing/2014/main" id="{7F3D589E-A44A-4757-870C-3E34F6AF30C4}"/>
                </a:ext>
              </a:extLst>
            </p:cNvPr>
            <p:cNvGraphicFramePr>
              <a:graphicFrameLocks noChangeAspect="1"/>
            </p:cNvGraphicFramePr>
            <p:nvPr/>
          </p:nvGraphicFramePr>
          <p:xfrm>
            <a:off x="3343" y="2238"/>
            <a:ext cx="420" cy="528"/>
          </p:xfrm>
          <a:graphic>
            <a:graphicData uri="http://schemas.openxmlformats.org/presentationml/2006/ole">
              <mc:AlternateContent xmlns:mc="http://schemas.openxmlformats.org/markup-compatibility/2006">
                <mc:Choice xmlns:v="urn:schemas-microsoft-com:vml" Requires="v">
                  <p:oleObj name="Equation" r:id="rId31" imgW="545863" imgH="685502" progId="Equation.3">
                    <p:embed/>
                  </p:oleObj>
                </mc:Choice>
                <mc:Fallback>
                  <p:oleObj name="Equation" r:id="rId31" imgW="545863" imgH="685502" progId="Equation.3">
                    <p:embed/>
                    <p:pic>
                      <p:nvPicPr>
                        <p:cNvPr id="42029" name="Object 52">
                          <a:extLst>
                            <a:ext uri="{FF2B5EF4-FFF2-40B4-BE49-F238E27FC236}">
                              <a16:creationId xmlns:a16="http://schemas.microsoft.com/office/drawing/2014/main" id="{48260B8D-D5BF-4AC1-A245-1C1EFFC61A6C}"/>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343" y="2238"/>
                          <a:ext cx="420"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54">
              <a:extLst>
                <a:ext uri="{FF2B5EF4-FFF2-40B4-BE49-F238E27FC236}">
                  <a16:creationId xmlns:a16="http://schemas.microsoft.com/office/drawing/2014/main" id="{80737C37-4E18-4985-A0DC-CD424248FFCE}"/>
                </a:ext>
              </a:extLst>
            </p:cNvPr>
            <p:cNvGraphicFramePr>
              <a:graphicFrameLocks noChangeAspect="1"/>
            </p:cNvGraphicFramePr>
            <p:nvPr/>
          </p:nvGraphicFramePr>
          <p:xfrm>
            <a:off x="4359" y="1278"/>
            <a:ext cx="912" cy="722"/>
          </p:xfrm>
          <a:graphic>
            <a:graphicData uri="http://schemas.openxmlformats.org/presentationml/2006/ole">
              <mc:AlternateContent xmlns:mc="http://schemas.openxmlformats.org/markup-compatibility/2006">
                <mc:Choice xmlns:v="urn:schemas-microsoft-com:vml" Requires="v">
                  <p:oleObj name="Equation" r:id="rId33" imgW="1155700" imgH="914400" progId="Equation.3">
                    <p:embed/>
                  </p:oleObj>
                </mc:Choice>
                <mc:Fallback>
                  <p:oleObj name="Equation" r:id="rId33" imgW="1155700" imgH="914400" progId="Equation.3">
                    <p:embed/>
                    <p:pic>
                      <p:nvPicPr>
                        <p:cNvPr id="42030" name="Object 54">
                          <a:extLst>
                            <a:ext uri="{FF2B5EF4-FFF2-40B4-BE49-F238E27FC236}">
                              <a16:creationId xmlns:a16="http://schemas.microsoft.com/office/drawing/2014/main" id="{2EF32F3A-9467-40A1-9E3C-F4AF6EB11056}"/>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359" y="1278"/>
                          <a:ext cx="912" cy="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55">
              <a:extLst>
                <a:ext uri="{FF2B5EF4-FFF2-40B4-BE49-F238E27FC236}">
                  <a16:creationId xmlns:a16="http://schemas.microsoft.com/office/drawing/2014/main" id="{15F60E14-E764-4107-AF4C-33A2FD75D44D}"/>
                </a:ext>
              </a:extLst>
            </p:cNvPr>
            <p:cNvGraphicFramePr>
              <a:graphicFrameLocks noChangeAspect="1"/>
            </p:cNvGraphicFramePr>
            <p:nvPr/>
          </p:nvGraphicFramePr>
          <p:xfrm>
            <a:off x="4263" y="2190"/>
            <a:ext cx="1056" cy="644"/>
          </p:xfrm>
          <a:graphic>
            <a:graphicData uri="http://schemas.openxmlformats.org/presentationml/2006/ole">
              <mc:AlternateContent xmlns:mc="http://schemas.openxmlformats.org/markup-compatibility/2006">
                <mc:Choice xmlns:v="urn:schemas-microsoft-com:vml" Requires="v">
                  <p:oleObj name="Equation" r:id="rId35" imgW="1498600" imgH="914400" progId="Equation.3">
                    <p:embed/>
                  </p:oleObj>
                </mc:Choice>
                <mc:Fallback>
                  <p:oleObj name="Equation" r:id="rId35" imgW="1498600" imgH="914400" progId="Equation.3">
                    <p:embed/>
                    <p:pic>
                      <p:nvPicPr>
                        <p:cNvPr id="42031" name="Object 55">
                          <a:extLst>
                            <a:ext uri="{FF2B5EF4-FFF2-40B4-BE49-F238E27FC236}">
                              <a16:creationId xmlns:a16="http://schemas.microsoft.com/office/drawing/2014/main" id="{A12EE67E-6717-4783-A000-73A51976C90F}"/>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263" y="2190"/>
                          <a:ext cx="1056" cy="6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 name="Group 64">
              <a:extLst>
                <a:ext uri="{FF2B5EF4-FFF2-40B4-BE49-F238E27FC236}">
                  <a16:creationId xmlns:a16="http://schemas.microsoft.com/office/drawing/2014/main" id="{220A1B3C-32D6-40D4-94CD-46E94F4B1EEC}"/>
                </a:ext>
              </a:extLst>
            </p:cNvPr>
            <p:cNvGrpSpPr>
              <a:grpSpLocks/>
            </p:cNvGrpSpPr>
            <p:nvPr/>
          </p:nvGrpSpPr>
          <p:grpSpPr bwMode="auto">
            <a:xfrm>
              <a:off x="611" y="1536"/>
              <a:ext cx="209" cy="1127"/>
              <a:chOff x="611" y="1536"/>
              <a:chExt cx="209" cy="1127"/>
            </a:xfrm>
          </p:grpSpPr>
          <p:sp>
            <p:nvSpPr>
              <p:cNvPr id="27" name="Rectangle 62">
                <a:extLst>
                  <a:ext uri="{FF2B5EF4-FFF2-40B4-BE49-F238E27FC236}">
                    <a16:creationId xmlns:a16="http://schemas.microsoft.com/office/drawing/2014/main" id="{080D2432-C510-4278-BF66-151036974F71}"/>
                  </a:ext>
                </a:extLst>
              </p:cNvPr>
              <p:cNvSpPr>
                <a:spLocks noChangeArrowheads="1"/>
              </p:cNvSpPr>
              <p:nvPr/>
            </p:nvSpPr>
            <p:spPr bwMode="auto">
              <a:xfrm>
                <a:off x="611" y="241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6</a:t>
                </a:r>
              </a:p>
            </p:txBody>
          </p:sp>
          <p:sp>
            <p:nvSpPr>
              <p:cNvPr id="28" name="Rectangle 63">
                <a:extLst>
                  <a:ext uri="{FF2B5EF4-FFF2-40B4-BE49-F238E27FC236}">
                    <a16:creationId xmlns:a16="http://schemas.microsoft.com/office/drawing/2014/main" id="{7A69D9F9-FDCA-462F-A769-19D18500DB47}"/>
                  </a:ext>
                </a:extLst>
              </p:cNvPr>
              <p:cNvSpPr>
                <a:spLocks noChangeArrowheads="1"/>
              </p:cNvSpPr>
              <p:nvPr/>
            </p:nvSpPr>
            <p:spPr bwMode="auto">
              <a:xfrm>
                <a:off x="624" y="153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rPr>
                  <a:t>5</a:t>
                </a:r>
              </a:p>
            </p:txBody>
          </p:sp>
        </p:grpSp>
      </p:grpSp>
    </p:spTree>
    <p:extLst>
      <p:ext uri="{BB962C8B-B14F-4D97-AF65-F5344CB8AC3E}">
        <p14:creationId xmlns:p14="http://schemas.microsoft.com/office/powerpoint/2010/main" val="17686260"/>
      </p:ext>
    </p:extLst>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Rectangle 129">
            <a:extLst>
              <a:ext uri="{FF2B5EF4-FFF2-40B4-BE49-F238E27FC236}">
                <a16:creationId xmlns:a16="http://schemas.microsoft.com/office/drawing/2014/main" id="{C9430E53-AE11-4D99-A2F4-8927C5E2DE73}"/>
              </a:ext>
            </a:extLst>
          </p:cNvPr>
          <p:cNvSpPr>
            <a:spLocks noChangeArrowheads="1"/>
          </p:cNvSpPr>
          <p:nvPr/>
        </p:nvSpPr>
        <p:spPr bwMode="auto">
          <a:xfrm>
            <a:off x="1805284" y="5439891"/>
            <a:ext cx="7848600" cy="1260475"/>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130">
            <a:extLst>
              <a:ext uri="{FF2B5EF4-FFF2-40B4-BE49-F238E27FC236}">
                <a16:creationId xmlns:a16="http://schemas.microsoft.com/office/drawing/2014/main" id="{467E0FC9-BED6-491F-8B9B-F69A3F763C2B}"/>
              </a:ext>
            </a:extLst>
          </p:cNvPr>
          <p:cNvSpPr>
            <a:spLocks noChangeArrowheads="1"/>
          </p:cNvSpPr>
          <p:nvPr/>
        </p:nvSpPr>
        <p:spPr bwMode="auto">
          <a:xfrm>
            <a:off x="8087022" y="1518766"/>
            <a:ext cx="1524000" cy="51816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rgbClr val="FFBDD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Rectangle 2">
            <a:extLst>
              <a:ext uri="{FF2B5EF4-FFF2-40B4-BE49-F238E27FC236}">
                <a16:creationId xmlns:a16="http://schemas.microsoft.com/office/drawing/2014/main" id="{11ED844A-AC09-404A-9B66-3030B5EA1276}"/>
              </a:ext>
            </a:extLst>
          </p:cNvPr>
          <p:cNvSpPr txBox="1">
            <a:spLocks noChangeArrowheads="1"/>
          </p:cNvSpPr>
          <p:nvPr/>
        </p:nvSpPr>
        <p:spPr>
          <a:xfrm>
            <a:off x="4545309" y="764704"/>
            <a:ext cx="2016125" cy="579437"/>
          </a:xfrm>
          <a:prstGeom prst="rect">
            <a:avLst/>
          </a:prstGeom>
          <a:noFill/>
        </p:spPr>
        <p:txBody>
          <a:bodyP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b="1">
                <a:latin typeface="黑体" panose="02010609060101010101" pitchFamily="49" charset="-122"/>
              </a:rPr>
              <a:t>附表</a:t>
            </a:r>
            <a:r>
              <a:rPr lang="zh-CN" altLang="en-US" sz="3200" b="1"/>
              <a:t>8.1</a:t>
            </a:r>
            <a:endParaRPr lang="en-US" altLang="zh-CN" sz="3200" b="1"/>
          </a:p>
        </p:txBody>
      </p:sp>
      <p:sp>
        <p:nvSpPr>
          <p:cNvPr id="11" name="Text Box 68">
            <a:extLst>
              <a:ext uri="{FF2B5EF4-FFF2-40B4-BE49-F238E27FC236}">
                <a16:creationId xmlns:a16="http://schemas.microsoft.com/office/drawing/2014/main" id="{B453A1D7-E70E-4F60-99E4-E030E70805C5}"/>
              </a:ext>
            </a:extLst>
          </p:cNvPr>
          <p:cNvSpPr txBox="1">
            <a:spLocks noChangeArrowheads="1"/>
          </p:cNvSpPr>
          <p:nvPr/>
        </p:nvSpPr>
        <p:spPr bwMode="auto">
          <a:xfrm>
            <a:off x="1686222" y="1594966"/>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sz="2400">
              <a:latin typeface="Times New Roman" panose="02020603050405020304" pitchFamily="18" charset="0"/>
            </a:endParaRPr>
          </a:p>
        </p:txBody>
      </p:sp>
      <p:graphicFrame>
        <p:nvGraphicFramePr>
          <p:cNvPr id="12" name="Group 146">
            <a:extLst>
              <a:ext uri="{FF2B5EF4-FFF2-40B4-BE49-F238E27FC236}">
                <a16:creationId xmlns:a16="http://schemas.microsoft.com/office/drawing/2014/main" id="{1C652791-8E49-4527-92DE-2E82512A1F9A}"/>
              </a:ext>
            </a:extLst>
          </p:cNvPr>
          <p:cNvGraphicFramePr>
            <a:graphicFrameLocks noGrp="1"/>
          </p:cNvGraphicFramePr>
          <p:nvPr>
            <p:extLst>
              <p:ext uri="{D42A27DB-BD31-4B8C-83A1-F6EECF244321}">
                <p14:modId xmlns:p14="http://schemas.microsoft.com/office/powerpoint/2010/main" val="3661874673"/>
              </p:ext>
            </p:extLst>
          </p:nvPr>
        </p:nvGraphicFramePr>
        <p:xfrm>
          <a:off x="1838622" y="1518766"/>
          <a:ext cx="7772400" cy="5181600"/>
        </p:xfrm>
        <a:graphic>
          <a:graphicData uri="http://schemas.openxmlformats.org/drawingml/2006/table">
            <a:tbl>
              <a:tblPr/>
              <a:tblGrid>
                <a:gridCol w="441325">
                  <a:extLst>
                    <a:ext uri="{9D8B030D-6E8A-4147-A177-3AD203B41FA5}">
                      <a16:colId xmlns:a16="http://schemas.microsoft.com/office/drawing/2014/main" val="20000"/>
                    </a:ext>
                  </a:extLst>
                </a:gridCol>
                <a:gridCol w="1463675">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tblGrid>
              <a:tr h="9398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52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46200">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ea typeface="宋体" pitchFamily="2" charset="-122"/>
                        </a:defRPr>
                      </a:lvl1pPr>
                      <a:lvl2pPr>
                        <a:spcBef>
                          <a:spcPct val="20000"/>
                        </a:spcBef>
                        <a:defRPr sz="2400">
                          <a:solidFill>
                            <a:schemeClr val="tx1"/>
                          </a:solidFill>
                          <a:latin typeface="Arial" charset="0"/>
                          <a:ea typeface="宋体" pitchFamily="2" charset="-122"/>
                        </a:defRPr>
                      </a:lvl2pPr>
                      <a:lvl3pPr>
                        <a:spcBef>
                          <a:spcPct val="20000"/>
                        </a:spcBef>
                        <a:defRPr sz="2000">
                          <a:solidFill>
                            <a:schemeClr val="tx1"/>
                          </a:solidFill>
                          <a:latin typeface="Arial" charset="0"/>
                          <a:ea typeface="宋体" pitchFamily="2" charset="-122"/>
                        </a:defRPr>
                      </a:lvl3pPr>
                      <a:lvl4pPr>
                        <a:spcBef>
                          <a:spcPct val="20000"/>
                        </a:spcBef>
                        <a:defRPr>
                          <a:solidFill>
                            <a:schemeClr val="tx1"/>
                          </a:solidFill>
                          <a:latin typeface="Arial" charset="0"/>
                          <a:ea typeface="宋体" pitchFamily="2" charset="-122"/>
                        </a:defRPr>
                      </a:lvl4pPr>
                      <a:lvl5pPr>
                        <a:spcBef>
                          <a:spcPct val="20000"/>
                        </a:spcBef>
                        <a:defRPr>
                          <a:solidFill>
                            <a:schemeClr val="tx1"/>
                          </a:solidFill>
                          <a:latin typeface="Arial" charset="0"/>
                          <a:ea typeface="宋体" pitchFamily="2" charset="-122"/>
                        </a:defRPr>
                      </a:lvl5pPr>
                      <a:lvl6pPr fontAlgn="base">
                        <a:spcBef>
                          <a:spcPct val="20000"/>
                        </a:spcBef>
                        <a:spcAft>
                          <a:spcPct val="0"/>
                        </a:spcAft>
                        <a:defRPr>
                          <a:solidFill>
                            <a:schemeClr val="tx1"/>
                          </a:solidFill>
                          <a:latin typeface="Arial" charset="0"/>
                          <a:ea typeface="宋体" pitchFamily="2" charset="-122"/>
                        </a:defRPr>
                      </a:lvl6pPr>
                      <a:lvl7pPr fontAlgn="base">
                        <a:spcBef>
                          <a:spcPct val="20000"/>
                        </a:spcBef>
                        <a:spcAft>
                          <a:spcPct val="0"/>
                        </a:spcAft>
                        <a:defRPr>
                          <a:solidFill>
                            <a:schemeClr val="tx1"/>
                          </a:solidFill>
                          <a:latin typeface="Arial" charset="0"/>
                          <a:ea typeface="宋体" pitchFamily="2" charset="-122"/>
                        </a:defRPr>
                      </a:lvl7pPr>
                      <a:lvl8pPr fontAlgn="base">
                        <a:spcBef>
                          <a:spcPct val="20000"/>
                        </a:spcBef>
                        <a:spcAft>
                          <a:spcPct val="0"/>
                        </a:spcAft>
                        <a:defRPr>
                          <a:solidFill>
                            <a:schemeClr val="tx1"/>
                          </a:solidFill>
                          <a:latin typeface="Arial" charset="0"/>
                          <a:ea typeface="宋体" pitchFamily="2" charset="-122"/>
                        </a:defRPr>
                      </a:lvl8pPr>
                      <a:lvl9pPr fontAlgn="base">
                        <a:spcBef>
                          <a:spcPct val="2000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3" name="Object 107">
            <a:extLst>
              <a:ext uri="{FF2B5EF4-FFF2-40B4-BE49-F238E27FC236}">
                <a16:creationId xmlns:a16="http://schemas.microsoft.com/office/drawing/2014/main" id="{49C00411-F2EA-4037-9074-42FB7011EC11}"/>
              </a:ext>
            </a:extLst>
          </p:cNvPr>
          <p:cNvGraphicFramePr>
            <a:graphicFrameLocks noChangeAspect="1"/>
          </p:cNvGraphicFramePr>
          <p:nvPr>
            <p:extLst>
              <p:ext uri="{D42A27DB-BD31-4B8C-83A1-F6EECF244321}">
                <p14:modId xmlns:p14="http://schemas.microsoft.com/office/powerpoint/2010/main" val="3843800811"/>
              </p:ext>
            </p:extLst>
          </p:nvPr>
        </p:nvGraphicFramePr>
        <p:xfrm>
          <a:off x="2448222" y="1899766"/>
          <a:ext cx="1143000" cy="388938"/>
        </p:xfrm>
        <a:graphic>
          <a:graphicData uri="http://schemas.openxmlformats.org/presentationml/2006/ole">
            <mc:AlternateContent xmlns:mc="http://schemas.openxmlformats.org/markup-compatibility/2006">
              <mc:Choice xmlns:v="urn:schemas-microsoft-com:vml" Requires="v">
                <p:oleObj name="Equation" r:id="rId3" imgW="672808" imgH="228501" progId="Equation.3">
                  <p:embed/>
                </p:oleObj>
              </mc:Choice>
              <mc:Fallback>
                <p:oleObj name="Equation" r:id="rId3" imgW="672808" imgH="228501" progId="Equation.3">
                  <p:embed/>
                  <p:pic>
                    <p:nvPicPr>
                      <p:cNvPr id="43054" name="Object 107">
                        <a:extLst>
                          <a:ext uri="{FF2B5EF4-FFF2-40B4-BE49-F238E27FC236}">
                            <a16:creationId xmlns:a16="http://schemas.microsoft.com/office/drawing/2014/main" id="{3C2CADA5-064F-4AF9-A15E-246814044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222" y="1899766"/>
                        <a:ext cx="114300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8">
            <a:extLst>
              <a:ext uri="{FF2B5EF4-FFF2-40B4-BE49-F238E27FC236}">
                <a16:creationId xmlns:a16="http://schemas.microsoft.com/office/drawing/2014/main" id="{FFCC77E8-3E06-483E-8D8E-EDD804571C4B}"/>
              </a:ext>
            </a:extLst>
          </p:cNvPr>
          <p:cNvGraphicFramePr>
            <a:graphicFrameLocks noChangeAspect="1"/>
          </p:cNvGraphicFramePr>
          <p:nvPr>
            <p:extLst>
              <p:ext uri="{D42A27DB-BD31-4B8C-83A1-F6EECF244321}">
                <p14:modId xmlns:p14="http://schemas.microsoft.com/office/powerpoint/2010/main" val="471529151"/>
              </p:ext>
            </p:extLst>
          </p:nvPr>
        </p:nvGraphicFramePr>
        <p:xfrm>
          <a:off x="4207172" y="1899766"/>
          <a:ext cx="1295400" cy="330200"/>
        </p:xfrm>
        <a:graphic>
          <a:graphicData uri="http://schemas.openxmlformats.org/presentationml/2006/ole">
            <mc:AlternateContent xmlns:mc="http://schemas.openxmlformats.org/markup-compatibility/2006">
              <mc:Choice xmlns:v="urn:schemas-microsoft-com:vml" Requires="v">
                <p:oleObj name="Equation" r:id="rId5" imgW="799753" imgH="203112" progId="Equation.3">
                  <p:embed/>
                </p:oleObj>
              </mc:Choice>
              <mc:Fallback>
                <p:oleObj name="Equation" r:id="rId5" imgW="799753" imgH="203112" progId="Equation.3">
                  <p:embed/>
                  <p:pic>
                    <p:nvPicPr>
                      <p:cNvPr id="43055" name="Object 108">
                        <a:extLst>
                          <a:ext uri="{FF2B5EF4-FFF2-40B4-BE49-F238E27FC236}">
                            <a16:creationId xmlns:a16="http://schemas.microsoft.com/office/drawing/2014/main" id="{B9B6E91D-6DFA-430A-BA22-7D4A743AE2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7172" y="1899766"/>
                        <a:ext cx="1295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9">
            <a:extLst>
              <a:ext uri="{FF2B5EF4-FFF2-40B4-BE49-F238E27FC236}">
                <a16:creationId xmlns:a16="http://schemas.microsoft.com/office/drawing/2014/main" id="{3E4AA5D8-38F4-4811-8299-7BE1564955FD}"/>
              </a:ext>
            </a:extLst>
          </p:cNvPr>
          <p:cNvGraphicFramePr>
            <a:graphicFrameLocks noChangeAspect="1"/>
          </p:cNvGraphicFramePr>
          <p:nvPr>
            <p:extLst>
              <p:ext uri="{D42A27DB-BD31-4B8C-83A1-F6EECF244321}">
                <p14:modId xmlns:p14="http://schemas.microsoft.com/office/powerpoint/2010/main" val="3486315300"/>
              </p:ext>
            </p:extLst>
          </p:nvPr>
        </p:nvGraphicFramePr>
        <p:xfrm>
          <a:off x="6161384" y="1901354"/>
          <a:ext cx="1447800" cy="384175"/>
        </p:xfrm>
        <a:graphic>
          <a:graphicData uri="http://schemas.openxmlformats.org/presentationml/2006/ole">
            <mc:AlternateContent xmlns:mc="http://schemas.openxmlformats.org/markup-compatibility/2006">
              <mc:Choice xmlns:v="urn:schemas-microsoft-com:vml" Requires="v">
                <p:oleObj name="Equation" r:id="rId7" imgW="812447" imgH="215806" progId="Equation.3">
                  <p:embed/>
                </p:oleObj>
              </mc:Choice>
              <mc:Fallback>
                <p:oleObj name="Equation" r:id="rId7" imgW="812447" imgH="215806" progId="Equation.3">
                  <p:embed/>
                  <p:pic>
                    <p:nvPicPr>
                      <p:cNvPr id="43056" name="Object 109">
                        <a:extLst>
                          <a:ext uri="{FF2B5EF4-FFF2-40B4-BE49-F238E27FC236}">
                            <a16:creationId xmlns:a16="http://schemas.microsoft.com/office/drawing/2014/main" id="{5B5C7EBE-4E8C-4F7A-BCF2-64E831FF1C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1384" y="1901354"/>
                        <a:ext cx="1447800"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10">
            <a:extLst>
              <a:ext uri="{FF2B5EF4-FFF2-40B4-BE49-F238E27FC236}">
                <a16:creationId xmlns:a16="http://schemas.microsoft.com/office/drawing/2014/main" id="{42A0A91C-B85C-42E1-A619-8E54B70C641F}"/>
              </a:ext>
            </a:extLst>
          </p:cNvPr>
          <p:cNvGraphicFramePr>
            <a:graphicFrameLocks noChangeAspect="1"/>
          </p:cNvGraphicFramePr>
          <p:nvPr>
            <p:extLst>
              <p:ext uri="{D42A27DB-BD31-4B8C-83A1-F6EECF244321}">
                <p14:modId xmlns:p14="http://schemas.microsoft.com/office/powerpoint/2010/main" val="39204403"/>
              </p:ext>
            </p:extLst>
          </p:nvPr>
        </p:nvGraphicFramePr>
        <p:xfrm>
          <a:off x="8280697" y="1920404"/>
          <a:ext cx="1116012" cy="342900"/>
        </p:xfrm>
        <a:graphic>
          <a:graphicData uri="http://schemas.openxmlformats.org/presentationml/2006/ole">
            <mc:AlternateContent xmlns:mc="http://schemas.openxmlformats.org/markup-compatibility/2006">
              <mc:Choice xmlns:v="urn:schemas-microsoft-com:vml" Requires="v">
                <p:oleObj name="Equation" r:id="rId9" imgW="494870" imgH="203024" progId="Equation.3">
                  <p:embed/>
                </p:oleObj>
              </mc:Choice>
              <mc:Fallback>
                <p:oleObj name="Equation" r:id="rId9" imgW="494870" imgH="203024" progId="Equation.3">
                  <p:embed/>
                  <p:pic>
                    <p:nvPicPr>
                      <p:cNvPr id="43057" name="Object 110">
                        <a:extLst>
                          <a:ext uri="{FF2B5EF4-FFF2-40B4-BE49-F238E27FC236}">
                            <a16:creationId xmlns:a16="http://schemas.microsoft.com/office/drawing/2014/main" id="{417EC9E3-629A-4A56-9609-64B2FA7AF80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0697" y="1920404"/>
                        <a:ext cx="1116012"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11">
            <a:extLst>
              <a:ext uri="{FF2B5EF4-FFF2-40B4-BE49-F238E27FC236}">
                <a16:creationId xmlns:a16="http://schemas.microsoft.com/office/drawing/2014/main" id="{DF1D7A7F-B469-4540-A11A-7A05C30A4DAF}"/>
              </a:ext>
            </a:extLst>
          </p:cNvPr>
          <p:cNvGraphicFramePr>
            <a:graphicFrameLocks noChangeAspect="1"/>
          </p:cNvGraphicFramePr>
          <p:nvPr>
            <p:extLst>
              <p:ext uri="{D42A27DB-BD31-4B8C-83A1-F6EECF244321}">
                <p14:modId xmlns:p14="http://schemas.microsoft.com/office/powerpoint/2010/main" val="711221023"/>
              </p:ext>
            </p:extLst>
          </p:nvPr>
        </p:nvGraphicFramePr>
        <p:xfrm>
          <a:off x="2676822" y="2509366"/>
          <a:ext cx="596900" cy="889000"/>
        </p:xfrm>
        <a:graphic>
          <a:graphicData uri="http://schemas.openxmlformats.org/presentationml/2006/ole">
            <mc:AlternateContent xmlns:mc="http://schemas.openxmlformats.org/markup-compatibility/2006">
              <mc:Choice xmlns:v="urn:schemas-microsoft-com:vml" Requires="v">
                <p:oleObj name="Equation" r:id="rId11" imgW="596900" imgH="889000" progId="Equation.3">
                  <p:embed/>
                </p:oleObj>
              </mc:Choice>
              <mc:Fallback>
                <p:oleObj name="Equation" r:id="rId11" imgW="596900" imgH="889000" progId="Equation.3">
                  <p:embed/>
                  <p:pic>
                    <p:nvPicPr>
                      <p:cNvPr id="43058" name="Object 111">
                        <a:extLst>
                          <a:ext uri="{FF2B5EF4-FFF2-40B4-BE49-F238E27FC236}">
                            <a16:creationId xmlns:a16="http://schemas.microsoft.com/office/drawing/2014/main" id="{B83AAF72-A0E5-4E03-AEA1-A9041088066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6822" y="2509366"/>
                        <a:ext cx="596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12">
            <a:extLst>
              <a:ext uri="{FF2B5EF4-FFF2-40B4-BE49-F238E27FC236}">
                <a16:creationId xmlns:a16="http://schemas.microsoft.com/office/drawing/2014/main" id="{8A7550D4-351D-4823-AD03-FA50EF63515C}"/>
              </a:ext>
            </a:extLst>
          </p:cNvPr>
          <p:cNvGraphicFramePr>
            <a:graphicFrameLocks noChangeAspect="1"/>
          </p:cNvGraphicFramePr>
          <p:nvPr>
            <p:extLst>
              <p:ext uri="{D42A27DB-BD31-4B8C-83A1-F6EECF244321}">
                <p14:modId xmlns:p14="http://schemas.microsoft.com/office/powerpoint/2010/main" val="4175261855"/>
              </p:ext>
            </p:extLst>
          </p:nvPr>
        </p:nvGraphicFramePr>
        <p:xfrm>
          <a:off x="2670472" y="3423766"/>
          <a:ext cx="609600" cy="889000"/>
        </p:xfrm>
        <a:graphic>
          <a:graphicData uri="http://schemas.openxmlformats.org/presentationml/2006/ole">
            <mc:AlternateContent xmlns:mc="http://schemas.openxmlformats.org/markup-compatibility/2006">
              <mc:Choice xmlns:v="urn:schemas-microsoft-com:vml" Requires="v">
                <p:oleObj name="Equation" r:id="rId13" imgW="609600" imgH="889000" progId="Equation.3">
                  <p:embed/>
                </p:oleObj>
              </mc:Choice>
              <mc:Fallback>
                <p:oleObj name="Equation" r:id="rId13" imgW="609600" imgH="889000" progId="Equation.3">
                  <p:embed/>
                  <p:pic>
                    <p:nvPicPr>
                      <p:cNvPr id="43059" name="Object 112">
                        <a:extLst>
                          <a:ext uri="{FF2B5EF4-FFF2-40B4-BE49-F238E27FC236}">
                            <a16:creationId xmlns:a16="http://schemas.microsoft.com/office/drawing/2014/main" id="{5545F7F7-EFB0-414F-A5EC-F565E80316B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70472" y="3423766"/>
                        <a:ext cx="609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13">
            <a:extLst>
              <a:ext uri="{FF2B5EF4-FFF2-40B4-BE49-F238E27FC236}">
                <a16:creationId xmlns:a16="http://schemas.microsoft.com/office/drawing/2014/main" id="{3567F887-7318-4C9D-BCD3-A0CB5713EEC4}"/>
              </a:ext>
            </a:extLst>
          </p:cNvPr>
          <p:cNvGraphicFramePr>
            <a:graphicFrameLocks noChangeAspect="1"/>
          </p:cNvGraphicFramePr>
          <p:nvPr>
            <p:extLst>
              <p:ext uri="{D42A27DB-BD31-4B8C-83A1-F6EECF244321}">
                <p14:modId xmlns:p14="http://schemas.microsoft.com/office/powerpoint/2010/main" val="1546998489"/>
              </p:ext>
            </p:extLst>
          </p:nvPr>
        </p:nvGraphicFramePr>
        <p:xfrm>
          <a:off x="2575222" y="4414366"/>
          <a:ext cx="812800" cy="914400"/>
        </p:xfrm>
        <a:graphic>
          <a:graphicData uri="http://schemas.openxmlformats.org/presentationml/2006/ole">
            <mc:AlternateContent xmlns:mc="http://schemas.openxmlformats.org/markup-compatibility/2006">
              <mc:Choice xmlns:v="urn:schemas-microsoft-com:vml" Requires="v">
                <p:oleObj name="Equation" r:id="rId15" imgW="812800" imgH="914400" progId="Equation.3">
                  <p:embed/>
                </p:oleObj>
              </mc:Choice>
              <mc:Fallback>
                <p:oleObj name="Equation" r:id="rId15" imgW="812800" imgH="914400" progId="Equation.3">
                  <p:embed/>
                  <p:pic>
                    <p:nvPicPr>
                      <p:cNvPr id="43060" name="Object 113">
                        <a:extLst>
                          <a:ext uri="{FF2B5EF4-FFF2-40B4-BE49-F238E27FC236}">
                            <a16:creationId xmlns:a16="http://schemas.microsoft.com/office/drawing/2014/main" id="{D4E3998C-45CF-459D-BFBE-FF65B08B18D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75222" y="4414366"/>
                        <a:ext cx="812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14">
            <a:extLst>
              <a:ext uri="{FF2B5EF4-FFF2-40B4-BE49-F238E27FC236}">
                <a16:creationId xmlns:a16="http://schemas.microsoft.com/office/drawing/2014/main" id="{0F1E5764-AF3E-4118-898F-C615B6C000BD}"/>
              </a:ext>
            </a:extLst>
          </p:cNvPr>
          <p:cNvGraphicFramePr>
            <a:graphicFrameLocks noChangeAspect="1"/>
          </p:cNvGraphicFramePr>
          <p:nvPr>
            <p:extLst>
              <p:ext uri="{D42A27DB-BD31-4B8C-83A1-F6EECF244321}">
                <p14:modId xmlns:p14="http://schemas.microsoft.com/office/powerpoint/2010/main" val="3421536781"/>
              </p:ext>
            </p:extLst>
          </p:nvPr>
        </p:nvGraphicFramePr>
        <p:xfrm>
          <a:off x="4359572" y="2737966"/>
          <a:ext cx="749300" cy="457200"/>
        </p:xfrm>
        <a:graphic>
          <a:graphicData uri="http://schemas.openxmlformats.org/presentationml/2006/ole">
            <mc:AlternateContent xmlns:mc="http://schemas.openxmlformats.org/markup-compatibility/2006">
              <mc:Choice xmlns:v="urn:schemas-microsoft-com:vml" Requires="v">
                <p:oleObj name="Equation" r:id="rId17" imgW="749300" imgH="457200" progId="Equation.3">
                  <p:embed/>
                </p:oleObj>
              </mc:Choice>
              <mc:Fallback>
                <p:oleObj name="Equation" r:id="rId17" imgW="749300" imgH="457200" progId="Equation.3">
                  <p:embed/>
                  <p:pic>
                    <p:nvPicPr>
                      <p:cNvPr id="43061" name="Object 114">
                        <a:extLst>
                          <a:ext uri="{FF2B5EF4-FFF2-40B4-BE49-F238E27FC236}">
                            <a16:creationId xmlns:a16="http://schemas.microsoft.com/office/drawing/2014/main" id="{5F4E22DC-3F24-4795-A48F-F0EB1D1E693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59572" y="2737966"/>
                        <a:ext cx="749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115">
            <a:extLst>
              <a:ext uri="{FF2B5EF4-FFF2-40B4-BE49-F238E27FC236}">
                <a16:creationId xmlns:a16="http://schemas.microsoft.com/office/drawing/2014/main" id="{3D135B74-3C12-4841-B84D-F29C70CE3F05}"/>
              </a:ext>
            </a:extLst>
          </p:cNvPr>
          <p:cNvGraphicFramePr>
            <a:graphicFrameLocks noChangeAspect="1"/>
          </p:cNvGraphicFramePr>
          <p:nvPr>
            <p:extLst>
              <p:ext uri="{D42A27DB-BD31-4B8C-83A1-F6EECF244321}">
                <p14:modId xmlns:p14="http://schemas.microsoft.com/office/powerpoint/2010/main" val="4139140703"/>
              </p:ext>
            </p:extLst>
          </p:nvPr>
        </p:nvGraphicFramePr>
        <p:xfrm>
          <a:off x="4359572" y="3652366"/>
          <a:ext cx="698500" cy="457200"/>
        </p:xfrm>
        <a:graphic>
          <a:graphicData uri="http://schemas.openxmlformats.org/presentationml/2006/ole">
            <mc:AlternateContent xmlns:mc="http://schemas.openxmlformats.org/markup-compatibility/2006">
              <mc:Choice xmlns:v="urn:schemas-microsoft-com:vml" Requires="v">
                <p:oleObj name="Equation" r:id="rId19" imgW="698500" imgH="457200" progId="Equation.3">
                  <p:embed/>
                </p:oleObj>
              </mc:Choice>
              <mc:Fallback>
                <p:oleObj name="Equation" r:id="rId19" imgW="698500" imgH="457200" progId="Equation.3">
                  <p:embed/>
                  <p:pic>
                    <p:nvPicPr>
                      <p:cNvPr id="43062" name="Object 115">
                        <a:extLst>
                          <a:ext uri="{FF2B5EF4-FFF2-40B4-BE49-F238E27FC236}">
                            <a16:creationId xmlns:a16="http://schemas.microsoft.com/office/drawing/2014/main" id="{ED69765A-877F-4E8B-98C6-A4C07C0D1C4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59572" y="3652366"/>
                        <a:ext cx="698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16">
            <a:extLst>
              <a:ext uri="{FF2B5EF4-FFF2-40B4-BE49-F238E27FC236}">
                <a16:creationId xmlns:a16="http://schemas.microsoft.com/office/drawing/2014/main" id="{07E01788-2BD0-4505-97C2-C49A8561852B}"/>
              </a:ext>
            </a:extLst>
          </p:cNvPr>
          <p:cNvGraphicFramePr>
            <a:graphicFrameLocks noChangeAspect="1"/>
          </p:cNvGraphicFramePr>
          <p:nvPr>
            <p:extLst>
              <p:ext uri="{D42A27DB-BD31-4B8C-83A1-F6EECF244321}">
                <p14:modId xmlns:p14="http://schemas.microsoft.com/office/powerpoint/2010/main" val="689021988"/>
              </p:ext>
            </p:extLst>
          </p:nvPr>
        </p:nvGraphicFramePr>
        <p:xfrm>
          <a:off x="4232572" y="4490566"/>
          <a:ext cx="977900" cy="711200"/>
        </p:xfrm>
        <a:graphic>
          <a:graphicData uri="http://schemas.openxmlformats.org/presentationml/2006/ole">
            <mc:AlternateContent xmlns:mc="http://schemas.openxmlformats.org/markup-compatibility/2006">
              <mc:Choice xmlns:v="urn:schemas-microsoft-com:vml" Requires="v">
                <p:oleObj name="Equation" r:id="rId21" imgW="977900" imgH="711200" progId="Equation.3">
                  <p:embed/>
                </p:oleObj>
              </mc:Choice>
              <mc:Fallback>
                <p:oleObj name="Equation" r:id="rId21" imgW="977900" imgH="711200" progId="Equation.3">
                  <p:embed/>
                  <p:pic>
                    <p:nvPicPr>
                      <p:cNvPr id="43063" name="Object 116">
                        <a:extLst>
                          <a:ext uri="{FF2B5EF4-FFF2-40B4-BE49-F238E27FC236}">
                            <a16:creationId xmlns:a16="http://schemas.microsoft.com/office/drawing/2014/main" id="{CBF2FC8F-4944-4BC4-930D-1DF58CA5948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32572" y="4490566"/>
                        <a:ext cx="9779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17">
            <a:extLst>
              <a:ext uri="{FF2B5EF4-FFF2-40B4-BE49-F238E27FC236}">
                <a16:creationId xmlns:a16="http://schemas.microsoft.com/office/drawing/2014/main" id="{D9303D74-C087-4462-AA11-6845D9CA3352}"/>
              </a:ext>
            </a:extLst>
          </p:cNvPr>
          <p:cNvGraphicFramePr>
            <a:graphicFrameLocks noChangeAspect="1"/>
          </p:cNvGraphicFramePr>
          <p:nvPr>
            <p:extLst>
              <p:ext uri="{D42A27DB-BD31-4B8C-83A1-F6EECF244321}">
                <p14:modId xmlns:p14="http://schemas.microsoft.com/office/powerpoint/2010/main" val="1244948977"/>
              </p:ext>
            </p:extLst>
          </p:nvPr>
        </p:nvGraphicFramePr>
        <p:xfrm>
          <a:off x="6424909" y="2682404"/>
          <a:ext cx="457200" cy="685800"/>
        </p:xfrm>
        <a:graphic>
          <a:graphicData uri="http://schemas.openxmlformats.org/presentationml/2006/ole">
            <mc:AlternateContent xmlns:mc="http://schemas.openxmlformats.org/markup-compatibility/2006">
              <mc:Choice xmlns:v="urn:schemas-microsoft-com:vml" Requires="v">
                <p:oleObj name="Equation" r:id="rId23" imgW="457200" imgH="685800" progId="Equation.3">
                  <p:embed/>
                </p:oleObj>
              </mc:Choice>
              <mc:Fallback>
                <p:oleObj name="Equation" r:id="rId23" imgW="457200" imgH="685800" progId="Equation.3">
                  <p:embed/>
                  <p:pic>
                    <p:nvPicPr>
                      <p:cNvPr id="43064" name="Object 117">
                        <a:extLst>
                          <a:ext uri="{FF2B5EF4-FFF2-40B4-BE49-F238E27FC236}">
                            <a16:creationId xmlns:a16="http://schemas.microsoft.com/office/drawing/2014/main" id="{FAC2EF34-DDC2-4D84-894E-7D8AE334A37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24909" y="2682404"/>
                        <a:ext cx="457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118">
            <a:extLst>
              <a:ext uri="{FF2B5EF4-FFF2-40B4-BE49-F238E27FC236}">
                <a16:creationId xmlns:a16="http://schemas.microsoft.com/office/drawing/2014/main" id="{61B70A47-D0DC-4A57-B908-9AC1821BDF03}"/>
              </a:ext>
            </a:extLst>
          </p:cNvPr>
          <p:cNvGraphicFramePr>
            <a:graphicFrameLocks noChangeAspect="1"/>
          </p:cNvGraphicFramePr>
          <p:nvPr>
            <p:extLst>
              <p:ext uri="{D42A27DB-BD31-4B8C-83A1-F6EECF244321}">
                <p14:modId xmlns:p14="http://schemas.microsoft.com/office/powerpoint/2010/main" val="414173363"/>
              </p:ext>
            </p:extLst>
          </p:nvPr>
        </p:nvGraphicFramePr>
        <p:xfrm>
          <a:off x="6424909" y="3520604"/>
          <a:ext cx="457200" cy="685800"/>
        </p:xfrm>
        <a:graphic>
          <a:graphicData uri="http://schemas.openxmlformats.org/presentationml/2006/ole">
            <mc:AlternateContent xmlns:mc="http://schemas.openxmlformats.org/markup-compatibility/2006">
              <mc:Choice xmlns:v="urn:schemas-microsoft-com:vml" Requires="v">
                <p:oleObj name="Equation" r:id="rId25" imgW="457200" imgH="685800" progId="Equation.3">
                  <p:embed/>
                </p:oleObj>
              </mc:Choice>
              <mc:Fallback>
                <p:oleObj name="Equation" r:id="rId25" imgW="457200" imgH="685800" progId="Equation.3">
                  <p:embed/>
                  <p:pic>
                    <p:nvPicPr>
                      <p:cNvPr id="43065" name="Object 118">
                        <a:extLst>
                          <a:ext uri="{FF2B5EF4-FFF2-40B4-BE49-F238E27FC236}">
                            <a16:creationId xmlns:a16="http://schemas.microsoft.com/office/drawing/2014/main" id="{402C15A5-A96E-4767-B718-FE09CD2EAFE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24909" y="3520604"/>
                        <a:ext cx="457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19">
            <a:extLst>
              <a:ext uri="{FF2B5EF4-FFF2-40B4-BE49-F238E27FC236}">
                <a16:creationId xmlns:a16="http://schemas.microsoft.com/office/drawing/2014/main" id="{7E40EA37-D7C0-4747-8433-183D8C02C599}"/>
              </a:ext>
            </a:extLst>
          </p:cNvPr>
          <p:cNvGraphicFramePr>
            <a:graphicFrameLocks noChangeAspect="1"/>
          </p:cNvGraphicFramePr>
          <p:nvPr>
            <p:extLst>
              <p:ext uri="{D42A27DB-BD31-4B8C-83A1-F6EECF244321}">
                <p14:modId xmlns:p14="http://schemas.microsoft.com/office/powerpoint/2010/main" val="1435473162"/>
              </p:ext>
            </p:extLst>
          </p:nvPr>
        </p:nvGraphicFramePr>
        <p:xfrm>
          <a:off x="6272509" y="4511204"/>
          <a:ext cx="685800" cy="685800"/>
        </p:xfrm>
        <a:graphic>
          <a:graphicData uri="http://schemas.openxmlformats.org/presentationml/2006/ole">
            <mc:AlternateContent xmlns:mc="http://schemas.openxmlformats.org/markup-compatibility/2006">
              <mc:Choice xmlns:v="urn:schemas-microsoft-com:vml" Requires="v">
                <p:oleObj name="Equation" r:id="rId26" imgW="685800" imgH="685800" progId="Equation.3">
                  <p:embed/>
                </p:oleObj>
              </mc:Choice>
              <mc:Fallback>
                <p:oleObj name="Equation" r:id="rId26" imgW="685800" imgH="685800" progId="Equation.3">
                  <p:embed/>
                  <p:pic>
                    <p:nvPicPr>
                      <p:cNvPr id="43066" name="Object 119">
                        <a:extLst>
                          <a:ext uri="{FF2B5EF4-FFF2-40B4-BE49-F238E27FC236}">
                            <a16:creationId xmlns:a16="http://schemas.microsoft.com/office/drawing/2014/main" id="{45E6805C-642A-44C5-9360-F62B7B012139}"/>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72509" y="4511204"/>
                        <a:ext cx="685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20">
            <a:extLst>
              <a:ext uri="{FF2B5EF4-FFF2-40B4-BE49-F238E27FC236}">
                <a16:creationId xmlns:a16="http://schemas.microsoft.com/office/drawing/2014/main" id="{FD72DDA8-5E9C-42A8-8E0C-9F049F482802}"/>
              </a:ext>
            </a:extLst>
          </p:cNvPr>
          <p:cNvGraphicFramePr>
            <a:graphicFrameLocks noChangeAspect="1"/>
          </p:cNvGraphicFramePr>
          <p:nvPr>
            <p:extLst>
              <p:ext uri="{D42A27DB-BD31-4B8C-83A1-F6EECF244321}">
                <p14:modId xmlns:p14="http://schemas.microsoft.com/office/powerpoint/2010/main" val="4240748837"/>
              </p:ext>
            </p:extLst>
          </p:nvPr>
        </p:nvGraphicFramePr>
        <p:xfrm>
          <a:off x="8469609" y="2606204"/>
          <a:ext cx="546100" cy="698500"/>
        </p:xfrm>
        <a:graphic>
          <a:graphicData uri="http://schemas.openxmlformats.org/presentationml/2006/ole">
            <mc:AlternateContent xmlns:mc="http://schemas.openxmlformats.org/markup-compatibility/2006">
              <mc:Choice xmlns:v="urn:schemas-microsoft-com:vml" Requires="v">
                <p:oleObj name="Equation" r:id="rId28" imgW="545863" imgH="698197" progId="Equation.3">
                  <p:embed/>
                </p:oleObj>
              </mc:Choice>
              <mc:Fallback>
                <p:oleObj name="Equation" r:id="rId28" imgW="545863" imgH="698197" progId="Equation.3">
                  <p:embed/>
                  <p:pic>
                    <p:nvPicPr>
                      <p:cNvPr id="43067" name="Object 120">
                        <a:extLst>
                          <a:ext uri="{FF2B5EF4-FFF2-40B4-BE49-F238E27FC236}">
                            <a16:creationId xmlns:a16="http://schemas.microsoft.com/office/drawing/2014/main" id="{F6B24E5F-BD0B-462D-A3B3-F48EB0B6DD0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469609" y="2606204"/>
                        <a:ext cx="5461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21">
            <a:extLst>
              <a:ext uri="{FF2B5EF4-FFF2-40B4-BE49-F238E27FC236}">
                <a16:creationId xmlns:a16="http://schemas.microsoft.com/office/drawing/2014/main" id="{6D2F2538-B38A-44EC-8A02-C54D6DBEE054}"/>
              </a:ext>
            </a:extLst>
          </p:cNvPr>
          <p:cNvGraphicFramePr>
            <a:graphicFrameLocks noChangeAspect="1"/>
          </p:cNvGraphicFramePr>
          <p:nvPr>
            <p:extLst>
              <p:ext uri="{D42A27DB-BD31-4B8C-83A1-F6EECF244321}">
                <p14:modId xmlns:p14="http://schemas.microsoft.com/office/powerpoint/2010/main" val="1362707909"/>
              </p:ext>
            </p:extLst>
          </p:nvPr>
        </p:nvGraphicFramePr>
        <p:xfrm>
          <a:off x="8329909" y="3520604"/>
          <a:ext cx="863600" cy="698500"/>
        </p:xfrm>
        <a:graphic>
          <a:graphicData uri="http://schemas.openxmlformats.org/presentationml/2006/ole">
            <mc:AlternateContent xmlns:mc="http://schemas.openxmlformats.org/markup-compatibility/2006">
              <mc:Choice xmlns:v="urn:schemas-microsoft-com:vml" Requires="v">
                <p:oleObj name="Equation" r:id="rId30" imgW="863225" imgH="698197" progId="Equation.3">
                  <p:embed/>
                </p:oleObj>
              </mc:Choice>
              <mc:Fallback>
                <p:oleObj name="Equation" r:id="rId30" imgW="863225" imgH="698197" progId="Equation.3">
                  <p:embed/>
                  <p:pic>
                    <p:nvPicPr>
                      <p:cNvPr id="43068" name="Object 121">
                        <a:extLst>
                          <a:ext uri="{FF2B5EF4-FFF2-40B4-BE49-F238E27FC236}">
                            <a16:creationId xmlns:a16="http://schemas.microsoft.com/office/drawing/2014/main" id="{369880D6-7D60-4783-9A56-B8C417FCA8F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29909" y="3520604"/>
                        <a:ext cx="8636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22">
            <a:extLst>
              <a:ext uri="{FF2B5EF4-FFF2-40B4-BE49-F238E27FC236}">
                <a16:creationId xmlns:a16="http://schemas.microsoft.com/office/drawing/2014/main" id="{2DB9D082-BAD2-4EE8-9B1E-7A4A8202AE47}"/>
              </a:ext>
            </a:extLst>
          </p:cNvPr>
          <p:cNvGraphicFramePr>
            <a:graphicFrameLocks noChangeAspect="1"/>
          </p:cNvGraphicFramePr>
          <p:nvPr>
            <p:extLst>
              <p:ext uri="{D42A27DB-BD31-4B8C-83A1-F6EECF244321}">
                <p14:modId xmlns:p14="http://schemas.microsoft.com/office/powerpoint/2010/main" val="729371082"/>
              </p:ext>
            </p:extLst>
          </p:nvPr>
        </p:nvGraphicFramePr>
        <p:xfrm>
          <a:off x="5826422" y="3544416"/>
          <a:ext cx="114300" cy="673100"/>
        </p:xfrm>
        <a:graphic>
          <a:graphicData uri="http://schemas.openxmlformats.org/presentationml/2006/ole">
            <mc:AlternateContent xmlns:mc="http://schemas.openxmlformats.org/markup-compatibility/2006">
              <mc:Choice xmlns:v="urn:schemas-microsoft-com:vml" Requires="v">
                <p:oleObj name="Equation" r:id="rId32" imgW="114250" imgH="672808" progId="Equation.3">
                  <p:embed/>
                </p:oleObj>
              </mc:Choice>
              <mc:Fallback>
                <p:oleObj name="Equation" r:id="rId32" imgW="114250" imgH="672808" progId="Equation.3">
                  <p:embed/>
                  <p:pic>
                    <p:nvPicPr>
                      <p:cNvPr id="43069" name="Object 122">
                        <a:extLst>
                          <a:ext uri="{FF2B5EF4-FFF2-40B4-BE49-F238E27FC236}">
                            <a16:creationId xmlns:a16="http://schemas.microsoft.com/office/drawing/2014/main" id="{3DAF8CEF-D373-4837-B397-608C40D99F63}"/>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826422" y="3544416"/>
                        <a:ext cx="1143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23">
            <a:extLst>
              <a:ext uri="{FF2B5EF4-FFF2-40B4-BE49-F238E27FC236}">
                <a16:creationId xmlns:a16="http://schemas.microsoft.com/office/drawing/2014/main" id="{6402C66F-5278-4DC9-B103-62EF4EA542C2}"/>
              </a:ext>
            </a:extLst>
          </p:cNvPr>
          <p:cNvGraphicFramePr>
            <a:graphicFrameLocks noChangeAspect="1"/>
          </p:cNvGraphicFramePr>
          <p:nvPr>
            <p:extLst>
              <p:ext uri="{D42A27DB-BD31-4B8C-83A1-F6EECF244321}">
                <p14:modId xmlns:p14="http://schemas.microsoft.com/office/powerpoint/2010/main" val="3521508718"/>
              </p:ext>
            </p:extLst>
          </p:nvPr>
        </p:nvGraphicFramePr>
        <p:xfrm>
          <a:off x="8406109" y="4511204"/>
          <a:ext cx="546100" cy="698500"/>
        </p:xfrm>
        <a:graphic>
          <a:graphicData uri="http://schemas.openxmlformats.org/presentationml/2006/ole">
            <mc:AlternateContent xmlns:mc="http://schemas.openxmlformats.org/markup-compatibility/2006">
              <mc:Choice xmlns:v="urn:schemas-microsoft-com:vml" Requires="v">
                <p:oleObj name="Equation" r:id="rId34" imgW="545863" imgH="698197" progId="Equation.3">
                  <p:embed/>
                </p:oleObj>
              </mc:Choice>
              <mc:Fallback>
                <p:oleObj name="Equation" r:id="rId34" imgW="545863" imgH="698197" progId="Equation.3">
                  <p:embed/>
                  <p:pic>
                    <p:nvPicPr>
                      <p:cNvPr id="43070" name="Object 123">
                        <a:extLst>
                          <a:ext uri="{FF2B5EF4-FFF2-40B4-BE49-F238E27FC236}">
                            <a16:creationId xmlns:a16="http://schemas.microsoft.com/office/drawing/2014/main" id="{7A8EB12B-6D63-4C06-B4FD-AF637DB60F04}"/>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406109" y="4511204"/>
                        <a:ext cx="5461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24">
            <a:extLst>
              <a:ext uri="{FF2B5EF4-FFF2-40B4-BE49-F238E27FC236}">
                <a16:creationId xmlns:a16="http://schemas.microsoft.com/office/drawing/2014/main" id="{7995ACE0-5346-4206-AC16-C9BB929B7CDC}"/>
              </a:ext>
            </a:extLst>
          </p:cNvPr>
          <p:cNvGraphicFramePr>
            <a:graphicFrameLocks noChangeAspect="1"/>
          </p:cNvGraphicFramePr>
          <p:nvPr>
            <p:extLst>
              <p:ext uri="{D42A27DB-BD31-4B8C-83A1-F6EECF244321}">
                <p14:modId xmlns:p14="http://schemas.microsoft.com/office/powerpoint/2010/main" val="1113747007"/>
              </p:ext>
            </p:extLst>
          </p:nvPr>
        </p:nvGraphicFramePr>
        <p:xfrm>
          <a:off x="2384722" y="5557366"/>
          <a:ext cx="1257300" cy="914400"/>
        </p:xfrm>
        <a:graphic>
          <a:graphicData uri="http://schemas.openxmlformats.org/presentationml/2006/ole">
            <mc:AlternateContent xmlns:mc="http://schemas.openxmlformats.org/markup-compatibility/2006">
              <mc:Choice xmlns:v="urn:schemas-microsoft-com:vml" Requires="v">
                <p:oleObj name="Equation" r:id="rId35" imgW="1257300" imgH="914400" progId="Equation.3">
                  <p:embed/>
                </p:oleObj>
              </mc:Choice>
              <mc:Fallback>
                <p:oleObj name="Equation" r:id="rId35" imgW="1257300" imgH="914400" progId="Equation.3">
                  <p:embed/>
                  <p:pic>
                    <p:nvPicPr>
                      <p:cNvPr id="43071" name="Object 124">
                        <a:extLst>
                          <a:ext uri="{FF2B5EF4-FFF2-40B4-BE49-F238E27FC236}">
                            <a16:creationId xmlns:a16="http://schemas.microsoft.com/office/drawing/2014/main" id="{76EF2069-4FCF-4A22-979B-C4E366289FF0}"/>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384722" y="5557366"/>
                        <a:ext cx="1257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125">
            <a:extLst>
              <a:ext uri="{FF2B5EF4-FFF2-40B4-BE49-F238E27FC236}">
                <a16:creationId xmlns:a16="http://schemas.microsoft.com/office/drawing/2014/main" id="{3E475C9A-2820-4B03-A5C8-3B8C341059F3}"/>
              </a:ext>
            </a:extLst>
          </p:cNvPr>
          <p:cNvGraphicFramePr>
            <a:graphicFrameLocks noChangeAspect="1"/>
          </p:cNvGraphicFramePr>
          <p:nvPr>
            <p:extLst>
              <p:ext uri="{D42A27DB-BD31-4B8C-83A1-F6EECF244321}">
                <p14:modId xmlns:p14="http://schemas.microsoft.com/office/powerpoint/2010/main" val="2576067197"/>
              </p:ext>
            </p:extLst>
          </p:nvPr>
        </p:nvGraphicFramePr>
        <p:xfrm>
          <a:off x="6348709" y="5598641"/>
          <a:ext cx="685800" cy="685800"/>
        </p:xfrm>
        <a:graphic>
          <a:graphicData uri="http://schemas.openxmlformats.org/presentationml/2006/ole">
            <mc:AlternateContent xmlns:mc="http://schemas.openxmlformats.org/markup-compatibility/2006">
              <mc:Choice xmlns:v="urn:schemas-microsoft-com:vml" Requires="v">
                <p:oleObj name="Equation" r:id="rId37" imgW="685800" imgH="685800" progId="Equation.3">
                  <p:embed/>
                </p:oleObj>
              </mc:Choice>
              <mc:Fallback>
                <p:oleObj name="Equation" r:id="rId37" imgW="685800" imgH="685800" progId="Equation.3">
                  <p:embed/>
                  <p:pic>
                    <p:nvPicPr>
                      <p:cNvPr id="43072" name="Object 125">
                        <a:extLst>
                          <a:ext uri="{FF2B5EF4-FFF2-40B4-BE49-F238E27FC236}">
                            <a16:creationId xmlns:a16="http://schemas.microsoft.com/office/drawing/2014/main" id="{2E29390E-FF42-46D7-857C-0FBA91643DE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48709" y="5598641"/>
                        <a:ext cx="685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26">
            <a:extLst>
              <a:ext uri="{FF2B5EF4-FFF2-40B4-BE49-F238E27FC236}">
                <a16:creationId xmlns:a16="http://schemas.microsoft.com/office/drawing/2014/main" id="{C45D589F-B9AF-47FE-A759-DD7953CF2CE3}"/>
              </a:ext>
            </a:extLst>
          </p:cNvPr>
          <p:cNvGraphicFramePr>
            <a:graphicFrameLocks noChangeAspect="1"/>
          </p:cNvGraphicFramePr>
          <p:nvPr>
            <p:extLst>
              <p:ext uri="{D42A27DB-BD31-4B8C-83A1-F6EECF244321}">
                <p14:modId xmlns:p14="http://schemas.microsoft.com/office/powerpoint/2010/main" val="4204900841"/>
              </p:ext>
            </p:extLst>
          </p:nvPr>
        </p:nvGraphicFramePr>
        <p:xfrm>
          <a:off x="8247359" y="5641504"/>
          <a:ext cx="1181100" cy="698500"/>
        </p:xfrm>
        <a:graphic>
          <a:graphicData uri="http://schemas.openxmlformats.org/presentationml/2006/ole">
            <mc:AlternateContent xmlns:mc="http://schemas.openxmlformats.org/markup-compatibility/2006">
              <mc:Choice xmlns:v="urn:schemas-microsoft-com:vml" Requires="v">
                <p:oleObj name="Equation" r:id="rId38" imgW="1181100" imgH="698500" progId="Equation.3">
                  <p:embed/>
                </p:oleObj>
              </mc:Choice>
              <mc:Fallback>
                <p:oleObj name="Equation" r:id="rId38" imgW="1181100" imgH="698500" progId="Equation.3">
                  <p:embed/>
                  <p:pic>
                    <p:nvPicPr>
                      <p:cNvPr id="43073" name="Object 126">
                        <a:extLst>
                          <a:ext uri="{FF2B5EF4-FFF2-40B4-BE49-F238E27FC236}">
                            <a16:creationId xmlns:a16="http://schemas.microsoft.com/office/drawing/2014/main" id="{5C26D6A9-C9AE-481B-8DAD-5BDE1800C536}"/>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247359" y="5641504"/>
                        <a:ext cx="11811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27">
            <a:extLst>
              <a:ext uri="{FF2B5EF4-FFF2-40B4-BE49-F238E27FC236}">
                <a16:creationId xmlns:a16="http://schemas.microsoft.com/office/drawing/2014/main" id="{5C57BED6-F056-4E7B-AC08-5A4A1EC85D1D}"/>
              </a:ext>
            </a:extLst>
          </p:cNvPr>
          <p:cNvGraphicFramePr>
            <a:graphicFrameLocks noChangeAspect="1"/>
          </p:cNvGraphicFramePr>
          <p:nvPr>
            <p:extLst>
              <p:ext uri="{D42A27DB-BD31-4B8C-83A1-F6EECF244321}">
                <p14:modId xmlns:p14="http://schemas.microsoft.com/office/powerpoint/2010/main" val="2806996775"/>
              </p:ext>
            </p:extLst>
          </p:nvPr>
        </p:nvGraphicFramePr>
        <p:xfrm>
          <a:off x="3959522" y="5481166"/>
          <a:ext cx="1701800" cy="1117600"/>
        </p:xfrm>
        <a:graphic>
          <a:graphicData uri="http://schemas.openxmlformats.org/presentationml/2006/ole">
            <mc:AlternateContent xmlns:mc="http://schemas.openxmlformats.org/markup-compatibility/2006">
              <mc:Choice xmlns:v="urn:schemas-microsoft-com:vml" Requires="v">
                <p:oleObj name="Equation" r:id="rId40" imgW="1701800" imgH="1117600" progId="Equation.3">
                  <p:embed/>
                </p:oleObj>
              </mc:Choice>
              <mc:Fallback>
                <p:oleObj name="Equation" r:id="rId40" imgW="1701800" imgH="1117600" progId="Equation.3">
                  <p:embed/>
                  <p:pic>
                    <p:nvPicPr>
                      <p:cNvPr id="43074" name="Object 127">
                        <a:extLst>
                          <a:ext uri="{FF2B5EF4-FFF2-40B4-BE49-F238E27FC236}">
                            <a16:creationId xmlns:a16="http://schemas.microsoft.com/office/drawing/2014/main" id="{CEACEEF2-32CE-4586-9B91-1FA1C5497FE5}"/>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959522" y="5481166"/>
                        <a:ext cx="17018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AutoShape 132">
            <a:extLst>
              <a:ext uri="{FF2B5EF4-FFF2-40B4-BE49-F238E27FC236}">
                <a16:creationId xmlns:a16="http://schemas.microsoft.com/office/drawing/2014/main" id="{F6B8D1C0-5BE2-4F08-B475-142A50CE5D64}"/>
              </a:ext>
            </a:extLst>
          </p:cNvPr>
          <p:cNvSpPr>
            <a:spLocks noChangeArrowheads="1"/>
          </p:cNvSpPr>
          <p:nvPr/>
        </p:nvSpPr>
        <p:spPr bwMode="auto">
          <a:xfrm>
            <a:off x="4277022" y="3804766"/>
            <a:ext cx="3505200" cy="1219200"/>
          </a:xfrm>
          <a:prstGeom prst="wedgeRoundRectCallout">
            <a:avLst>
              <a:gd name="adj1" fmla="val 60917"/>
              <a:gd name="adj2" fmla="val 121875"/>
              <a:gd name="adj3" fmla="val 16667"/>
            </a:avLst>
          </a:prstGeom>
          <a:solidFill>
            <a:srgbClr val="00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3600" b="1">
              <a:latin typeface="Times New Roman" panose="02020603050405020304" pitchFamily="18" charset="0"/>
            </a:endParaRPr>
          </a:p>
        </p:txBody>
      </p:sp>
      <p:graphicFrame>
        <p:nvGraphicFramePr>
          <p:cNvPr id="35" name="Object 133">
            <a:extLst>
              <a:ext uri="{FF2B5EF4-FFF2-40B4-BE49-F238E27FC236}">
                <a16:creationId xmlns:a16="http://schemas.microsoft.com/office/drawing/2014/main" id="{372C83E2-FBBA-45A1-A948-9B2656C9691C}"/>
              </a:ext>
            </a:extLst>
          </p:cNvPr>
          <p:cNvGraphicFramePr>
            <a:graphicFrameLocks noChangeAspect="1"/>
          </p:cNvGraphicFramePr>
          <p:nvPr>
            <p:extLst>
              <p:ext uri="{D42A27DB-BD31-4B8C-83A1-F6EECF244321}">
                <p14:modId xmlns:p14="http://schemas.microsoft.com/office/powerpoint/2010/main" val="3654979552"/>
              </p:ext>
            </p:extLst>
          </p:nvPr>
        </p:nvGraphicFramePr>
        <p:xfrm>
          <a:off x="4505622" y="4185766"/>
          <a:ext cx="3151187" cy="495300"/>
        </p:xfrm>
        <a:graphic>
          <a:graphicData uri="http://schemas.openxmlformats.org/presentationml/2006/ole">
            <mc:AlternateContent xmlns:mc="http://schemas.openxmlformats.org/markup-compatibility/2006">
              <mc:Choice xmlns:v="urn:schemas-microsoft-com:vml" Requires="v">
                <p:oleObj name="Equation" r:id="rId42" imgW="2743200" imgH="431800" progId="Equation.3">
                  <p:embed/>
                </p:oleObj>
              </mc:Choice>
              <mc:Fallback>
                <p:oleObj name="Equation" r:id="rId42" imgW="2743200" imgH="431800" progId="Equation.3">
                  <p:embed/>
                  <p:pic>
                    <p:nvPicPr>
                      <p:cNvPr id="89221" name="Object 133">
                        <a:extLst>
                          <a:ext uri="{FF2B5EF4-FFF2-40B4-BE49-F238E27FC236}">
                            <a16:creationId xmlns:a16="http://schemas.microsoft.com/office/drawing/2014/main" id="{A1BF1E1F-9DF4-4C02-829E-25E6D9D44CFE}"/>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505622" y="4185766"/>
                        <a:ext cx="315118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Text Box 145">
            <a:extLst>
              <a:ext uri="{FF2B5EF4-FFF2-40B4-BE49-F238E27FC236}">
                <a16:creationId xmlns:a16="http://schemas.microsoft.com/office/drawing/2014/main" id="{87FA7158-46FC-4699-BB41-833562A990A0}"/>
              </a:ext>
            </a:extLst>
          </p:cNvPr>
          <p:cNvSpPr txBox="1">
            <a:spLocks noChangeArrowheads="1"/>
          </p:cNvSpPr>
          <p:nvPr/>
        </p:nvSpPr>
        <p:spPr bwMode="auto">
          <a:xfrm>
            <a:off x="1867197" y="4642966"/>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3</a:t>
            </a:r>
          </a:p>
        </p:txBody>
      </p:sp>
      <p:sp>
        <p:nvSpPr>
          <p:cNvPr id="37" name="Text Box 147">
            <a:extLst>
              <a:ext uri="{FF2B5EF4-FFF2-40B4-BE49-F238E27FC236}">
                <a16:creationId xmlns:a16="http://schemas.microsoft.com/office/drawing/2014/main" id="{8E47E136-7174-47EB-8D57-37A8565C479C}"/>
              </a:ext>
            </a:extLst>
          </p:cNvPr>
          <p:cNvSpPr txBox="1">
            <a:spLocks noChangeArrowheads="1"/>
          </p:cNvSpPr>
          <p:nvPr/>
        </p:nvSpPr>
        <p:spPr bwMode="auto">
          <a:xfrm>
            <a:off x="1860847" y="3576166"/>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2</a:t>
            </a:r>
          </a:p>
        </p:txBody>
      </p:sp>
      <p:sp>
        <p:nvSpPr>
          <p:cNvPr id="38" name="Text Box 148">
            <a:extLst>
              <a:ext uri="{FF2B5EF4-FFF2-40B4-BE49-F238E27FC236}">
                <a16:creationId xmlns:a16="http://schemas.microsoft.com/office/drawing/2014/main" id="{AF199D4C-DBC4-4B77-AD40-36BF5A89B744}"/>
              </a:ext>
            </a:extLst>
          </p:cNvPr>
          <p:cNvSpPr txBox="1">
            <a:spLocks noChangeArrowheads="1"/>
          </p:cNvSpPr>
          <p:nvPr/>
        </p:nvSpPr>
        <p:spPr bwMode="auto">
          <a:xfrm>
            <a:off x="1860847" y="2703041"/>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1</a:t>
            </a:r>
          </a:p>
        </p:txBody>
      </p:sp>
    </p:spTree>
    <p:extLst>
      <p:ext uri="{BB962C8B-B14F-4D97-AF65-F5344CB8AC3E}">
        <p14:creationId xmlns:p14="http://schemas.microsoft.com/office/powerpoint/2010/main" val="7276231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arn(outHorizontal)">
                                      <p:cBhvr>
                                        <p:cTn id="17" dur="500"/>
                                        <p:tgtEl>
                                          <p:spTgt spid="3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Rectangle 2">
            <a:extLst>
              <a:ext uri="{FF2B5EF4-FFF2-40B4-BE49-F238E27FC236}">
                <a16:creationId xmlns:a16="http://schemas.microsoft.com/office/drawing/2014/main" id="{33D45DF8-BBAE-4ED8-896D-C95AD1F7C53C}"/>
              </a:ext>
            </a:extLst>
          </p:cNvPr>
          <p:cNvSpPr txBox="1">
            <a:spLocks noChangeArrowheads="1"/>
          </p:cNvSpPr>
          <p:nvPr/>
        </p:nvSpPr>
        <p:spPr>
          <a:xfrm>
            <a:off x="889942" y="836712"/>
            <a:ext cx="8229600" cy="647700"/>
          </a:xfrm>
          <a:prstGeom prst="rect">
            <a:avLst/>
          </a:prstGeom>
          <a:noFill/>
        </p:spPr>
        <p:txBody>
          <a:bodyP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b="1" dirty="0"/>
              <a:t>(</a:t>
            </a:r>
            <a:r>
              <a:rPr lang="zh-CN" altLang="en-US" sz="3600" b="1" dirty="0"/>
              <a:t>一</a:t>
            </a:r>
            <a:r>
              <a:rPr lang="en-US" altLang="zh-CN" sz="3600" b="1" dirty="0"/>
              <a:t>)</a:t>
            </a:r>
            <a:r>
              <a:rPr lang="zh-CN" altLang="en-US" sz="3600" b="1" dirty="0"/>
              <a:t>、单个总体                  </a:t>
            </a:r>
            <a:r>
              <a:rPr lang="zh-CN" altLang="en-US" sz="3600" b="1" dirty="0">
                <a:latin typeface="黑体" panose="02010609060101010101" pitchFamily="49" charset="-122"/>
              </a:rPr>
              <a:t>均值  </a:t>
            </a:r>
            <a:r>
              <a:rPr lang="zh-CN" altLang="en-US" sz="3600" b="1" dirty="0">
                <a:latin typeface="黑体" panose="02010609060101010101" pitchFamily="49" charset="-122"/>
                <a:sym typeface="Math1" pitchFamily="2" charset="2"/>
              </a:rPr>
              <a:t>的检验</a:t>
            </a:r>
            <a:endParaRPr lang="en-US" altLang="zh-CN" sz="3600" b="1" dirty="0">
              <a:latin typeface="黑体" panose="02010609060101010101" pitchFamily="49" charset="-122"/>
              <a:sym typeface="Math1" pitchFamily="2" charset="2"/>
            </a:endParaRPr>
          </a:p>
        </p:txBody>
      </p:sp>
      <p:graphicFrame>
        <p:nvGraphicFramePr>
          <p:cNvPr id="7" name="Object 16">
            <a:extLst>
              <a:ext uri="{FF2B5EF4-FFF2-40B4-BE49-F238E27FC236}">
                <a16:creationId xmlns:a16="http://schemas.microsoft.com/office/drawing/2014/main" id="{B90F782D-2408-45EE-B37B-0EC4978F2BDF}"/>
              </a:ext>
            </a:extLst>
          </p:cNvPr>
          <p:cNvGraphicFramePr>
            <a:graphicFrameLocks noChangeAspect="1"/>
          </p:cNvGraphicFramePr>
          <p:nvPr>
            <p:extLst>
              <p:ext uri="{D42A27DB-BD31-4B8C-83A1-F6EECF244321}">
                <p14:modId xmlns:p14="http://schemas.microsoft.com/office/powerpoint/2010/main" val="1068070721"/>
              </p:ext>
            </p:extLst>
          </p:nvPr>
        </p:nvGraphicFramePr>
        <p:xfrm>
          <a:off x="4285604" y="881162"/>
          <a:ext cx="1684338" cy="566738"/>
        </p:xfrm>
        <a:graphic>
          <a:graphicData uri="http://schemas.openxmlformats.org/presentationml/2006/ole">
            <mc:AlternateContent xmlns:mc="http://schemas.openxmlformats.org/markup-compatibility/2006">
              <mc:Choice xmlns:v="urn:schemas-microsoft-com:vml" Requires="v">
                <p:oleObj name="Equation" r:id="rId3" imgW="1397000" imgH="469900" progId="Equation.3">
                  <p:embed/>
                </p:oleObj>
              </mc:Choice>
              <mc:Fallback>
                <p:oleObj name="Equation" r:id="rId3" imgW="1397000" imgH="469900" progId="Equation.3">
                  <p:embed/>
                  <p:pic>
                    <p:nvPicPr>
                      <p:cNvPr id="3075" name="Object 16">
                        <a:extLst>
                          <a:ext uri="{FF2B5EF4-FFF2-40B4-BE49-F238E27FC236}">
                            <a16:creationId xmlns:a16="http://schemas.microsoft.com/office/drawing/2014/main" id="{4AE96583-DC54-4D44-B427-1E44B07680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604" y="881162"/>
                        <a:ext cx="1684338"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8">
            <a:extLst>
              <a:ext uri="{FF2B5EF4-FFF2-40B4-BE49-F238E27FC236}">
                <a16:creationId xmlns:a16="http://schemas.microsoft.com/office/drawing/2014/main" id="{8203927A-784B-4AEB-8C9B-9602FF657360}"/>
              </a:ext>
            </a:extLst>
          </p:cNvPr>
          <p:cNvGraphicFramePr>
            <a:graphicFrameLocks noChangeAspect="1"/>
          </p:cNvGraphicFramePr>
          <p:nvPr>
            <p:extLst>
              <p:ext uri="{D42A27DB-BD31-4B8C-83A1-F6EECF244321}">
                <p14:modId xmlns:p14="http://schemas.microsoft.com/office/powerpoint/2010/main" val="3314473657"/>
              </p:ext>
            </p:extLst>
          </p:nvPr>
        </p:nvGraphicFramePr>
        <p:xfrm>
          <a:off x="1265634" y="1628800"/>
          <a:ext cx="5981700" cy="469900"/>
        </p:xfrm>
        <a:graphic>
          <a:graphicData uri="http://schemas.openxmlformats.org/presentationml/2006/ole">
            <mc:AlternateContent xmlns:mc="http://schemas.openxmlformats.org/markup-compatibility/2006">
              <mc:Choice xmlns:v="urn:schemas-microsoft-com:vml" Requires="v">
                <p:oleObj name="公式" r:id="rId5" imgW="5924610" imgH="409485" progId="Equation.3">
                  <p:embed/>
                </p:oleObj>
              </mc:Choice>
              <mc:Fallback>
                <p:oleObj name="公式" r:id="rId5" imgW="5924610" imgH="409485" progId="Equation.3">
                  <p:embed/>
                  <p:pic>
                    <p:nvPicPr>
                      <p:cNvPr id="7186" name="Object 18">
                        <a:extLst>
                          <a:ext uri="{FF2B5EF4-FFF2-40B4-BE49-F238E27FC236}">
                            <a16:creationId xmlns:a16="http://schemas.microsoft.com/office/drawing/2014/main" id="{23DAC22C-432B-43CE-9FB4-BD61340D64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5634" y="1628800"/>
                        <a:ext cx="59817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23">
            <a:extLst>
              <a:ext uri="{FF2B5EF4-FFF2-40B4-BE49-F238E27FC236}">
                <a16:creationId xmlns:a16="http://schemas.microsoft.com/office/drawing/2014/main" id="{44B04027-D0B1-42C4-86A7-210720E85709}"/>
              </a:ext>
            </a:extLst>
          </p:cNvPr>
          <p:cNvGraphicFramePr>
            <a:graphicFrameLocks noChangeAspect="1"/>
          </p:cNvGraphicFramePr>
          <p:nvPr>
            <p:extLst>
              <p:ext uri="{D42A27DB-BD31-4B8C-83A1-F6EECF244321}">
                <p14:modId xmlns:p14="http://schemas.microsoft.com/office/powerpoint/2010/main" val="1650747145"/>
              </p:ext>
            </p:extLst>
          </p:nvPr>
        </p:nvGraphicFramePr>
        <p:xfrm>
          <a:off x="1208751" y="2204864"/>
          <a:ext cx="8702879" cy="1080000"/>
        </p:xfrm>
        <a:graphic>
          <a:graphicData uri="http://schemas.openxmlformats.org/presentationml/2006/ole">
            <mc:AlternateContent xmlns:mc="http://schemas.openxmlformats.org/markup-compatibility/2006">
              <mc:Choice xmlns:v="urn:schemas-microsoft-com:vml" Requires="v">
                <p:oleObj name="Equation" r:id="rId7" imgW="3759120" imgH="482400" progId="Equation.DSMT4">
                  <p:embed/>
                </p:oleObj>
              </mc:Choice>
              <mc:Fallback>
                <p:oleObj name="Equation" r:id="rId7" imgW="3759120" imgH="482400" progId="Equation.DSMT4">
                  <p:embed/>
                  <p:pic>
                    <p:nvPicPr>
                      <p:cNvPr id="7191" name="Object 23">
                        <a:extLst>
                          <a:ext uri="{FF2B5EF4-FFF2-40B4-BE49-F238E27FC236}">
                            <a16:creationId xmlns:a16="http://schemas.microsoft.com/office/drawing/2014/main" id="{AB5199A6-46FA-4106-AB2D-92386A8C6350}"/>
                          </a:ext>
                        </a:extLst>
                      </p:cNvPr>
                      <p:cNvPicPr>
                        <a:picLocks noChangeAspect="1" noChangeArrowheads="1"/>
                      </p:cNvPicPr>
                      <p:nvPr/>
                    </p:nvPicPr>
                    <p:blipFill>
                      <a:blip r:embed="rId8"/>
                      <a:srcRect/>
                      <a:stretch>
                        <a:fillRect/>
                      </a:stretch>
                    </p:blipFill>
                    <p:spPr bwMode="auto">
                      <a:xfrm>
                        <a:off x="1208751" y="2204864"/>
                        <a:ext cx="8702879"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25">
            <a:extLst>
              <a:ext uri="{FF2B5EF4-FFF2-40B4-BE49-F238E27FC236}">
                <a16:creationId xmlns:a16="http://schemas.microsoft.com/office/drawing/2014/main" id="{E3AFCA05-3060-45CE-B6D0-E5B54742A250}"/>
              </a:ext>
            </a:extLst>
          </p:cNvPr>
          <p:cNvGraphicFramePr>
            <a:graphicFrameLocks noChangeAspect="1"/>
          </p:cNvGraphicFramePr>
          <p:nvPr>
            <p:extLst>
              <p:ext uri="{D42A27DB-BD31-4B8C-83A1-F6EECF244321}">
                <p14:modId xmlns:p14="http://schemas.microsoft.com/office/powerpoint/2010/main" val="2299561012"/>
              </p:ext>
            </p:extLst>
          </p:nvPr>
        </p:nvGraphicFramePr>
        <p:xfrm>
          <a:off x="1177925" y="3456708"/>
          <a:ext cx="5740400" cy="1562100"/>
        </p:xfrm>
        <a:graphic>
          <a:graphicData uri="http://schemas.openxmlformats.org/presentationml/2006/ole">
            <mc:AlternateContent xmlns:mc="http://schemas.openxmlformats.org/markup-compatibility/2006">
              <mc:Choice xmlns:v="urn:schemas-microsoft-com:vml" Requires="v">
                <p:oleObj name="Equation" r:id="rId9" imgW="5686470" imgH="1505040" progId="Equation.3">
                  <p:embed/>
                </p:oleObj>
              </mc:Choice>
              <mc:Fallback>
                <p:oleObj name="Equation" r:id="rId9" imgW="5686470" imgH="1505040" progId="Equation.3">
                  <p:embed/>
                  <p:pic>
                    <p:nvPicPr>
                      <p:cNvPr id="7193" name="Object 25">
                        <a:extLst>
                          <a:ext uri="{FF2B5EF4-FFF2-40B4-BE49-F238E27FC236}">
                            <a16:creationId xmlns:a16="http://schemas.microsoft.com/office/drawing/2014/main" id="{1A109B1E-C933-45F5-AE21-B9F01CB888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7925" y="3456708"/>
                        <a:ext cx="57404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8">
            <a:extLst>
              <a:ext uri="{FF2B5EF4-FFF2-40B4-BE49-F238E27FC236}">
                <a16:creationId xmlns:a16="http://schemas.microsoft.com/office/drawing/2014/main" id="{2E682A67-19CF-4210-B1C7-A76BB69BC6C9}"/>
              </a:ext>
            </a:extLst>
          </p:cNvPr>
          <p:cNvGraphicFramePr>
            <a:graphicFrameLocks noChangeAspect="1"/>
          </p:cNvGraphicFramePr>
          <p:nvPr>
            <p:extLst>
              <p:ext uri="{D42A27DB-BD31-4B8C-83A1-F6EECF244321}">
                <p14:modId xmlns:p14="http://schemas.microsoft.com/office/powerpoint/2010/main" val="3537633904"/>
              </p:ext>
            </p:extLst>
          </p:nvPr>
        </p:nvGraphicFramePr>
        <p:xfrm>
          <a:off x="7079856" y="1027647"/>
          <a:ext cx="349250" cy="381000"/>
        </p:xfrm>
        <a:graphic>
          <a:graphicData uri="http://schemas.openxmlformats.org/presentationml/2006/ole">
            <mc:AlternateContent xmlns:mc="http://schemas.openxmlformats.org/markup-compatibility/2006">
              <mc:Choice xmlns:v="urn:schemas-microsoft-com:vml" Requires="v">
                <p:oleObj name="Equation" r:id="rId11" imgW="279279" imgH="304668" progId="Equation.3">
                  <p:embed/>
                </p:oleObj>
              </mc:Choice>
              <mc:Fallback>
                <p:oleObj name="Equation" r:id="rId11" imgW="279279" imgH="304668" progId="Equation.3">
                  <p:embed/>
                  <p:pic>
                    <p:nvPicPr>
                      <p:cNvPr id="3080" name="Object 28">
                        <a:extLst>
                          <a:ext uri="{FF2B5EF4-FFF2-40B4-BE49-F238E27FC236}">
                            <a16:creationId xmlns:a16="http://schemas.microsoft.com/office/drawing/2014/main" id="{CBDD11CF-FA34-49BD-A3F9-AF05BABBD8E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79856" y="1027647"/>
                        <a:ext cx="349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
            <a:extLst>
              <a:ext uri="{FF2B5EF4-FFF2-40B4-BE49-F238E27FC236}">
                <a16:creationId xmlns:a16="http://schemas.microsoft.com/office/drawing/2014/main" id="{B93FE621-7378-4B56-91BB-B36772733F03}"/>
              </a:ext>
            </a:extLst>
          </p:cNvPr>
          <p:cNvGraphicFramePr>
            <a:graphicFrameLocks noChangeAspect="1"/>
          </p:cNvGraphicFramePr>
          <p:nvPr>
            <p:extLst>
              <p:ext uri="{D42A27DB-BD31-4B8C-83A1-F6EECF244321}">
                <p14:modId xmlns:p14="http://schemas.microsoft.com/office/powerpoint/2010/main" val="2982854184"/>
              </p:ext>
            </p:extLst>
          </p:nvPr>
        </p:nvGraphicFramePr>
        <p:xfrm>
          <a:off x="1177912" y="5085360"/>
          <a:ext cx="10020154" cy="1584000"/>
        </p:xfrm>
        <a:graphic>
          <a:graphicData uri="http://schemas.openxmlformats.org/presentationml/2006/ole">
            <mc:AlternateContent xmlns:mc="http://schemas.openxmlformats.org/markup-compatibility/2006">
              <mc:Choice xmlns:v="urn:schemas-microsoft-com:vml" Requires="v">
                <p:oleObj name="Equation" r:id="rId13" imgW="4431960" imgH="685800" progId="Equation.DSMT4">
                  <p:embed/>
                </p:oleObj>
              </mc:Choice>
              <mc:Fallback>
                <p:oleObj name="Equation" r:id="rId13" imgW="4431960" imgH="685800" progId="Equation.DSMT4">
                  <p:embed/>
                  <p:pic>
                    <p:nvPicPr>
                      <p:cNvPr id="4098" name="Object 2">
                        <a:extLst>
                          <a:ext uri="{FF2B5EF4-FFF2-40B4-BE49-F238E27FC236}">
                            <a16:creationId xmlns:a16="http://schemas.microsoft.com/office/drawing/2014/main" id="{CF38C8C4-5C13-4AED-A409-49F51180A7B0}"/>
                          </a:ext>
                        </a:extLst>
                      </p:cNvPr>
                      <p:cNvPicPr>
                        <a:picLocks noChangeAspect="1" noChangeArrowheads="1"/>
                      </p:cNvPicPr>
                      <p:nvPr/>
                    </p:nvPicPr>
                    <p:blipFill>
                      <a:blip r:embed="rId14"/>
                      <a:srcRect/>
                      <a:stretch>
                        <a:fillRect/>
                      </a:stretch>
                    </p:blipFill>
                    <p:spPr bwMode="auto">
                      <a:xfrm>
                        <a:off x="1177912" y="5085360"/>
                        <a:ext cx="10020154" cy="158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233721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Text Box 7">
            <a:extLst>
              <a:ext uri="{FF2B5EF4-FFF2-40B4-BE49-F238E27FC236}">
                <a16:creationId xmlns:a16="http://schemas.microsoft.com/office/drawing/2014/main" id="{E8FDAA6F-0122-4F09-AA79-0D3283ED0D79}"/>
              </a:ext>
            </a:extLst>
          </p:cNvPr>
          <p:cNvSpPr txBox="1">
            <a:spLocks noChangeArrowheads="1"/>
          </p:cNvSpPr>
          <p:nvPr/>
        </p:nvSpPr>
        <p:spPr bwMode="auto">
          <a:xfrm>
            <a:off x="930729" y="918357"/>
            <a:ext cx="518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0000FF"/>
                </a:solidFill>
                <a:latin typeface="Times New Roman" panose="02020603050405020304" pitchFamily="18" charset="0"/>
                <a:ea typeface="黑体" panose="02010609060101010101" pitchFamily="49" charset="-122"/>
              </a:rPr>
              <a:t>一个有用的结论</a:t>
            </a:r>
          </a:p>
        </p:txBody>
      </p:sp>
      <p:graphicFrame>
        <p:nvGraphicFramePr>
          <p:cNvPr id="7" name="Object 4">
            <a:extLst>
              <a:ext uri="{FF2B5EF4-FFF2-40B4-BE49-F238E27FC236}">
                <a16:creationId xmlns:a16="http://schemas.microsoft.com/office/drawing/2014/main" id="{86CC9EA2-F37C-4124-8AC7-1DF0B0EF5C62}"/>
              </a:ext>
            </a:extLst>
          </p:cNvPr>
          <p:cNvGraphicFramePr>
            <a:graphicFrameLocks noChangeAspect="1"/>
          </p:cNvGraphicFramePr>
          <p:nvPr>
            <p:extLst>
              <p:ext uri="{D42A27DB-BD31-4B8C-83A1-F6EECF244321}">
                <p14:modId xmlns:p14="http://schemas.microsoft.com/office/powerpoint/2010/main" val="3417315653"/>
              </p:ext>
            </p:extLst>
          </p:nvPr>
        </p:nvGraphicFramePr>
        <p:xfrm>
          <a:off x="990600" y="2259573"/>
          <a:ext cx="7505700" cy="444500"/>
        </p:xfrm>
        <a:graphic>
          <a:graphicData uri="http://schemas.openxmlformats.org/presentationml/2006/ole">
            <mc:AlternateContent xmlns:mc="http://schemas.openxmlformats.org/markup-compatibility/2006">
              <mc:Choice xmlns:v="urn:schemas-microsoft-com:vml" Requires="v">
                <p:oleObj name="Equation" r:id="rId3" imgW="7505700" imgH="444500" progId="Equation.3">
                  <p:embed/>
                </p:oleObj>
              </mc:Choice>
              <mc:Fallback>
                <p:oleObj name="Equation" r:id="rId3" imgW="7505700" imgH="444500" progId="Equation.3">
                  <p:embed/>
                  <p:pic>
                    <p:nvPicPr>
                      <p:cNvPr id="82948" name="Object 4">
                        <a:extLst>
                          <a:ext uri="{FF2B5EF4-FFF2-40B4-BE49-F238E27FC236}">
                            <a16:creationId xmlns:a16="http://schemas.microsoft.com/office/drawing/2014/main" id="{9D88E9FA-EA49-48AD-8C80-750D5FB7A3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59573"/>
                        <a:ext cx="7505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B67C13D5-C91A-47CA-9E53-3A5E85EB317E}"/>
              </a:ext>
            </a:extLst>
          </p:cNvPr>
          <p:cNvGraphicFramePr>
            <a:graphicFrameLocks noChangeAspect="1"/>
          </p:cNvGraphicFramePr>
          <p:nvPr>
            <p:extLst>
              <p:ext uri="{D42A27DB-BD31-4B8C-83A1-F6EECF244321}">
                <p14:modId xmlns:p14="http://schemas.microsoft.com/office/powerpoint/2010/main" val="516270903"/>
              </p:ext>
            </p:extLst>
          </p:nvPr>
        </p:nvGraphicFramePr>
        <p:xfrm>
          <a:off x="864162" y="2863279"/>
          <a:ext cx="4330700" cy="431800"/>
        </p:xfrm>
        <a:graphic>
          <a:graphicData uri="http://schemas.openxmlformats.org/presentationml/2006/ole">
            <mc:AlternateContent xmlns:mc="http://schemas.openxmlformats.org/markup-compatibility/2006">
              <mc:Choice xmlns:v="urn:schemas-microsoft-com:vml" Requires="v">
                <p:oleObj name="Equation" r:id="rId5" imgW="4330700" imgH="431800" progId="Equation.3">
                  <p:embed/>
                </p:oleObj>
              </mc:Choice>
              <mc:Fallback>
                <p:oleObj name="Equation" r:id="rId5" imgW="4330700" imgH="431800" progId="Equation.3">
                  <p:embed/>
                  <p:pic>
                    <p:nvPicPr>
                      <p:cNvPr id="82952" name="Object 8">
                        <a:extLst>
                          <a:ext uri="{FF2B5EF4-FFF2-40B4-BE49-F238E27FC236}">
                            <a16:creationId xmlns:a16="http://schemas.microsoft.com/office/drawing/2014/main" id="{EF20539E-AC12-4C98-AD29-FFF022F196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162" y="2863279"/>
                        <a:ext cx="4330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a:extLst>
              <a:ext uri="{FF2B5EF4-FFF2-40B4-BE49-F238E27FC236}">
                <a16:creationId xmlns:a16="http://schemas.microsoft.com/office/drawing/2014/main" id="{5C0D6236-D8BA-48F9-B00E-A9F65CF0F8C2}"/>
              </a:ext>
            </a:extLst>
          </p:cNvPr>
          <p:cNvSpPr txBox="1">
            <a:spLocks noChangeArrowheads="1"/>
          </p:cNvSpPr>
          <p:nvPr/>
        </p:nvSpPr>
        <p:spPr bwMode="auto">
          <a:xfrm>
            <a:off x="4902762" y="2837879"/>
            <a:ext cx="3408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有相同的拒绝域.</a:t>
            </a:r>
          </a:p>
        </p:txBody>
      </p:sp>
      <p:graphicFrame>
        <p:nvGraphicFramePr>
          <p:cNvPr id="10" name="Object 12">
            <a:extLst>
              <a:ext uri="{FF2B5EF4-FFF2-40B4-BE49-F238E27FC236}">
                <a16:creationId xmlns:a16="http://schemas.microsoft.com/office/drawing/2014/main" id="{2411919B-5FB9-4927-9FAC-74E0A833B030}"/>
              </a:ext>
            </a:extLst>
          </p:cNvPr>
          <p:cNvGraphicFramePr>
            <a:graphicFrameLocks noChangeAspect="1"/>
          </p:cNvGraphicFramePr>
          <p:nvPr>
            <p:extLst>
              <p:ext uri="{D42A27DB-BD31-4B8C-83A1-F6EECF244321}">
                <p14:modId xmlns:p14="http://schemas.microsoft.com/office/powerpoint/2010/main" val="4272908763"/>
              </p:ext>
            </p:extLst>
          </p:nvPr>
        </p:nvGraphicFramePr>
        <p:xfrm>
          <a:off x="1019175" y="1616857"/>
          <a:ext cx="4129088" cy="406400"/>
        </p:xfrm>
        <a:graphic>
          <a:graphicData uri="http://schemas.openxmlformats.org/presentationml/2006/ole">
            <mc:AlternateContent xmlns:mc="http://schemas.openxmlformats.org/markup-compatibility/2006">
              <mc:Choice xmlns:v="urn:schemas-microsoft-com:vml" Requires="v">
                <p:oleObj name="Equation" r:id="rId7" imgW="3952800" imgH="352335" progId="Equation.3">
                  <p:embed/>
                </p:oleObj>
              </mc:Choice>
              <mc:Fallback>
                <p:oleObj name="Equation" r:id="rId7" imgW="3952800" imgH="352335" progId="Equation.3">
                  <p:embed/>
                  <p:pic>
                    <p:nvPicPr>
                      <p:cNvPr id="82956" name="Object 12">
                        <a:extLst>
                          <a:ext uri="{FF2B5EF4-FFF2-40B4-BE49-F238E27FC236}">
                            <a16:creationId xmlns:a16="http://schemas.microsoft.com/office/drawing/2014/main" id="{19510C7A-1F74-40DC-83CF-A157AAAADC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9175" y="1616857"/>
                        <a:ext cx="41290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94417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Text Box 26">
            <a:extLst>
              <a:ext uri="{FF2B5EF4-FFF2-40B4-BE49-F238E27FC236}">
                <a16:creationId xmlns:a16="http://schemas.microsoft.com/office/drawing/2014/main" id="{CA3015F6-B481-4D78-9500-E758F2C33A50}"/>
              </a:ext>
            </a:extLst>
          </p:cNvPr>
          <p:cNvSpPr txBox="1">
            <a:spLocks noChangeArrowheads="1"/>
          </p:cNvSpPr>
          <p:nvPr/>
        </p:nvSpPr>
        <p:spPr bwMode="auto">
          <a:xfrm>
            <a:off x="1060126" y="659482"/>
            <a:ext cx="10363671" cy="159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b="1" dirty="0">
                <a:latin typeface="Times New Roman" panose="02020603050405020304" pitchFamily="18" charset="0"/>
              </a:rPr>
              <a:t>       某切割机在正常工作时, 切割每段金属棒的平均长度为10.5</a:t>
            </a:r>
            <a:r>
              <a:rPr kumimoji="1" lang="en-US" altLang="zh-CN" sz="2800" b="1" dirty="0">
                <a:latin typeface="Times New Roman" panose="02020603050405020304" pitchFamily="18" charset="0"/>
                <a:cs typeface="Times New Roman" panose="02020603050405020304" pitchFamily="18" charset="0"/>
              </a:rPr>
              <a:t>cm</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标准差是0.15</a:t>
            </a:r>
            <a:r>
              <a:rPr kumimoji="1" lang="en-US" altLang="zh-CN" sz="2800" b="1" dirty="0">
                <a:latin typeface="Times New Roman" panose="02020603050405020304" pitchFamily="18" charset="0"/>
                <a:cs typeface="Times New Roman" panose="02020603050405020304" pitchFamily="18" charset="0"/>
              </a:rPr>
              <a:t>cm</a:t>
            </a: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今从一批产品中随机的抽取15段进行测量, 其结果如下:</a:t>
            </a:r>
          </a:p>
        </p:txBody>
      </p:sp>
      <p:graphicFrame>
        <p:nvGraphicFramePr>
          <p:cNvPr id="7" name="Object 29">
            <a:extLst>
              <a:ext uri="{FF2B5EF4-FFF2-40B4-BE49-F238E27FC236}">
                <a16:creationId xmlns:a16="http://schemas.microsoft.com/office/drawing/2014/main" id="{3D450A89-62A8-4A77-AFFF-03F502982D48}"/>
              </a:ext>
            </a:extLst>
          </p:cNvPr>
          <p:cNvGraphicFramePr>
            <a:graphicFrameLocks noChangeAspect="1"/>
          </p:cNvGraphicFramePr>
          <p:nvPr>
            <p:extLst>
              <p:ext uri="{D42A27DB-BD31-4B8C-83A1-F6EECF244321}">
                <p14:modId xmlns:p14="http://schemas.microsoft.com/office/powerpoint/2010/main" val="2235126788"/>
              </p:ext>
            </p:extLst>
          </p:nvPr>
        </p:nvGraphicFramePr>
        <p:xfrm>
          <a:off x="9905497" y="2768145"/>
          <a:ext cx="1498600" cy="393700"/>
        </p:xfrm>
        <a:graphic>
          <a:graphicData uri="http://schemas.openxmlformats.org/presentationml/2006/ole">
            <mc:AlternateContent xmlns:mc="http://schemas.openxmlformats.org/markup-compatibility/2006">
              <mc:Choice xmlns:v="urn:schemas-microsoft-com:vml" Requires="v">
                <p:oleObj name="Equation" r:id="rId3" imgW="1497950" imgH="393529" progId="Equation.3">
                  <p:embed/>
                </p:oleObj>
              </mc:Choice>
              <mc:Fallback>
                <p:oleObj name="Equation" r:id="rId3" imgW="1497950" imgH="393529" progId="Equation.3">
                  <p:embed/>
                  <p:pic>
                    <p:nvPicPr>
                      <p:cNvPr id="10243" name="Object 29">
                        <a:extLst>
                          <a:ext uri="{FF2B5EF4-FFF2-40B4-BE49-F238E27FC236}">
                            <a16:creationId xmlns:a16="http://schemas.microsoft.com/office/drawing/2014/main" id="{E65B7019-0E71-41C3-8689-1883DFC6F1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497" y="2768145"/>
                        <a:ext cx="1498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0">
            <a:extLst>
              <a:ext uri="{FF2B5EF4-FFF2-40B4-BE49-F238E27FC236}">
                <a16:creationId xmlns:a16="http://schemas.microsoft.com/office/drawing/2014/main" id="{A060740E-CB29-47C0-AA2A-EF31327D2199}"/>
              </a:ext>
            </a:extLst>
          </p:cNvPr>
          <p:cNvSpPr txBox="1">
            <a:spLocks noChangeArrowheads="1"/>
          </p:cNvSpPr>
          <p:nvPr/>
        </p:nvSpPr>
        <p:spPr bwMode="auto">
          <a:xfrm>
            <a:off x="1074415" y="323339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ea typeface="黑体" panose="02010609060101010101" pitchFamily="49" charset="-122"/>
              </a:rPr>
              <a:t>解</a:t>
            </a:r>
          </a:p>
        </p:txBody>
      </p:sp>
      <p:graphicFrame>
        <p:nvGraphicFramePr>
          <p:cNvPr id="9" name="Object 31">
            <a:extLst>
              <a:ext uri="{FF2B5EF4-FFF2-40B4-BE49-F238E27FC236}">
                <a16:creationId xmlns:a16="http://schemas.microsoft.com/office/drawing/2014/main" id="{AD3ABDA7-5357-47DA-A39B-011D7BE25ABC}"/>
              </a:ext>
            </a:extLst>
          </p:cNvPr>
          <p:cNvGraphicFramePr>
            <a:graphicFrameLocks noChangeAspect="1"/>
          </p:cNvGraphicFramePr>
          <p:nvPr>
            <p:extLst>
              <p:ext uri="{D42A27DB-BD31-4B8C-83A1-F6EECF244321}">
                <p14:modId xmlns:p14="http://schemas.microsoft.com/office/powerpoint/2010/main" val="1869870348"/>
              </p:ext>
            </p:extLst>
          </p:nvPr>
        </p:nvGraphicFramePr>
        <p:xfrm>
          <a:off x="1558702" y="3242109"/>
          <a:ext cx="4968765" cy="540000"/>
        </p:xfrm>
        <a:graphic>
          <a:graphicData uri="http://schemas.openxmlformats.org/presentationml/2006/ole">
            <mc:AlternateContent xmlns:mc="http://schemas.openxmlformats.org/markup-compatibility/2006">
              <mc:Choice xmlns:v="urn:schemas-microsoft-com:vml" Requires="v">
                <p:oleObj name="Equation" r:id="rId5" imgW="2108160" imgH="228600" progId="Equation.DSMT4">
                  <p:embed/>
                </p:oleObj>
              </mc:Choice>
              <mc:Fallback>
                <p:oleObj name="Equation" r:id="rId5" imgW="2108160" imgH="228600" progId="Equation.DSMT4">
                  <p:embed/>
                  <p:pic>
                    <p:nvPicPr>
                      <p:cNvPr id="80927" name="Object 31">
                        <a:extLst>
                          <a:ext uri="{FF2B5EF4-FFF2-40B4-BE49-F238E27FC236}">
                            <a16:creationId xmlns:a16="http://schemas.microsoft.com/office/drawing/2014/main" id="{99553187-766E-46E9-8115-0DEC7D1CC573}"/>
                          </a:ext>
                        </a:extLst>
                      </p:cNvPr>
                      <p:cNvPicPr>
                        <a:picLocks noChangeAspect="1" noChangeArrowheads="1"/>
                      </p:cNvPicPr>
                      <p:nvPr/>
                    </p:nvPicPr>
                    <p:blipFill>
                      <a:blip r:embed="rId6"/>
                      <a:srcRect/>
                      <a:stretch>
                        <a:fillRect/>
                      </a:stretch>
                    </p:blipFill>
                    <p:spPr bwMode="auto">
                      <a:xfrm>
                        <a:off x="1558702" y="3242109"/>
                        <a:ext cx="4968765"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2">
            <a:extLst>
              <a:ext uri="{FF2B5EF4-FFF2-40B4-BE49-F238E27FC236}">
                <a16:creationId xmlns:a16="http://schemas.microsoft.com/office/drawing/2014/main" id="{3F967A5F-182F-467D-8E99-A60BD950EB15}"/>
              </a:ext>
            </a:extLst>
          </p:cNvPr>
          <p:cNvGraphicFramePr>
            <a:graphicFrameLocks noChangeAspect="1"/>
          </p:cNvGraphicFramePr>
          <p:nvPr>
            <p:extLst>
              <p:ext uri="{D42A27DB-BD31-4B8C-83A1-F6EECF244321}">
                <p14:modId xmlns:p14="http://schemas.microsoft.com/office/powerpoint/2010/main" val="4202137503"/>
              </p:ext>
            </p:extLst>
          </p:nvPr>
        </p:nvGraphicFramePr>
        <p:xfrm>
          <a:off x="6230988" y="3274930"/>
          <a:ext cx="5760000" cy="540000"/>
        </p:xfrm>
        <a:graphic>
          <a:graphicData uri="http://schemas.openxmlformats.org/presentationml/2006/ole">
            <mc:AlternateContent xmlns:mc="http://schemas.openxmlformats.org/markup-compatibility/2006">
              <mc:Choice xmlns:v="urn:schemas-microsoft-com:vml" Requires="v">
                <p:oleObj name="Equation" r:id="rId7" imgW="2438280" imgH="228600" progId="Equation.DSMT4">
                  <p:embed/>
                </p:oleObj>
              </mc:Choice>
              <mc:Fallback>
                <p:oleObj name="Equation" r:id="rId7" imgW="2438280" imgH="228600" progId="Equation.DSMT4">
                  <p:embed/>
                  <p:pic>
                    <p:nvPicPr>
                      <p:cNvPr id="80928" name="Object 32">
                        <a:extLst>
                          <a:ext uri="{FF2B5EF4-FFF2-40B4-BE49-F238E27FC236}">
                            <a16:creationId xmlns:a16="http://schemas.microsoft.com/office/drawing/2014/main" id="{27F0C1B5-56AA-4ADD-9490-F5E5800B99EC}"/>
                          </a:ext>
                        </a:extLst>
                      </p:cNvPr>
                      <p:cNvPicPr>
                        <a:picLocks noChangeAspect="1" noChangeArrowheads="1"/>
                      </p:cNvPicPr>
                      <p:nvPr/>
                    </p:nvPicPr>
                    <p:blipFill>
                      <a:blip r:embed="rId8"/>
                      <a:srcRect/>
                      <a:stretch>
                        <a:fillRect/>
                      </a:stretch>
                    </p:blipFill>
                    <p:spPr bwMode="auto">
                      <a:xfrm>
                        <a:off x="6230988" y="3274930"/>
                        <a:ext cx="5760000" cy="54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3">
            <a:extLst>
              <a:ext uri="{FF2B5EF4-FFF2-40B4-BE49-F238E27FC236}">
                <a16:creationId xmlns:a16="http://schemas.microsoft.com/office/drawing/2014/main" id="{E58303BE-C7E6-4FCC-917E-014D9F9AB8F3}"/>
              </a:ext>
            </a:extLst>
          </p:cNvPr>
          <p:cNvGraphicFramePr>
            <a:graphicFrameLocks noChangeAspect="1"/>
          </p:cNvGraphicFramePr>
          <p:nvPr>
            <p:extLst>
              <p:ext uri="{D42A27DB-BD31-4B8C-83A1-F6EECF244321}">
                <p14:modId xmlns:p14="http://schemas.microsoft.com/office/powerpoint/2010/main" val="2595484725"/>
              </p:ext>
            </p:extLst>
          </p:nvPr>
        </p:nvGraphicFramePr>
        <p:xfrm>
          <a:off x="1262782" y="3916859"/>
          <a:ext cx="1016000" cy="368300"/>
        </p:xfrm>
        <a:graphic>
          <a:graphicData uri="http://schemas.openxmlformats.org/presentationml/2006/ole">
            <mc:AlternateContent xmlns:mc="http://schemas.openxmlformats.org/markup-compatibility/2006">
              <mc:Choice xmlns:v="urn:schemas-microsoft-com:vml" Requires="v">
                <p:oleObj name="Equation" r:id="rId9" imgW="1016000" imgH="368300" progId="Equation.3">
                  <p:embed/>
                </p:oleObj>
              </mc:Choice>
              <mc:Fallback>
                <p:oleObj name="Equation" r:id="rId9" imgW="1016000" imgH="368300" progId="Equation.3">
                  <p:embed/>
                  <p:pic>
                    <p:nvPicPr>
                      <p:cNvPr id="80929" name="Object 33">
                        <a:extLst>
                          <a:ext uri="{FF2B5EF4-FFF2-40B4-BE49-F238E27FC236}">
                            <a16:creationId xmlns:a16="http://schemas.microsoft.com/office/drawing/2014/main" id="{C70DB929-52DE-4203-9E76-7BDA35502A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2782" y="3916859"/>
                        <a:ext cx="101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34">
            <a:extLst>
              <a:ext uri="{FF2B5EF4-FFF2-40B4-BE49-F238E27FC236}">
                <a16:creationId xmlns:a16="http://schemas.microsoft.com/office/drawing/2014/main" id="{122CE6A7-660E-44F0-87B0-14502A95FADD}"/>
              </a:ext>
            </a:extLst>
          </p:cNvPr>
          <p:cNvGraphicFramePr>
            <a:graphicFrameLocks noChangeAspect="1"/>
          </p:cNvGraphicFramePr>
          <p:nvPr>
            <p:extLst>
              <p:ext uri="{D42A27DB-BD31-4B8C-83A1-F6EECF244321}">
                <p14:modId xmlns:p14="http://schemas.microsoft.com/office/powerpoint/2010/main" val="1164427997"/>
              </p:ext>
            </p:extLst>
          </p:nvPr>
        </p:nvGraphicFramePr>
        <p:xfrm>
          <a:off x="2593094" y="3907863"/>
          <a:ext cx="1498600" cy="368300"/>
        </p:xfrm>
        <a:graphic>
          <a:graphicData uri="http://schemas.openxmlformats.org/presentationml/2006/ole">
            <mc:AlternateContent xmlns:mc="http://schemas.openxmlformats.org/markup-compatibility/2006">
              <mc:Choice xmlns:v="urn:schemas-microsoft-com:vml" Requires="v">
                <p:oleObj name="Equation" r:id="rId11" imgW="1498600" imgH="368300" progId="Equation.3">
                  <p:embed/>
                </p:oleObj>
              </mc:Choice>
              <mc:Fallback>
                <p:oleObj name="Equation" r:id="rId11" imgW="1498600" imgH="368300" progId="Equation.3">
                  <p:embed/>
                  <p:pic>
                    <p:nvPicPr>
                      <p:cNvPr id="80930" name="Object 34">
                        <a:extLst>
                          <a:ext uri="{FF2B5EF4-FFF2-40B4-BE49-F238E27FC236}">
                            <a16:creationId xmlns:a16="http://schemas.microsoft.com/office/drawing/2014/main" id="{EEC5CD82-39EC-4720-A95D-479E8A019E1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3094" y="3907863"/>
                        <a:ext cx="149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5">
            <a:extLst>
              <a:ext uri="{FF2B5EF4-FFF2-40B4-BE49-F238E27FC236}">
                <a16:creationId xmlns:a16="http://schemas.microsoft.com/office/drawing/2014/main" id="{FE48D15B-9F48-4110-B43F-4850B508EBCB}"/>
              </a:ext>
            </a:extLst>
          </p:cNvPr>
          <p:cNvGraphicFramePr>
            <a:graphicFrameLocks noChangeAspect="1"/>
          </p:cNvGraphicFramePr>
          <p:nvPr>
            <p:extLst>
              <p:ext uri="{D42A27DB-BD31-4B8C-83A1-F6EECF244321}">
                <p14:modId xmlns:p14="http://schemas.microsoft.com/office/powerpoint/2010/main" val="2926524354"/>
              </p:ext>
            </p:extLst>
          </p:nvPr>
        </p:nvGraphicFramePr>
        <p:xfrm>
          <a:off x="4374269" y="3896221"/>
          <a:ext cx="1346200" cy="368300"/>
        </p:xfrm>
        <a:graphic>
          <a:graphicData uri="http://schemas.openxmlformats.org/presentationml/2006/ole">
            <mc:AlternateContent xmlns:mc="http://schemas.openxmlformats.org/markup-compatibility/2006">
              <mc:Choice xmlns:v="urn:schemas-microsoft-com:vml" Requires="v">
                <p:oleObj name="Equation" r:id="rId13" imgW="1346200" imgH="368300" progId="Equation.3">
                  <p:embed/>
                </p:oleObj>
              </mc:Choice>
              <mc:Fallback>
                <p:oleObj name="Equation" r:id="rId13" imgW="1346200" imgH="368300" progId="Equation.3">
                  <p:embed/>
                  <p:pic>
                    <p:nvPicPr>
                      <p:cNvPr id="80931" name="Object 35">
                        <a:extLst>
                          <a:ext uri="{FF2B5EF4-FFF2-40B4-BE49-F238E27FC236}">
                            <a16:creationId xmlns:a16="http://schemas.microsoft.com/office/drawing/2014/main" id="{29598EB3-F667-4802-8D44-81C1DCD1791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4269" y="3896221"/>
                        <a:ext cx="1346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36">
            <a:extLst>
              <a:ext uri="{FF2B5EF4-FFF2-40B4-BE49-F238E27FC236}">
                <a16:creationId xmlns:a16="http://schemas.microsoft.com/office/drawing/2014/main" id="{DAECF0E7-E7B4-42D4-AF52-CCBD450C7C32}"/>
              </a:ext>
            </a:extLst>
          </p:cNvPr>
          <p:cNvGraphicFramePr>
            <a:graphicFrameLocks noChangeAspect="1"/>
          </p:cNvGraphicFramePr>
          <p:nvPr>
            <p:extLst>
              <p:ext uri="{D42A27DB-BD31-4B8C-83A1-F6EECF244321}">
                <p14:modId xmlns:p14="http://schemas.microsoft.com/office/powerpoint/2010/main" val="1699258731"/>
              </p:ext>
            </p:extLst>
          </p:nvPr>
        </p:nvGraphicFramePr>
        <p:xfrm>
          <a:off x="6002808" y="3870121"/>
          <a:ext cx="1296000" cy="432000"/>
        </p:xfrm>
        <a:graphic>
          <a:graphicData uri="http://schemas.openxmlformats.org/presentationml/2006/ole">
            <mc:AlternateContent xmlns:mc="http://schemas.openxmlformats.org/markup-compatibility/2006">
              <mc:Choice xmlns:v="urn:schemas-microsoft-com:vml" Requires="v">
                <p:oleObj name="Equation" r:id="rId15" imgW="609480" imgH="203040" progId="Equation.DSMT4">
                  <p:embed/>
                </p:oleObj>
              </mc:Choice>
              <mc:Fallback>
                <p:oleObj name="Equation" r:id="rId15" imgW="609480" imgH="203040" progId="Equation.DSMT4">
                  <p:embed/>
                  <p:pic>
                    <p:nvPicPr>
                      <p:cNvPr id="80932" name="Object 36">
                        <a:extLst>
                          <a:ext uri="{FF2B5EF4-FFF2-40B4-BE49-F238E27FC236}">
                            <a16:creationId xmlns:a16="http://schemas.microsoft.com/office/drawing/2014/main" id="{96A801E6-BC44-4D76-8008-0A3C3EE449FA}"/>
                          </a:ext>
                        </a:extLst>
                      </p:cNvPr>
                      <p:cNvPicPr>
                        <a:picLocks noChangeAspect="1" noChangeArrowheads="1"/>
                      </p:cNvPicPr>
                      <p:nvPr/>
                    </p:nvPicPr>
                    <p:blipFill>
                      <a:blip r:embed="rId16"/>
                      <a:srcRect/>
                      <a:stretch>
                        <a:fillRect/>
                      </a:stretch>
                    </p:blipFill>
                    <p:spPr bwMode="auto">
                      <a:xfrm>
                        <a:off x="6002808" y="3870121"/>
                        <a:ext cx="1296000"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3">
            <a:extLst>
              <a:ext uri="{FF2B5EF4-FFF2-40B4-BE49-F238E27FC236}">
                <a16:creationId xmlns:a16="http://schemas.microsoft.com/office/drawing/2014/main" id="{278060FB-0010-4857-B90E-C22D60BBB790}"/>
              </a:ext>
            </a:extLst>
          </p:cNvPr>
          <p:cNvGraphicFramePr>
            <a:graphicFrameLocks noChangeAspect="1"/>
          </p:cNvGraphicFramePr>
          <p:nvPr>
            <p:extLst>
              <p:ext uri="{D42A27DB-BD31-4B8C-83A1-F6EECF244321}">
                <p14:modId xmlns:p14="http://schemas.microsoft.com/office/powerpoint/2010/main" val="3051097748"/>
              </p:ext>
            </p:extLst>
          </p:nvPr>
        </p:nvGraphicFramePr>
        <p:xfrm>
          <a:off x="1211469" y="6356176"/>
          <a:ext cx="7531100" cy="457200"/>
        </p:xfrm>
        <a:graphic>
          <a:graphicData uri="http://schemas.openxmlformats.org/presentationml/2006/ole">
            <mc:AlternateContent xmlns:mc="http://schemas.openxmlformats.org/markup-compatibility/2006">
              <mc:Choice xmlns:v="urn:schemas-microsoft-com:vml" Requires="v">
                <p:oleObj name="Equation" r:id="rId17" imgW="7531100" imgH="457200" progId="Equation.3">
                  <p:embed/>
                </p:oleObj>
              </mc:Choice>
              <mc:Fallback>
                <p:oleObj name="Equation" r:id="rId17" imgW="7531100" imgH="457200" progId="Equation.3">
                  <p:embed/>
                  <p:pic>
                    <p:nvPicPr>
                      <p:cNvPr id="80939" name="Object 43">
                        <a:extLst>
                          <a:ext uri="{FF2B5EF4-FFF2-40B4-BE49-F238E27FC236}">
                            <a16:creationId xmlns:a16="http://schemas.microsoft.com/office/drawing/2014/main" id="{1020C0A5-C00C-47EB-9642-FD1AD01ACCF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11469" y="6356176"/>
                        <a:ext cx="7531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47">
            <a:extLst>
              <a:ext uri="{FF2B5EF4-FFF2-40B4-BE49-F238E27FC236}">
                <a16:creationId xmlns:a16="http://schemas.microsoft.com/office/drawing/2014/main" id="{5116D9DB-EEA9-4DD7-86B0-B798781B1610}"/>
              </a:ext>
            </a:extLst>
          </p:cNvPr>
          <p:cNvSpPr>
            <a:spLocks noChangeArrowheads="1"/>
          </p:cNvSpPr>
          <p:nvPr/>
        </p:nvSpPr>
        <p:spPr bwMode="auto">
          <a:xfrm>
            <a:off x="1041077" y="692696"/>
            <a:ext cx="719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黑体" panose="02010609060101010101" pitchFamily="49" charset="-122"/>
                <a:ea typeface="黑体" panose="02010609060101010101" pitchFamily="49" charset="-122"/>
              </a:rPr>
              <a:t>例</a:t>
            </a:r>
            <a:r>
              <a:rPr kumimoji="1" lang="en-US" altLang="zh-CN" sz="2800" b="1" dirty="0">
                <a:latin typeface="Times New Roman" panose="02020603050405020304" pitchFamily="18" charset="0"/>
                <a:ea typeface="黑体" panose="02010609060101010101" pitchFamily="49" charset="-122"/>
              </a:rPr>
              <a:t>1</a:t>
            </a:r>
            <a:endParaRPr kumimoji="1" lang="zh-CN" altLang="en-US" sz="2800" b="1" dirty="0">
              <a:latin typeface="Times New Roman" panose="02020603050405020304" pitchFamily="18" charset="0"/>
              <a:ea typeface="黑体" panose="02010609060101010101" pitchFamily="49" charset="-122"/>
            </a:endParaRPr>
          </a:p>
        </p:txBody>
      </p:sp>
      <p:graphicFrame>
        <p:nvGraphicFramePr>
          <p:cNvPr id="23" name="Object 1039">
            <a:extLst>
              <a:ext uri="{FF2B5EF4-FFF2-40B4-BE49-F238E27FC236}">
                <a16:creationId xmlns:a16="http://schemas.microsoft.com/office/drawing/2014/main" id="{13C3E2C5-8450-4424-BC2B-F3FDAB9DBB5F}"/>
              </a:ext>
            </a:extLst>
          </p:cNvPr>
          <p:cNvGraphicFramePr>
            <a:graphicFrameLocks noChangeAspect="1"/>
          </p:cNvGraphicFramePr>
          <p:nvPr>
            <p:extLst>
              <p:ext uri="{D42A27DB-BD31-4B8C-83A1-F6EECF244321}">
                <p14:modId xmlns:p14="http://schemas.microsoft.com/office/powerpoint/2010/main" val="1516251562"/>
              </p:ext>
            </p:extLst>
          </p:nvPr>
        </p:nvGraphicFramePr>
        <p:xfrm>
          <a:off x="2570956" y="1821306"/>
          <a:ext cx="7175500" cy="939800"/>
        </p:xfrm>
        <a:graphic>
          <a:graphicData uri="http://schemas.openxmlformats.org/presentationml/2006/ole">
            <mc:AlternateContent xmlns:mc="http://schemas.openxmlformats.org/markup-compatibility/2006">
              <mc:Choice xmlns:v="urn:schemas-microsoft-com:vml" Requires="v">
                <p:oleObj name="Equation" r:id="rId19" imgW="7175500" imgH="939800" progId="Equation.3">
                  <p:embed/>
                </p:oleObj>
              </mc:Choice>
              <mc:Fallback>
                <p:oleObj name="Equation" r:id="rId19" imgW="7175500" imgH="939800" progId="Equation.3">
                  <p:embed/>
                  <p:pic>
                    <p:nvPicPr>
                      <p:cNvPr id="5123" name="Object 1039">
                        <a:extLst>
                          <a:ext uri="{FF2B5EF4-FFF2-40B4-BE49-F238E27FC236}">
                            <a16:creationId xmlns:a16="http://schemas.microsoft.com/office/drawing/2014/main" id="{80BE7D3B-55A1-4479-88D2-249020E9CE4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70956" y="1821306"/>
                        <a:ext cx="7175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1040">
            <a:extLst>
              <a:ext uri="{FF2B5EF4-FFF2-40B4-BE49-F238E27FC236}">
                <a16:creationId xmlns:a16="http://schemas.microsoft.com/office/drawing/2014/main" id="{DAD045C5-6275-4F8B-93F2-ADD13BADCD27}"/>
              </a:ext>
            </a:extLst>
          </p:cNvPr>
          <p:cNvSpPr txBox="1">
            <a:spLocks noChangeArrowheads="1"/>
          </p:cNvSpPr>
          <p:nvPr/>
        </p:nvSpPr>
        <p:spPr bwMode="auto">
          <a:xfrm>
            <a:off x="1060863" y="2667395"/>
            <a:ext cx="9083417" cy="55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Times New Roman" panose="02020603050405020304" pitchFamily="18" charset="0"/>
              </a:rPr>
              <a:t>假定切割的长度服从正态分布,  试问该机工作是否正常?</a:t>
            </a:r>
          </a:p>
        </p:txBody>
      </p:sp>
      <p:graphicFrame>
        <p:nvGraphicFramePr>
          <p:cNvPr id="25" name="Object 1026">
            <a:extLst>
              <a:ext uri="{FF2B5EF4-FFF2-40B4-BE49-F238E27FC236}">
                <a16:creationId xmlns:a16="http://schemas.microsoft.com/office/drawing/2014/main" id="{ED5A8136-76B4-4533-B9C7-BBB45D7387F9}"/>
              </a:ext>
            </a:extLst>
          </p:cNvPr>
          <p:cNvGraphicFramePr>
            <a:graphicFrameLocks noChangeAspect="1"/>
          </p:cNvGraphicFramePr>
          <p:nvPr>
            <p:extLst>
              <p:ext uri="{D42A27DB-BD31-4B8C-83A1-F6EECF244321}">
                <p14:modId xmlns:p14="http://schemas.microsoft.com/office/powerpoint/2010/main" val="1544508667"/>
              </p:ext>
            </p:extLst>
          </p:nvPr>
        </p:nvGraphicFramePr>
        <p:xfrm>
          <a:off x="1220388" y="4382037"/>
          <a:ext cx="3644900" cy="850900"/>
        </p:xfrm>
        <a:graphic>
          <a:graphicData uri="http://schemas.openxmlformats.org/presentationml/2006/ole">
            <mc:AlternateContent xmlns:mc="http://schemas.openxmlformats.org/markup-compatibility/2006">
              <mc:Choice xmlns:v="urn:schemas-microsoft-com:vml" Requires="v">
                <p:oleObj name="Equation" r:id="rId21" imgW="3644900" imgH="850900" progId="Equation.3">
                  <p:embed/>
                </p:oleObj>
              </mc:Choice>
              <mc:Fallback>
                <p:oleObj name="Equation" r:id="rId21" imgW="3644900" imgH="850900" progId="Equation.3">
                  <p:embed/>
                  <p:pic>
                    <p:nvPicPr>
                      <p:cNvPr id="7170" name="Object 1026">
                        <a:extLst>
                          <a:ext uri="{FF2B5EF4-FFF2-40B4-BE49-F238E27FC236}">
                            <a16:creationId xmlns:a16="http://schemas.microsoft.com/office/drawing/2014/main" id="{D23D767B-523C-4D9D-BDC6-9E4D79F3A12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20388" y="4382037"/>
                        <a:ext cx="36449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027">
            <a:extLst>
              <a:ext uri="{FF2B5EF4-FFF2-40B4-BE49-F238E27FC236}">
                <a16:creationId xmlns:a16="http://schemas.microsoft.com/office/drawing/2014/main" id="{336B8BC3-78CD-46B7-87A3-582E0F7AA93B}"/>
              </a:ext>
            </a:extLst>
          </p:cNvPr>
          <p:cNvGraphicFramePr>
            <a:graphicFrameLocks noChangeAspect="1"/>
          </p:cNvGraphicFramePr>
          <p:nvPr>
            <p:extLst>
              <p:ext uri="{D42A27DB-BD31-4B8C-83A1-F6EECF244321}">
                <p14:modId xmlns:p14="http://schemas.microsoft.com/office/powerpoint/2010/main" val="212691146"/>
              </p:ext>
            </p:extLst>
          </p:nvPr>
        </p:nvGraphicFramePr>
        <p:xfrm>
          <a:off x="4731938" y="4610637"/>
          <a:ext cx="1409700" cy="368300"/>
        </p:xfrm>
        <a:graphic>
          <a:graphicData uri="http://schemas.openxmlformats.org/presentationml/2006/ole">
            <mc:AlternateContent xmlns:mc="http://schemas.openxmlformats.org/markup-compatibility/2006">
              <mc:Choice xmlns:v="urn:schemas-microsoft-com:vml" Requires="v">
                <p:oleObj name="Equation" r:id="rId23" imgW="1409700" imgH="368300" progId="Equation.3">
                  <p:embed/>
                </p:oleObj>
              </mc:Choice>
              <mc:Fallback>
                <p:oleObj name="Equation" r:id="rId23" imgW="1409700" imgH="368300" progId="Equation.3">
                  <p:embed/>
                  <p:pic>
                    <p:nvPicPr>
                      <p:cNvPr id="7171" name="Object 1027">
                        <a:extLst>
                          <a:ext uri="{FF2B5EF4-FFF2-40B4-BE49-F238E27FC236}">
                            <a16:creationId xmlns:a16="http://schemas.microsoft.com/office/drawing/2014/main" id="{A5BF00AB-642D-4F66-8698-72373382B40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31938" y="4610637"/>
                        <a:ext cx="1409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1028">
            <a:extLst>
              <a:ext uri="{FF2B5EF4-FFF2-40B4-BE49-F238E27FC236}">
                <a16:creationId xmlns:a16="http://schemas.microsoft.com/office/drawing/2014/main" id="{00E7885B-EDC4-40B3-BEEA-6D577A71E487}"/>
              </a:ext>
            </a:extLst>
          </p:cNvPr>
          <p:cNvSpPr txBox="1">
            <a:spLocks noChangeArrowheads="1"/>
          </p:cNvSpPr>
          <p:nvPr/>
        </p:nvSpPr>
        <p:spPr bwMode="auto">
          <a:xfrm>
            <a:off x="6155925" y="4529080"/>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b="1" dirty="0">
                <a:latin typeface="Times New Roman" panose="02020603050405020304" pitchFamily="18" charset="0"/>
              </a:rPr>
              <a:t>查表得</a:t>
            </a:r>
          </a:p>
        </p:txBody>
      </p:sp>
      <p:graphicFrame>
        <p:nvGraphicFramePr>
          <p:cNvPr id="28" name="Object 1029">
            <a:extLst>
              <a:ext uri="{FF2B5EF4-FFF2-40B4-BE49-F238E27FC236}">
                <a16:creationId xmlns:a16="http://schemas.microsoft.com/office/drawing/2014/main" id="{708EAE6C-C907-47EC-9284-5C35D53811D2}"/>
              </a:ext>
            </a:extLst>
          </p:cNvPr>
          <p:cNvGraphicFramePr>
            <a:graphicFrameLocks noChangeAspect="1"/>
          </p:cNvGraphicFramePr>
          <p:nvPr>
            <p:extLst>
              <p:ext uri="{D42A27DB-BD31-4B8C-83A1-F6EECF244321}">
                <p14:modId xmlns:p14="http://schemas.microsoft.com/office/powerpoint/2010/main" val="2898689720"/>
              </p:ext>
            </p:extLst>
          </p:nvPr>
        </p:nvGraphicFramePr>
        <p:xfrm>
          <a:off x="7445507" y="4477753"/>
          <a:ext cx="2089150" cy="615950"/>
        </p:xfrm>
        <a:graphic>
          <a:graphicData uri="http://schemas.openxmlformats.org/presentationml/2006/ole">
            <mc:AlternateContent xmlns:mc="http://schemas.openxmlformats.org/markup-compatibility/2006">
              <mc:Choice xmlns:v="urn:schemas-microsoft-com:vml" Requires="v">
                <p:oleObj name="公式" r:id="rId25" imgW="774364" imgH="228501" progId="Equation.3">
                  <p:embed/>
                </p:oleObj>
              </mc:Choice>
              <mc:Fallback>
                <p:oleObj name="公式" r:id="rId25" imgW="774364" imgH="228501" progId="Equation.3">
                  <p:embed/>
                  <p:pic>
                    <p:nvPicPr>
                      <p:cNvPr id="7173" name="Object 1029">
                        <a:extLst>
                          <a:ext uri="{FF2B5EF4-FFF2-40B4-BE49-F238E27FC236}">
                            <a16:creationId xmlns:a16="http://schemas.microsoft.com/office/drawing/2014/main" id="{82A00086-E479-42F7-9AA5-771C8BEA6A3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445507" y="4477753"/>
                        <a:ext cx="208915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030">
            <a:extLst>
              <a:ext uri="{FF2B5EF4-FFF2-40B4-BE49-F238E27FC236}">
                <a16:creationId xmlns:a16="http://schemas.microsoft.com/office/drawing/2014/main" id="{1C291097-89FD-4EE4-A298-68E60CAC5435}"/>
              </a:ext>
            </a:extLst>
          </p:cNvPr>
          <p:cNvGraphicFramePr>
            <a:graphicFrameLocks noChangeAspect="1"/>
          </p:cNvGraphicFramePr>
          <p:nvPr>
            <p:extLst>
              <p:ext uri="{D42A27DB-BD31-4B8C-83A1-F6EECF244321}">
                <p14:modId xmlns:p14="http://schemas.microsoft.com/office/powerpoint/2010/main" val="1155041166"/>
              </p:ext>
            </p:extLst>
          </p:nvPr>
        </p:nvGraphicFramePr>
        <p:xfrm>
          <a:off x="1144455" y="5246133"/>
          <a:ext cx="5638509" cy="1116000"/>
        </p:xfrm>
        <a:graphic>
          <a:graphicData uri="http://schemas.openxmlformats.org/presentationml/2006/ole">
            <mc:AlternateContent xmlns:mc="http://schemas.openxmlformats.org/markup-compatibility/2006">
              <mc:Choice xmlns:v="urn:schemas-microsoft-com:vml" Requires="v">
                <p:oleObj name="Equation" r:id="rId27" imgW="2311400" imgH="457200" progId="Equation.DSMT4">
                  <p:embed/>
                </p:oleObj>
              </mc:Choice>
              <mc:Fallback>
                <p:oleObj name="Equation" r:id="rId27" imgW="2311400" imgH="457200" progId="Equation.DSMT4">
                  <p:embed/>
                  <p:pic>
                    <p:nvPicPr>
                      <p:cNvPr id="7174" name="Object 1030">
                        <a:extLst>
                          <a:ext uri="{FF2B5EF4-FFF2-40B4-BE49-F238E27FC236}">
                            <a16:creationId xmlns:a16="http://schemas.microsoft.com/office/drawing/2014/main" id="{DC669115-BE07-4612-86A7-8C3B26395A9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44455" y="5246133"/>
                        <a:ext cx="5638509" cy="11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4114665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37">
            <a:extLst>
              <a:ext uri="{FF2B5EF4-FFF2-40B4-BE49-F238E27FC236}">
                <a16:creationId xmlns:a16="http://schemas.microsoft.com/office/drawing/2014/main" id="{BFD097DD-AE2F-4165-80FE-9E662FE9662E}"/>
              </a:ext>
            </a:extLst>
          </p:cNvPr>
          <p:cNvGraphicFramePr>
            <a:graphicFrameLocks noChangeAspect="1"/>
          </p:cNvGraphicFramePr>
          <p:nvPr>
            <p:extLst>
              <p:ext uri="{D42A27DB-BD31-4B8C-83A1-F6EECF244321}">
                <p14:modId xmlns:p14="http://schemas.microsoft.com/office/powerpoint/2010/main" val="826373597"/>
              </p:ext>
            </p:extLst>
          </p:nvPr>
        </p:nvGraphicFramePr>
        <p:xfrm>
          <a:off x="1114350" y="789213"/>
          <a:ext cx="5410200" cy="469900"/>
        </p:xfrm>
        <a:graphic>
          <a:graphicData uri="http://schemas.openxmlformats.org/presentationml/2006/ole">
            <mc:AlternateContent xmlns:mc="http://schemas.openxmlformats.org/markup-compatibility/2006">
              <mc:Choice xmlns:v="urn:schemas-microsoft-com:vml" Requires="v">
                <p:oleObj name="Equation" r:id="rId3" imgW="5353020" imgH="409485" progId="Equation.3">
                  <p:embed/>
                </p:oleObj>
              </mc:Choice>
              <mc:Fallback>
                <p:oleObj name="Equation" r:id="rId3" imgW="5353020" imgH="409485" progId="Equation.3">
                  <p:embed/>
                  <p:pic>
                    <p:nvPicPr>
                      <p:cNvPr id="7170" name="Object 37">
                        <a:extLst>
                          <a:ext uri="{FF2B5EF4-FFF2-40B4-BE49-F238E27FC236}">
                            <a16:creationId xmlns:a16="http://schemas.microsoft.com/office/drawing/2014/main" id="{5D86DD26-BAE5-4A17-A361-580348504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350" y="789213"/>
                        <a:ext cx="541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0">
            <a:extLst>
              <a:ext uri="{FF2B5EF4-FFF2-40B4-BE49-F238E27FC236}">
                <a16:creationId xmlns:a16="http://schemas.microsoft.com/office/drawing/2014/main" id="{DDED7475-1F8A-4C4E-A5A6-E498E3EC6412}"/>
              </a:ext>
            </a:extLst>
          </p:cNvPr>
          <p:cNvGraphicFramePr>
            <a:graphicFrameLocks noChangeAspect="1"/>
          </p:cNvGraphicFramePr>
          <p:nvPr>
            <p:extLst>
              <p:ext uri="{D42A27DB-BD31-4B8C-83A1-F6EECF244321}">
                <p14:modId xmlns:p14="http://schemas.microsoft.com/office/powerpoint/2010/main" val="1588829354"/>
              </p:ext>
            </p:extLst>
          </p:nvPr>
        </p:nvGraphicFramePr>
        <p:xfrm>
          <a:off x="1117979" y="1393368"/>
          <a:ext cx="8089900" cy="452438"/>
        </p:xfrm>
        <a:graphic>
          <a:graphicData uri="http://schemas.openxmlformats.org/presentationml/2006/ole">
            <mc:AlternateContent xmlns:mc="http://schemas.openxmlformats.org/markup-compatibility/2006">
              <mc:Choice xmlns:v="urn:schemas-microsoft-com:vml" Requires="v">
                <p:oleObj name="Equation" r:id="rId5" imgW="8394700" imgH="469900" progId="Equation.3">
                  <p:embed/>
                </p:oleObj>
              </mc:Choice>
              <mc:Fallback>
                <p:oleObj name="Equation" r:id="rId5" imgW="8394700" imgH="469900" progId="Equation.3">
                  <p:embed/>
                  <p:pic>
                    <p:nvPicPr>
                      <p:cNvPr id="20520" name="Object 40">
                        <a:extLst>
                          <a:ext uri="{FF2B5EF4-FFF2-40B4-BE49-F238E27FC236}">
                            <a16:creationId xmlns:a16="http://schemas.microsoft.com/office/drawing/2014/main" id="{3921BFF9-68B2-475B-9FBE-43C3AAF9A1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979" y="1393368"/>
                        <a:ext cx="80899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3">
            <a:extLst>
              <a:ext uri="{FF2B5EF4-FFF2-40B4-BE49-F238E27FC236}">
                <a16:creationId xmlns:a16="http://schemas.microsoft.com/office/drawing/2014/main" id="{74802289-14A4-4BB0-8B47-94F786760BEF}"/>
              </a:ext>
            </a:extLst>
          </p:cNvPr>
          <p:cNvGraphicFramePr>
            <a:graphicFrameLocks noChangeAspect="1"/>
          </p:cNvGraphicFramePr>
          <p:nvPr>
            <p:extLst>
              <p:ext uri="{D42A27DB-BD31-4B8C-83A1-F6EECF244321}">
                <p14:modId xmlns:p14="http://schemas.microsoft.com/office/powerpoint/2010/main" val="3769300320"/>
              </p:ext>
            </p:extLst>
          </p:nvPr>
        </p:nvGraphicFramePr>
        <p:xfrm>
          <a:off x="1093713" y="2034882"/>
          <a:ext cx="7010400" cy="444500"/>
        </p:xfrm>
        <a:graphic>
          <a:graphicData uri="http://schemas.openxmlformats.org/presentationml/2006/ole">
            <mc:AlternateContent xmlns:mc="http://schemas.openxmlformats.org/markup-compatibility/2006">
              <mc:Choice xmlns:v="urn:schemas-microsoft-com:vml" Requires="v">
                <p:oleObj name="Equation" r:id="rId7" imgW="7010400" imgH="444500" progId="Equation.3">
                  <p:embed/>
                </p:oleObj>
              </mc:Choice>
              <mc:Fallback>
                <p:oleObj name="Equation" r:id="rId7" imgW="7010400" imgH="444500" progId="Equation.3">
                  <p:embed/>
                  <p:pic>
                    <p:nvPicPr>
                      <p:cNvPr id="20523" name="Object 43">
                        <a:extLst>
                          <a:ext uri="{FF2B5EF4-FFF2-40B4-BE49-F238E27FC236}">
                            <a16:creationId xmlns:a16="http://schemas.microsoft.com/office/drawing/2014/main" id="{A5E33477-AB81-4D8C-924D-DA4AD03779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713" y="2034882"/>
                        <a:ext cx="70104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4">
            <a:extLst>
              <a:ext uri="{FF2B5EF4-FFF2-40B4-BE49-F238E27FC236}">
                <a16:creationId xmlns:a16="http://schemas.microsoft.com/office/drawing/2014/main" id="{7143471D-D9B8-4E2A-9371-938F21DC139A}"/>
              </a:ext>
            </a:extLst>
          </p:cNvPr>
          <p:cNvGraphicFramePr>
            <a:graphicFrameLocks noChangeAspect="1"/>
          </p:cNvGraphicFramePr>
          <p:nvPr>
            <p:extLst>
              <p:ext uri="{D42A27DB-BD31-4B8C-83A1-F6EECF244321}">
                <p14:modId xmlns:p14="http://schemas.microsoft.com/office/powerpoint/2010/main" val="234205791"/>
              </p:ext>
            </p:extLst>
          </p:nvPr>
        </p:nvGraphicFramePr>
        <p:xfrm>
          <a:off x="1142983" y="2739876"/>
          <a:ext cx="6070600" cy="444500"/>
        </p:xfrm>
        <a:graphic>
          <a:graphicData uri="http://schemas.openxmlformats.org/presentationml/2006/ole">
            <mc:AlternateContent xmlns:mc="http://schemas.openxmlformats.org/markup-compatibility/2006">
              <mc:Choice xmlns:v="urn:schemas-microsoft-com:vml" Requires="v">
                <p:oleObj name="Equation" r:id="rId9" imgW="6070600" imgH="444500" progId="Equation.3">
                  <p:embed/>
                </p:oleObj>
              </mc:Choice>
              <mc:Fallback>
                <p:oleObj name="Equation" r:id="rId9" imgW="6070600" imgH="444500" progId="Equation.3">
                  <p:embed/>
                  <p:pic>
                    <p:nvPicPr>
                      <p:cNvPr id="20524" name="Object 44">
                        <a:extLst>
                          <a:ext uri="{FF2B5EF4-FFF2-40B4-BE49-F238E27FC236}">
                            <a16:creationId xmlns:a16="http://schemas.microsoft.com/office/drawing/2014/main" id="{25EEDD7D-B07F-4A9B-8293-BD1C910B43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2983" y="2739876"/>
                        <a:ext cx="6070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5">
            <a:extLst>
              <a:ext uri="{FF2B5EF4-FFF2-40B4-BE49-F238E27FC236}">
                <a16:creationId xmlns:a16="http://schemas.microsoft.com/office/drawing/2014/main" id="{6C864E31-A2EC-411C-91A7-CD5E36F87440}"/>
              </a:ext>
            </a:extLst>
          </p:cNvPr>
          <p:cNvGraphicFramePr>
            <a:graphicFrameLocks noChangeAspect="1"/>
          </p:cNvGraphicFramePr>
          <p:nvPr>
            <p:extLst>
              <p:ext uri="{D42A27DB-BD31-4B8C-83A1-F6EECF244321}">
                <p14:modId xmlns:p14="http://schemas.microsoft.com/office/powerpoint/2010/main" val="715365032"/>
              </p:ext>
            </p:extLst>
          </p:nvPr>
        </p:nvGraphicFramePr>
        <p:xfrm>
          <a:off x="7213583" y="2692591"/>
          <a:ext cx="2209800" cy="469900"/>
        </p:xfrm>
        <a:graphic>
          <a:graphicData uri="http://schemas.openxmlformats.org/presentationml/2006/ole">
            <mc:AlternateContent xmlns:mc="http://schemas.openxmlformats.org/markup-compatibility/2006">
              <mc:Choice xmlns:v="urn:schemas-microsoft-com:vml" Requires="v">
                <p:oleObj name="Equation" r:id="rId11" imgW="2152710" imgH="409485" progId="Equation.3">
                  <p:embed/>
                </p:oleObj>
              </mc:Choice>
              <mc:Fallback>
                <p:oleObj name="Equation" r:id="rId11" imgW="2152710" imgH="409485" progId="Equation.3">
                  <p:embed/>
                  <p:pic>
                    <p:nvPicPr>
                      <p:cNvPr id="20525" name="Object 45">
                        <a:extLst>
                          <a:ext uri="{FF2B5EF4-FFF2-40B4-BE49-F238E27FC236}">
                            <a16:creationId xmlns:a16="http://schemas.microsoft.com/office/drawing/2014/main" id="{BA51D9CA-59FA-4FB9-8B10-0EC82D1242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3583" y="2692591"/>
                        <a:ext cx="2209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46">
            <a:extLst>
              <a:ext uri="{FF2B5EF4-FFF2-40B4-BE49-F238E27FC236}">
                <a16:creationId xmlns:a16="http://schemas.microsoft.com/office/drawing/2014/main" id="{602E5184-5C44-4C3F-9653-01636826933C}"/>
              </a:ext>
            </a:extLst>
          </p:cNvPr>
          <p:cNvGraphicFramePr>
            <a:graphicFrameLocks noChangeAspect="1"/>
          </p:cNvGraphicFramePr>
          <p:nvPr>
            <p:extLst>
              <p:ext uri="{D42A27DB-BD31-4B8C-83A1-F6EECF244321}">
                <p14:modId xmlns:p14="http://schemas.microsoft.com/office/powerpoint/2010/main" val="876856184"/>
              </p:ext>
            </p:extLst>
          </p:nvPr>
        </p:nvGraphicFramePr>
        <p:xfrm>
          <a:off x="1107826" y="3221226"/>
          <a:ext cx="5016500" cy="850900"/>
        </p:xfrm>
        <a:graphic>
          <a:graphicData uri="http://schemas.openxmlformats.org/presentationml/2006/ole">
            <mc:AlternateContent xmlns:mc="http://schemas.openxmlformats.org/markup-compatibility/2006">
              <mc:Choice xmlns:v="urn:schemas-microsoft-com:vml" Requires="v">
                <p:oleObj name="Equation" r:id="rId13" imgW="5016500" imgH="850900" progId="Equation.DSMT4">
                  <p:embed/>
                </p:oleObj>
              </mc:Choice>
              <mc:Fallback>
                <p:oleObj name="Equation" r:id="rId13" imgW="5016500" imgH="850900" progId="Equation.DSMT4">
                  <p:embed/>
                  <p:pic>
                    <p:nvPicPr>
                      <p:cNvPr id="20526" name="Object 46">
                        <a:extLst>
                          <a:ext uri="{FF2B5EF4-FFF2-40B4-BE49-F238E27FC236}">
                            <a16:creationId xmlns:a16="http://schemas.microsoft.com/office/drawing/2014/main" id="{D6DDF671-5D57-4E21-A2EE-5A940824DE1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7826" y="3221226"/>
                        <a:ext cx="50165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47">
            <a:extLst>
              <a:ext uri="{FF2B5EF4-FFF2-40B4-BE49-F238E27FC236}">
                <a16:creationId xmlns:a16="http://schemas.microsoft.com/office/drawing/2014/main" id="{A7D99074-1314-49A0-A77B-2B15AAA8A1F3}"/>
              </a:ext>
            </a:extLst>
          </p:cNvPr>
          <p:cNvGraphicFramePr>
            <a:graphicFrameLocks noChangeAspect="1"/>
          </p:cNvGraphicFramePr>
          <p:nvPr>
            <p:extLst>
              <p:ext uri="{D42A27DB-BD31-4B8C-83A1-F6EECF244321}">
                <p14:modId xmlns:p14="http://schemas.microsoft.com/office/powerpoint/2010/main" val="2123790073"/>
              </p:ext>
            </p:extLst>
          </p:nvPr>
        </p:nvGraphicFramePr>
        <p:xfrm>
          <a:off x="6072066" y="3411726"/>
          <a:ext cx="4152900" cy="469900"/>
        </p:xfrm>
        <a:graphic>
          <a:graphicData uri="http://schemas.openxmlformats.org/presentationml/2006/ole">
            <mc:AlternateContent xmlns:mc="http://schemas.openxmlformats.org/markup-compatibility/2006">
              <mc:Choice xmlns:v="urn:schemas-microsoft-com:vml" Requires="v">
                <p:oleObj name="Equation" r:id="rId15" imgW="4095630" imgH="409485" progId="Equation.3">
                  <p:embed/>
                </p:oleObj>
              </mc:Choice>
              <mc:Fallback>
                <p:oleObj name="Equation" r:id="rId15" imgW="4095630" imgH="409485" progId="Equation.3">
                  <p:embed/>
                  <p:pic>
                    <p:nvPicPr>
                      <p:cNvPr id="20527" name="Object 47">
                        <a:extLst>
                          <a:ext uri="{FF2B5EF4-FFF2-40B4-BE49-F238E27FC236}">
                            <a16:creationId xmlns:a16="http://schemas.microsoft.com/office/drawing/2014/main" id="{F0D44F28-B357-4BAD-A05C-AAB482518BF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72066" y="3411726"/>
                        <a:ext cx="415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48">
            <a:extLst>
              <a:ext uri="{FF2B5EF4-FFF2-40B4-BE49-F238E27FC236}">
                <a16:creationId xmlns:a16="http://schemas.microsoft.com/office/drawing/2014/main" id="{6D0949C8-349F-4998-9BFB-C840A3BF129F}"/>
              </a:ext>
            </a:extLst>
          </p:cNvPr>
          <p:cNvGraphicFramePr>
            <a:graphicFrameLocks noChangeAspect="1"/>
          </p:cNvGraphicFramePr>
          <p:nvPr>
            <p:extLst>
              <p:ext uri="{D42A27DB-BD31-4B8C-83A1-F6EECF244321}">
                <p14:modId xmlns:p14="http://schemas.microsoft.com/office/powerpoint/2010/main" val="599002566"/>
              </p:ext>
            </p:extLst>
          </p:nvPr>
        </p:nvGraphicFramePr>
        <p:xfrm>
          <a:off x="1114350" y="4307572"/>
          <a:ext cx="2628900" cy="406400"/>
        </p:xfrm>
        <a:graphic>
          <a:graphicData uri="http://schemas.openxmlformats.org/presentationml/2006/ole">
            <mc:AlternateContent xmlns:mc="http://schemas.openxmlformats.org/markup-compatibility/2006">
              <mc:Choice xmlns:v="urn:schemas-microsoft-com:vml" Requires="v">
                <p:oleObj name="Equation" r:id="rId17" imgW="2628900" imgH="406400" progId="Equation.3">
                  <p:embed/>
                </p:oleObj>
              </mc:Choice>
              <mc:Fallback>
                <p:oleObj name="Equation" r:id="rId17" imgW="2628900" imgH="406400" progId="Equation.3">
                  <p:embed/>
                  <p:pic>
                    <p:nvPicPr>
                      <p:cNvPr id="20528" name="Object 48">
                        <a:extLst>
                          <a:ext uri="{FF2B5EF4-FFF2-40B4-BE49-F238E27FC236}">
                            <a16:creationId xmlns:a16="http://schemas.microsoft.com/office/drawing/2014/main" id="{E7730FFD-B10D-473A-907F-9FFA66C9032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4350" y="4307572"/>
                        <a:ext cx="2628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9">
            <a:extLst>
              <a:ext uri="{FF2B5EF4-FFF2-40B4-BE49-F238E27FC236}">
                <a16:creationId xmlns:a16="http://schemas.microsoft.com/office/drawing/2014/main" id="{2D6248C7-A6E2-49BF-93BE-A7FD888A90CD}"/>
              </a:ext>
            </a:extLst>
          </p:cNvPr>
          <p:cNvGraphicFramePr>
            <a:graphicFrameLocks noChangeAspect="1"/>
          </p:cNvGraphicFramePr>
          <p:nvPr>
            <p:extLst>
              <p:ext uri="{D42A27DB-BD31-4B8C-83A1-F6EECF244321}">
                <p14:modId xmlns:p14="http://schemas.microsoft.com/office/powerpoint/2010/main" val="1002487620"/>
              </p:ext>
            </p:extLst>
          </p:nvPr>
        </p:nvGraphicFramePr>
        <p:xfrm>
          <a:off x="3862958" y="4085322"/>
          <a:ext cx="6299200" cy="850900"/>
        </p:xfrm>
        <a:graphic>
          <a:graphicData uri="http://schemas.openxmlformats.org/presentationml/2006/ole">
            <mc:AlternateContent xmlns:mc="http://schemas.openxmlformats.org/markup-compatibility/2006">
              <mc:Choice xmlns:v="urn:schemas-microsoft-com:vml" Requires="v">
                <p:oleObj name="Equation" r:id="rId19" imgW="6299200" imgH="850900" progId="Equation.3">
                  <p:embed/>
                </p:oleObj>
              </mc:Choice>
              <mc:Fallback>
                <p:oleObj name="Equation" r:id="rId19" imgW="6299200" imgH="850900" progId="Equation.3">
                  <p:embed/>
                  <p:pic>
                    <p:nvPicPr>
                      <p:cNvPr id="20529" name="Object 49">
                        <a:extLst>
                          <a:ext uri="{FF2B5EF4-FFF2-40B4-BE49-F238E27FC236}">
                            <a16:creationId xmlns:a16="http://schemas.microsoft.com/office/drawing/2014/main" id="{B6339B0F-E8DC-4B04-9FAB-FE9F94AA551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62958" y="4085322"/>
                        <a:ext cx="62992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28">
            <a:extLst>
              <a:ext uri="{FF2B5EF4-FFF2-40B4-BE49-F238E27FC236}">
                <a16:creationId xmlns:a16="http://schemas.microsoft.com/office/drawing/2014/main" id="{29FADD3B-1668-4B34-84A1-346D6DDF8C86}"/>
              </a:ext>
            </a:extLst>
          </p:cNvPr>
          <p:cNvGraphicFramePr>
            <a:graphicFrameLocks noChangeAspect="1"/>
          </p:cNvGraphicFramePr>
          <p:nvPr>
            <p:extLst>
              <p:ext uri="{D42A27DB-BD31-4B8C-83A1-F6EECF244321}">
                <p14:modId xmlns:p14="http://schemas.microsoft.com/office/powerpoint/2010/main" val="2530824043"/>
              </p:ext>
            </p:extLst>
          </p:nvPr>
        </p:nvGraphicFramePr>
        <p:xfrm>
          <a:off x="1114350" y="4982076"/>
          <a:ext cx="7035800" cy="914400"/>
        </p:xfrm>
        <a:graphic>
          <a:graphicData uri="http://schemas.openxmlformats.org/presentationml/2006/ole">
            <mc:AlternateContent xmlns:mc="http://schemas.openxmlformats.org/markup-compatibility/2006">
              <mc:Choice xmlns:v="urn:schemas-microsoft-com:vml" Requires="v">
                <p:oleObj name="Equation" r:id="rId21" imgW="7035800" imgH="914400" progId="Equation.3">
                  <p:embed/>
                </p:oleObj>
              </mc:Choice>
              <mc:Fallback>
                <p:oleObj name="Equation" r:id="rId21" imgW="7035800" imgH="914400" progId="Equation.3">
                  <p:embed/>
                  <p:pic>
                    <p:nvPicPr>
                      <p:cNvPr id="8194" name="Object 28">
                        <a:extLst>
                          <a:ext uri="{FF2B5EF4-FFF2-40B4-BE49-F238E27FC236}">
                            <a16:creationId xmlns:a16="http://schemas.microsoft.com/office/drawing/2014/main" id="{364999FE-2BE0-4CAC-96FE-80562362B49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14350" y="4982076"/>
                        <a:ext cx="7035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29">
            <a:extLst>
              <a:ext uri="{FF2B5EF4-FFF2-40B4-BE49-F238E27FC236}">
                <a16:creationId xmlns:a16="http://schemas.microsoft.com/office/drawing/2014/main" id="{4DD43108-9012-4CCA-8A66-51BD76D93358}"/>
              </a:ext>
            </a:extLst>
          </p:cNvPr>
          <p:cNvGraphicFramePr>
            <a:graphicFrameLocks noChangeAspect="1"/>
          </p:cNvGraphicFramePr>
          <p:nvPr>
            <p:extLst>
              <p:ext uri="{D42A27DB-BD31-4B8C-83A1-F6EECF244321}">
                <p14:modId xmlns:p14="http://schemas.microsoft.com/office/powerpoint/2010/main" val="1640201454"/>
              </p:ext>
            </p:extLst>
          </p:nvPr>
        </p:nvGraphicFramePr>
        <p:xfrm>
          <a:off x="1114350" y="5895159"/>
          <a:ext cx="5511800" cy="914400"/>
        </p:xfrm>
        <a:graphic>
          <a:graphicData uri="http://schemas.openxmlformats.org/presentationml/2006/ole">
            <mc:AlternateContent xmlns:mc="http://schemas.openxmlformats.org/markup-compatibility/2006">
              <mc:Choice xmlns:v="urn:schemas-microsoft-com:vml" Requires="v">
                <p:oleObj name="Equation" r:id="rId23" imgW="5457780" imgH="857250" progId="Equation.3">
                  <p:embed/>
                </p:oleObj>
              </mc:Choice>
              <mc:Fallback>
                <p:oleObj name="Equation" r:id="rId23" imgW="5457780" imgH="857250" progId="Equation.3">
                  <p:embed/>
                  <p:pic>
                    <p:nvPicPr>
                      <p:cNvPr id="55325" name="Object 29">
                        <a:extLst>
                          <a:ext uri="{FF2B5EF4-FFF2-40B4-BE49-F238E27FC236}">
                            <a16:creationId xmlns:a16="http://schemas.microsoft.com/office/drawing/2014/main" id="{9DBB1391-88C9-4244-AC6C-E65AFD1EF1C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114350" y="5895159"/>
                        <a:ext cx="5511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523858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graphicFrame>
        <p:nvGraphicFramePr>
          <p:cNvPr id="6" name="Object 32">
            <a:extLst>
              <a:ext uri="{FF2B5EF4-FFF2-40B4-BE49-F238E27FC236}">
                <a16:creationId xmlns:a16="http://schemas.microsoft.com/office/drawing/2014/main" id="{38BC578A-47EB-4A9E-9E88-B10AC7D500DB}"/>
              </a:ext>
            </a:extLst>
          </p:cNvPr>
          <p:cNvGraphicFramePr>
            <a:graphicFrameLocks noChangeAspect="1"/>
          </p:cNvGraphicFramePr>
          <p:nvPr>
            <p:extLst>
              <p:ext uri="{D42A27DB-BD31-4B8C-83A1-F6EECF244321}">
                <p14:modId xmlns:p14="http://schemas.microsoft.com/office/powerpoint/2010/main" val="2846734348"/>
              </p:ext>
            </p:extLst>
          </p:nvPr>
        </p:nvGraphicFramePr>
        <p:xfrm>
          <a:off x="1066800" y="1340768"/>
          <a:ext cx="4622800" cy="850900"/>
        </p:xfrm>
        <a:graphic>
          <a:graphicData uri="http://schemas.openxmlformats.org/presentationml/2006/ole">
            <mc:AlternateContent xmlns:mc="http://schemas.openxmlformats.org/markup-compatibility/2006">
              <mc:Choice xmlns:v="urn:schemas-microsoft-com:vml" Requires="v">
                <p:oleObj name="Equation" r:id="rId3" imgW="4622800" imgH="850900" progId="Equation.3">
                  <p:embed/>
                </p:oleObj>
              </mc:Choice>
              <mc:Fallback>
                <p:oleObj name="Equation" r:id="rId3" imgW="4622800" imgH="850900" progId="Equation.3">
                  <p:embed/>
                  <p:pic>
                    <p:nvPicPr>
                      <p:cNvPr id="55328" name="Object 32">
                        <a:extLst>
                          <a:ext uri="{FF2B5EF4-FFF2-40B4-BE49-F238E27FC236}">
                            <a16:creationId xmlns:a16="http://schemas.microsoft.com/office/drawing/2014/main" id="{FBF80D0B-745B-4510-B6A1-6A12B454D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340768"/>
                        <a:ext cx="46228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33">
            <a:extLst>
              <a:ext uri="{FF2B5EF4-FFF2-40B4-BE49-F238E27FC236}">
                <a16:creationId xmlns:a16="http://schemas.microsoft.com/office/drawing/2014/main" id="{EF8C36EF-C799-4DC7-B1B9-992A95179475}"/>
              </a:ext>
            </a:extLst>
          </p:cNvPr>
          <p:cNvGraphicFramePr>
            <a:graphicFrameLocks noChangeAspect="1"/>
          </p:cNvGraphicFramePr>
          <p:nvPr>
            <p:extLst>
              <p:ext uri="{D42A27DB-BD31-4B8C-83A1-F6EECF244321}">
                <p14:modId xmlns:p14="http://schemas.microsoft.com/office/powerpoint/2010/main" val="2449241710"/>
              </p:ext>
            </p:extLst>
          </p:nvPr>
        </p:nvGraphicFramePr>
        <p:xfrm>
          <a:off x="869950" y="2522414"/>
          <a:ext cx="4178300" cy="444500"/>
        </p:xfrm>
        <a:graphic>
          <a:graphicData uri="http://schemas.openxmlformats.org/presentationml/2006/ole">
            <mc:AlternateContent xmlns:mc="http://schemas.openxmlformats.org/markup-compatibility/2006">
              <mc:Choice xmlns:v="urn:schemas-microsoft-com:vml" Requires="v">
                <p:oleObj name="Equation" r:id="rId5" imgW="4178300" imgH="444500" progId="Equation.3">
                  <p:embed/>
                </p:oleObj>
              </mc:Choice>
              <mc:Fallback>
                <p:oleObj name="Equation" r:id="rId5" imgW="4178300" imgH="444500" progId="Equation.3">
                  <p:embed/>
                  <p:pic>
                    <p:nvPicPr>
                      <p:cNvPr id="55329" name="Object 33">
                        <a:extLst>
                          <a:ext uri="{FF2B5EF4-FFF2-40B4-BE49-F238E27FC236}">
                            <a16:creationId xmlns:a16="http://schemas.microsoft.com/office/drawing/2014/main" id="{7CE40DAF-8A44-45BD-A8FD-D4F782479E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950" y="2522414"/>
                        <a:ext cx="4178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4">
            <a:extLst>
              <a:ext uri="{FF2B5EF4-FFF2-40B4-BE49-F238E27FC236}">
                <a16:creationId xmlns:a16="http://schemas.microsoft.com/office/drawing/2014/main" id="{449477F0-D94F-4096-A7C9-BB7E38408B0A}"/>
              </a:ext>
            </a:extLst>
          </p:cNvPr>
          <p:cNvGraphicFramePr>
            <a:graphicFrameLocks noChangeAspect="1"/>
          </p:cNvGraphicFramePr>
          <p:nvPr>
            <p:extLst>
              <p:ext uri="{D42A27DB-BD31-4B8C-83A1-F6EECF244321}">
                <p14:modId xmlns:p14="http://schemas.microsoft.com/office/powerpoint/2010/main" val="2749082653"/>
              </p:ext>
            </p:extLst>
          </p:nvPr>
        </p:nvGraphicFramePr>
        <p:xfrm>
          <a:off x="4699000" y="2273176"/>
          <a:ext cx="3759200" cy="939800"/>
        </p:xfrm>
        <a:graphic>
          <a:graphicData uri="http://schemas.openxmlformats.org/presentationml/2006/ole">
            <mc:AlternateContent xmlns:mc="http://schemas.openxmlformats.org/markup-compatibility/2006">
              <mc:Choice xmlns:v="urn:schemas-microsoft-com:vml" Requires="v">
                <p:oleObj name="Equation" r:id="rId7" imgW="3759200" imgH="939800" progId="Equation.3">
                  <p:embed/>
                </p:oleObj>
              </mc:Choice>
              <mc:Fallback>
                <p:oleObj name="Equation" r:id="rId7" imgW="3759200" imgH="939800" progId="Equation.3">
                  <p:embed/>
                  <p:pic>
                    <p:nvPicPr>
                      <p:cNvPr id="55330" name="Object 34">
                        <a:extLst>
                          <a:ext uri="{FF2B5EF4-FFF2-40B4-BE49-F238E27FC236}">
                            <a16:creationId xmlns:a16="http://schemas.microsoft.com/office/drawing/2014/main" id="{A6BBC6F1-7ED4-4352-AC35-22494A8324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9000" y="2273176"/>
                        <a:ext cx="375920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38">
            <a:extLst>
              <a:ext uri="{FF2B5EF4-FFF2-40B4-BE49-F238E27FC236}">
                <a16:creationId xmlns:a16="http://schemas.microsoft.com/office/drawing/2014/main" id="{77562384-7C94-4E21-9F3D-941528BA5163}"/>
              </a:ext>
            </a:extLst>
          </p:cNvPr>
          <p:cNvSpPr>
            <a:spLocks noChangeArrowheads="1"/>
          </p:cNvSpPr>
          <p:nvPr/>
        </p:nvSpPr>
        <p:spPr bwMode="auto">
          <a:xfrm>
            <a:off x="942975" y="764704"/>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ea typeface="黑体" panose="02010609060101010101" pitchFamily="49" charset="-122"/>
              </a:rPr>
              <a:t>根据</a:t>
            </a:r>
            <a:r>
              <a:rPr kumimoji="1" lang="zh-CN" altLang="en-US" sz="2800" b="1">
                <a:solidFill>
                  <a:srgbClr val="0000FF"/>
                </a:solidFill>
                <a:latin typeface="黑体" panose="02010609060101010101" pitchFamily="49" charset="-122"/>
                <a:ea typeface="黑体" panose="02010609060101010101" pitchFamily="49" charset="-122"/>
              </a:rPr>
              <a:t>第六章定理</a:t>
            </a:r>
            <a:r>
              <a:rPr kumimoji="1" lang="zh-CN" altLang="en-US" sz="2800" b="1">
                <a:latin typeface="Times New Roman" panose="02020603050405020304" pitchFamily="18" charset="0"/>
                <a:ea typeface="黑体" panose="02010609060101010101" pitchFamily="49" charset="-122"/>
              </a:rPr>
              <a:t>知,</a:t>
            </a:r>
          </a:p>
        </p:txBody>
      </p:sp>
      <p:graphicFrame>
        <p:nvGraphicFramePr>
          <p:cNvPr id="10" name="Object 13">
            <a:extLst>
              <a:ext uri="{FF2B5EF4-FFF2-40B4-BE49-F238E27FC236}">
                <a16:creationId xmlns:a16="http://schemas.microsoft.com/office/drawing/2014/main" id="{1364175A-21A8-4576-A0BB-D3A3CF820BE2}"/>
              </a:ext>
            </a:extLst>
          </p:cNvPr>
          <p:cNvGraphicFramePr>
            <a:graphicFrameLocks noChangeAspect="1"/>
          </p:cNvGraphicFramePr>
          <p:nvPr>
            <p:extLst>
              <p:ext uri="{D42A27DB-BD31-4B8C-83A1-F6EECF244321}">
                <p14:modId xmlns:p14="http://schemas.microsoft.com/office/powerpoint/2010/main" val="3553427409"/>
              </p:ext>
            </p:extLst>
          </p:nvPr>
        </p:nvGraphicFramePr>
        <p:xfrm>
          <a:off x="8458200" y="2526167"/>
          <a:ext cx="2819400" cy="444500"/>
        </p:xfrm>
        <a:graphic>
          <a:graphicData uri="http://schemas.openxmlformats.org/presentationml/2006/ole">
            <mc:AlternateContent xmlns:mc="http://schemas.openxmlformats.org/markup-compatibility/2006">
              <mc:Choice xmlns:v="urn:schemas-microsoft-com:vml" Requires="v">
                <p:oleObj name="Equation" r:id="rId9" imgW="2819400" imgH="444500" progId="Equation.3">
                  <p:embed/>
                </p:oleObj>
              </mc:Choice>
              <mc:Fallback>
                <p:oleObj name="Equation" r:id="rId9" imgW="2819400" imgH="444500" progId="Equation.3">
                  <p:embed/>
                  <p:pic>
                    <p:nvPicPr>
                      <p:cNvPr id="9218" name="Object 13">
                        <a:extLst>
                          <a:ext uri="{FF2B5EF4-FFF2-40B4-BE49-F238E27FC236}">
                            <a16:creationId xmlns:a16="http://schemas.microsoft.com/office/drawing/2014/main" id="{33AC94EA-2D8C-45E8-8D24-B34D90EA43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58200" y="2526167"/>
                        <a:ext cx="2819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4">
            <a:extLst>
              <a:ext uri="{FF2B5EF4-FFF2-40B4-BE49-F238E27FC236}">
                <a16:creationId xmlns:a16="http://schemas.microsoft.com/office/drawing/2014/main" id="{4C7DB5AA-C596-4376-B09F-18DFFD4EABC3}"/>
              </a:ext>
            </a:extLst>
          </p:cNvPr>
          <p:cNvGraphicFramePr>
            <a:graphicFrameLocks noChangeAspect="1"/>
          </p:cNvGraphicFramePr>
          <p:nvPr>
            <p:extLst>
              <p:ext uri="{D42A27DB-BD31-4B8C-83A1-F6EECF244321}">
                <p14:modId xmlns:p14="http://schemas.microsoft.com/office/powerpoint/2010/main" val="2017978885"/>
              </p:ext>
            </p:extLst>
          </p:nvPr>
        </p:nvGraphicFramePr>
        <p:xfrm>
          <a:off x="990600" y="3284984"/>
          <a:ext cx="5588000" cy="914400"/>
        </p:xfrm>
        <a:graphic>
          <a:graphicData uri="http://schemas.openxmlformats.org/presentationml/2006/ole">
            <mc:AlternateContent xmlns:mc="http://schemas.openxmlformats.org/markup-compatibility/2006">
              <mc:Choice xmlns:v="urn:schemas-microsoft-com:vml" Requires="v">
                <p:oleObj name="Equation" r:id="rId11" imgW="5533920" imgH="857250" progId="Equation.3">
                  <p:embed/>
                </p:oleObj>
              </mc:Choice>
              <mc:Fallback>
                <p:oleObj name="Equation" r:id="rId11" imgW="5533920" imgH="857250" progId="Equation.3">
                  <p:embed/>
                  <p:pic>
                    <p:nvPicPr>
                      <p:cNvPr id="77838" name="Object 14">
                        <a:extLst>
                          <a:ext uri="{FF2B5EF4-FFF2-40B4-BE49-F238E27FC236}">
                            <a16:creationId xmlns:a16="http://schemas.microsoft.com/office/drawing/2014/main" id="{C1A31271-3D93-443C-A9DA-6DAC7047F2A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3284984"/>
                        <a:ext cx="558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6">
            <a:extLst>
              <a:ext uri="{FF2B5EF4-FFF2-40B4-BE49-F238E27FC236}">
                <a16:creationId xmlns:a16="http://schemas.microsoft.com/office/drawing/2014/main" id="{926C825F-A547-4B28-B31B-F169FE1037EC}"/>
              </a:ext>
            </a:extLst>
          </p:cNvPr>
          <p:cNvGraphicFramePr>
            <a:graphicFrameLocks noChangeAspect="1"/>
          </p:cNvGraphicFramePr>
          <p:nvPr>
            <p:extLst>
              <p:ext uri="{D42A27DB-BD31-4B8C-83A1-F6EECF244321}">
                <p14:modId xmlns:p14="http://schemas.microsoft.com/office/powerpoint/2010/main" val="2729586981"/>
              </p:ext>
            </p:extLst>
          </p:nvPr>
        </p:nvGraphicFramePr>
        <p:xfrm>
          <a:off x="910630" y="4869160"/>
          <a:ext cx="10579435" cy="1044000"/>
        </p:xfrm>
        <a:graphic>
          <a:graphicData uri="http://schemas.openxmlformats.org/presentationml/2006/ole">
            <mc:AlternateContent xmlns:mc="http://schemas.openxmlformats.org/markup-compatibility/2006">
              <mc:Choice xmlns:v="urn:schemas-microsoft-com:vml" Requires="v">
                <p:oleObj name="Equation" r:id="rId13" imgW="4622760" imgH="457200" progId="Equation.DSMT4">
                  <p:embed/>
                </p:oleObj>
              </mc:Choice>
              <mc:Fallback>
                <p:oleObj name="Equation" r:id="rId13" imgW="4622760" imgH="457200" progId="Equation.DSMT4">
                  <p:embed/>
                  <p:pic>
                    <p:nvPicPr>
                      <p:cNvPr id="77840" name="Object 16">
                        <a:extLst>
                          <a:ext uri="{FF2B5EF4-FFF2-40B4-BE49-F238E27FC236}">
                            <a16:creationId xmlns:a16="http://schemas.microsoft.com/office/drawing/2014/main" id="{B142389A-2AE5-49B6-BC53-A70B43928102}"/>
                          </a:ext>
                        </a:extLst>
                      </p:cNvPr>
                      <p:cNvPicPr>
                        <a:picLocks noChangeAspect="1" noChangeArrowheads="1"/>
                      </p:cNvPicPr>
                      <p:nvPr/>
                    </p:nvPicPr>
                    <p:blipFill>
                      <a:blip r:embed="rId14"/>
                      <a:srcRect/>
                      <a:stretch>
                        <a:fillRect/>
                      </a:stretch>
                    </p:blipFill>
                    <p:spPr bwMode="auto">
                      <a:xfrm>
                        <a:off x="910630" y="4869160"/>
                        <a:ext cx="10579435" cy="104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17">
            <a:extLst>
              <a:ext uri="{FF2B5EF4-FFF2-40B4-BE49-F238E27FC236}">
                <a16:creationId xmlns:a16="http://schemas.microsoft.com/office/drawing/2014/main" id="{2EE18576-C88F-44CB-8C13-73B741A6A53A}"/>
              </a:ext>
            </a:extLst>
          </p:cNvPr>
          <p:cNvSpPr txBox="1">
            <a:spLocks noChangeArrowheads="1"/>
          </p:cNvSpPr>
          <p:nvPr/>
        </p:nvSpPr>
        <p:spPr bwMode="auto">
          <a:xfrm>
            <a:off x="844985" y="5923090"/>
            <a:ext cx="1076669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        在实际中, 正态总体的方差常为未知, 所以我们常用 </a:t>
            </a:r>
            <a:r>
              <a:rPr kumimoji="1" lang="en-US" altLang="zh-CN" sz="2800" b="1" i="1" dirty="0">
                <a:latin typeface="Times New Roman" panose="02020603050405020304" pitchFamily="18" charset="0"/>
                <a:cs typeface="Times New Roman" panose="02020603050405020304" pitchFamily="18" charset="0"/>
              </a:rPr>
              <a:t>t</a:t>
            </a: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检验法来检验关于正态总体均值的检验问题.</a:t>
            </a:r>
            <a:endParaRPr kumimoji="1" lang="zh-CN" altLang="en-US" sz="2800" b="1" i="1" dirty="0">
              <a:latin typeface="Times New Roman" panose="02020603050405020304" pitchFamily="18" charset="0"/>
            </a:endParaRPr>
          </a:p>
        </p:txBody>
      </p:sp>
      <p:sp>
        <p:nvSpPr>
          <p:cNvPr id="14" name="Rectangle 21">
            <a:extLst>
              <a:ext uri="{FF2B5EF4-FFF2-40B4-BE49-F238E27FC236}">
                <a16:creationId xmlns:a16="http://schemas.microsoft.com/office/drawing/2014/main" id="{C91F7393-4060-4530-B3B9-1F2B2C69786B}"/>
              </a:ext>
            </a:extLst>
          </p:cNvPr>
          <p:cNvSpPr>
            <a:spLocks noChangeArrowheads="1"/>
          </p:cNvSpPr>
          <p:nvPr/>
        </p:nvSpPr>
        <p:spPr bwMode="auto">
          <a:xfrm>
            <a:off x="898979" y="4237417"/>
            <a:ext cx="716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Times New Roman" panose="02020603050405020304" pitchFamily="18" charset="0"/>
                <a:ea typeface="黑体" panose="02010609060101010101" pitchFamily="49" charset="-122"/>
              </a:rPr>
              <a:t>上述利用 </a:t>
            </a:r>
            <a:r>
              <a:rPr kumimoji="1" lang="en-US" altLang="zh-CN" sz="2800" b="1" i="1" dirty="0">
                <a:latin typeface="Times New Roman" panose="02020603050405020304" pitchFamily="18" charset="0"/>
                <a:cs typeface="Times New Roman" panose="02020603050405020304" pitchFamily="18" charset="0"/>
              </a:rPr>
              <a:t>t</a:t>
            </a:r>
            <a:r>
              <a:rPr kumimoji="1" lang="en-US" altLang="zh-CN" sz="2800" b="1" i="1" dirty="0">
                <a:latin typeface="Times New Roman" panose="02020603050405020304" pitchFamily="18" charset="0"/>
                <a:ea typeface="黑体" panose="02010609060101010101" pitchFamily="49" charset="-122"/>
              </a:rPr>
              <a:t> </a:t>
            </a:r>
            <a:r>
              <a:rPr kumimoji="1" lang="zh-CN" altLang="en-US" sz="2800" b="1" dirty="0">
                <a:latin typeface="Times New Roman" panose="02020603050405020304" pitchFamily="18" charset="0"/>
                <a:ea typeface="黑体" panose="02010609060101010101" pitchFamily="49" charset="-122"/>
              </a:rPr>
              <a:t>统计量得出的检验法称为</a:t>
            </a:r>
            <a:r>
              <a:rPr kumimoji="1" lang="en-US" altLang="zh-CN" sz="2800" b="1" i="1" dirty="0">
                <a:solidFill>
                  <a:srgbClr val="0000FF"/>
                </a:solidFill>
                <a:latin typeface="Times New Roman" panose="02020603050405020304" pitchFamily="18" charset="0"/>
                <a:ea typeface="黑体" panose="02010609060101010101" pitchFamily="49" charset="-122"/>
              </a:rPr>
              <a:t>t </a:t>
            </a:r>
            <a:r>
              <a:rPr kumimoji="1" lang="zh-CN" altLang="en-US" sz="2800" b="1" dirty="0">
                <a:solidFill>
                  <a:srgbClr val="0000FF"/>
                </a:solidFill>
                <a:latin typeface="黑体" panose="02010609060101010101" pitchFamily="49" charset="-122"/>
                <a:ea typeface="黑体" panose="02010609060101010101" pitchFamily="49" charset="-122"/>
              </a:rPr>
              <a:t>检验法</a:t>
            </a:r>
            <a:r>
              <a:rPr kumimoji="1" lang="zh-CN" altLang="en-US" sz="2800" b="1" dirty="0">
                <a:latin typeface="Times New Roman" panose="02020603050405020304" pitchFamily="18" charset="0"/>
                <a:ea typeface="黑体" panose="02010609060101010101" pitchFamily="49" charset="-122"/>
              </a:rPr>
              <a:t>.</a:t>
            </a:r>
          </a:p>
        </p:txBody>
      </p:sp>
    </p:spTree>
    <p:extLst>
      <p:ext uri="{BB962C8B-B14F-4D97-AF65-F5344CB8AC3E}">
        <p14:creationId xmlns:p14="http://schemas.microsoft.com/office/powerpoint/2010/main" val="41248418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矩形 17"/>
          <p:cNvSpPr/>
          <p:nvPr/>
        </p:nvSpPr>
        <p:spPr>
          <a:xfrm>
            <a:off x="3862958" y="182319"/>
            <a:ext cx="8316000" cy="510377"/>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
          <p:cNvSpPr/>
          <p:nvPr/>
        </p:nvSpPr>
        <p:spPr>
          <a:xfrm>
            <a:off x="20250" y="173083"/>
            <a:ext cx="4427925" cy="508270"/>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0973DD"/>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1" name="TextBox 130"/>
          <p:cNvSpPr txBox="1"/>
          <p:nvPr/>
        </p:nvSpPr>
        <p:spPr>
          <a:xfrm>
            <a:off x="406574" y="238506"/>
            <a:ext cx="3005951" cy="400110"/>
          </a:xfrm>
          <a:prstGeom prst="rect">
            <a:avLst/>
          </a:prstGeom>
          <a:noFill/>
        </p:spPr>
        <p:txBody>
          <a:bodyPr wrap="none" rtlCol="0">
            <a:spAutoFit/>
          </a:bodyPr>
          <a:lstStyle/>
          <a:p>
            <a:r>
              <a:rPr lang="zh-CN" altLang="en-US" sz="2000" dirty="0">
                <a:solidFill>
                  <a:schemeClr val="bg1"/>
                </a:solidFill>
                <a:latin typeface="微软雅黑" pitchFamily="34" charset="-122"/>
                <a:ea typeface="微软雅黑" pitchFamily="34" charset="-122"/>
                <a:sym typeface="Arial" pitchFamily="34" charset="0"/>
              </a:rPr>
              <a:t>正态总体参数的假设检验</a:t>
            </a:r>
            <a:endParaRPr lang="zh-CN" altLang="en-US" sz="1600" baseline="-3000" dirty="0">
              <a:solidFill>
                <a:schemeClr val="bg1"/>
              </a:solidFill>
              <a:latin typeface="微软雅黑" panose="020B0503020204020204" pitchFamily="34" charset="-122"/>
              <a:ea typeface="微软雅黑" panose="020B0503020204020204" pitchFamily="34" charset="-122"/>
              <a:sym typeface="Arial" pitchFamily="34" charset="0"/>
            </a:endParaRPr>
          </a:p>
        </p:txBody>
      </p:sp>
      <p:sp>
        <p:nvSpPr>
          <p:cNvPr id="132" name="TextBox 131"/>
          <p:cNvSpPr txBox="1"/>
          <p:nvPr/>
        </p:nvSpPr>
        <p:spPr>
          <a:xfrm>
            <a:off x="9839622" y="232212"/>
            <a:ext cx="2055371" cy="400110"/>
          </a:xfrm>
          <a:prstGeom prst="rect">
            <a:avLst/>
          </a:prstGeom>
          <a:noFill/>
        </p:spPr>
        <p:txBody>
          <a:bodyPr wrap="none" rtlCol="0">
            <a:spAutoFit/>
          </a:bodyPr>
          <a:lstStyle/>
          <a:p>
            <a:r>
              <a:rPr lang="zh-CN" altLang="en-US" sz="2000" dirty="0">
                <a:solidFill>
                  <a:srgbClr val="0973DD"/>
                </a:solidFill>
                <a:latin typeface="微软雅黑" pitchFamily="34" charset="-122"/>
                <a:ea typeface="微软雅黑" pitchFamily="34" charset="-122"/>
                <a:sym typeface="Arial" pitchFamily="34" charset="0"/>
              </a:rPr>
              <a:t>第八章 假设检验</a:t>
            </a:r>
            <a:endParaRPr lang="zh-CN" altLang="en-US" sz="1100" baseline="-3000" dirty="0">
              <a:solidFill>
                <a:srgbClr val="0973DD"/>
              </a:solidFill>
              <a:latin typeface="微软雅黑" panose="020B0503020204020204" pitchFamily="34" charset="-122"/>
              <a:ea typeface="微软雅黑" panose="020B0503020204020204" pitchFamily="34" charset="-122"/>
              <a:sym typeface="Arial" pitchFamily="34" charset="0"/>
            </a:endParaRPr>
          </a:p>
        </p:txBody>
      </p:sp>
      <p:sp>
        <p:nvSpPr>
          <p:cNvPr id="6" name="Text Box 13">
            <a:extLst>
              <a:ext uri="{FF2B5EF4-FFF2-40B4-BE49-F238E27FC236}">
                <a16:creationId xmlns:a16="http://schemas.microsoft.com/office/drawing/2014/main" id="{12C37C41-8288-4386-9157-2A8A61328CF9}"/>
              </a:ext>
            </a:extLst>
          </p:cNvPr>
          <p:cNvSpPr txBox="1">
            <a:spLocks noChangeArrowheads="1"/>
          </p:cNvSpPr>
          <p:nvPr/>
        </p:nvSpPr>
        <p:spPr bwMode="auto">
          <a:xfrm>
            <a:off x="966465" y="781968"/>
            <a:ext cx="9953277"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Times New Roman" panose="02020603050405020304" pitchFamily="18" charset="0"/>
              </a:rPr>
              <a:t>         某种电子元件的寿命</a:t>
            </a:r>
            <a:r>
              <a:rPr kumimoji="1" lang="en-US" altLang="zh-CN" sz="2800" b="1" i="1" dirty="0">
                <a:latin typeface="Times New Roman" panose="02020603050405020304" pitchFamily="18" charset="0"/>
                <a:cs typeface="Times New Roman" panose="02020603050405020304" pitchFamily="18" charset="0"/>
              </a:rPr>
              <a:t>X</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以小时计)服从正态分布,           </a:t>
            </a:r>
            <a:r>
              <a:rPr kumimoji="1" lang="zh-CN" altLang="en-US" sz="2800" b="1" dirty="0">
                <a:latin typeface="Times New Roman" panose="02020603050405020304" pitchFamily="18" charset="0"/>
                <a:sym typeface="Math1" pitchFamily="2" charset="2"/>
              </a:rPr>
              <a:t>均为未知. 现</a:t>
            </a:r>
            <a:r>
              <a:rPr kumimoji="1" lang="zh-CN" altLang="en-US" sz="2800" b="1" dirty="0">
                <a:latin typeface="Times New Roman" panose="02020603050405020304" pitchFamily="18" charset="0"/>
              </a:rPr>
              <a:t>测得16只元件的寿命如下:</a:t>
            </a:r>
          </a:p>
        </p:txBody>
      </p:sp>
      <p:graphicFrame>
        <p:nvGraphicFramePr>
          <p:cNvPr id="7" name="Object 14">
            <a:extLst>
              <a:ext uri="{FF2B5EF4-FFF2-40B4-BE49-F238E27FC236}">
                <a16:creationId xmlns:a16="http://schemas.microsoft.com/office/drawing/2014/main" id="{CBFD1E69-FE73-46DB-A9C0-15B6F01B301C}"/>
              </a:ext>
            </a:extLst>
          </p:cNvPr>
          <p:cNvGraphicFramePr>
            <a:graphicFrameLocks noChangeAspect="1"/>
          </p:cNvGraphicFramePr>
          <p:nvPr>
            <p:extLst>
              <p:ext uri="{D42A27DB-BD31-4B8C-83A1-F6EECF244321}">
                <p14:modId xmlns:p14="http://schemas.microsoft.com/office/powerpoint/2010/main" val="310091472"/>
              </p:ext>
            </p:extLst>
          </p:nvPr>
        </p:nvGraphicFramePr>
        <p:xfrm>
          <a:off x="2010749" y="1933161"/>
          <a:ext cx="6604000" cy="939800"/>
        </p:xfrm>
        <a:graphic>
          <a:graphicData uri="http://schemas.openxmlformats.org/presentationml/2006/ole">
            <mc:AlternateContent xmlns:mc="http://schemas.openxmlformats.org/markup-compatibility/2006">
              <mc:Choice xmlns:v="urn:schemas-microsoft-com:vml" Requires="v">
                <p:oleObj name="Equation" r:id="rId3" imgW="6604000" imgH="939800" progId="Equation.3">
                  <p:embed/>
                </p:oleObj>
              </mc:Choice>
              <mc:Fallback>
                <p:oleObj name="Equation" r:id="rId3" imgW="6604000" imgH="939800" progId="Equation.3">
                  <p:embed/>
                  <p:pic>
                    <p:nvPicPr>
                      <p:cNvPr id="11267" name="Object 14">
                        <a:extLst>
                          <a:ext uri="{FF2B5EF4-FFF2-40B4-BE49-F238E27FC236}">
                            <a16:creationId xmlns:a16="http://schemas.microsoft.com/office/drawing/2014/main" id="{5E5CB4AB-8668-49DB-AB67-0493E7B0E2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0749" y="1933161"/>
                        <a:ext cx="6604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5">
            <a:extLst>
              <a:ext uri="{FF2B5EF4-FFF2-40B4-BE49-F238E27FC236}">
                <a16:creationId xmlns:a16="http://schemas.microsoft.com/office/drawing/2014/main" id="{DB8E19B9-7FD0-4215-AD9A-8AABFCF25FD7}"/>
              </a:ext>
            </a:extLst>
          </p:cNvPr>
          <p:cNvSpPr txBox="1">
            <a:spLocks noChangeArrowheads="1"/>
          </p:cNvSpPr>
          <p:nvPr/>
        </p:nvSpPr>
        <p:spPr bwMode="auto">
          <a:xfrm>
            <a:off x="972815" y="2892286"/>
            <a:ext cx="7786687"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b="1" dirty="0">
                <a:latin typeface="Times New Roman" panose="02020603050405020304" pitchFamily="18" charset="0"/>
              </a:rPr>
              <a:t>问是否有理由认为元件的平均寿命大于225(小时)?</a:t>
            </a:r>
          </a:p>
        </p:txBody>
      </p:sp>
      <p:graphicFrame>
        <p:nvGraphicFramePr>
          <p:cNvPr id="9" name="Object 16">
            <a:extLst>
              <a:ext uri="{FF2B5EF4-FFF2-40B4-BE49-F238E27FC236}">
                <a16:creationId xmlns:a16="http://schemas.microsoft.com/office/drawing/2014/main" id="{A6863FCC-EBD0-4930-889D-6100A44D7EF9}"/>
              </a:ext>
            </a:extLst>
          </p:cNvPr>
          <p:cNvGraphicFramePr>
            <a:graphicFrameLocks noChangeAspect="1"/>
          </p:cNvGraphicFramePr>
          <p:nvPr>
            <p:extLst>
              <p:ext uri="{D42A27DB-BD31-4B8C-83A1-F6EECF244321}">
                <p14:modId xmlns:p14="http://schemas.microsoft.com/office/powerpoint/2010/main" val="1614763432"/>
              </p:ext>
            </p:extLst>
          </p:nvPr>
        </p:nvGraphicFramePr>
        <p:xfrm>
          <a:off x="9345203" y="838032"/>
          <a:ext cx="787400" cy="469900"/>
        </p:xfrm>
        <a:graphic>
          <a:graphicData uri="http://schemas.openxmlformats.org/presentationml/2006/ole">
            <mc:AlternateContent xmlns:mc="http://schemas.openxmlformats.org/markup-compatibility/2006">
              <mc:Choice xmlns:v="urn:schemas-microsoft-com:vml" Requires="v">
                <p:oleObj name="Equation" r:id="rId5" imgW="787400" imgH="469900" progId="Equation.3">
                  <p:embed/>
                </p:oleObj>
              </mc:Choice>
              <mc:Fallback>
                <p:oleObj name="Equation" r:id="rId5" imgW="787400" imgH="469900" progId="Equation.3">
                  <p:embed/>
                  <p:pic>
                    <p:nvPicPr>
                      <p:cNvPr id="11269" name="Object 16">
                        <a:extLst>
                          <a:ext uri="{FF2B5EF4-FFF2-40B4-BE49-F238E27FC236}">
                            <a16:creationId xmlns:a16="http://schemas.microsoft.com/office/drawing/2014/main" id="{18EB3B5E-ADD7-4B7E-92AE-5F64ACACF9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45203" y="838032"/>
                        <a:ext cx="787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17">
            <a:extLst>
              <a:ext uri="{FF2B5EF4-FFF2-40B4-BE49-F238E27FC236}">
                <a16:creationId xmlns:a16="http://schemas.microsoft.com/office/drawing/2014/main" id="{BA9F4D52-A36A-4DDB-95B5-7DD233B0925E}"/>
              </a:ext>
            </a:extLst>
          </p:cNvPr>
          <p:cNvSpPr>
            <a:spLocks noChangeArrowheads="1"/>
          </p:cNvSpPr>
          <p:nvPr/>
        </p:nvSpPr>
        <p:spPr bwMode="auto">
          <a:xfrm>
            <a:off x="910902" y="813718"/>
            <a:ext cx="213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黑体" panose="02010609060101010101" pitchFamily="49" charset="-122"/>
                <a:ea typeface="黑体" panose="02010609060101010101" pitchFamily="49" charset="-122"/>
              </a:rPr>
              <a:t>例</a:t>
            </a:r>
            <a:r>
              <a:rPr kumimoji="1" lang="en-US" altLang="zh-CN" sz="2800" b="1" dirty="0">
                <a:latin typeface="Times New Roman" panose="02020603050405020304" pitchFamily="18" charset="0"/>
                <a:ea typeface="黑体" panose="02010609060101010101" pitchFamily="49" charset="-122"/>
              </a:rPr>
              <a:t>2</a:t>
            </a:r>
            <a:endParaRPr kumimoji="1" lang="zh-CN" altLang="en-US" sz="2800" b="1" dirty="0">
              <a:latin typeface="Times New Roman" panose="02020603050405020304" pitchFamily="18" charset="0"/>
              <a:ea typeface="黑体" panose="02010609060101010101" pitchFamily="49" charset="-122"/>
            </a:endParaRPr>
          </a:p>
        </p:txBody>
      </p:sp>
      <p:sp>
        <p:nvSpPr>
          <p:cNvPr id="11" name="Text Box 18">
            <a:extLst>
              <a:ext uri="{FF2B5EF4-FFF2-40B4-BE49-F238E27FC236}">
                <a16:creationId xmlns:a16="http://schemas.microsoft.com/office/drawing/2014/main" id="{F8B9CCB1-D1F3-4BCF-96F4-FB9EF35C83E9}"/>
              </a:ext>
            </a:extLst>
          </p:cNvPr>
          <p:cNvSpPr txBox="1">
            <a:spLocks noChangeArrowheads="1"/>
          </p:cNvSpPr>
          <p:nvPr/>
        </p:nvSpPr>
        <p:spPr bwMode="auto">
          <a:xfrm>
            <a:off x="910902" y="3649523"/>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12" name="Object 19">
            <a:extLst>
              <a:ext uri="{FF2B5EF4-FFF2-40B4-BE49-F238E27FC236}">
                <a16:creationId xmlns:a16="http://schemas.microsoft.com/office/drawing/2014/main" id="{08CF59DD-CA05-4B41-BFF5-2A318C578218}"/>
              </a:ext>
            </a:extLst>
          </p:cNvPr>
          <p:cNvGraphicFramePr>
            <a:graphicFrameLocks noChangeAspect="1"/>
          </p:cNvGraphicFramePr>
          <p:nvPr>
            <p:extLst>
              <p:ext uri="{D42A27DB-BD31-4B8C-83A1-F6EECF244321}">
                <p14:modId xmlns:p14="http://schemas.microsoft.com/office/powerpoint/2010/main" val="860514549"/>
              </p:ext>
            </p:extLst>
          </p:nvPr>
        </p:nvGraphicFramePr>
        <p:xfrm>
          <a:off x="4727054" y="3727973"/>
          <a:ext cx="4864100" cy="431800"/>
        </p:xfrm>
        <a:graphic>
          <a:graphicData uri="http://schemas.openxmlformats.org/presentationml/2006/ole">
            <mc:AlternateContent xmlns:mc="http://schemas.openxmlformats.org/markup-compatibility/2006">
              <mc:Choice xmlns:v="urn:schemas-microsoft-com:vml" Requires="v">
                <p:oleObj name="Equation" r:id="rId7" imgW="4864100" imgH="431800" progId="Equation.3">
                  <p:embed/>
                </p:oleObj>
              </mc:Choice>
              <mc:Fallback>
                <p:oleObj name="Equation" r:id="rId7" imgW="4864100" imgH="431800" progId="Equation.3">
                  <p:embed/>
                  <p:pic>
                    <p:nvPicPr>
                      <p:cNvPr id="96275" name="Object 19">
                        <a:extLst>
                          <a:ext uri="{FF2B5EF4-FFF2-40B4-BE49-F238E27FC236}">
                            <a16:creationId xmlns:a16="http://schemas.microsoft.com/office/drawing/2014/main" id="{EC822EFF-3AEF-4559-99F3-54F3B66301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7054" y="3727973"/>
                        <a:ext cx="4864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20">
            <a:extLst>
              <a:ext uri="{FF2B5EF4-FFF2-40B4-BE49-F238E27FC236}">
                <a16:creationId xmlns:a16="http://schemas.microsoft.com/office/drawing/2014/main" id="{99196965-5A42-4401-85AD-CF3EBCE78877}"/>
              </a:ext>
            </a:extLst>
          </p:cNvPr>
          <p:cNvSpPr txBox="1">
            <a:spLocks noChangeArrowheads="1"/>
          </p:cNvSpPr>
          <p:nvPr/>
        </p:nvSpPr>
        <p:spPr bwMode="auto">
          <a:xfrm>
            <a:off x="1596702" y="3662223"/>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依题意需检验假设</a:t>
            </a:r>
          </a:p>
        </p:txBody>
      </p:sp>
      <p:graphicFrame>
        <p:nvGraphicFramePr>
          <p:cNvPr id="14" name="Object 22">
            <a:extLst>
              <a:ext uri="{FF2B5EF4-FFF2-40B4-BE49-F238E27FC236}">
                <a16:creationId xmlns:a16="http://schemas.microsoft.com/office/drawing/2014/main" id="{4E5FC058-97D6-4E1F-9DA6-C8ABCC29BD80}"/>
              </a:ext>
            </a:extLst>
          </p:cNvPr>
          <p:cNvGraphicFramePr>
            <a:graphicFrameLocks noChangeAspect="1"/>
          </p:cNvGraphicFramePr>
          <p:nvPr>
            <p:extLst>
              <p:ext uri="{D42A27DB-BD31-4B8C-83A1-F6EECF244321}">
                <p14:modId xmlns:p14="http://schemas.microsoft.com/office/powerpoint/2010/main" val="699699907"/>
              </p:ext>
            </p:extLst>
          </p:nvPr>
        </p:nvGraphicFramePr>
        <p:xfrm>
          <a:off x="999980" y="4391114"/>
          <a:ext cx="1930400" cy="406400"/>
        </p:xfrm>
        <a:graphic>
          <a:graphicData uri="http://schemas.openxmlformats.org/presentationml/2006/ole">
            <mc:AlternateContent xmlns:mc="http://schemas.openxmlformats.org/markup-compatibility/2006">
              <mc:Choice xmlns:v="urn:schemas-microsoft-com:vml" Requires="v">
                <p:oleObj name="Equation" r:id="rId9" imgW="1930400" imgH="406400" progId="Equation.3">
                  <p:embed/>
                </p:oleObj>
              </mc:Choice>
              <mc:Fallback>
                <p:oleObj name="Equation" r:id="rId9" imgW="1930400" imgH="406400" progId="Equation.3">
                  <p:embed/>
                  <p:pic>
                    <p:nvPicPr>
                      <p:cNvPr id="96278" name="Object 22">
                        <a:extLst>
                          <a:ext uri="{FF2B5EF4-FFF2-40B4-BE49-F238E27FC236}">
                            <a16:creationId xmlns:a16="http://schemas.microsoft.com/office/drawing/2014/main" id="{F533DBCB-7686-40DD-9822-916864AAE2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9980" y="4391114"/>
                        <a:ext cx="1930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3">
            <a:extLst>
              <a:ext uri="{FF2B5EF4-FFF2-40B4-BE49-F238E27FC236}">
                <a16:creationId xmlns:a16="http://schemas.microsoft.com/office/drawing/2014/main" id="{7AB8FCD9-6AAF-43B1-8EA3-6AA6D123997F}"/>
              </a:ext>
            </a:extLst>
          </p:cNvPr>
          <p:cNvGraphicFramePr>
            <a:graphicFrameLocks noChangeAspect="1"/>
          </p:cNvGraphicFramePr>
          <p:nvPr>
            <p:extLst>
              <p:ext uri="{D42A27DB-BD31-4B8C-83A1-F6EECF244321}">
                <p14:modId xmlns:p14="http://schemas.microsoft.com/office/powerpoint/2010/main" val="4290311821"/>
              </p:ext>
            </p:extLst>
          </p:nvPr>
        </p:nvGraphicFramePr>
        <p:xfrm>
          <a:off x="2981180" y="4426039"/>
          <a:ext cx="1016000" cy="368300"/>
        </p:xfrm>
        <a:graphic>
          <a:graphicData uri="http://schemas.openxmlformats.org/presentationml/2006/ole">
            <mc:AlternateContent xmlns:mc="http://schemas.openxmlformats.org/markup-compatibility/2006">
              <mc:Choice xmlns:v="urn:schemas-microsoft-com:vml" Requires="v">
                <p:oleObj name="Equation" r:id="rId11" imgW="1016000" imgH="368300" progId="Equation.3">
                  <p:embed/>
                </p:oleObj>
              </mc:Choice>
              <mc:Fallback>
                <p:oleObj name="Equation" r:id="rId11" imgW="1016000" imgH="368300" progId="Equation.3">
                  <p:embed/>
                  <p:pic>
                    <p:nvPicPr>
                      <p:cNvPr id="96279" name="Object 23">
                        <a:extLst>
                          <a:ext uri="{FF2B5EF4-FFF2-40B4-BE49-F238E27FC236}">
                            <a16:creationId xmlns:a16="http://schemas.microsoft.com/office/drawing/2014/main" id="{B41FDD28-CA32-4F01-85C3-786967F045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1180" y="4426039"/>
                        <a:ext cx="101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4">
            <a:extLst>
              <a:ext uri="{FF2B5EF4-FFF2-40B4-BE49-F238E27FC236}">
                <a16:creationId xmlns:a16="http://schemas.microsoft.com/office/drawing/2014/main" id="{DC2992EE-5260-401F-8AE9-BD49EA32601E}"/>
              </a:ext>
            </a:extLst>
          </p:cNvPr>
          <p:cNvGraphicFramePr>
            <a:graphicFrameLocks noChangeAspect="1"/>
          </p:cNvGraphicFramePr>
          <p:nvPr>
            <p:extLst>
              <p:ext uri="{D42A27DB-BD31-4B8C-83A1-F6EECF244321}">
                <p14:modId xmlns:p14="http://schemas.microsoft.com/office/powerpoint/2010/main" val="310078585"/>
              </p:ext>
            </p:extLst>
          </p:nvPr>
        </p:nvGraphicFramePr>
        <p:xfrm>
          <a:off x="4262292" y="4426039"/>
          <a:ext cx="1511300" cy="368300"/>
        </p:xfrm>
        <a:graphic>
          <a:graphicData uri="http://schemas.openxmlformats.org/presentationml/2006/ole">
            <mc:AlternateContent xmlns:mc="http://schemas.openxmlformats.org/markup-compatibility/2006">
              <mc:Choice xmlns:v="urn:schemas-microsoft-com:vml" Requires="v">
                <p:oleObj name="Equation" r:id="rId13" imgW="1511300" imgH="368300" progId="Equation.3">
                  <p:embed/>
                </p:oleObj>
              </mc:Choice>
              <mc:Fallback>
                <p:oleObj name="Equation" r:id="rId13" imgW="1511300" imgH="368300" progId="Equation.3">
                  <p:embed/>
                  <p:pic>
                    <p:nvPicPr>
                      <p:cNvPr id="96280" name="Object 24">
                        <a:extLst>
                          <a:ext uri="{FF2B5EF4-FFF2-40B4-BE49-F238E27FC236}">
                            <a16:creationId xmlns:a16="http://schemas.microsoft.com/office/drawing/2014/main" id="{ADD10D60-3BD6-49D4-BF63-C7C4F67BCAA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2292" y="4426039"/>
                        <a:ext cx="1511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5">
            <a:extLst>
              <a:ext uri="{FF2B5EF4-FFF2-40B4-BE49-F238E27FC236}">
                <a16:creationId xmlns:a16="http://schemas.microsoft.com/office/drawing/2014/main" id="{53C7F2F4-B9E3-4444-8CCC-46975251D0A2}"/>
              </a:ext>
            </a:extLst>
          </p:cNvPr>
          <p:cNvGraphicFramePr>
            <a:graphicFrameLocks noChangeAspect="1"/>
          </p:cNvGraphicFramePr>
          <p:nvPr>
            <p:extLst>
              <p:ext uri="{D42A27DB-BD31-4B8C-83A1-F6EECF244321}">
                <p14:modId xmlns:p14="http://schemas.microsoft.com/office/powerpoint/2010/main" val="3872970544"/>
              </p:ext>
            </p:extLst>
          </p:nvPr>
        </p:nvGraphicFramePr>
        <p:xfrm>
          <a:off x="6029180" y="4411752"/>
          <a:ext cx="1790700" cy="368300"/>
        </p:xfrm>
        <a:graphic>
          <a:graphicData uri="http://schemas.openxmlformats.org/presentationml/2006/ole">
            <mc:AlternateContent xmlns:mc="http://schemas.openxmlformats.org/markup-compatibility/2006">
              <mc:Choice xmlns:v="urn:schemas-microsoft-com:vml" Requires="v">
                <p:oleObj name="Equation" r:id="rId15" imgW="1790700" imgH="368300" progId="Equation.3">
                  <p:embed/>
                </p:oleObj>
              </mc:Choice>
              <mc:Fallback>
                <p:oleObj name="Equation" r:id="rId15" imgW="1790700" imgH="368300" progId="Equation.3">
                  <p:embed/>
                  <p:pic>
                    <p:nvPicPr>
                      <p:cNvPr id="96281" name="Object 25">
                        <a:extLst>
                          <a:ext uri="{FF2B5EF4-FFF2-40B4-BE49-F238E27FC236}">
                            <a16:creationId xmlns:a16="http://schemas.microsoft.com/office/drawing/2014/main" id="{15C834A2-0B99-4EBD-A179-A85FDA0A453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29180" y="4411752"/>
                        <a:ext cx="1790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39">
            <a:extLst>
              <a:ext uri="{FF2B5EF4-FFF2-40B4-BE49-F238E27FC236}">
                <a16:creationId xmlns:a16="http://schemas.microsoft.com/office/drawing/2014/main" id="{7359F62B-6C23-48CF-9FE1-01154DF4BFAC}"/>
              </a:ext>
            </a:extLst>
          </p:cNvPr>
          <p:cNvSpPr txBox="1">
            <a:spLocks noChangeArrowheads="1"/>
          </p:cNvSpPr>
          <p:nvPr/>
        </p:nvSpPr>
        <p:spPr bwMode="auto">
          <a:xfrm>
            <a:off x="905849" y="5126832"/>
            <a:ext cx="2209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rPr>
              <a:t>查表得</a:t>
            </a:r>
          </a:p>
        </p:txBody>
      </p:sp>
      <p:graphicFrame>
        <p:nvGraphicFramePr>
          <p:cNvPr id="19" name="Object 40">
            <a:extLst>
              <a:ext uri="{FF2B5EF4-FFF2-40B4-BE49-F238E27FC236}">
                <a16:creationId xmlns:a16="http://schemas.microsoft.com/office/drawing/2014/main" id="{45AB3BBC-2611-484A-901D-588AC06FF174}"/>
              </a:ext>
            </a:extLst>
          </p:cNvPr>
          <p:cNvGraphicFramePr>
            <a:graphicFrameLocks noChangeAspect="1"/>
          </p:cNvGraphicFramePr>
          <p:nvPr>
            <p:extLst>
              <p:ext uri="{D42A27DB-BD31-4B8C-83A1-F6EECF244321}">
                <p14:modId xmlns:p14="http://schemas.microsoft.com/office/powerpoint/2010/main" val="3195224797"/>
              </p:ext>
            </p:extLst>
          </p:nvPr>
        </p:nvGraphicFramePr>
        <p:xfrm>
          <a:off x="2732640" y="5170977"/>
          <a:ext cx="2451100" cy="431800"/>
        </p:xfrm>
        <a:graphic>
          <a:graphicData uri="http://schemas.openxmlformats.org/presentationml/2006/ole">
            <mc:AlternateContent xmlns:mc="http://schemas.openxmlformats.org/markup-compatibility/2006">
              <mc:Choice xmlns:v="urn:schemas-microsoft-com:vml" Requires="v">
                <p:oleObj name="Equation" r:id="rId17" imgW="2451100" imgH="431800" progId="Equation.3">
                  <p:embed/>
                </p:oleObj>
              </mc:Choice>
              <mc:Fallback>
                <p:oleObj name="Equation" r:id="rId17" imgW="2451100" imgH="431800" progId="Equation.3">
                  <p:embed/>
                  <p:pic>
                    <p:nvPicPr>
                      <p:cNvPr id="86056" name="Object 40">
                        <a:extLst>
                          <a:ext uri="{FF2B5EF4-FFF2-40B4-BE49-F238E27FC236}">
                            <a16:creationId xmlns:a16="http://schemas.microsoft.com/office/drawing/2014/main" id="{70AB3CC5-82E2-4F53-8714-BCA4ACBE79D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32640" y="5170977"/>
                        <a:ext cx="2451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41">
            <a:extLst>
              <a:ext uri="{FF2B5EF4-FFF2-40B4-BE49-F238E27FC236}">
                <a16:creationId xmlns:a16="http://schemas.microsoft.com/office/drawing/2014/main" id="{0A236DB5-3BEE-42D7-8355-2BC6172F587A}"/>
              </a:ext>
            </a:extLst>
          </p:cNvPr>
          <p:cNvGraphicFramePr>
            <a:graphicFrameLocks noChangeAspect="1"/>
          </p:cNvGraphicFramePr>
          <p:nvPr>
            <p:extLst>
              <p:ext uri="{D42A27DB-BD31-4B8C-83A1-F6EECF244321}">
                <p14:modId xmlns:p14="http://schemas.microsoft.com/office/powerpoint/2010/main" val="3339278699"/>
              </p:ext>
            </p:extLst>
          </p:nvPr>
        </p:nvGraphicFramePr>
        <p:xfrm>
          <a:off x="5569503" y="4866631"/>
          <a:ext cx="3167062" cy="1044575"/>
        </p:xfrm>
        <a:graphic>
          <a:graphicData uri="http://schemas.openxmlformats.org/presentationml/2006/ole">
            <mc:AlternateContent xmlns:mc="http://schemas.openxmlformats.org/markup-compatibility/2006">
              <mc:Choice xmlns:v="urn:schemas-microsoft-com:vml" Requires="v">
                <p:oleObj name="Equation" r:id="rId19" imgW="1270000" imgH="419100" progId="Equation.DSMT4">
                  <p:embed/>
                </p:oleObj>
              </mc:Choice>
              <mc:Fallback>
                <p:oleObj name="Equation" r:id="rId19" imgW="1270000" imgH="419100" progId="Equation.DSMT4">
                  <p:embed/>
                  <p:pic>
                    <p:nvPicPr>
                      <p:cNvPr id="86057" name="Object 41">
                        <a:extLst>
                          <a:ext uri="{FF2B5EF4-FFF2-40B4-BE49-F238E27FC236}">
                            <a16:creationId xmlns:a16="http://schemas.microsoft.com/office/drawing/2014/main" id="{9A092001-7FD0-43A9-9250-B29DF6AA7E1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69503" y="4866631"/>
                        <a:ext cx="3167062"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43">
            <a:extLst>
              <a:ext uri="{FF2B5EF4-FFF2-40B4-BE49-F238E27FC236}">
                <a16:creationId xmlns:a16="http://schemas.microsoft.com/office/drawing/2014/main" id="{53ED3210-4D68-4F3E-85DE-04B3C654D379}"/>
              </a:ext>
            </a:extLst>
          </p:cNvPr>
          <p:cNvGraphicFramePr>
            <a:graphicFrameLocks noChangeAspect="1"/>
          </p:cNvGraphicFramePr>
          <p:nvPr>
            <p:extLst>
              <p:ext uri="{D42A27DB-BD31-4B8C-83A1-F6EECF244321}">
                <p14:modId xmlns:p14="http://schemas.microsoft.com/office/powerpoint/2010/main" val="445586100"/>
              </p:ext>
            </p:extLst>
          </p:nvPr>
        </p:nvGraphicFramePr>
        <p:xfrm>
          <a:off x="971165" y="6016156"/>
          <a:ext cx="7683500" cy="444500"/>
        </p:xfrm>
        <a:graphic>
          <a:graphicData uri="http://schemas.openxmlformats.org/presentationml/2006/ole">
            <mc:AlternateContent xmlns:mc="http://schemas.openxmlformats.org/markup-compatibility/2006">
              <mc:Choice xmlns:v="urn:schemas-microsoft-com:vml" Requires="v">
                <p:oleObj name="Equation" r:id="rId21" imgW="7683500" imgH="444500" progId="Equation.3">
                  <p:embed/>
                </p:oleObj>
              </mc:Choice>
              <mc:Fallback>
                <p:oleObj name="Equation" r:id="rId21" imgW="7683500" imgH="444500" progId="Equation.3">
                  <p:embed/>
                  <p:pic>
                    <p:nvPicPr>
                      <p:cNvPr id="86059" name="Object 43">
                        <a:extLst>
                          <a:ext uri="{FF2B5EF4-FFF2-40B4-BE49-F238E27FC236}">
                            <a16:creationId xmlns:a16="http://schemas.microsoft.com/office/drawing/2014/main" id="{28A8E6A7-C41E-40D7-A2D9-7FD54B34FB5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71165" y="6016156"/>
                        <a:ext cx="76835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82788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3" grpId="0" autoUpdateAnimBg="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87138665ec422383edfd8ce158a4a3ff3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1419</TotalTime>
  <Words>1401</Words>
  <Application>Microsoft Office PowerPoint</Application>
  <PresentationFormat>自定义</PresentationFormat>
  <Paragraphs>195</Paragraphs>
  <Slides>33</Slides>
  <Notes>33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4" baseType="lpstr">
      <vt:lpstr>Arial Unicode MS</vt:lpstr>
      <vt:lpstr>黑体</vt:lpstr>
      <vt:lpstr>宋体</vt:lpstr>
      <vt:lpstr>微软雅黑</vt:lpstr>
      <vt:lpstr>Arial</vt:lpstr>
      <vt:lpstr>Calibri</vt:lpstr>
      <vt:lpstr>Times New Roman</vt:lpstr>
      <vt:lpstr>Wingdings</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新员工入职培训手册PPT模板</dc:title>
  <dc:subject> </dc:subject>
  <dc:creator>极简办公</dc:creator>
  <cp:keywords>www.jjppt.com</cp:keywords>
  <dc:description>www.jjppt.com</dc:description>
  <cp:lastModifiedBy>user</cp:lastModifiedBy>
  <cp:revision>43</cp:revision>
  <cp:lastPrinted>2023-05-19T06:46:44Z</cp:lastPrinted>
  <dcterms:created xsi:type="dcterms:W3CDTF">2016-05-19T10:28:42Z</dcterms:created>
  <dcterms:modified xsi:type="dcterms:W3CDTF">2023-05-19T06:48:10Z</dcterms:modified>
  <cp:category> </cp:category>
  <cp:contentStatus> </cp:contentStatus>
  <cp:version>1</cp:version>
</cp:coreProperties>
</file>