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6" r:id="rId4"/>
  </p:sldMasterIdLst>
  <p:notesMasterIdLst>
    <p:notesMasterId r:id="rId78"/>
  </p:notesMasterIdLst>
  <p:handoutMasterIdLst>
    <p:handoutMasterId r:id="rId79"/>
  </p:handoutMasterIdLst>
  <p:sldIdLst>
    <p:sldId id="515" r:id="rId5"/>
    <p:sldId id="608" r:id="rId6"/>
    <p:sldId id="605" r:id="rId7"/>
    <p:sldId id="606" r:id="rId8"/>
    <p:sldId id="603" r:id="rId9"/>
    <p:sldId id="610" r:id="rId10"/>
    <p:sldId id="612" r:id="rId11"/>
    <p:sldId id="604" r:id="rId12"/>
    <p:sldId id="514" r:id="rId13"/>
    <p:sldId id="861" r:id="rId14"/>
    <p:sldId id="863" r:id="rId15"/>
    <p:sldId id="660" r:id="rId16"/>
    <p:sldId id="663" r:id="rId17"/>
    <p:sldId id="664" r:id="rId18"/>
    <p:sldId id="668" r:id="rId19"/>
    <p:sldId id="662" r:id="rId20"/>
    <p:sldId id="666" r:id="rId21"/>
    <p:sldId id="661" r:id="rId22"/>
    <p:sldId id="511" r:id="rId23"/>
    <p:sldId id="517" r:id="rId24"/>
    <p:sldId id="721" r:id="rId25"/>
    <p:sldId id="769" r:id="rId26"/>
    <p:sldId id="767" r:id="rId27"/>
    <p:sldId id="768" r:id="rId28"/>
    <p:sldId id="766" r:id="rId29"/>
    <p:sldId id="722" r:id="rId30"/>
    <p:sldId id="723" r:id="rId31"/>
    <p:sldId id="765" r:id="rId32"/>
    <p:sldId id="763" r:id="rId33"/>
    <p:sldId id="764" r:id="rId34"/>
    <p:sldId id="516" r:id="rId35"/>
    <p:sldId id="818" r:id="rId36"/>
    <p:sldId id="820" r:id="rId37"/>
    <p:sldId id="771" r:id="rId38"/>
    <p:sldId id="819" r:id="rId39"/>
    <p:sldId id="510" r:id="rId40"/>
    <p:sldId id="614" r:id="rId41"/>
    <p:sldId id="613" r:id="rId42"/>
    <p:sldId id="518" r:id="rId43"/>
    <p:sldId id="864" r:id="rId44"/>
    <p:sldId id="865" r:id="rId45"/>
    <p:sldId id="866" r:id="rId46"/>
    <p:sldId id="520" r:id="rId47"/>
    <p:sldId id="867" r:id="rId48"/>
    <p:sldId id="868" r:id="rId49"/>
    <p:sldId id="869" r:id="rId50"/>
    <p:sldId id="870" r:id="rId51"/>
    <p:sldId id="871" r:id="rId52"/>
    <p:sldId id="872" r:id="rId53"/>
    <p:sldId id="533" r:id="rId54"/>
    <p:sldId id="535" r:id="rId55"/>
    <p:sldId id="537" r:id="rId56"/>
    <p:sldId id="873" r:id="rId57"/>
    <p:sldId id="874" r:id="rId58"/>
    <p:sldId id="542" r:id="rId59"/>
    <p:sldId id="875" r:id="rId60"/>
    <p:sldId id="876" r:id="rId61"/>
    <p:sldId id="877" r:id="rId62"/>
    <p:sldId id="878" r:id="rId63"/>
    <p:sldId id="879" r:id="rId64"/>
    <p:sldId id="880" r:id="rId65"/>
    <p:sldId id="881" r:id="rId66"/>
    <p:sldId id="882" r:id="rId67"/>
    <p:sldId id="883" r:id="rId68"/>
    <p:sldId id="884" r:id="rId69"/>
    <p:sldId id="885" r:id="rId70"/>
    <p:sldId id="886" r:id="rId71"/>
    <p:sldId id="887" r:id="rId72"/>
    <p:sldId id="888" r:id="rId73"/>
    <p:sldId id="889" r:id="rId74"/>
    <p:sldId id="890" r:id="rId75"/>
    <p:sldId id="573" r:id="rId76"/>
    <p:sldId id="575" r:id="rId77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  <a:srgbClr val="CCECFF"/>
    <a:srgbClr val="FFCCFF"/>
    <a:srgbClr val="CCFFCC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581"/>
  </p:normalViewPr>
  <p:slideViewPr>
    <p:cSldViewPr showGuides="1">
      <p:cViewPr varScale="1">
        <p:scale>
          <a:sx n="90" d="100"/>
          <a:sy n="90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3" Type="http://schemas.openxmlformats.org/officeDocument/2006/relationships/tags" Target="tags/tag102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4.xml"/><Relationship Id="rId79" Type="http://schemas.openxmlformats.org/officeDocument/2006/relationships/handoutMaster" Target="handoutMasters/handoutMaster1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5" Type="http://schemas.openxmlformats.org/officeDocument/2006/relationships/image" Target="../media/image100.wmf"/><Relationship Id="rId14" Type="http://schemas.openxmlformats.org/officeDocument/2006/relationships/image" Target="../media/image99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0" Type="http://schemas.openxmlformats.org/officeDocument/2006/relationships/image" Target="../media/image133.wmf"/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0" Type="http://schemas.openxmlformats.org/officeDocument/2006/relationships/image" Target="../media/image143.wmf"/><Relationship Id="rId1" Type="http://schemas.openxmlformats.org/officeDocument/2006/relationships/image" Target="../media/image13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2" Type="http://schemas.openxmlformats.org/officeDocument/2006/relationships/image" Target="../media/image157.wmf"/><Relationship Id="rId11" Type="http://schemas.openxmlformats.org/officeDocument/2006/relationships/image" Target="../media/image156.wmf"/><Relationship Id="rId10" Type="http://schemas.openxmlformats.org/officeDocument/2006/relationships/image" Target="../media/image155.wmf"/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wmf"/><Relationship Id="rId7" Type="http://schemas.openxmlformats.org/officeDocument/2006/relationships/image" Target="../media/image162.wmf"/><Relationship Id="rId6" Type="http://schemas.openxmlformats.org/officeDocument/2006/relationships/image" Target="../media/image149.wmf"/><Relationship Id="rId5" Type="http://schemas.openxmlformats.org/officeDocument/2006/relationships/image" Target="../media/image151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0" Type="http://schemas.openxmlformats.org/officeDocument/2006/relationships/image" Target="../media/image175.wmf"/><Relationship Id="rId2" Type="http://schemas.openxmlformats.org/officeDocument/2006/relationships/image" Target="../media/image159.wmf"/><Relationship Id="rId19" Type="http://schemas.openxmlformats.org/officeDocument/2006/relationships/image" Target="../media/image174.wmf"/><Relationship Id="rId18" Type="http://schemas.openxmlformats.org/officeDocument/2006/relationships/image" Target="../media/image173.wmf"/><Relationship Id="rId17" Type="http://schemas.openxmlformats.org/officeDocument/2006/relationships/image" Target="../media/image172.wmf"/><Relationship Id="rId16" Type="http://schemas.openxmlformats.org/officeDocument/2006/relationships/image" Target="../media/image171.wmf"/><Relationship Id="rId15" Type="http://schemas.openxmlformats.org/officeDocument/2006/relationships/image" Target="../media/image170.wmf"/><Relationship Id="rId14" Type="http://schemas.openxmlformats.org/officeDocument/2006/relationships/image" Target="../media/image169.wmf"/><Relationship Id="rId13" Type="http://schemas.openxmlformats.org/officeDocument/2006/relationships/image" Target="../media/image168.wmf"/><Relationship Id="rId12" Type="http://schemas.openxmlformats.org/officeDocument/2006/relationships/image" Target="../media/image167.wmf"/><Relationship Id="rId11" Type="http://schemas.openxmlformats.org/officeDocument/2006/relationships/image" Target="../media/image166.wmf"/><Relationship Id="rId10" Type="http://schemas.openxmlformats.org/officeDocument/2006/relationships/image" Target="../media/image165.wmf"/><Relationship Id="rId1" Type="http://schemas.openxmlformats.org/officeDocument/2006/relationships/image" Target="../media/image158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0" Type="http://schemas.openxmlformats.org/officeDocument/2006/relationships/image" Target="../media/image190.wmf"/><Relationship Id="rId1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wmf"/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5" Type="http://schemas.openxmlformats.org/officeDocument/2006/relationships/image" Target="../media/image213.wmf"/><Relationship Id="rId14" Type="http://schemas.openxmlformats.org/officeDocument/2006/relationships/image" Target="../media/image212.wmf"/><Relationship Id="rId13" Type="http://schemas.openxmlformats.org/officeDocument/2006/relationships/image" Target="../media/image211.wmf"/><Relationship Id="rId12" Type="http://schemas.openxmlformats.org/officeDocument/2006/relationships/image" Target="../media/image210.wmf"/><Relationship Id="rId11" Type="http://schemas.openxmlformats.org/officeDocument/2006/relationships/image" Target="../media/image209.wmf"/><Relationship Id="rId10" Type="http://schemas.openxmlformats.org/officeDocument/2006/relationships/image" Target="../media/image208.wmf"/><Relationship Id="rId1" Type="http://schemas.openxmlformats.org/officeDocument/2006/relationships/image" Target="../media/image19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wmf"/><Relationship Id="rId1" Type="http://schemas.openxmlformats.org/officeDocument/2006/relationships/image" Target="../media/image21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195.wmf"/><Relationship Id="rId1" Type="http://schemas.openxmlformats.org/officeDocument/2006/relationships/image" Target="../media/image25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image" Target="../media/image266.wmf"/><Relationship Id="rId7" Type="http://schemas.openxmlformats.org/officeDocument/2006/relationships/image" Target="../media/image265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1" Type="http://schemas.openxmlformats.org/officeDocument/2006/relationships/image" Target="../media/image269.wmf"/><Relationship Id="rId10" Type="http://schemas.openxmlformats.org/officeDocument/2006/relationships/image" Target="../media/image268.wmf"/><Relationship Id="rId1" Type="http://schemas.openxmlformats.org/officeDocument/2006/relationships/image" Target="../media/image259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4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6.emf"/><Relationship Id="rId4" Type="http://schemas.openxmlformats.org/officeDocument/2006/relationships/image" Target="../media/image295.emf"/><Relationship Id="rId3" Type="http://schemas.openxmlformats.org/officeDocument/2006/relationships/image" Target="../media/image294.wmf"/><Relationship Id="rId2" Type="http://schemas.openxmlformats.org/officeDocument/2006/relationships/image" Target="../media/image293.emf"/><Relationship Id="rId1" Type="http://schemas.openxmlformats.org/officeDocument/2006/relationships/image" Target="../media/image29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1.wmf"/><Relationship Id="rId4" Type="http://schemas.openxmlformats.org/officeDocument/2006/relationships/image" Target="../media/image300.wmf"/><Relationship Id="rId3" Type="http://schemas.openxmlformats.org/officeDocument/2006/relationships/image" Target="../media/image299.wmf"/><Relationship Id="rId2" Type="http://schemas.openxmlformats.org/officeDocument/2006/relationships/image" Target="../media/image298.emf"/><Relationship Id="rId1" Type="http://schemas.openxmlformats.org/officeDocument/2006/relationships/image" Target="../media/image297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9.wmf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6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30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C7B20B-3D7B-4B8F-977F-1F6351CFCF57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CBF33C-55FC-4D4A-92AC-A0F6154B6E5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13E4EB-BEE7-4160-9C36-33510043722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1.jpeg"/><Relationship Id="rId16" Type="http://schemas.openxmlformats.org/officeDocument/2006/relationships/hyperlink" Target="http://www.powerpointstyles.com/" TargetMode="Externa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17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6"/>
              </a:rPr>
              <a:t>Free Powerpoint Templates</a:t>
            </a: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1" name="Picture 39" descr="h rtrae gd jrt ujr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073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eaLnBrk="1" hangingPunct="1">
              <a:buNone/>
            </a:pPr>
            <a:r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0DB2DC-4C9A-4742-B13C-FB6460FD3503}" type="slidenum"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fr-FR" altLang="zh-CN" b="1" dirty="0">
              <a:solidFill>
                <a:srgbClr val="4A933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2" Type="http://schemas.openxmlformats.org/officeDocument/2006/relationships/vmlDrawing" Target="../drawings/vmlDrawing1.vml"/><Relationship Id="rId61" Type="http://schemas.openxmlformats.org/officeDocument/2006/relationships/slideLayout" Target="../slideLayouts/slideLayout18.xml"/><Relationship Id="rId60" Type="http://schemas.openxmlformats.org/officeDocument/2006/relationships/tags" Target="../tags/tag40.xml"/><Relationship Id="rId6" Type="http://schemas.openxmlformats.org/officeDocument/2006/relationships/tags" Target="../tags/tag6.xml"/><Relationship Id="rId59" Type="http://schemas.openxmlformats.org/officeDocument/2006/relationships/tags" Target="../tags/tag39.xml"/><Relationship Id="rId58" Type="http://schemas.openxmlformats.org/officeDocument/2006/relationships/tags" Target="../tags/tag38.xml"/><Relationship Id="rId57" Type="http://schemas.openxmlformats.org/officeDocument/2006/relationships/tags" Target="../tags/tag37.xml"/><Relationship Id="rId56" Type="http://schemas.openxmlformats.org/officeDocument/2006/relationships/tags" Target="../tags/tag36.xml"/><Relationship Id="rId55" Type="http://schemas.openxmlformats.org/officeDocument/2006/relationships/image" Target="../media/image11.wmf"/><Relationship Id="rId54" Type="http://schemas.openxmlformats.org/officeDocument/2006/relationships/oleObject" Target="../embeddings/oleObject10.bin"/><Relationship Id="rId53" Type="http://schemas.openxmlformats.org/officeDocument/2006/relationships/tags" Target="../tags/tag35.xml"/><Relationship Id="rId52" Type="http://schemas.openxmlformats.org/officeDocument/2006/relationships/tags" Target="../tags/tag34.xml"/><Relationship Id="rId51" Type="http://schemas.openxmlformats.org/officeDocument/2006/relationships/image" Target="../media/image10.wmf"/><Relationship Id="rId50" Type="http://schemas.openxmlformats.org/officeDocument/2006/relationships/oleObject" Target="../embeddings/oleObject9.bin"/><Relationship Id="rId5" Type="http://schemas.openxmlformats.org/officeDocument/2006/relationships/tags" Target="../tags/tag5.xml"/><Relationship Id="rId49" Type="http://schemas.openxmlformats.org/officeDocument/2006/relationships/tags" Target="../tags/tag33.xml"/><Relationship Id="rId48" Type="http://schemas.openxmlformats.org/officeDocument/2006/relationships/image" Target="../media/image9.wmf"/><Relationship Id="rId47" Type="http://schemas.openxmlformats.org/officeDocument/2006/relationships/oleObject" Target="../embeddings/oleObject8.bin"/><Relationship Id="rId46" Type="http://schemas.openxmlformats.org/officeDocument/2006/relationships/tags" Target="../tags/tag32.xml"/><Relationship Id="rId45" Type="http://schemas.openxmlformats.org/officeDocument/2006/relationships/image" Target="../media/image8.wmf"/><Relationship Id="rId44" Type="http://schemas.openxmlformats.org/officeDocument/2006/relationships/oleObject" Target="../embeddings/oleObject7.bin"/><Relationship Id="rId43" Type="http://schemas.openxmlformats.org/officeDocument/2006/relationships/tags" Target="../tags/tag31.xml"/><Relationship Id="rId42" Type="http://schemas.openxmlformats.org/officeDocument/2006/relationships/image" Target="../media/image7.wmf"/><Relationship Id="rId41" Type="http://schemas.openxmlformats.org/officeDocument/2006/relationships/oleObject" Target="../embeddings/oleObject6.bin"/><Relationship Id="rId40" Type="http://schemas.openxmlformats.org/officeDocument/2006/relationships/tags" Target="../tags/tag30.xml"/><Relationship Id="rId4" Type="http://schemas.openxmlformats.org/officeDocument/2006/relationships/tags" Target="../tags/tag4.xml"/><Relationship Id="rId39" Type="http://schemas.openxmlformats.org/officeDocument/2006/relationships/image" Target="../media/image6.wmf"/><Relationship Id="rId38" Type="http://schemas.openxmlformats.org/officeDocument/2006/relationships/oleObject" Target="../embeddings/oleObject5.bin"/><Relationship Id="rId37" Type="http://schemas.openxmlformats.org/officeDocument/2006/relationships/tags" Target="../tags/tag29.xml"/><Relationship Id="rId36" Type="http://schemas.openxmlformats.org/officeDocument/2006/relationships/image" Target="../media/image5.wmf"/><Relationship Id="rId35" Type="http://schemas.openxmlformats.org/officeDocument/2006/relationships/oleObject" Target="../embeddings/oleObject4.bin"/><Relationship Id="rId34" Type="http://schemas.openxmlformats.org/officeDocument/2006/relationships/tags" Target="../tags/tag28.xml"/><Relationship Id="rId33" Type="http://schemas.openxmlformats.org/officeDocument/2006/relationships/image" Target="../media/image4.wmf"/><Relationship Id="rId32" Type="http://schemas.openxmlformats.org/officeDocument/2006/relationships/oleObject" Target="../embeddings/oleObject3.bin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3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2.xml"/><Relationship Id="rId19" Type="http://schemas.openxmlformats.org/officeDocument/2006/relationships/image" Target="../media/image3.wmf"/><Relationship Id="rId18" Type="http://schemas.openxmlformats.org/officeDocument/2006/relationships/oleObject" Target="../embeddings/oleObject2.bin"/><Relationship Id="rId17" Type="http://schemas.openxmlformats.org/officeDocument/2006/relationships/tags" Target="../tags/tag15.xml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1.bin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49.bin"/><Relationship Id="rId7" Type="http://schemas.openxmlformats.org/officeDocument/2006/relationships/tags" Target="../tags/tag19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18.xml"/><Relationship Id="rId30" Type="http://schemas.openxmlformats.org/officeDocument/2006/relationships/tags" Target="../tags/tag207.xml"/><Relationship Id="rId3" Type="http://schemas.openxmlformats.org/officeDocument/2006/relationships/oleObject" Target="../embeddings/oleObject47.bin"/><Relationship Id="rId29" Type="http://schemas.openxmlformats.org/officeDocument/2006/relationships/image" Target="../media/image53.wmf"/><Relationship Id="rId28" Type="http://schemas.openxmlformats.org/officeDocument/2006/relationships/oleObject" Target="../embeddings/oleObject52.bin"/><Relationship Id="rId27" Type="http://schemas.openxmlformats.org/officeDocument/2006/relationships/tags" Target="../tags/tag206.xml"/><Relationship Id="rId26" Type="http://schemas.openxmlformats.org/officeDocument/2006/relationships/image" Target="../media/image52.wmf"/><Relationship Id="rId25" Type="http://schemas.openxmlformats.org/officeDocument/2006/relationships/oleObject" Target="../embeddings/oleObject51.bin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91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50.bin"/><Relationship Id="rId15" Type="http://schemas.openxmlformats.org/officeDocument/2006/relationships/tags" Target="../tags/tag19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4.bin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2" Type="http://schemas.openxmlformats.org/officeDocument/2006/relationships/tags" Target="../tags/tag209.xml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57.wmf"/><Relationship Id="rId16" Type="http://schemas.openxmlformats.org/officeDocument/2006/relationships/oleObject" Target="../embeddings/oleObject56.bin"/><Relationship Id="rId15" Type="http://schemas.openxmlformats.org/officeDocument/2006/relationships/tags" Target="../tags/tag216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5.bin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25.xml"/><Relationship Id="rId20" Type="http://schemas.openxmlformats.org/officeDocument/2006/relationships/image" Target="../media/image63.wmf"/><Relationship Id="rId2" Type="http://schemas.openxmlformats.org/officeDocument/2006/relationships/tags" Target="../tags/tag218.xml"/><Relationship Id="rId19" Type="http://schemas.openxmlformats.org/officeDocument/2006/relationships/oleObject" Target="../embeddings/oleObject62.bin"/><Relationship Id="rId18" Type="http://schemas.openxmlformats.org/officeDocument/2006/relationships/tags" Target="../tags/tag224.xml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61.bin"/><Relationship Id="rId15" Type="http://schemas.openxmlformats.org/officeDocument/2006/relationships/tags" Target="../tags/tag223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0.bin"/><Relationship Id="rId12" Type="http://schemas.openxmlformats.org/officeDocument/2006/relationships/tags" Target="../tags/tag222.xml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1" Type="http://schemas.openxmlformats.org/officeDocument/2006/relationships/tags" Target="../tags/tag21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7.xml"/><Relationship Id="rId2" Type="http://schemas.openxmlformats.org/officeDocument/2006/relationships/image" Target="../media/image64.png"/><Relationship Id="rId1" Type="http://schemas.openxmlformats.org/officeDocument/2006/relationships/tags" Target="../tags/tag22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4.bin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2" Type="http://schemas.openxmlformats.org/officeDocument/2006/relationships/tags" Target="../tags/tag229.xml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34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10" Type="http://schemas.openxmlformats.org/officeDocument/2006/relationships/tags" Target="../tags/tag233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7.bin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29" Type="http://schemas.openxmlformats.org/officeDocument/2006/relationships/vmlDrawing" Target="../drawings/vmlDrawing14.vml"/><Relationship Id="rId28" Type="http://schemas.openxmlformats.org/officeDocument/2006/relationships/slideLayout" Target="../slideLayouts/slideLayout18.xml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70.bin"/><Relationship Id="rId25" Type="http://schemas.openxmlformats.org/officeDocument/2006/relationships/tags" Target="../tags/tag251.xml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69.bin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tags" Target="../tags/tag236.xml"/><Relationship Id="rId19" Type="http://schemas.openxmlformats.org/officeDocument/2006/relationships/tags" Target="../tags/tag24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8.bin"/><Relationship Id="rId10" Type="http://schemas.openxmlformats.org/officeDocument/2006/relationships/tags" Target="../tags/tag240.xml"/><Relationship Id="rId1" Type="http://schemas.openxmlformats.org/officeDocument/2006/relationships/tags" Target="../tags/tag2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2.bin"/><Relationship Id="rId7" Type="http://schemas.openxmlformats.org/officeDocument/2006/relationships/image" Target="../media/image73.wmf"/><Relationship Id="rId6" Type="http://schemas.openxmlformats.org/officeDocument/2006/relationships/oleObject" Target="../embeddings/oleObject71.bin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73.bin"/><Relationship Id="rId1" Type="http://schemas.openxmlformats.org/officeDocument/2006/relationships/tags" Target="../tags/tag25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0" Type="http://schemas.openxmlformats.org/officeDocument/2006/relationships/vmlDrawing" Target="../drawings/vmlDrawing16.vml"/><Relationship Id="rId7" Type="http://schemas.openxmlformats.org/officeDocument/2006/relationships/tags" Target="../tags/tag263.xml"/><Relationship Id="rId69" Type="http://schemas.openxmlformats.org/officeDocument/2006/relationships/slideLayout" Target="../slideLayouts/slideLayout18.xml"/><Relationship Id="rId68" Type="http://schemas.openxmlformats.org/officeDocument/2006/relationships/tags" Target="../tags/tag320.xml"/><Relationship Id="rId67" Type="http://schemas.openxmlformats.org/officeDocument/2006/relationships/tags" Target="../tags/tag319.xml"/><Relationship Id="rId66" Type="http://schemas.openxmlformats.org/officeDocument/2006/relationships/tags" Target="../tags/tag318.xml"/><Relationship Id="rId65" Type="http://schemas.openxmlformats.org/officeDocument/2006/relationships/tags" Target="../tags/tag317.xml"/><Relationship Id="rId64" Type="http://schemas.openxmlformats.org/officeDocument/2006/relationships/tags" Target="../tags/tag316.xml"/><Relationship Id="rId63" Type="http://schemas.openxmlformats.org/officeDocument/2006/relationships/tags" Target="../tags/tag315.xml"/><Relationship Id="rId62" Type="http://schemas.openxmlformats.org/officeDocument/2006/relationships/tags" Target="../tags/tag314.xml"/><Relationship Id="rId61" Type="http://schemas.openxmlformats.org/officeDocument/2006/relationships/tags" Target="../tags/tag313.xml"/><Relationship Id="rId60" Type="http://schemas.openxmlformats.org/officeDocument/2006/relationships/tags" Target="../tags/tag312.xml"/><Relationship Id="rId6" Type="http://schemas.openxmlformats.org/officeDocument/2006/relationships/tags" Target="../tags/tag262.xml"/><Relationship Id="rId59" Type="http://schemas.openxmlformats.org/officeDocument/2006/relationships/tags" Target="../tags/tag311.xml"/><Relationship Id="rId58" Type="http://schemas.openxmlformats.org/officeDocument/2006/relationships/tags" Target="../tags/tag310.xml"/><Relationship Id="rId57" Type="http://schemas.openxmlformats.org/officeDocument/2006/relationships/tags" Target="../tags/tag309.xml"/><Relationship Id="rId56" Type="http://schemas.openxmlformats.org/officeDocument/2006/relationships/tags" Target="../tags/tag308.xml"/><Relationship Id="rId55" Type="http://schemas.openxmlformats.org/officeDocument/2006/relationships/tags" Target="../tags/tag307.xml"/><Relationship Id="rId54" Type="http://schemas.openxmlformats.org/officeDocument/2006/relationships/tags" Target="../tags/tag306.xml"/><Relationship Id="rId53" Type="http://schemas.openxmlformats.org/officeDocument/2006/relationships/tags" Target="../tags/tag305.xml"/><Relationship Id="rId52" Type="http://schemas.openxmlformats.org/officeDocument/2006/relationships/tags" Target="../tags/tag304.xml"/><Relationship Id="rId51" Type="http://schemas.openxmlformats.org/officeDocument/2006/relationships/tags" Target="../tags/tag303.xml"/><Relationship Id="rId50" Type="http://schemas.openxmlformats.org/officeDocument/2006/relationships/tags" Target="../tags/tag302.xml"/><Relationship Id="rId5" Type="http://schemas.openxmlformats.org/officeDocument/2006/relationships/tags" Target="../tags/tag261.xml"/><Relationship Id="rId49" Type="http://schemas.openxmlformats.org/officeDocument/2006/relationships/tags" Target="../tags/tag301.xml"/><Relationship Id="rId48" Type="http://schemas.openxmlformats.org/officeDocument/2006/relationships/tags" Target="../tags/tag300.xml"/><Relationship Id="rId47" Type="http://schemas.openxmlformats.org/officeDocument/2006/relationships/tags" Target="../tags/tag299.xml"/><Relationship Id="rId46" Type="http://schemas.openxmlformats.org/officeDocument/2006/relationships/tags" Target="../tags/tag298.xml"/><Relationship Id="rId45" Type="http://schemas.openxmlformats.org/officeDocument/2006/relationships/tags" Target="../tags/tag297.xml"/><Relationship Id="rId44" Type="http://schemas.openxmlformats.org/officeDocument/2006/relationships/tags" Target="../tags/tag296.xml"/><Relationship Id="rId43" Type="http://schemas.openxmlformats.org/officeDocument/2006/relationships/tags" Target="../tags/tag295.xml"/><Relationship Id="rId42" Type="http://schemas.openxmlformats.org/officeDocument/2006/relationships/tags" Target="../tags/tag294.xml"/><Relationship Id="rId41" Type="http://schemas.openxmlformats.org/officeDocument/2006/relationships/tags" Target="../tags/tag293.xml"/><Relationship Id="rId40" Type="http://schemas.openxmlformats.org/officeDocument/2006/relationships/tags" Target="../tags/tag292.xml"/><Relationship Id="rId4" Type="http://schemas.openxmlformats.org/officeDocument/2006/relationships/tags" Target="../tags/tag260.xml"/><Relationship Id="rId39" Type="http://schemas.openxmlformats.org/officeDocument/2006/relationships/tags" Target="../tags/tag291.xml"/><Relationship Id="rId38" Type="http://schemas.openxmlformats.org/officeDocument/2006/relationships/tags" Target="../tags/tag290.xml"/><Relationship Id="rId37" Type="http://schemas.openxmlformats.org/officeDocument/2006/relationships/tags" Target="../tags/tag289.xml"/><Relationship Id="rId36" Type="http://schemas.openxmlformats.org/officeDocument/2006/relationships/tags" Target="../tags/tag288.xml"/><Relationship Id="rId35" Type="http://schemas.openxmlformats.org/officeDocument/2006/relationships/tags" Target="../tags/tag287.xml"/><Relationship Id="rId34" Type="http://schemas.openxmlformats.org/officeDocument/2006/relationships/tags" Target="../tags/tag286.xml"/><Relationship Id="rId33" Type="http://schemas.openxmlformats.org/officeDocument/2006/relationships/tags" Target="../tags/tag285.xml"/><Relationship Id="rId32" Type="http://schemas.openxmlformats.org/officeDocument/2006/relationships/image" Target="../media/image77.wmf"/><Relationship Id="rId31" Type="http://schemas.openxmlformats.org/officeDocument/2006/relationships/oleObject" Target="../embeddings/oleObject75.bin"/><Relationship Id="rId30" Type="http://schemas.openxmlformats.org/officeDocument/2006/relationships/tags" Target="../tags/tag284.xml"/><Relationship Id="rId3" Type="http://schemas.openxmlformats.org/officeDocument/2006/relationships/tags" Target="../tags/tag259.xml"/><Relationship Id="rId29" Type="http://schemas.openxmlformats.org/officeDocument/2006/relationships/tags" Target="../tags/tag283.xml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74.bin"/><Relationship Id="rId26" Type="http://schemas.openxmlformats.org/officeDocument/2006/relationships/tags" Target="../tags/tag282.xml"/><Relationship Id="rId25" Type="http://schemas.openxmlformats.org/officeDocument/2006/relationships/tags" Target="../tags/tag281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0" Type="http://schemas.openxmlformats.org/officeDocument/2006/relationships/slideLayout" Target="../slideLayouts/slideLayout18.xml"/><Relationship Id="rId4" Type="http://schemas.openxmlformats.org/officeDocument/2006/relationships/tags" Target="../tags/tag324.xml"/><Relationship Id="rId39" Type="http://schemas.openxmlformats.org/officeDocument/2006/relationships/tags" Target="../tags/tag359.xml"/><Relationship Id="rId38" Type="http://schemas.openxmlformats.org/officeDocument/2006/relationships/tags" Target="../tags/tag358.xml"/><Relationship Id="rId37" Type="http://schemas.openxmlformats.org/officeDocument/2006/relationships/tags" Target="../tags/tag357.xml"/><Relationship Id="rId36" Type="http://schemas.openxmlformats.org/officeDocument/2006/relationships/tags" Target="../tags/tag356.xml"/><Relationship Id="rId35" Type="http://schemas.openxmlformats.org/officeDocument/2006/relationships/tags" Target="../tags/tag355.xml"/><Relationship Id="rId34" Type="http://schemas.openxmlformats.org/officeDocument/2006/relationships/tags" Target="../tags/tag354.xml"/><Relationship Id="rId33" Type="http://schemas.openxmlformats.org/officeDocument/2006/relationships/tags" Target="../tags/tag353.xml"/><Relationship Id="rId32" Type="http://schemas.openxmlformats.org/officeDocument/2006/relationships/tags" Target="../tags/tag352.xml"/><Relationship Id="rId31" Type="http://schemas.openxmlformats.org/officeDocument/2006/relationships/tags" Target="../tags/tag351.xml"/><Relationship Id="rId30" Type="http://schemas.openxmlformats.org/officeDocument/2006/relationships/tags" Target="../tags/tag350.xml"/><Relationship Id="rId3" Type="http://schemas.openxmlformats.org/officeDocument/2006/relationships/tags" Target="../tags/tag323.xml"/><Relationship Id="rId29" Type="http://schemas.openxmlformats.org/officeDocument/2006/relationships/tags" Target="../tags/tag349.xml"/><Relationship Id="rId28" Type="http://schemas.openxmlformats.org/officeDocument/2006/relationships/tags" Target="../tags/tag348.xml"/><Relationship Id="rId27" Type="http://schemas.openxmlformats.org/officeDocument/2006/relationships/tags" Target="../tags/tag347.xml"/><Relationship Id="rId26" Type="http://schemas.openxmlformats.org/officeDocument/2006/relationships/tags" Target="../tags/tag346.xml"/><Relationship Id="rId25" Type="http://schemas.openxmlformats.org/officeDocument/2006/relationships/tags" Target="../tags/tag345.xml"/><Relationship Id="rId24" Type="http://schemas.openxmlformats.org/officeDocument/2006/relationships/tags" Target="../tags/tag344.xml"/><Relationship Id="rId23" Type="http://schemas.openxmlformats.org/officeDocument/2006/relationships/tags" Target="../tags/tag343.xml"/><Relationship Id="rId22" Type="http://schemas.openxmlformats.org/officeDocument/2006/relationships/tags" Target="../tags/tag342.xml"/><Relationship Id="rId21" Type="http://schemas.openxmlformats.org/officeDocument/2006/relationships/tags" Target="../tags/tag341.xml"/><Relationship Id="rId20" Type="http://schemas.openxmlformats.org/officeDocument/2006/relationships/tags" Target="../tags/tag340.xml"/><Relationship Id="rId2" Type="http://schemas.openxmlformats.org/officeDocument/2006/relationships/tags" Target="../tags/tag322.xml"/><Relationship Id="rId19" Type="http://schemas.openxmlformats.org/officeDocument/2006/relationships/tags" Target="../tags/tag339.xml"/><Relationship Id="rId18" Type="http://schemas.openxmlformats.org/officeDocument/2006/relationships/tags" Target="../tags/tag338.xml"/><Relationship Id="rId17" Type="http://schemas.openxmlformats.org/officeDocument/2006/relationships/tags" Target="../tags/tag337.xml"/><Relationship Id="rId16" Type="http://schemas.openxmlformats.org/officeDocument/2006/relationships/tags" Target="../tags/tag336.xml"/><Relationship Id="rId15" Type="http://schemas.openxmlformats.org/officeDocument/2006/relationships/tags" Target="../tags/tag335.xml"/><Relationship Id="rId14" Type="http://schemas.openxmlformats.org/officeDocument/2006/relationships/tags" Target="../tags/tag334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79.xml"/><Relationship Id="rId17" Type="http://schemas.openxmlformats.org/officeDocument/2006/relationships/tags" Target="../tags/tag378.xml"/><Relationship Id="rId16" Type="http://schemas.openxmlformats.org/officeDocument/2006/relationships/tags" Target="../tags/tag377.xml"/><Relationship Id="rId15" Type="http://schemas.openxmlformats.org/officeDocument/2006/relationships/tags" Target="../tags/tag376.xml"/><Relationship Id="rId14" Type="http://schemas.openxmlformats.org/officeDocument/2006/relationships/tags" Target="../tags/tag375.xml"/><Relationship Id="rId13" Type="http://schemas.openxmlformats.org/officeDocument/2006/relationships/tags" Target="../tags/tag374.xml"/><Relationship Id="rId12" Type="http://schemas.openxmlformats.org/officeDocument/2006/relationships/tags" Target="../tags/tag373.xml"/><Relationship Id="rId11" Type="http://schemas.openxmlformats.org/officeDocument/2006/relationships/tags" Target="../tags/tag372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93.xml"/><Relationship Id="rId13" Type="http://schemas.openxmlformats.org/officeDocument/2006/relationships/tags" Target="../tags/tag392.xml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81.wmf"/><Relationship Id="rId6" Type="http://schemas.openxmlformats.org/officeDocument/2006/relationships/oleObject" Target="../embeddings/oleObject79.bin"/><Relationship Id="rId5" Type="http://schemas.openxmlformats.org/officeDocument/2006/relationships/tags" Target="../tags/tag398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" Type="http://schemas.openxmlformats.org/officeDocument/2006/relationships/tags" Target="../tags/tag397.xml"/><Relationship Id="rId1" Type="http://schemas.openxmlformats.org/officeDocument/2006/relationships/tags" Target="../tags/tag39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1.bin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2" Type="http://schemas.openxmlformats.org/officeDocument/2006/relationships/tags" Target="../tags/tag400.xml"/><Relationship Id="rId10" Type="http://schemas.openxmlformats.org/officeDocument/2006/relationships/vmlDrawing" Target="../drawings/vmlDrawing20.vml"/><Relationship Id="rId1" Type="http://schemas.openxmlformats.org/officeDocument/2006/relationships/tags" Target="../tags/tag39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05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2.bin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408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tags" Target="../tags/tag410.xml"/><Relationship Id="rId7" Type="http://schemas.openxmlformats.org/officeDocument/2006/relationships/image" Target="../media/image88.wmf"/><Relationship Id="rId6" Type="http://schemas.openxmlformats.org/officeDocument/2006/relationships/oleObject" Target="../embeddings/oleObject86.bin"/><Relationship Id="rId50" Type="http://schemas.openxmlformats.org/officeDocument/2006/relationships/vmlDrawing" Target="../drawings/vmlDrawing23.vml"/><Relationship Id="rId5" Type="http://schemas.openxmlformats.org/officeDocument/2006/relationships/tags" Target="../tags/tag409.xml"/><Relationship Id="rId49" Type="http://schemas.openxmlformats.org/officeDocument/2006/relationships/slideLayout" Target="../slideLayouts/slideLayout18.xml"/><Relationship Id="rId48" Type="http://schemas.openxmlformats.org/officeDocument/2006/relationships/tags" Target="../tags/tag426.xml"/><Relationship Id="rId47" Type="http://schemas.openxmlformats.org/officeDocument/2006/relationships/image" Target="../media/image100.wmf"/><Relationship Id="rId46" Type="http://schemas.openxmlformats.org/officeDocument/2006/relationships/oleObject" Target="../embeddings/oleObject98.bin"/><Relationship Id="rId45" Type="http://schemas.openxmlformats.org/officeDocument/2006/relationships/tags" Target="../tags/tag425.xml"/><Relationship Id="rId44" Type="http://schemas.openxmlformats.org/officeDocument/2006/relationships/tags" Target="../tags/tag424.xml"/><Relationship Id="rId43" Type="http://schemas.openxmlformats.org/officeDocument/2006/relationships/image" Target="../media/image99.wmf"/><Relationship Id="rId42" Type="http://schemas.openxmlformats.org/officeDocument/2006/relationships/oleObject" Target="../embeddings/oleObject97.bin"/><Relationship Id="rId41" Type="http://schemas.openxmlformats.org/officeDocument/2006/relationships/tags" Target="../tags/tag423.xml"/><Relationship Id="rId40" Type="http://schemas.openxmlformats.org/officeDocument/2006/relationships/image" Target="../media/image98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96.bin"/><Relationship Id="rId38" Type="http://schemas.openxmlformats.org/officeDocument/2006/relationships/tags" Target="../tags/tag422.xml"/><Relationship Id="rId37" Type="http://schemas.openxmlformats.org/officeDocument/2006/relationships/image" Target="../media/image97.wmf"/><Relationship Id="rId36" Type="http://schemas.openxmlformats.org/officeDocument/2006/relationships/oleObject" Target="../embeddings/oleObject95.bin"/><Relationship Id="rId35" Type="http://schemas.openxmlformats.org/officeDocument/2006/relationships/tags" Target="../tags/tag421.xml"/><Relationship Id="rId34" Type="http://schemas.openxmlformats.org/officeDocument/2006/relationships/image" Target="../media/image96.wmf"/><Relationship Id="rId33" Type="http://schemas.openxmlformats.org/officeDocument/2006/relationships/oleObject" Target="../embeddings/oleObject94.bin"/><Relationship Id="rId32" Type="http://schemas.openxmlformats.org/officeDocument/2006/relationships/tags" Target="../tags/tag420.xml"/><Relationship Id="rId31" Type="http://schemas.openxmlformats.org/officeDocument/2006/relationships/tags" Target="../tags/tag419.xml"/><Relationship Id="rId30" Type="http://schemas.openxmlformats.org/officeDocument/2006/relationships/tags" Target="../tags/tag418.xml"/><Relationship Id="rId3" Type="http://schemas.openxmlformats.org/officeDocument/2006/relationships/oleObject" Target="../embeddings/oleObject85.bin"/><Relationship Id="rId29" Type="http://schemas.openxmlformats.org/officeDocument/2006/relationships/image" Target="../media/image95.wmf"/><Relationship Id="rId28" Type="http://schemas.openxmlformats.org/officeDocument/2006/relationships/oleObject" Target="../embeddings/oleObject93.bin"/><Relationship Id="rId27" Type="http://schemas.openxmlformats.org/officeDocument/2006/relationships/tags" Target="../tags/tag417.xml"/><Relationship Id="rId26" Type="http://schemas.openxmlformats.org/officeDocument/2006/relationships/image" Target="../media/image94.wmf"/><Relationship Id="rId25" Type="http://schemas.openxmlformats.org/officeDocument/2006/relationships/oleObject" Target="../embeddings/oleObject92.bin"/><Relationship Id="rId24" Type="http://schemas.openxmlformats.org/officeDocument/2006/relationships/tags" Target="../tags/tag416.xml"/><Relationship Id="rId23" Type="http://schemas.openxmlformats.org/officeDocument/2006/relationships/image" Target="../media/image93.wmf"/><Relationship Id="rId22" Type="http://schemas.openxmlformats.org/officeDocument/2006/relationships/oleObject" Target="../embeddings/oleObject91.bin"/><Relationship Id="rId21" Type="http://schemas.openxmlformats.org/officeDocument/2006/relationships/tags" Target="../tags/tag415.xml"/><Relationship Id="rId20" Type="http://schemas.openxmlformats.org/officeDocument/2006/relationships/image" Target="../media/image92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90.bin"/><Relationship Id="rId18" Type="http://schemas.openxmlformats.org/officeDocument/2006/relationships/tags" Target="../tags/tag414.xml"/><Relationship Id="rId17" Type="http://schemas.openxmlformats.org/officeDocument/2006/relationships/image" Target="../media/image91.wmf"/><Relationship Id="rId16" Type="http://schemas.openxmlformats.org/officeDocument/2006/relationships/oleObject" Target="../embeddings/oleObject89.bin"/><Relationship Id="rId15" Type="http://schemas.openxmlformats.org/officeDocument/2006/relationships/tags" Target="../tags/tag413.xml"/><Relationship Id="rId14" Type="http://schemas.openxmlformats.org/officeDocument/2006/relationships/tags" Target="../tags/tag412.xml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88.bin"/><Relationship Id="rId11" Type="http://schemas.openxmlformats.org/officeDocument/2006/relationships/tags" Target="../tags/tag411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2.wmf"/><Relationship Id="rId39" Type="http://schemas.openxmlformats.org/officeDocument/2006/relationships/vmlDrawing" Target="../drawings/vmlDrawing2.vml"/><Relationship Id="rId38" Type="http://schemas.openxmlformats.org/officeDocument/2006/relationships/slideLayout" Target="../slideLayouts/slideLayout18.xml"/><Relationship Id="rId37" Type="http://schemas.openxmlformats.org/officeDocument/2006/relationships/image" Target="../media/image23.wmf"/><Relationship Id="rId36" Type="http://schemas.openxmlformats.org/officeDocument/2006/relationships/oleObject" Target="../embeddings/oleObject22.bin"/><Relationship Id="rId35" Type="http://schemas.openxmlformats.org/officeDocument/2006/relationships/image" Target="../media/image22.wmf"/><Relationship Id="rId34" Type="http://schemas.openxmlformats.org/officeDocument/2006/relationships/oleObject" Target="../embeddings/oleObject21.bin"/><Relationship Id="rId33" Type="http://schemas.openxmlformats.org/officeDocument/2006/relationships/image" Target="../media/image21.wmf"/><Relationship Id="rId32" Type="http://schemas.openxmlformats.org/officeDocument/2006/relationships/oleObject" Target="../embeddings/oleObject20.bin"/><Relationship Id="rId31" Type="http://schemas.openxmlformats.org/officeDocument/2006/relationships/image" Target="../media/image20.wmf"/><Relationship Id="rId30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29" Type="http://schemas.openxmlformats.org/officeDocument/2006/relationships/image" Target="../media/image19.wmf"/><Relationship Id="rId28" Type="http://schemas.openxmlformats.org/officeDocument/2006/relationships/oleObject" Target="../embeddings/oleObject18.bin"/><Relationship Id="rId27" Type="http://schemas.openxmlformats.org/officeDocument/2006/relationships/image" Target="../media/image18.wmf"/><Relationship Id="rId26" Type="http://schemas.openxmlformats.org/officeDocument/2006/relationships/oleObject" Target="../embeddings/oleObject17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23" Type="http://schemas.openxmlformats.org/officeDocument/2006/relationships/tags" Target="../tags/tag60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5.bin"/><Relationship Id="rId20" Type="http://schemas.openxmlformats.org/officeDocument/2006/relationships/tags" Target="../tags/tag59.xml"/><Relationship Id="rId2" Type="http://schemas.openxmlformats.org/officeDocument/2006/relationships/tags" Target="../tags/tag49.xml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17" Type="http://schemas.openxmlformats.org/officeDocument/2006/relationships/tags" Target="../tags/tag58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tags" Target="../tags/tag55.xml"/><Relationship Id="rId1" Type="http://schemas.openxmlformats.org/officeDocument/2006/relationships/tags" Target="../tags/tag4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0.bin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2" Type="http://schemas.openxmlformats.org/officeDocument/2006/relationships/tags" Target="../tags/tag428.xml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42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1" Type="http://schemas.openxmlformats.org/officeDocument/2006/relationships/vmlDrawing" Target="../drawings/vmlDrawing25.vml"/><Relationship Id="rId60" Type="http://schemas.openxmlformats.org/officeDocument/2006/relationships/slideLayout" Target="../slideLayouts/slideLayout18.xml"/><Relationship Id="rId6" Type="http://schemas.openxmlformats.org/officeDocument/2006/relationships/tags" Target="../tags/tag437.xml"/><Relationship Id="rId59" Type="http://schemas.openxmlformats.org/officeDocument/2006/relationships/tags" Target="../tags/tag484.xml"/><Relationship Id="rId58" Type="http://schemas.openxmlformats.org/officeDocument/2006/relationships/tags" Target="../tags/tag483.xml"/><Relationship Id="rId57" Type="http://schemas.openxmlformats.org/officeDocument/2006/relationships/tags" Target="../tags/tag482.xml"/><Relationship Id="rId56" Type="http://schemas.openxmlformats.org/officeDocument/2006/relationships/image" Target="../media/image105.wmf"/><Relationship Id="rId55" Type="http://schemas.openxmlformats.org/officeDocument/2006/relationships/oleObject" Target="../embeddings/oleObject103.bin"/><Relationship Id="rId54" Type="http://schemas.openxmlformats.org/officeDocument/2006/relationships/tags" Target="../tags/tag481.xml"/><Relationship Id="rId53" Type="http://schemas.openxmlformats.org/officeDocument/2006/relationships/tags" Target="../tags/tag480.xml"/><Relationship Id="rId52" Type="http://schemas.openxmlformats.org/officeDocument/2006/relationships/tags" Target="../tags/tag479.xml"/><Relationship Id="rId51" Type="http://schemas.openxmlformats.org/officeDocument/2006/relationships/tags" Target="../tags/tag478.xml"/><Relationship Id="rId50" Type="http://schemas.openxmlformats.org/officeDocument/2006/relationships/tags" Target="../tags/tag477.xml"/><Relationship Id="rId5" Type="http://schemas.openxmlformats.org/officeDocument/2006/relationships/tags" Target="../tags/tag436.xml"/><Relationship Id="rId49" Type="http://schemas.openxmlformats.org/officeDocument/2006/relationships/tags" Target="../tags/tag476.xml"/><Relationship Id="rId48" Type="http://schemas.openxmlformats.org/officeDocument/2006/relationships/tags" Target="../tags/tag475.xml"/><Relationship Id="rId47" Type="http://schemas.openxmlformats.org/officeDocument/2006/relationships/tags" Target="../tags/tag474.xml"/><Relationship Id="rId46" Type="http://schemas.openxmlformats.org/officeDocument/2006/relationships/tags" Target="../tags/tag473.xml"/><Relationship Id="rId45" Type="http://schemas.openxmlformats.org/officeDocument/2006/relationships/tags" Target="../tags/tag472.xml"/><Relationship Id="rId44" Type="http://schemas.openxmlformats.org/officeDocument/2006/relationships/tags" Target="../tags/tag471.xml"/><Relationship Id="rId43" Type="http://schemas.openxmlformats.org/officeDocument/2006/relationships/tags" Target="../tags/tag470.xml"/><Relationship Id="rId42" Type="http://schemas.openxmlformats.org/officeDocument/2006/relationships/tags" Target="../tags/tag469.xml"/><Relationship Id="rId41" Type="http://schemas.openxmlformats.org/officeDocument/2006/relationships/tags" Target="../tags/tag468.xml"/><Relationship Id="rId40" Type="http://schemas.openxmlformats.org/officeDocument/2006/relationships/tags" Target="../tags/tag467.xml"/><Relationship Id="rId4" Type="http://schemas.openxmlformats.org/officeDocument/2006/relationships/tags" Target="../tags/tag435.xml"/><Relationship Id="rId39" Type="http://schemas.openxmlformats.org/officeDocument/2006/relationships/tags" Target="../tags/tag466.xml"/><Relationship Id="rId38" Type="http://schemas.openxmlformats.org/officeDocument/2006/relationships/tags" Target="../tags/tag465.xml"/><Relationship Id="rId37" Type="http://schemas.openxmlformats.org/officeDocument/2006/relationships/tags" Target="../tags/tag464.xml"/><Relationship Id="rId36" Type="http://schemas.openxmlformats.org/officeDocument/2006/relationships/tags" Target="../tags/tag463.xml"/><Relationship Id="rId35" Type="http://schemas.openxmlformats.org/officeDocument/2006/relationships/tags" Target="../tags/tag462.xml"/><Relationship Id="rId34" Type="http://schemas.openxmlformats.org/officeDocument/2006/relationships/tags" Target="../tags/tag461.xml"/><Relationship Id="rId33" Type="http://schemas.openxmlformats.org/officeDocument/2006/relationships/tags" Target="../tags/tag460.xml"/><Relationship Id="rId32" Type="http://schemas.openxmlformats.org/officeDocument/2006/relationships/tags" Target="../tags/tag459.xml"/><Relationship Id="rId31" Type="http://schemas.openxmlformats.org/officeDocument/2006/relationships/tags" Target="../tags/tag458.xml"/><Relationship Id="rId30" Type="http://schemas.openxmlformats.org/officeDocument/2006/relationships/tags" Target="../tags/tag457.xml"/><Relationship Id="rId3" Type="http://schemas.openxmlformats.org/officeDocument/2006/relationships/tags" Target="../tags/tag434.xml"/><Relationship Id="rId29" Type="http://schemas.openxmlformats.org/officeDocument/2006/relationships/tags" Target="../tags/tag456.xml"/><Relationship Id="rId28" Type="http://schemas.openxmlformats.org/officeDocument/2006/relationships/tags" Target="../tags/tag455.xml"/><Relationship Id="rId27" Type="http://schemas.openxmlformats.org/officeDocument/2006/relationships/tags" Target="../tags/tag454.xml"/><Relationship Id="rId26" Type="http://schemas.openxmlformats.org/officeDocument/2006/relationships/tags" Target="../tags/tag453.xml"/><Relationship Id="rId25" Type="http://schemas.openxmlformats.org/officeDocument/2006/relationships/tags" Target="../tags/tag452.xml"/><Relationship Id="rId24" Type="http://schemas.openxmlformats.org/officeDocument/2006/relationships/tags" Target="../tags/tag451.xml"/><Relationship Id="rId23" Type="http://schemas.openxmlformats.org/officeDocument/2006/relationships/tags" Target="../tags/tag450.xml"/><Relationship Id="rId22" Type="http://schemas.openxmlformats.org/officeDocument/2006/relationships/tags" Target="../tags/tag449.xml"/><Relationship Id="rId21" Type="http://schemas.openxmlformats.org/officeDocument/2006/relationships/image" Target="../media/image104.wmf"/><Relationship Id="rId20" Type="http://schemas.openxmlformats.org/officeDocument/2006/relationships/oleObject" Target="../embeddings/oleObject102.bin"/><Relationship Id="rId2" Type="http://schemas.openxmlformats.org/officeDocument/2006/relationships/tags" Target="../tags/tag433.xml"/><Relationship Id="rId19" Type="http://schemas.openxmlformats.org/officeDocument/2006/relationships/tags" Target="../tags/tag448.xml"/><Relationship Id="rId18" Type="http://schemas.openxmlformats.org/officeDocument/2006/relationships/tags" Target="../tags/tag447.xml"/><Relationship Id="rId17" Type="http://schemas.openxmlformats.org/officeDocument/2006/relationships/tags" Target="../tags/tag446.xml"/><Relationship Id="rId16" Type="http://schemas.openxmlformats.org/officeDocument/2006/relationships/tags" Target="../tags/tag445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1.bin"/><Relationship Id="rId10" Type="http://schemas.openxmlformats.org/officeDocument/2006/relationships/tags" Target="../tags/tag441.xml"/><Relationship Id="rId1" Type="http://schemas.openxmlformats.org/officeDocument/2006/relationships/tags" Target="../tags/tag43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oleObject" Target="../embeddings/oleObject105.bin"/><Relationship Id="rId7" Type="http://schemas.openxmlformats.org/officeDocument/2006/relationships/tags" Target="../tags/tag489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3" Type="http://schemas.openxmlformats.org/officeDocument/2006/relationships/tags" Target="../tags/tag485.xml"/><Relationship Id="rId2" Type="http://schemas.openxmlformats.org/officeDocument/2006/relationships/image" Target="../media/image106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6.bin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oleObject" Target="../embeddings/oleObject10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108.bin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7.bin"/><Relationship Id="rId2" Type="http://schemas.openxmlformats.org/officeDocument/2006/relationships/tags" Target="../tags/tag494.xml"/><Relationship Id="rId10" Type="http://schemas.openxmlformats.org/officeDocument/2006/relationships/vmlDrawing" Target="../drawings/vmlDrawing27.vml"/><Relationship Id="rId1" Type="http://schemas.openxmlformats.org/officeDocument/2006/relationships/tags" Target="../tags/tag49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05.xml"/><Relationship Id="rId8" Type="http://schemas.openxmlformats.org/officeDocument/2006/relationships/tags" Target="../tags/tag504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509.xml"/><Relationship Id="rId12" Type="http://schemas.openxmlformats.org/officeDocument/2006/relationships/tags" Target="../tags/tag508.xml"/><Relationship Id="rId11" Type="http://schemas.openxmlformats.org/officeDocument/2006/relationships/tags" Target="../tags/tag507.xml"/><Relationship Id="rId10" Type="http://schemas.openxmlformats.org/officeDocument/2006/relationships/tags" Target="../tags/tag506.xml"/><Relationship Id="rId1" Type="http://schemas.openxmlformats.org/officeDocument/2006/relationships/tags" Target="../tags/tag49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18.xml"/><Relationship Id="rId8" Type="http://schemas.openxmlformats.org/officeDocument/2006/relationships/tags" Target="../tags/tag517.xml"/><Relationship Id="rId7" Type="http://schemas.openxmlformats.org/officeDocument/2006/relationships/tags" Target="../tags/tag516.xml"/><Relationship Id="rId6" Type="http://schemas.openxmlformats.org/officeDocument/2006/relationships/tags" Target="../tags/tag515.xml"/><Relationship Id="rId5" Type="http://schemas.openxmlformats.org/officeDocument/2006/relationships/tags" Target="../tags/tag514.xml"/><Relationship Id="rId4" Type="http://schemas.openxmlformats.org/officeDocument/2006/relationships/tags" Target="../tags/tag513.xml"/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09.bin"/><Relationship Id="rId10" Type="http://schemas.openxmlformats.org/officeDocument/2006/relationships/tags" Target="../tags/tag519.xml"/><Relationship Id="rId1" Type="http://schemas.openxmlformats.org/officeDocument/2006/relationships/tags" Target="../tags/tag510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524.xml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1.bin"/><Relationship Id="rId6" Type="http://schemas.openxmlformats.org/officeDocument/2006/relationships/tags" Target="../tags/tag523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0.bin"/><Relationship Id="rId31" Type="http://schemas.openxmlformats.org/officeDocument/2006/relationships/vmlDrawing" Target="../drawings/vmlDrawing29.vml"/><Relationship Id="rId30" Type="http://schemas.openxmlformats.org/officeDocument/2006/relationships/slideLayout" Target="../slideLayouts/slideLayout18.xml"/><Relationship Id="rId3" Type="http://schemas.openxmlformats.org/officeDocument/2006/relationships/tags" Target="../tags/tag522.xml"/><Relationship Id="rId29" Type="http://schemas.openxmlformats.org/officeDocument/2006/relationships/tags" Target="../tags/tag544.xml"/><Relationship Id="rId28" Type="http://schemas.openxmlformats.org/officeDocument/2006/relationships/tags" Target="../tags/tag543.xml"/><Relationship Id="rId27" Type="http://schemas.openxmlformats.org/officeDocument/2006/relationships/tags" Target="../tags/tag542.xml"/><Relationship Id="rId26" Type="http://schemas.openxmlformats.org/officeDocument/2006/relationships/tags" Target="../tags/tag541.xml"/><Relationship Id="rId25" Type="http://schemas.openxmlformats.org/officeDocument/2006/relationships/tags" Target="../tags/tag540.xml"/><Relationship Id="rId24" Type="http://schemas.openxmlformats.org/officeDocument/2006/relationships/tags" Target="../tags/tag539.xml"/><Relationship Id="rId23" Type="http://schemas.openxmlformats.org/officeDocument/2006/relationships/tags" Target="../tags/tag538.xml"/><Relationship Id="rId22" Type="http://schemas.openxmlformats.org/officeDocument/2006/relationships/tags" Target="../tags/tag537.xml"/><Relationship Id="rId21" Type="http://schemas.openxmlformats.org/officeDocument/2006/relationships/tags" Target="../tags/tag536.xml"/><Relationship Id="rId20" Type="http://schemas.openxmlformats.org/officeDocument/2006/relationships/tags" Target="../tags/tag535.xml"/><Relationship Id="rId2" Type="http://schemas.openxmlformats.org/officeDocument/2006/relationships/tags" Target="../tags/tag521.xml"/><Relationship Id="rId19" Type="http://schemas.openxmlformats.org/officeDocument/2006/relationships/tags" Target="../tags/tag534.xml"/><Relationship Id="rId18" Type="http://schemas.openxmlformats.org/officeDocument/2006/relationships/tags" Target="../tags/tag533.xml"/><Relationship Id="rId17" Type="http://schemas.openxmlformats.org/officeDocument/2006/relationships/tags" Target="../tags/tag532.xml"/><Relationship Id="rId16" Type="http://schemas.openxmlformats.org/officeDocument/2006/relationships/tags" Target="../tags/tag531.xml"/><Relationship Id="rId15" Type="http://schemas.openxmlformats.org/officeDocument/2006/relationships/tags" Target="../tags/tag530.xml"/><Relationship Id="rId14" Type="http://schemas.openxmlformats.org/officeDocument/2006/relationships/tags" Target="../tags/tag529.xml"/><Relationship Id="rId13" Type="http://schemas.openxmlformats.org/officeDocument/2006/relationships/tags" Target="../tags/tag528.xml"/><Relationship Id="rId12" Type="http://schemas.openxmlformats.org/officeDocument/2006/relationships/tags" Target="../tags/tag527.xml"/><Relationship Id="rId11" Type="http://schemas.openxmlformats.org/officeDocument/2006/relationships/tags" Target="../tags/tag526.xml"/><Relationship Id="rId10" Type="http://schemas.openxmlformats.org/officeDocument/2006/relationships/tags" Target="../tags/tag525.xml"/><Relationship Id="rId1" Type="http://schemas.openxmlformats.org/officeDocument/2006/relationships/tags" Target="../tags/tag52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549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2.bin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tags" Target="../tags/tag54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Relationship Id="rId3" Type="http://schemas.openxmlformats.org/officeDocument/2006/relationships/tags" Target="../tags/tag550.xml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4.bin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3" Type="http://schemas.openxmlformats.org/officeDocument/2006/relationships/vmlDrawing" Target="../drawings/vmlDrawing32.vml"/><Relationship Id="rId42" Type="http://schemas.openxmlformats.org/officeDocument/2006/relationships/slideLayout" Target="../slideLayouts/slideLayout18.xml"/><Relationship Id="rId41" Type="http://schemas.openxmlformats.org/officeDocument/2006/relationships/image" Target="../media/image123.wmf"/><Relationship Id="rId40" Type="http://schemas.openxmlformats.org/officeDocument/2006/relationships/oleObject" Target="../embeddings/oleObject122.bin"/><Relationship Id="rId4" Type="http://schemas.openxmlformats.org/officeDocument/2006/relationships/tags" Target="../tags/tag557.xml"/><Relationship Id="rId39" Type="http://schemas.openxmlformats.org/officeDocument/2006/relationships/tags" Target="../tags/tag576.xml"/><Relationship Id="rId38" Type="http://schemas.openxmlformats.org/officeDocument/2006/relationships/tags" Target="../tags/tag575.xml"/><Relationship Id="rId37" Type="http://schemas.openxmlformats.org/officeDocument/2006/relationships/tags" Target="../tags/tag574.xml"/><Relationship Id="rId36" Type="http://schemas.openxmlformats.org/officeDocument/2006/relationships/tags" Target="../tags/tag573.xml"/><Relationship Id="rId35" Type="http://schemas.openxmlformats.org/officeDocument/2006/relationships/tags" Target="../tags/tag572.xml"/><Relationship Id="rId34" Type="http://schemas.openxmlformats.org/officeDocument/2006/relationships/tags" Target="../tags/tag571.xml"/><Relationship Id="rId33" Type="http://schemas.openxmlformats.org/officeDocument/2006/relationships/image" Target="../media/image122.wmf"/><Relationship Id="rId32" Type="http://schemas.openxmlformats.org/officeDocument/2006/relationships/oleObject" Target="../embeddings/oleObject121.bin"/><Relationship Id="rId31" Type="http://schemas.openxmlformats.org/officeDocument/2006/relationships/tags" Target="../tags/tag570.xml"/><Relationship Id="rId30" Type="http://schemas.openxmlformats.org/officeDocument/2006/relationships/image" Target="../media/image121.wmf"/><Relationship Id="rId3" Type="http://schemas.openxmlformats.org/officeDocument/2006/relationships/tags" Target="../tags/tag556.xml"/><Relationship Id="rId29" Type="http://schemas.openxmlformats.org/officeDocument/2006/relationships/oleObject" Target="../embeddings/oleObject120.bin"/><Relationship Id="rId28" Type="http://schemas.openxmlformats.org/officeDocument/2006/relationships/tags" Target="../tags/tag569.xml"/><Relationship Id="rId27" Type="http://schemas.openxmlformats.org/officeDocument/2006/relationships/image" Target="../media/image120.wmf"/><Relationship Id="rId26" Type="http://schemas.openxmlformats.org/officeDocument/2006/relationships/oleObject" Target="../embeddings/oleObject119.bin"/><Relationship Id="rId25" Type="http://schemas.openxmlformats.org/officeDocument/2006/relationships/tags" Target="../tags/tag568.xml"/><Relationship Id="rId24" Type="http://schemas.openxmlformats.org/officeDocument/2006/relationships/tags" Target="../tags/tag567.xml"/><Relationship Id="rId23" Type="http://schemas.openxmlformats.org/officeDocument/2006/relationships/tags" Target="../tags/tag566.xml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18.bin"/><Relationship Id="rId20" Type="http://schemas.openxmlformats.org/officeDocument/2006/relationships/tags" Target="../tags/tag565.xml"/><Relationship Id="rId2" Type="http://schemas.openxmlformats.org/officeDocument/2006/relationships/tags" Target="../tags/tag555.xml"/><Relationship Id="rId19" Type="http://schemas.openxmlformats.org/officeDocument/2006/relationships/tags" Target="../tags/tag564.xml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17.bin"/><Relationship Id="rId16" Type="http://schemas.openxmlformats.org/officeDocument/2006/relationships/tags" Target="../tags/tag563.xml"/><Relationship Id="rId15" Type="http://schemas.openxmlformats.org/officeDocument/2006/relationships/image" Target="../media/image117.wmf"/><Relationship Id="rId14" Type="http://schemas.openxmlformats.org/officeDocument/2006/relationships/oleObject" Target="../embeddings/oleObject116.bin"/><Relationship Id="rId13" Type="http://schemas.openxmlformats.org/officeDocument/2006/relationships/tags" Target="../tags/tag562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5.bin"/><Relationship Id="rId10" Type="http://schemas.openxmlformats.org/officeDocument/2006/relationships/tags" Target="../tags/tag561.xml"/><Relationship Id="rId1" Type="http://schemas.openxmlformats.org/officeDocument/2006/relationships/tags" Target="../tags/tag55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24.w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18.xml"/><Relationship Id="rId30" Type="http://schemas.openxmlformats.org/officeDocument/2006/relationships/tags" Target="../tags/tag80.xml"/><Relationship Id="rId3" Type="http://schemas.openxmlformats.org/officeDocument/2006/relationships/oleObject" Target="../embeddings/oleObject23.bin"/><Relationship Id="rId29" Type="http://schemas.openxmlformats.org/officeDocument/2006/relationships/tags" Target="../tags/tag79.xml"/><Relationship Id="rId28" Type="http://schemas.openxmlformats.org/officeDocument/2006/relationships/tags" Target="../tags/tag78.xml"/><Relationship Id="rId27" Type="http://schemas.openxmlformats.org/officeDocument/2006/relationships/tags" Target="../tags/tag77.xml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7.bin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26.bin"/><Relationship Id="rId2" Type="http://schemas.openxmlformats.org/officeDocument/2006/relationships/tags" Target="../tags/tag62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5.bin"/><Relationship Id="rId14" Type="http://schemas.openxmlformats.org/officeDocument/2006/relationships/tags" Target="../tags/tag70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tags" Target="../tags/tag580.xml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24.bin"/><Relationship Id="rId5" Type="http://schemas.openxmlformats.org/officeDocument/2006/relationships/tags" Target="../tags/tag579.xml"/><Relationship Id="rId4" Type="http://schemas.openxmlformats.org/officeDocument/2006/relationships/image" Target="../media/image124.wmf"/><Relationship Id="rId36" Type="http://schemas.openxmlformats.org/officeDocument/2006/relationships/vmlDrawing" Target="../drawings/vmlDrawing33.vml"/><Relationship Id="rId35" Type="http://schemas.openxmlformats.org/officeDocument/2006/relationships/slideLayout" Target="../slideLayouts/slideLayout18.xml"/><Relationship Id="rId34" Type="http://schemas.openxmlformats.org/officeDocument/2006/relationships/image" Target="../media/image133.wmf"/><Relationship Id="rId33" Type="http://schemas.openxmlformats.org/officeDocument/2006/relationships/oleObject" Target="../embeddings/oleObject132.bin"/><Relationship Id="rId32" Type="http://schemas.openxmlformats.org/officeDocument/2006/relationships/tags" Target="../tags/tag590.xml"/><Relationship Id="rId31" Type="http://schemas.openxmlformats.org/officeDocument/2006/relationships/image" Target="../media/image132.wmf"/><Relationship Id="rId30" Type="http://schemas.openxmlformats.org/officeDocument/2006/relationships/oleObject" Target="../embeddings/oleObject131.bin"/><Relationship Id="rId3" Type="http://schemas.openxmlformats.org/officeDocument/2006/relationships/oleObject" Target="../embeddings/oleObject123.bin"/><Relationship Id="rId29" Type="http://schemas.openxmlformats.org/officeDocument/2006/relationships/tags" Target="../tags/tag589.xml"/><Relationship Id="rId28" Type="http://schemas.openxmlformats.org/officeDocument/2006/relationships/tags" Target="../tags/tag588.xml"/><Relationship Id="rId27" Type="http://schemas.openxmlformats.org/officeDocument/2006/relationships/image" Target="../media/image131.wmf"/><Relationship Id="rId26" Type="http://schemas.openxmlformats.org/officeDocument/2006/relationships/oleObject" Target="../embeddings/oleObject130.bin"/><Relationship Id="rId25" Type="http://schemas.openxmlformats.org/officeDocument/2006/relationships/tags" Target="../tags/tag587.xml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29.bin"/><Relationship Id="rId22" Type="http://schemas.openxmlformats.org/officeDocument/2006/relationships/tags" Target="../tags/tag586.xml"/><Relationship Id="rId21" Type="http://schemas.openxmlformats.org/officeDocument/2006/relationships/image" Target="../media/image129.wmf"/><Relationship Id="rId20" Type="http://schemas.openxmlformats.org/officeDocument/2006/relationships/oleObject" Target="../embeddings/oleObject128.bin"/><Relationship Id="rId2" Type="http://schemas.openxmlformats.org/officeDocument/2006/relationships/tags" Target="../tags/tag578.xml"/><Relationship Id="rId19" Type="http://schemas.openxmlformats.org/officeDocument/2006/relationships/tags" Target="../tags/tag585.xml"/><Relationship Id="rId18" Type="http://schemas.openxmlformats.org/officeDocument/2006/relationships/tags" Target="../tags/tag584.xml"/><Relationship Id="rId17" Type="http://schemas.openxmlformats.org/officeDocument/2006/relationships/tags" Target="../tags/tag583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27.bin"/><Relationship Id="rId14" Type="http://schemas.openxmlformats.org/officeDocument/2006/relationships/tags" Target="../tags/tag582.xml"/><Relationship Id="rId13" Type="http://schemas.openxmlformats.org/officeDocument/2006/relationships/image" Target="../media/image127.wmf"/><Relationship Id="rId12" Type="http://schemas.openxmlformats.org/officeDocument/2006/relationships/oleObject" Target="../embeddings/oleObject126.bin"/><Relationship Id="rId11" Type="http://schemas.openxmlformats.org/officeDocument/2006/relationships/tags" Target="../tags/tag581.xml"/><Relationship Id="rId10" Type="http://schemas.openxmlformats.org/officeDocument/2006/relationships/image" Target="../media/image126.wmf"/><Relationship Id="rId1" Type="http://schemas.openxmlformats.org/officeDocument/2006/relationships/tags" Target="../tags/tag57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tags" Target="../tags/tag594.xml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34.bin"/><Relationship Id="rId5" Type="http://schemas.openxmlformats.org/officeDocument/2006/relationships/tags" Target="../tags/tag593.xml"/><Relationship Id="rId4" Type="http://schemas.openxmlformats.org/officeDocument/2006/relationships/image" Target="../media/image134.wmf"/><Relationship Id="rId36" Type="http://schemas.openxmlformats.org/officeDocument/2006/relationships/vmlDrawing" Target="../drawings/vmlDrawing34.vml"/><Relationship Id="rId35" Type="http://schemas.openxmlformats.org/officeDocument/2006/relationships/slideLayout" Target="../slideLayouts/slideLayout18.xml"/><Relationship Id="rId34" Type="http://schemas.openxmlformats.org/officeDocument/2006/relationships/image" Target="../media/image143.wmf"/><Relationship Id="rId33" Type="http://schemas.openxmlformats.org/officeDocument/2006/relationships/oleObject" Target="../embeddings/oleObject142.bin"/><Relationship Id="rId32" Type="http://schemas.openxmlformats.org/officeDocument/2006/relationships/tags" Target="../tags/tag604.xml"/><Relationship Id="rId31" Type="http://schemas.openxmlformats.org/officeDocument/2006/relationships/image" Target="../media/image142.wmf"/><Relationship Id="rId30" Type="http://schemas.openxmlformats.org/officeDocument/2006/relationships/oleObject" Target="../embeddings/oleObject141.bin"/><Relationship Id="rId3" Type="http://schemas.openxmlformats.org/officeDocument/2006/relationships/oleObject" Target="../embeddings/oleObject133.bin"/><Relationship Id="rId29" Type="http://schemas.openxmlformats.org/officeDocument/2006/relationships/tags" Target="../tags/tag603.xml"/><Relationship Id="rId28" Type="http://schemas.openxmlformats.org/officeDocument/2006/relationships/tags" Target="../tags/tag602.xml"/><Relationship Id="rId27" Type="http://schemas.openxmlformats.org/officeDocument/2006/relationships/tags" Target="../tags/tag601.xml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40.bin"/><Relationship Id="rId24" Type="http://schemas.openxmlformats.org/officeDocument/2006/relationships/tags" Target="../tags/tag600.xml"/><Relationship Id="rId23" Type="http://schemas.openxmlformats.org/officeDocument/2006/relationships/image" Target="../media/image140.wmf"/><Relationship Id="rId22" Type="http://schemas.openxmlformats.org/officeDocument/2006/relationships/oleObject" Target="../embeddings/oleObject139.bin"/><Relationship Id="rId21" Type="http://schemas.openxmlformats.org/officeDocument/2006/relationships/tags" Target="../tags/tag599.xml"/><Relationship Id="rId20" Type="http://schemas.openxmlformats.org/officeDocument/2006/relationships/image" Target="../media/image139.wmf"/><Relationship Id="rId2" Type="http://schemas.openxmlformats.org/officeDocument/2006/relationships/tags" Target="../tags/tag592.xml"/><Relationship Id="rId19" Type="http://schemas.openxmlformats.org/officeDocument/2006/relationships/oleObject" Target="../embeddings/oleObject138.bin"/><Relationship Id="rId18" Type="http://schemas.openxmlformats.org/officeDocument/2006/relationships/tags" Target="../tags/tag598.xml"/><Relationship Id="rId17" Type="http://schemas.openxmlformats.org/officeDocument/2006/relationships/image" Target="../media/image138.wmf"/><Relationship Id="rId16" Type="http://schemas.openxmlformats.org/officeDocument/2006/relationships/oleObject" Target="../embeddings/oleObject137.bin"/><Relationship Id="rId15" Type="http://schemas.openxmlformats.org/officeDocument/2006/relationships/tags" Target="../tags/tag597.xml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36.bin"/><Relationship Id="rId12" Type="http://schemas.openxmlformats.org/officeDocument/2006/relationships/tags" Target="../tags/tag596.xml"/><Relationship Id="rId11" Type="http://schemas.openxmlformats.org/officeDocument/2006/relationships/tags" Target="../tags/tag595.xml"/><Relationship Id="rId10" Type="http://schemas.openxmlformats.org/officeDocument/2006/relationships/image" Target="../media/image136.wmf"/><Relationship Id="rId1" Type="http://schemas.openxmlformats.org/officeDocument/2006/relationships/tags" Target="../tags/tag59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5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45.wmf"/><Relationship Id="rId6" Type="http://schemas.openxmlformats.org/officeDocument/2006/relationships/oleObject" Target="../embeddings/oleObject144.bin"/><Relationship Id="rId5" Type="http://schemas.openxmlformats.org/officeDocument/2006/relationships/tags" Target="../tags/tag607.xml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3.bin"/><Relationship Id="rId2" Type="http://schemas.openxmlformats.org/officeDocument/2006/relationships/tags" Target="../tags/tag606.xml"/><Relationship Id="rId1" Type="http://schemas.openxmlformats.org/officeDocument/2006/relationships/tags" Target="../tags/tag605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612.xml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6.bin"/><Relationship Id="rId6" Type="http://schemas.openxmlformats.org/officeDocument/2006/relationships/tags" Target="../tags/tag611.xml"/><Relationship Id="rId54" Type="http://schemas.openxmlformats.org/officeDocument/2006/relationships/vmlDrawing" Target="../drawings/vmlDrawing36.vml"/><Relationship Id="rId53" Type="http://schemas.openxmlformats.org/officeDocument/2006/relationships/slideLayout" Target="../slideLayouts/slideLayout18.xml"/><Relationship Id="rId52" Type="http://schemas.openxmlformats.org/officeDocument/2006/relationships/image" Target="../media/image157.wmf"/><Relationship Id="rId51" Type="http://schemas.openxmlformats.org/officeDocument/2006/relationships/oleObject" Target="../embeddings/oleObject156.bin"/><Relationship Id="rId50" Type="http://schemas.openxmlformats.org/officeDocument/2006/relationships/tags" Target="../tags/tag635.xml"/><Relationship Id="rId5" Type="http://schemas.openxmlformats.org/officeDocument/2006/relationships/tags" Target="../tags/tag610.xml"/><Relationship Id="rId49" Type="http://schemas.openxmlformats.org/officeDocument/2006/relationships/tags" Target="../tags/tag634.xml"/><Relationship Id="rId48" Type="http://schemas.openxmlformats.org/officeDocument/2006/relationships/image" Target="../media/image156.wmf"/><Relationship Id="rId47" Type="http://schemas.openxmlformats.org/officeDocument/2006/relationships/oleObject" Target="../embeddings/oleObject155.bin"/><Relationship Id="rId46" Type="http://schemas.openxmlformats.org/officeDocument/2006/relationships/tags" Target="../tags/tag633.xml"/><Relationship Id="rId45" Type="http://schemas.openxmlformats.org/officeDocument/2006/relationships/tags" Target="../tags/tag632.xml"/><Relationship Id="rId44" Type="http://schemas.openxmlformats.org/officeDocument/2006/relationships/image" Target="../media/image155.wmf"/><Relationship Id="rId43" Type="http://schemas.openxmlformats.org/officeDocument/2006/relationships/oleObject" Target="../embeddings/oleObject154.bin"/><Relationship Id="rId42" Type="http://schemas.openxmlformats.org/officeDocument/2006/relationships/tags" Target="../tags/tag631.xml"/><Relationship Id="rId41" Type="http://schemas.openxmlformats.org/officeDocument/2006/relationships/image" Target="../media/image154.wmf"/><Relationship Id="rId40" Type="http://schemas.openxmlformats.org/officeDocument/2006/relationships/oleObject" Target="../embeddings/oleObject153.bin"/><Relationship Id="rId4" Type="http://schemas.openxmlformats.org/officeDocument/2006/relationships/image" Target="../media/image146.wmf"/><Relationship Id="rId39" Type="http://schemas.openxmlformats.org/officeDocument/2006/relationships/tags" Target="../tags/tag630.xml"/><Relationship Id="rId38" Type="http://schemas.openxmlformats.org/officeDocument/2006/relationships/tags" Target="../tags/tag629.xml"/><Relationship Id="rId37" Type="http://schemas.openxmlformats.org/officeDocument/2006/relationships/image" Target="../media/image153.wmf"/><Relationship Id="rId36" Type="http://schemas.openxmlformats.org/officeDocument/2006/relationships/oleObject" Target="../embeddings/oleObject152.bin"/><Relationship Id="rId35" Type="http://schemas.openxmlformats.org/officeDocument/2006/relationships/tags" Target="../tags/tag628.xml"/><Relationship Id="rId34" Type="http://schemas.openxmlformats.org/officeDocument/2006/relationships/image" Target="../media/image152.wmf"/><Relationship Id="rId33" Type="http://schemas.openxmlformats.org/officeDocument/2006/relationships/oleObject" Target="../embeddings/oleObject151.bin"/><Relationship Id="rId32" Type="http://schemas.openxmlformats.org/officeDocument/2006/relationships/tags" Target="../tags/tag627.xml"/><Relationship Id="rId31" Type="http://schemas.openxmlformats.org/officeDocument/2006/relationships/image" Target="../media/image151.wmf"/><Relationship Id="rId30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29" Type="http://schemas.openxmlformats.org/officeDocument/2006/relationships/tags" Target="../tags/tag626.xml"/><Relationship Id="rId28" Type="http://schemas.openxmlformats.org/officeDocument/2006/relationships/tags" Target="../tags/tag625.xml"/><Relationship Id="rId27" Type="http://schemas.openxmlformats.org/officeDocument/2006/relationships/tags" Target="../tags/tag624.xml"/><Relationship Id="rId26" Type="http://schemas.openxmlformats.org/officeDocument/2006/relationships/tags" Target="../tags/tag623.xml"/><Relationship Id="rId25" Type="http://schemas.openxmlformats.org/officeDocument/2006/relationships/tags" Target="../tags/tag622.xml"/><Relationship Id="rId24" Type="http://schemas.openxmlformats.org/officeDocument/2006/relationships/tags" Target="../tags/tag621.xml"/><Relationship Id="rId23" Type="http://schemas.openxmlformats.org/officeDocument/2006/relationships/tags" Target="../tags/tag620.xml"/><Relationship Id="rId22" Type="http://schemas.openxmlformats.org/officeDocument/2006/relationships/tags" Target="../tags/tag619.xml"/><Relationship Id="rId21" Type="http://schemas.openxmlformats.org/officeDocument/2006/relationships/tags" Target="../tags/tag618.xml"/><Relationship Id="rId20" Type="http://schemas.openxmlformats.org/officeDocument/2006/relationships/tags" Target="../tags/tag617.xml"/><Relationship Id="rId2" Type="http://schemas.openxmlformats.org/officeDocument/2006/relationships/tags" Target="../tags/tag609.xml"/><Relationship Id="rId19" Type="http://schemas.openxmlformats.org/officeDocument/2006/relationships/tags" Target="../tags/tag616.xml"/><Relationship Id="rId18" Type="http://schemas.openxmlformats.org/officeDocument/2006/relationships/tags" Target="../tags/tag615.xml"/><Relationship Id="rId17" Type="http://schemas.openxmlformats.org/officeDocument/2006/relationships/image" Target="../media/image150.wmf"/><Relationship Id="rId16" Type="http://schemas.openxmlformats.org/officeDocument/2006/relationships/oleObject" Target="../embeddings/oleObject149.bin"/><Relationship Id="rId15" Type="http://schemas.openxmlformats.org/officeDocument/2006/relationships/tags" Target="../tags/tag614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48.bin"/><Relationship Id="rId12" Type="http://schemas.openxmlformats.org/officeDocument/2006/relationships/tags" Target="../tags/tag613.xml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47.bin"/><Relationship Id="rId1" Type="http://schemas.openxmlformats.org/officeDocument/2006/relationships/tags" Target="../tags/tag608.xml"/></Relationships>
</file>

<file path=ppt/slides/_rels/slide44.xml.rels><?xml version="1.0" encoding="UTF-8" standalone="yes"?>
<Relationships xmlns="http://schemas.openxmlformats.org/package/2006/relationships"><Relationship Id="rId98" Type="http://schemas.openxmlformats.org/officeDocument/2006/relationships/vmlDrawing" Target="../drawings/vmlDrawing37.vml"/><Relationship Id="rId97" Type="http://schemas.openxmlformats.org/officeDocument/2006/relationships/slideLayout" Target="../slideLayouts/slideLayout18.xml"/><Relationship Id="rId96" Type="http://schemas.openxmlformats.org/officeDocument/2006/relationships/image" Target="../media/image175.wmf"/><Relationship Id="rId95" Type="http://schemas.openxmlformats.org/officeDocument/2006/relationships/oleObject" Target="../embeddings/oleObject178.bin"/><Relationship Id="rId94" Type="http://schemas.openxmlformats.org/officeDocument/2006/relationships/tags" Target="../tags/tag689.xml"/><Relationship Id="rId93" Type="http://schemas.openxmlformats.org/officeDocument/2006/relationships/image" Target="../media/image174.wmf"/><Relationship Id="rId92" Type="http://schemas.openxmlformats.org/officeDocument/2006/relationships/oleObject" Target="../embeddings/oleObject177.bin"/><Relationship Id="rId91" Type="http://schemas.openxmlformats.org/officeDocument/2006/relationships/tags" Target="../tags/tag688.xml"/><Relationship Id="rId90" Type="http://schemas.openxmlformats.org/officeDocument/2006/relationships/tags" Target="../tags/tag687.xml"/><Relationship Id="rId9" Type="http://schemas.openxmlformats.org/officeDocument/2006/relationships/tags" Target="../tags/tag642.xml"/><Relationship Id="rId89" Type="http://schemas.openxmlformats.org/officeDocument/2006/relationships/tags" Target="../tags/tag686.xml"/><Relationship Id="rId88" Type="http://schemas.openxmlformats.org/officeDocument/2006/relationships/tags" Target="../tags/tag685.xml"/><Relationship Id="rId87" Type="http://schemas.openxmlformats.org/officeDocument/2006/relationships/tags" Target="../tags/tag684.xml"/><Relationship Id="rId86" Type="http://schemas.openxmlformats.org/officeDocument/2006/relationships/tags" Target="../tags/tag683.xml"/><Relationship Id="rId85" Type="http://schemas.openxmlformats.org/officeDocument/2006/relationships/image" Target="../media/image173.wmf"/><Relationship Id="rId84" Type="http://schemas.openxmlformats.org/officeDocument/2006/relationships/oleObject" Target="../embeddings/oleObject176.bin"/><Relationship Id="rId83" Type="http://schemas.openxmlformats.org/officeDocument/2006/relationships/tags" Target="../tags/tag682.xml"/><Relationship Id="rId82" Type="http://schemas.openxmlformats.org/officeDocument/2006/relationships/image" Target="../media/image172.wmf"/><Relationship Id="rId81" Type="http://schemas.openxmlformats.org/officeDocument/2006/relationships/oleObject" Target="../embeddings/oleObject175.bin"/><Relationship Id="rId80" Type="http://schemas.openxmlformats.org/officeDocument/2006/relationships/tags" Target="../tags/tag681.xml"/><Relationship Id="rId8" Type="http://schemas.openxmlformats.org/officeDocument/2006/relationships/tags" Target="../tags/tag641.xml"/><Relationship Id="rId79" Type="http://schemas.openxmlformats.org/officeDocument/2006/relationships/image" Target="../media/image171.wmf"/><Relationship Id="rId78" Type="http://schemas.openxmlformats.org/officeDocument/2006/relationships/oleObject" Target="../embeddings/oleObject174.bin"/><Relationship Id="rId77" Type="http://schemas.openxmlformats.org/officeDocument/2006/relationships/tags" Target="../tags/tag680.xml"/><Relationship Id="rId76" Type="http://schemas.openxmlformats.org/officeDocument/2006/relationships/tags" Target="../tags/tag679.xml"/><Relationship Id="rId75" Type="http://schemas.openxmlformats.org/officeDocument/2006/relationships/tags" Target="../tags/tag678.xml"/><Relationship Id="rId74" Type="http://schemas.openxmlformats.org/officeDocument/2006/relationships/image" Target="../media/image170.wmf"/><Relationship Id="rId73" Type="http://schemas.openxmlformats.org/officeDocument/2006/relationships/oleObject" Target="../embeddings/oleObject173.bin"/><Relationship Id="rId72" Type="http://schemas.openxmlformats.org/officeDocument/2006/relationships/tags" Target="../tags/tag677.xml"/><Relationship Id="rId71" Type="http://schemas.openxmlformats.org/officeDocument/2006/relationships/tags" Target="../tags/tag676.xml"/><Relationship Id="rId70" Type="http://schemas.openxmlformats.org/officeDocument/2006/relationships/image" Target="../media/image169.wmf"/><Relationship Id="rId7" Type="http://schemas.openxmlformats.org/officeDocument/2006/relationships/tags" Target="../tags/tag640.xml"/><Relationship Id="rId69" Type="http://schemas.openxmlformats.org/officeDocument/2006/relationships/oleObject" Target="../embeddings/oleObject172.bin"/><Relationship Id="rId68" Type="http://schemas.openxmlformats.org/officeDocument/2006/relationships/tags" Target="../tags/tag675.xml"/><Relationship Id="rId67" Type="http://schemas.openxmlformats.org/officeDocument/2006/relationships/image" Target="../media/image168.wmf"/><Relationship Id="rId66" Type="http://schemas.openxmlformats.org/officeDocument/2006/relationships/oleObject" Target="../embeddings/oleObject171.bin"/><Relationship Id="rId65" Type="http://schemas.openxmlformats.org/officeDocument/2006/relationships/tags" Target="../tags/tag674.xml"/><Relationship Id="rId64" Type="http://schemas.openxmlformats.org/officeDocument/2006/relationships/image" Target="../media/image167.wmf"/><Relationship Id="rId63" Type="http://schemas.openxmlformats.org/officeDocument/2006/relationships/oleObject" Target="../embeddings/oleObject170.bin"/><Relationship Id="rId62" Type="http://schemas.openxmlformats.org/officeDocument/2006/relationships/tags" Target="../tags/tag673.xml"/><Relationship Id="rId61" Type="http://schemas.openxmlformats.org/officeDocument/2006/relationships/image" Target="../media/image166.wmf"/><Relationship Id="rId60" Type="http://schemas.openxmlformats.org/officeDocument/2006/relationships/oleObject" Target="../embeddings/oleObject169.bin"/><Relationship Id="rId6" Type="http://schemas.openxmlformats.org/officeDocument/2006/relationships/tags" Target="../tags/tag639.xml"/><Relationship Id="rId59" Type="http://schemas.openxmlformats.org/officeDocument/2006/relationships/tags" Target="../tags/tag672.xml"/><Relationship Id="rId58" Type="http://schemas.openxmlformats.org/officeDocument/2006/relationships/oleObject" Target="../embeddings/oleObject168.bin"/><Relationship Id="rId57" Type="http://schemas.openxmlformats.org/officeDocument/2006/relationships/tags" Target="../tags/tag671.xml"/><Relationship Id="rId56" Type="http://schemas.openxmlformats.org/officeDocument/2006/relationships/tags" Target="../tags/tag670.xml"/><Relationship Id="rId55" Type="http://schemas.openxmlformats.org/officeDocument/2006/relationships/tags" Target="../tags/tag669.xml"/><Relationship Id="rId54" Type="http://schemas.openxmlformats.org/officeDocument/2006/relationships/tags" Target="../tags/tag668.xml"/><Relationship Id="rId53" Type="http://schemas.openxmlformats.org/officeDocument/2006/relationships/tags" Target="../tags/tag667.xml"/><Relationship Id="rId52" Type="http://schemas.openxmlformats.org/officeDocument/2006/relationships/tags" Target="../tags/tag666.xml"/><Relationship Id="rId51" Type="http://schemas.openxmlformats.org/officeDocument/2006/relationships/tags" Target="../tags/tag665.xml"/><Relationship Id="rId50" Type="http://schemas.openxmlformats.org/officeDocument/2006/relationships/tags" Target="../tags/tag664.xml"/><Relationship Id="rId5" Type="http://schemas.openxmlformats.org/officeDocument/2006/relationships/tags" Target="../tags/tag638.xml"/><Relationship Id="rId49" Type="http://schemas.openxmlformats.org/officeDocument/2006/relationships/tags" Target="../tags/tag663.xml"/><Relationship Id="rId48" Type="http://schemas.openxmlformats.org/officeDocument/2006/relationships/tags" Target="../tags/tag662.xml"/><Relationship Id="rId47" Type="http://schemas.openxmlformats.org/officeDocument/2006/relationships/tags" Target="../tags/tag661.xml"/><Relationship Id="rId46" Type="http://schemas.openxmlformats.org/officeDocument/2006/relationships/oleObject" Target="../embeddings/oleObject167.bin"/><Relationship Id="rId45" Type="http://schemas.openxmlformats.org/officeDocument/2006/relationships/tags" Target="../tags/tag660.xml"/><Relationship Id="rId44" Type="http://schemas.openxmlformats.org/officeDocument/2006/relationships/image" Target="../media/image165.wmf"/><Relationship Id="rId43" Type="http://schemas.openxmlformats.org/officeDocument/2006/relationships/oleObject" Target="../embeddings/oleObject166.bin"/><Relationship Id="rId42" Type="http://schemas.openxmlformats.org/officeDocument/2006/relationships/tags" Target="../tags/tag659.xml"/><Relationship Id="rId41" Type="http://schemas.openxmlformats.org/officeDocument/2006/relationships/tags" Target="../tags/tag658.xml"/><Relationship Id="rId40" Type="http://schemas.openxmlformats.org/officeDocument/2006/relationships/tags" Target="../tags/tag657.xml"/><Relationship Id="rId4" Type="http://schemas.openxmlformats.org/officeDocument/2006/relationships/image" Target="../media/image158.wmf"/><Relationship Id="rId39" Type="http://schemas.openxmlformats.org/officeDocument/2006/relationships/image" Target="../media/image164.wmf"/><Relationship Id="rId38" Type="http://schemas.openxmlformats.org/officeDocument/2006/relationships/oleObject" Target="../embeddings/oleObject165.bin"/><Relationship Id="rId37" Type="http://schemas.openxmlformats.org/officeDocument/2006/relationships/tags" Target="../tags/tag656.xml"/><Relationship Id="rId36" Type="http://schemas.openxmlformats.org/officeDocument/2006/relationships/image" Target="../media/image163.wmf"/><Relationship Id="rId35" Type="http://schemas.openxmlformats.org/officeDocument/2006/relationships/oleObject" Target="../embeddings/oleObject164.bin"/><Relationship Id="rId34" Type="http://schemas.openxmlformats.org/officeDocument/2006/relationships/tags" Target="../tags/tag655.xml"/><Relationship Id="rId33" Type="http://schemas.openxmlformats.org/officeDocument/2006/relationships/tags" Target="../tags/tag654.xml"/><Relationship Id="rId32" Type="http://schemas.openxmlformats.org/officeDocument/2006/relationships/image" Target="../media/image162.wmf"/><Relationship Id="rId31" Type="http://schemas.openxmlformats.org/officeDocument/2006/relationships/oleObject" Target="../embeddings/oleObject163.bin"/><Relationship Id="rId30" Type="http://schemas.openxmlformats.org/officeDocument/2006/relationships/tags" Target="../tags/tag653.xml"/><Relationship Id="rId3" Type="http://schemas.openxmlformats.org/officeDocument/2006/relationships/oleObject" Target="../embeddings/oleObject157.bin"/><Relationship Id="rId29" Type="http://schemas.openxmlformats.org/officeDocument/2006/relationships/image" Target="../media/image149.wmf"/><Relationship Id="rId28" Type="http://schemas.openxmlformats.org/officeDocument/2006/relationships/oleObject" Target="../embeddings/oleObject162.bin"/><Relationship Id="rId27" Type="http://schemas.openxmlformats.org/officeDocument/2006/relationships/tags" Target="../tags/tag652.xml"/><Relationship Id="rId26" Type="http://schemas.openxmlformats.org/officeDocument/2006/relationships/image" Target="../media/image151.wmf"/><Relationship Id="rId25" Type="http://schemas.openxmlformats.org/officeDocument/2006/relationships/oleObject" Target="../embeddings/oleObject161.bin"/><Relationship Id="rId24" Type="http://schemas.openxmlformats.org/officeDocument/2006/relationships/tags" Target="../tags/tag651.xml"/><Relationship Id="rId23" Type="http://schemas.openxmlformats.org/officeDocument/2006/relationships/image" Target="../media/image161.wmf"/><Relationship Id="rId22" Type="http://schemas.openxmlformats.org/officeDocument/2006/relationships/oleObject" Target="../embeddings/oleObject160.bin"/><Relationship Id="rId21" Type="http://schemas.openxmlformats.org/officeDocument/2006/relationships/tags" Target="../tags/tag650.xml"/><Relationship Id="rId20" Type="http://schemas.openxmlformats.org/officeDocument/2006/relationships/image" Target="../media/image160.wmf"/><Relationship Id="rId2" Type="http://schemas.openxmlformats.org/officeDocument/2006/relationships/tags" Target="../tags/tag637.xml"/><Relationship Id="rId19" Type="http://schemas.openxmlformats.org/officeDocument/2006/relationships/oleObject" Target="../embeddings/oleObject159.bin"/><Relationship Id="rId18" Type="http://schemas.openxmlformats.org/officeDocument/2006/relationships/tags" Target="../tags/tag649.xml"/><Relationship Id="rId17" Type="http://schemas.openxmlformats.org/officeDocument/2006/relationships/image" Target="../media/image159.wmf"/><Relationship Id="rId16" Type="http://schemas.openxmlformats.org/officeDocument/2006/relationships/oleObject" Target="../embeddings/oleObject158.bin"/><Relationship Id="rId15" Type="http://schemas.openxmlformats.org/officeDocument/2006/relationships/tags" Target="../tags/tag648.xml"/><Relationship Id="rId14" Type="http://schemas.openxmlformats.org/officeDocument/2006/relationships/tags" Target="../tags/tag647.xml"/><Relationship Id="rId13" Type="http://schemas.openxmlformats.org/officeDocument/2006/relationships/tags" Target="../tags/tag646.xml"/><Relationship Id="rId12" Type="http://schemas.openxmlformats.org/officeDocument/2006/relationships/tags" Target="../tags/tag645.xml"/><Relationship Id="rId11" Type="http://schemas.openxmlformats.org/officeDocument/2006/relationships/tags" Target="../tags/tag644.xml"/><Relationship Id="rId10" Type="http://schemas.openxmlformats.org/officeDocument/2006/relationships/tags" Target="../tags/tag643.xml"/><Relationship Id="rId1" Type="http://schemas.openxmlformats.org/officeDocument/2006/relationships/tags" Target="../tags/tag636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image" Target="../media/image177.wmf"/><Relationship Id="rId6" Type="http://schemas.openxmlformats.org/officeDocument/2006/relationships/oleObject" Target="../embeddings/oleObject180.bin"/><Relationship Id="rId5" Type="http://schemas.openxmlformats.org/officeDocument/2006/relationships/tags" Target="../tags/tag692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79.bin"/><Relationship Id="rId2" Type="http://schemas.openxmlformats.org/officeDocument/2006/relationships/tags" Target="../tags/tag691.xml"/><Relationship Id="rId19" Type="http://schemas.openxmlformats.org/officeDocument/2006/relationships/vmlDrawing" Target="../drawings/vmlDrawing38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180.wmf"/><Relationship Id="rId16" Type="http://schemas.openxmlformats.org/officeDocument/2006/relationships/oleObject" Target="../embeddings/oleObject183.bin"/><Relationship Id="rId15" Type="http://schemas.openxmlformats.org/officeDocument/2006/relationships/tags" Target="../tags/tag696.xml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82.bin"/><Relationship Id="rId12" Type="http://schemas.openxmlformats.org/officeDocument/2006/relationships/tags" Target="../tags/tag695.xml"/><Relationship Id="rId11" Type="http://schemas.openxmlformats.org/officeDocument/2006/relationships/image" Target="../media/image178.wmf"/><Relationship Id="rId10" Type="http://schemas.openxmlformats.org/officeDocument/2006/relationships/oleObject" Target="../embeddings/oleObject181.bin"/><Relationship Id="rId1" Type="http://schemas.openxmlformats.org/officeDocument/2006/relationships/tags" Target="../tags/tag690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tags" Target="../tags/tag700.xml"/><Relationship Id="rId7" Type="http://schemas.openxmlformats.org/officeDocument/2006/relationships/image" Target="../media/image182.wmf"/><Relationship Id="rId6" Type="http://schemas.openxmlformats.org/officeDocument/2006/relationships/oleObject" Target="../embeddings/oleObject185.bin"/><Relationship Id="rId5" Type="http://schemas.openxmlformats.org/officeDocument/2006/relationships/tags" Target="../tags/tag699.xml"/><Relationship Id="rId4" Type="http://schemas.openxmlformats.org/officeDocument/2006/relationships/image" Target="../media/image181.wmf"/><Relationship Id="rId36" Type="http://schemas.openxmlformats.org/officeDocument/2006/relationships/vmlDrawing" Target="../drawings/vmlDrawing39.vml"/><Relationship Id="rId35" Type="http://schemas.openxmlformats.org/officeDocument/2006/relationships/slideLayout" Target="../slideLayouts/slideLayout18.xml"/><Relationship Id="rId34" Type="http://schemas.openxmlformats.org/officeDocument/2006/relationships/image" Target="../media/image190.wmf"/><Relationship Id="rId33" Type="http://schemas.openxmlformats.org/officeDocument/2006/relationships/oleObject" Target="../embeddings/oleObject193.bin"/><Relationship Id="rId32" Type="http://schemas.openxmlformats.org/officeDocument/2006/relationships/tags" Target="../tags/tag710.xml"/><Relationship Id="rId31" Type="http://schemas.openxmlformats.org/officeDocument/2006/relationships/image" Target="../media/image189.wmf"/><Relationship Id="rId30" Type="http://schemas.openxmlformats.org/officeDocument/2006/relationships/oleObject" Target="../embeddings/oleObject192.bin"/><Relationship Id="rId3" Type="http://schemas.openxmlformats.org/officeDocument/2006/relationships/oleObject" Target="../embeddings/oleObject184.bin"/><Relationship Id="rId29" Type="http://schemas.openxmlformats.org/officeDocument/2006/relationships/tags" Target="../tags/tag709.xml"/><Relationship Id="rId28" Type="http://schemas.openxmlformats.org/officeDocument/2006/relationships/image" Target="../media/image188.wmf"/><Relationship Id="rId27" Type="http://schemas.openxmlformats.org/officeDocument/2006/relationships/oleObject" Target="../embeddings/oleObject191.bin"/><Relationship Id="rId26" Type="http://schemas.openxmlformats.org/officeDocument/2006/relationships/tags" Target="../tags/tag708.xml"/><Relationship Id="rId25" Type="http://schemas.openxmlformats.org/officeDocument/2006/relationships/tags" Target="../tags/tag707.xml"/><Relationship Id="rId24" Type="http://schemas.openxmlformats.org/officeDocument/2006/relationships/image" Target="../media/image187.wmf"/><Relationship Id="rId23" Type="http://schemas.openxmlformats.org/officeDocument/2006/relationships/oleObject" Target="../embeddings/oleObject190.bin"/><Relationship Id="rId22" Type="http://schemas.openxmlformats.org/officeDocument/2006/relationships/tags" Target="../tags/tag706.xml"/><Relationship Id="rId21" Type="http://schemas.openxmlformats.org/officeDocument/2006/relationships/image" Target="../media/image186.wmf"/><Relationship Id="rId20" Type="http://schemas.openxmlformats.org/officeDocument/2006/relationships/oleObject" Target="../embeddings/oleObject189.bin"/><Relationship Id="rId2" Type="http://schemas.openxmlformats.org/officeDocument/2006/relationships/tags" Target="../tags/tag698.xml"/><Relationship Id="rId19" Type="http://schemas.openxmlformats.org/officeDocument/2006/relationships/tags" Target="../tags/tag705.xml"/><Relationship Id="rId18" Type="http://schemas.openxmlformats.org/officeDocument/2006/relationships/tags" Target="../tags/tag704.xml"/><Relationship Id="rId17" Type="http://schemas.openxmlformats.org/officeDocument/2006/relationships/image" Target="../media/image185.wmf"/><Relationship Id="rId16" Type="http://schemas.openxmlformats.org/officeDocument/2006/relationships/oleObject" Target="../embeddings/oleObject188.bin"/><Relationship Id="rId15" Type="http://schemas.openxmlformats.org/officeDocument/2006/relationships/tags" Target="../tags/tag703.xml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187.bin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image" Target="../media/image183.wmf"/><Relationship Id="rId1" Type="http://schemas.openxmlformats.org/officeDocument/2006/relationships/tags" Target="../tags/tag697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717.xml"/><Relationship Id="rId8" Type="http://schemas.openxmlformats.org/officeDocument/2006/relationships/tags" Target="../tags/tag716.xml"/><Relationship Id="rId7" Type="http://schemas.openxmlformats.org/officeDocument/2006/relationships/tags" Target="../tags/tag715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4" Type="http://schemas.openxmlformats.org/officeDocument/2006/relationships/image" Target="../media/image191.wmf"/><Relationship Id="rId34" Type="http://schemas.openxmlformats.org/officeDocument/2006/relationships/vmlDrawing" Target="../drawings/vmlDrawing40.vml"/><Relationship Id="rId33" Type="http://schemas.openxmlformats.org/officeDocument/2006/relationships/slideLayout" Target="../slideLayouts/slideLayout18.xml"/><Relationship Id="rId32" Type="http://schemas.openxmlformats.org/officeDocument/2006/relationships/tags" Target="../tags/tag726.xml"/><Relationship Id="rId31" Type="http://schemas.openxmlformats.org/officeDocument/2006/relationships/image" Target="../media/image198.wmf"/><Relationship Id="rId30" Type="http://schemas.openxmlformats.org/officeDocument/2006/relationships/oleObject" Target="../embeddings/oleObject201.bin"/><Relationship Id="rId3" Type="http://schemas.openxmlformats.org/officeDocument/2006/relationships/oleObject" Target="../embeddings/oleObject194.bin"/><Relationship Id="rId29" Type="http://schemas.openxmlformats.org/officeDocument/2006/relationships/tags" Target="../tags/tag725.xml"/><Relationship Id="rId28" Type="http://schemas.openxmlformats.org/officeDocument/2006/relationships/image" Target="../media/image197.wmf"/><Relationship Id="rId27" Type="http://schemas.openxmlformats.org/officeDocument/2006/relationships/oleObject" Target="../embeddings/oleObject200.bin"/><Relationship Id="rId26" Type="http://schemas.openxmlformats.org/officeDocument/2006/relationships/tags" Target="../tags/tag724.xml"/><Relationship Id="rId25" Type="http://schemas.openxmlformats.org/officeDocument/2006/relationships/tags" Target="../tags/tag723.xml"/><Relationship Id="rId24" Type="http://schemas.openxmlformats.org/officeDocument/2006/relationships/image" Target="../media/image196.wmf"/><Relationship Id="rId23" Type="http://schemas.openxmlformats.org/officeDocument/2006/relationships/oleObject" Target="../embeddings/oleObject199.bin"/><Relationship Id="rId22" Type="http://schemas.openxmlformats.org/officeDocument/2006/relationships/tags" Target="../tags/tag722.xml"/><Relationship Id="rId21" Type="http://schemas.openxmlformats.org/officeDocument/2006/relationships/image" Target="../media/image195.wmf"/><Relationship Id="rId20" Type="http://schemas.openxmlformats.org/officeDocument/2006/relationships/oleObject" Target="../embeddings/oleObject198.bin"/><Relationship Id="rId2" Type="http://schemas.openxmlformats.org/officeDocument/2006/relationships/tags" Target="../tags/tag712.xml"/><Relationship Id="rId19" Type="http://schemas.openxmlformats.org/officeDocument/2006/relationships/tags" Target="../tags/tag721.xml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197.bin"/><Relationship Id="rId16" Type="http://schemas.openxmlformats.org/officeDocument/2006/relationships/tags" Target="../tags/tag720.xml"/><Relationship Id="rId15" Type="http://schemas.openxmlformats.org/officeDocument/2006/relationships/image" Target="../media/image193.wmf"/><Relationship Id="rId14" Type="http://schemas.openxmlformats.org/officeDocument/2006/relationships/oleObject" Target="../embeddings/oleObject196.bin"/><Relationship Id="rId13" Type="http://schemas.openxmlformats.org/officeDocument/2006/relationships/tags" Target="../tags/tag719.xml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195.bin"/><Relationship Id="rId10" Type="http://schemas.openxmlformats.org/officeDocument/2006/relationships/tags" Target="../tags/tag718.xml"/><Relationship Id="rId1" Type="http://schemas.openxmlformats.org/officeDocument/2006/relationships/tags" Target="../tags/tag711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tags" Target="../tags/tag730.xml"/><Relationship Id="rId7" Type="http://schemas.openxmlformats.org/officeDocument/2006/relationships/image" Target="../media/image200.wmf"/><Relationship Id="rId6" Type="http://schemas.openxmlformats.org/officeDocument/2006/relationships/oleObject" Target="../embeddings/oleObject203.bin"/><Relationship Id="rId53" Type="http://schemas.openxmlformats.org/officeDocument/2006/relationships/vmlDrawing" Target="../drawings/vmlDrawing41.vml"/><Relationship Id="rId52" Type="http://schemas.openxmlformats.org/officeDocument/2006/relationships/slideLayout" Target="../slideLayouts/slideLayout18.xml"/><Relationship Id="rId51" Type="http://schemas.openxmlformats.org/officeDocument/2006/relationships/tags" Target="../tags/tag747.xml"/><Relationship Id="rId50" Type="http://schemas.openxmlformats.org/officeDocument/2006/relationships/image" Target="../media/image213.wmf"/><Relationship Id="rId5" Type="http://schemas.openxmlformats.org/officeDocument/2006/relationships/tags" Target="../tags/tag729.xml"/><Relationship Id="rId49" Type="http://schemas.openxmlformats.org/officeDocument/2006/relationships/oleObject" Target="../embeddings/oleObject216.bin"/><Relationship Id="rId48" Type="http://schemas.openxmlformats.org/officeDocument/2006/relationships/tags" Target="../tags/tag746.xml"/><Relationship Id="rId47" Type="http://schemas.openxmlformats.org/officeDocument/2006/relationships/image" Target="../media/image212.wmf"/><Relationship Id="rId46" Type="http://schemas.openxmlformats.org/officeDocument/2006/relationships/oleObject" Target="../embeddings/oleObject215.bin"/><Relationship Id="rId45" Type="http://schemas.openxmlformats.org/officeDocument/2006/relationships/tags" Target="../tags/tag745.xml"/><Relationship Id="rId44" Type="http://schemas.openxmlformats.org/officeDocument/2006/relationships/image" Target="../media/image211.wmf"/><Relationship Id="rId43" Type="http://schemas.openxmlformats.org/officeDocument/2006/relationships/oleObject" Target="../embeddings/oleObject214.bin"/><Relationship Id="rId42" Type="http://schemas.openxmlformats.org/officeDocument/2006/relationships/tags" Target="../tags/tag744.xml"/><Relationship Id="rId41" Type="http://schemas.openxmlformats.org/officeDocument/2006/relationships/image" Target="../media/image210.wmf"/><Relationship Id="rId40" Type="http://schemas.openxmlformats.org/officeDocument/2006/relationships/oleObject" Target="../embeddings/oleObject213.bin"/><Relationship Id="rId4" Type="http://schemas.openxmlformats.org/officeDocument/2006/relationships/image" Target="../media/image199.wmf"/><Relationship Id="rId39" Type="http://schemas.openxmlformats.org/officeDocument/2006/relationships/tags" Target="../tags/tag743.xml"/><Relationship Id="rId38" Type="http://schemas.openxmlformats.org/officeDocument/2006/relationships/image" Target="../media/image209.wmf"/><Relationship Id="rId37" Type="http://schemas.openxmlformats.org/officeDocument/2006/relationships/oleObject" Target="../embeddings/oleObject212.bin"/><Relationship Id="rId36" Type="http://schemas.openxmlformats.org/officeDocument/2006/relationships/tags" Target="../tags/tag742.xml"/><Relationship Id="rId35" Type="http://schemas.openxmlformats.org/officeDocument/2006/relationships/image" Target="../media/image208.wmf"/><Relationship Id="rId34" Type="http://schemas.openxmlformats.org/officeDocument/2006/relationships/oleObject" Target="../embeddings/oleObject211.bin"/><Relationship Id="rId33" Type="http://schemas.openxmlformats.org/officeDocument/2006/relationships/tags" Target="../tags/tag741.xml"/><Relationship Id="rId32" Type="http://schemas.openxmlformats.org/officeDocument/2006/relationships/image" Target="../media/image207.wmf"/><Relationship Id="rId31" Type="http://schemas.openxmlformats.org/officeDocument/2006/relationships/oleObject" Target="../embeddings/oleObject210.bin"/><Relationship Id="rId30" Type="http://schemas.openxmlformats.org/officeDocument/2006/relationships/tags" Target="../tags/tag740.xml"/><Relationship Id="rId3" Type="http://schemas.openxmlformats.org/officeDocument/2006/relationships/oleObject" Target="../embeddings/oleObject202.bin"/><Relationship Id="rId29" Type="http://schemas.openxmlformats.org/officeDocument/2006/relationships/tags" Target="../tags/tag739.xml"/><Relationship Id="rId28" Type="http://schemas.openxmlformats.org/officeDocument/2006/relationships/image" Target="../media/image206.wmf"/><Relationship Id="rId27" Type="http://schemas.openxmlformats.org/officeDocument/2006/relationships/oleObject" Target="../embeddings/oleObject209.bin"/><Relationship Id="rId26" Type="http://schemas.openxmlformats.org/officeDocument/2006/relationships/tags" Target="../tags/tag738.xml"/><Relationship Id="rId25" Type="http://schemas.openxmlformats.org/officeDocument/2006/relationships/image" Target="../media/image205.wmf"/><Relationship Id="rId24" Type="http://schemas.openxmlformats.org/officeDocument/2006/relationships/oleObject" Target="../embeddings/oleObject208.bin"/><Relationship Id="rId23" Type="http://schemas.openxmlformats.org/officeDocument/2006/relationships/tags" Target="../tags/tag737.xml"/><Relationship Id="rId22" Type="http://schemas.openxmlformats.org/officeDocument/2006/relationships/tags" Target="../tags/tag736.xml"/><Relationship Id="rId21" Type="http://schemas.openxmlformats.org/officeDocument/2006/relationships/image" Target="../media/image204.wmf"/><Relationship Id="rId20" Type="http://schemas.openxmlformats.org/officeDocument/2006/relationships/oleObject" Target="../embeddings/oleObject207.bin"/><Relationship Id="rId2" Type="http://schemas.openxmlformats.org/officeDocument/2006/relationships/tags" Target="../tags/tag728.xml"/><Relationship Id="rId19" Type="http://schemas.openxmlformats.org/officeDocument/2006/relationships/tags" Target="../tags/tag735.xml"/><Relationship Id="rId18" Type="http://schemas.openxmlformats.org/officeDocument/2006/relationships/image" Target="../media/image203.wmf"/><Relationship Id="rId17" Type="http://schemas.openxmlformats.org/officeDocument/2006/relationships/oleObject" Target="../embeddings/oleObject206.bin"/><Relationship Id="rId16" Type="http://schemas.openxmlformats.org/officeDocument/2006/relationships/tags" Target="../tags/tag734.xml"/><Relationship Id="rId15" Type="http://schemas.openxmlformats.org/officeDocument/2006/relationships/image" Target="../media/image202.wmf"/><Relationship Id="rId14" Type="http://schemas.openxmlformats.org/officeDocument/2006/relationships/oleObject" Target="../embeddings/oleObject205.bin"/><Relationship Id="rId13" Type="http://schemas.openxmlformats.org/officeDocument/2006/relationships/tags" Target="../tags/tag733.xml"/><Relationship Id="rId12" Type="http://schemas.openxmlformats.org/officeDocument/2006/relationships/tags" Target="../tags/tag732.xml"/><Relationship Id="rId11" Type="http://schemas.openxmlformats.org/officeDocument/2006/relationships/tags" Target="../tags/tag731.xml"/><Relationship Id="rId10" Type="http://schemas.openxmlformats.org/officeDocument/2006/relationships/image" Target="../media/image201.wmf"/><Relationship Id="rId1" Type="http://schemas.openxmlformats.org/officeDocument/2006/relationships/tags" Target="../tags/tag727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752.xml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218.bin"/><Relationship Id="rId6" Type="http://schemas.openxmlformats.org/officeDocument/2006/relationships/tags" Target="../tags/tag751.xml"/><Relationship Id="rId5" Type="http://schemas.openxmlformats.org/officeDocument/2006/relationships/tags" Target="../tags/tag750.xml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7.bin"/><Relationship Id="rId2" Type="http://schemas.openxmlformats.org/officeDocument/2006/relationships/tags" Target="../tags/tag749.xml"/><Relationship Id="rId14" Type="http://schemas.openxmlformats.org/officeDocument/2006/relationships/vmlDrawing" Target="../drawings/vmlDrawing42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19.bin"/><Relationship Id="rId10" Type="http://schemas.openxmlformats.org/officeDocument/2006/relationships/tags" Target="../tags/tag753.xml"/><Relationship Id="rId1" Type="http://schemas.openxmlformats.org/officeDocument/2006/relationships/tags" Target="../tags/tag74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29.bin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5" Type="http://schemas.openxmlformats.org/officeDocument/2006/relationships/vmlDrawing" Target="../drawings/vmlDrawing4.vml"/><Relationship Id="rId34" Type="http://schemas.openxmlformats.org/officeDocument/2006/relationships/slideLayout" Target="../slideLayouts/slideLayout18.xml"/><Relationship Id="rId33" Type="http://schemas.openxmlformats.org/officeDocument/2006/relationships/image" Target="../media/image35.wmf"/><Relationship Id="rId32" Type="http://schemas.openxmlformats.org/officeDocument/2006/relationships/oleObject" Target="../embeddings/oleObject34.bin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81.xml"/><Relationship Id="rId29" Type="http://schemas.openxmlformats.org/officeDocument/2006/relationships/tags" Target="../tags/tag97.xml"/><Relationship Id="rId28" Type="http://schemas.openxmlformats.org/officeDocument/2006/relationships/image" Target="../media/image34.wmf"/><Relationship Id="rId27" Type="http://schemas.openxmlformats.org/officeDocument/2006/relationships/oleObject" Target="../embeddings/oleObject33.bin"/><Relationship Id="rId26" Type="http://schemas.openxmlformats.org/officeDocument/2006/relationships/tags" Target="../tags/tag96.xml"/><Relationship Id="rId25" Type="http://schemas.openxmlformats.org/officeDocument/2006/relationships/image" Target="../media/image33.wmf"/><Relationship Id="rId24" Type="http://schemas.openxmlformats.org/officeDocument/2006/relationships/oleObject" Target="../embeddings/oleObject32.bin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image" Target="../media/image32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0.bin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oleObject" Target="../embeddings/oleObject28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oleObject" Target="../embeddings/oleObject221.bin"/><Relationship Id="rId7" Type="http://schemas.openxmlformats.org/officeDocument/2006/relationships/tags" Target="../tags/tag758.x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0.bin"/><Relationship Id="rId4" Type="http://schemas.openxmlformats.org/officeDocument/2006/relationships/tags" Target="../tags/tag757.xml"/><Relationship Id="rId3" Type="http://schemas.openxmlformats.org/officeDocument/2006/relationships/tags" Target="../tags/tag756.xml"/><Relationship Id="rId25" Type="http://schemas.openxmlformats.org/officeDocument/2006/relationships/vmlDrawing" Target="../drawings/vmlDrawing43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222.wmf"/><Relationship Id="rId22" Type="http://schemas.openxmlformats.org/officeDocument/2006/relationships/oleObject" Target="../embeddings/oleObject225.bin"/><Relationship Id="rId21" Type="http://schemas.openxmlformats.org/officeDocument/2006/relationships/tags" Target="../tags/tag764.xml"/><Relationship Id="rId20" Type="http://schemas.openxmlformats.org/officeDocument/2006/relationships/image" Target="../media/image221.wmf"/><Relationship Id="rId2" Type="http://schemas.openxmlformats.org/officeDocument/2006/relationships/tags" Target="../tags/tag755.xml"/><Relationship Id="rId19" Type="http://schemas.openxmlformats.org/officeDocument/2006/relationships/oleObject" Target="../embeddings/oleObject224.bin"/><Relationship Id="rId18" Type="http://schemas.openxmlformats.org/officeDocument/2006/relationships/tags" Target="../tags/tag763.xml"/><Relationship Id="rId17" Type="http://schemas.openxmlformats.org/officeDocument/2006/relationships/tags" Target="../tags/tag762.xml"/><Relationship Id="rId16" Type="http://schemas.openxmlformats.org/officeDocument/2006/relationships/tags" Target="../tags/tag761.xml"/><Relationship Id="rId15" Type="http://schemas.openxmlformats.org/officeDocument/2006/relationships/image" Target="../media/image220.wmf"/><Relationship Id="rId14" Type="http://schemas.openxmlformats.org/officeDocument/2006/relationships/oleObject" Target="../embeddings/oleObject223.bin"/><Relationship Id="rId13" Type="http://schemas.openxmlformats.org/officeDocument/2006/relationships/tags" Target="../tags/tag760.xml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22.bin"/><Relationship Id="rId10" Type="http://schemas.openxmlformats.org/officeDocument/2006/relationships/tags" Target="../tags/tag759.xml"/><Relationship Id="rId1" Type="http://schemas.openxmlformats.org/officeDocument/2006/relationships/tags" Target="../tags/tag754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tags" Target="../tags/tag768.xml"/><Relationship Id="rId7" Type="http://schemas.openxmlformats.org/officeDocument/2006/relationships/image" Target="../media/image224.wmf"/><Relationship Id="rId6" Type="http://schemas.openxmlformats.org/officeDocument/2006/relationships/oleObject" Target="../embeddings/oleObject227.bin"/><Relationship Id="rId5" Type="http://schemas.openxmlformats.org/officeDocument/2006/relationships/tags" Target="../tags/tag767.xml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26.bin"/><Relationship Id="rId2" Type="http://schemas.openxmlformats.org/officeDocument/2006/relationships/tags" Target="../tags/tag766.xml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25.wmf"/><Relationship Id="rId1" Type="http://schemas.openxmlformats.org/officeDocument/2006/relationships/tags" Target="../tags/tag765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777.xml"/><Relationship Id="rId8" Type="http://schemas.openxmlformats.org/officeDocument/2006/relationships/tags" Target="../tags/tag776.xml"/><Relationship Id="rId7" Type="http://schemas.openxmlformats.org/officeDocument/2006/relationships/tags" Target="../tags/tag775.xml"/><Relationship Id="rId6" Type="http://schemas.openxmlformats.org/officeDocument/2006/relationships/tags" Target="../tags/tag774.xml"/><Relationship Id="rId5" Type="http://schemas.openxmlformats.org/officeDocument/2006/relationships/tags" Target="../tags/tag773.xml"/><Relationship Id="rId40" Type="http://schemas.openxmlformats.org/officeDocument/2006/relationships/vmlDrawing" Target="../drawings/vmlDrawing45.vml"/><Relationship Id="rId4" Type="http://schemas.openxmlformats.org/officeDocument/2006/relationships/tags" Target="../tags/tag772.xml"/><Relationship Id="rId39" Type="http://schemas.openxmlformats.org/officeDocument/2006/relationships/slideLayout" Target="../slideLayouts/slideLayout18.xml"/><Relationship Id="rId38" Type="http://schemas.openxmlformats.org/officeDocument/2006/relationships/image" Target="../media/image227.wmf"/><Relationship Id="rId37" Type="http://schemas.openxmlformats.org/officeDocument/2006/relationships/oleObject" Target="../embeddings/oleObject230.bin"/><Relationship Id="rId36" Type="http://schemas.openxmlformats.org/officeDocument/2006/relationships/tags" Target="../tags/tag802.xml"/><Relationship Id="rId35" Type="http://schemas.openxmlformats.org/officeDocument/2006/relationships/tags" Target="../tags/tag801.xml"/><Relationship Id="rId34" Type="http://schemas.openxmlformats.org/officeDocument/2006/relationships/image" Target="../media/image226.wmf"/><Relationship Id="rId33" Type="http://schemas.openxmlformats.org/officeDocument/2006/relationships/oleObject" Target="../embeddings/oleObject229.bin"/><Relationship Id="rId32" Type="http://schemas.openxmlformats.org/officeDocument/2006/relationships/tags" Target="../tags/tag800.xml"/><Relationship Id="rId31" Type="http://schemas.openxmlformats.org/officeDocument/2006/relationships/tags" Target="../tags/tag799.xml"/><Relationship Id="rId30" Type="http://schemas.openxmlformats.org/officeDocument/2006/relationships/tags" Target="../tags/tag798.xml"/><Relationship Id="rId3" Type="http://schemas.openxmlformats.org/officeDocument/2006/relationships/tags" Target="../tags/tag771.xml"/><Relationship Id="rId29" Type="http://schemas.openxmlformats.org/officeDocument/2006/relationships/tags" Target="../tags/tag797.xml"/><Relationship Id="rId28" Type="http://schemas.openxmlformats.org/officeDocument/2006/relationships/tags" Target="../tags/tag796.xml"/><Relationship Id="rId27" Type="http://schemas.openxmlformats.org/officeDocument/2006/relationships/tags" Target="../tags/tag795.xml"/><Relationship Id="rId26" Type="http://schemas.openxmlformats.org/officeDocument/2006/relationships/tags" Target="../tags/tag794.xml"/><Relationship Id="rId25" Type="http://schemas.openxmlformats.org/officeDocument/2006/relationships/tags" Target="../tags/tag793.xml"/><Relationship Id="rId24" Type="http://schemas.openxmlformats.org/officeDocument/2006/relationships/tags" Target="../tags/tag792.xml"/><Relationship Id="rId23" Type="http://schemas.openxmlformats.org/officeDocument/2006/relationships/tags" Target="../tags/tag791.xml"/><Relationship Id="rId22" Type="http://schemas.openxmlformats.org/officeDocument/2006/relationships/tags" Target="../tags/tag790.xml"/><Relationship Id="rId21" Type="http://schemas.openxmlformats.org/officeDocument/2006/relationships/tags" Target="../tags/tag789.xml"/><Relationship Id="rId20" Type="http://schemas.openxmlformats.org/officeDocument/2006/relationships/tags" Target="../tags/tag788.xml"/><Relationship Id="rId2" Type="http://schemas.openxmlformats.org/officeDocument/2006/relationships/tags" Target="../tags/tag770.xml"/><Relationship Id="rId19" Type="http://schemas.openxmlformats.org/officeDocument/2006/relationships/tags" Target="../tags/tag787.xml"/><Relationship Id="rId18" Type="http://schemas.openxmlformats.org/officeDocument/2006/relationships/tags" Target="../tags/tag786.xml"/><Relationship Id="rId17" Type="http://schemas.openxmlformats.org/officeDocument/2006/relationships/tags" Target="../tags/tag785.xml"/><Relationship Id="rId16" Type="http://schemas.openxmlformats.org/officeDocument/2006/relationships/tags" Target="../tags/tag784.xml"/><Relationship Id="rId15" Type="http://schemas.openxmlformats.org/officeDocument/2006/relationships/tags" Target="../tags/tag783.xml"/><Relationship Id="rId14" Type="http://schemas.openxmlformats.org/officeDocument/2006/relationships/tags" Target="../tags/tag782.xml"/><Relationship Id="rId13" Type="http://schemas.openxmlformats.org/officeDocument/2006/relationships/tags" Target="../tags/tag781.xml"/><Relationship Id="rId12" Type="http://schemas.openxmlformats.org/officeDocument/2006/relationships/tags" Target="../tags/tag780.xml"/><Relationship Id="rId11" Type="http://schemas.openxmlformats.org/officeDocument/2006/relationships/tags" Target="../tags/tag779.xml"/><Relationship Id="rId10" Type="http://schemas.openxmlformats.org/officeDocument/2006/relationships/tags" Target="../tags/tag778.xml"/><Relationship Id="rId1" Type="http://schemas.openxmlformats.org/officeDocument/2006/relationships/tags" Target="../tags/tag769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tags" Target="../tags/tag806.xml"/><Relationship Id="rId7" Type="http://schemas.openxmlformats.org/officeDocument/2006/relationships/image" Target="../media/image229.wmf"/><Relationship Id="rId6" Type="http://schemas.openxmlformats.org/officeDocument/2006/relationships/oleObject" Target="../embeddings/oleObject232.bin"/><Relationship Id="rId5" Type="http://schemas.openxmlformats.org/officeDocument/2006/relationships/tags" Target="../tags/tag805.xml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31.bin"/><Relationship Id="rId2" Type="http://schemas.openxmlformats.org/officeDocument/2006/relationships/tags" Target="../tags/tag804.xml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809.xml"/><Relationship Id="rId13" Type="http://schemas.openxmlformats.org/officeDocument/2006/relationships/image" Target="../media/image231.png"/><Relationship Id="rId12" Type="http://schemas.openxmlformats.org/officeDocument/2006/relationships/tags" Target="../tags/tag808.xml"/><Relationship Id="rId11" Type="http://schemas.openxmlformats.org/officeDocument/2006/relationships/tags" Target="../tags/tag807.xml"/><Relationship Id="rId10" Type="http://schemas.openxmlformats.org/officeDocument/2006/relationships/image" Target="../media/image230.wmf"/><Relationship Id="rId1" Type="http://schemas.openxmlformats.org/officeDocument/2006/relationships/tags" Target="../tags/tag803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813.xml"/><Relationship Id="rId8" Type="http://schemas.openxmlformats.org/officeDocument/2006/relationships/image" Target="../media/image234.wmf"/><Relationship Id="rId7" Type="http://schemas.openxmlformats.org/officeDocument/2006/relationships/oleObject" Target="../embeddings/oleObject235.bin"/><Relationship Id="rId6" Type="http://schemas.openxmlformats.org/officeDocument/2006/relationships/tags" Target="../tags/tag812.xml"/><Relationship Id="rId5" Type="http://schemas.openxmlformats.org/officeDocument/2006/relationships/image" Target="../media/image233.wmf"/><Relationship Id="rId4" Type="http://schemas.openxmlformats.org/officeDocument/2006/relationships/oleObject" Target="../embeddings/oleObject234.bin"/><Relationship Id="rId3" Type="http://schemas.openxmlformats.org/officeDocument/2006/relationships/tags" Target="../tags/tag811.xml"/><Relationship Id="rId20" Type="http://schemas.openxmlformats.org/officeDocument/2006/relationships/vmlDrawing" Target="../drawings/vmlDrawing47.vml"/><Relationship Id="rId2" Type="http://schemas.openxmlformats.org/officeDocument/2006/relationships/image" Target="../media/image23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816.xml"/><Relationship Id="rId17" Type="http://schemas.openxmlformats.org/officeDocument/2006/relationships/image" Target="../media/image237.wmf"/><Relationship Id="rId16" Type="http://schemas.openxmlformats.org/officeDocument/2006/relationships/oleObject" Target="../embeddings/oleObject238.bin"/><Relationship Id="rId15" Type="http://schemas.openxmlformats.org/officeDocument/2006/relationships/tags" Target="../tags/tag815.xml"/><Relationship Id="rId14" Type="http://schemas.openxmlformats.org/officeDocument/2006/relationships/image" Target="../media/image236.wmf"/><Relationship Id="rId13" Type="http://schemas.openxmlformats.org/officeDocument/2006/relationships/oleObject" Target="../embeddings/oleObject237.bin"/><Relationship Id="rId12" Type="http://schemas.openxmlformats.org/officeDocument/2006/relationships/tags" Target="../tags/tag814.xml"/><Relationship Id="rId11" Type="http://schemas.openxmlformats.org/officeDocument/2006/relationships/image" Target="../media/image235.wmf"/><Relationship Id="rId10" Type="http://schemas.openxmlformats.org/officeDocument/2006/relationships/oleObject" Target="../embeddings/oleObject236.bin"/><Relationship Id="rId1" Type="http://schemas.openxmlformats.org/officeDocument/2006/relationships/tags" Target="../tags/tag810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825.xml"/><Relationship Id="rId8" Type="http://schemas.openxmlformats.org/officeDocument/2006/relationships/tags" Target="../tags/tag824.xml"/><Relationship Id="rId7" Type="http://schemas.openxmlformats.org/officeDocument/2006/relationships/tags" Target="../tags/tag823.xml"/><Relationship Id="rId6" Type="http://schemas.openxmlformats.org/officeDocument/2006/relationships/tags" Target="../tags/tag822.xml"/><Relationship Id="rId5" Type="http://schemas.openxmlformats.org/officeDocument/2006/relationships/tags" Target="../tags/tag821.xml"/><Relationship Id="rId4" Type="http://schemas.openxmlformats.org/officeDocument/2006/relationships/tags" Target="../tags/tag820.xml"/><Relationship Id="rId3" Type="http://schemas.openxmlformats.org/officeDocument/2006/relationships/tags" Target="../tags/tag819.xml"/><Relationship Id="rId21" Type="http://schemas.openxmlformats.org/officeDocument/2006/relationships/vmlDrawing" Target="../drawings/vmlDrawing48.v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818.xml"/><Relationship Id="rId19" Type="http://schemas.openxmlformats.org/officeDocument/2006/relationships/tags" Target="../tags/tag829.xml"/><Relationship Id="rId18" Type="http://schemas.openxmlformats.org/officeDocument/2006/relationships/image" Target="../media/image240.wmf"/><Relationship Id="rId17" Type="http://schemas.openxmlformats.org/officeDocument/2006/relationships/oleObject" Target="../embeddings/oleObject241.bin"/><Relationship Id="rId16" Type="http://schemas.openxmlformats.org/officeDocument/2006/relationships/tags" Target="../tags/tag828.xml"/><Relationship Id="rId15" Type="http://schemas.openxmlformats.org/officeDocument/2006/relationships/tags" Target="../tags/tag827.xml"/><Relationship Id="rId14" Type="http://schemas.openxmlformats.org/officeDocument/2006/relationships/image" Target="../media/image239.wmf"/><Relationship Id="rId13" Type="http://schemas.openxmlformats.org/officeDocument/2006/relationships/oleObject" Target="../embeddings/oleObject240.bin"/><Relationship Id="rId12" Type="http://schemas.openxmlformats.org/officeDocument/2006/relationships/tags" Target="../tags/tag826.xml"/><Relationship Id="rId11" Type="http://schemas.openxmlformats.org/officeDocument/2006/relationships/image" Target="../media/image238.wmf"/><Relationship Id="rId10" Type="http://schemas.openxmlformats.org/officeDocument/2006/relationships/oleObject" Target="../embeddings/oleObject239.bin"/><Relationship Id="rId1" Type="http://schemas.openxmlformats.org/officeDocument/2006/relationships/tags" Target="../tags/tag817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tags" Target="../tags/tag833.xml"/><Relationship Id="rId7" Type="http://schemas.openxmlformats.org/officeDocument/2006/relationships/image" Target="../media/image242.wmf"/><Relationship Id="rId6" Type="http://schemas.openxmlformats.org/officeDocument/2006/relationships/oleObject" Target="../embeddings/oleObject243.bin"/><Relationship Id="rId5" Type="http://schemas.openxmlformats.org/officeDocument/2006/relationships/tags" Target="../tags/tag832.xml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42.bin"/><Relationship Id="rId23" Type="http://schemas.openxmlformats.org/officeDocument/2006/relationships/vmlDrawing" Target="../drawings/vmlDrawing49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246.wmf"/><Relationship Id="rId20" Type="http://schemas.openxmlformats.org/officeDocument/2006/relationships/oleObject" Target="../embeddings/oleObject247.bin"/><Relationship Id="rId2" Type="http://schemas.openxmlformats.org/officeDocument/2006/relationships/tags" Target="../tags/tag831.xml"/><Relationship Id="rId19" Type="http://schemas.openxmlformats.org/officeDocument/2006/relationships/tags" Target="../tags/tag838.xml"/><Relationship Id="rId18" Type="http://schemas.openxmlformats.org/officeDocument/2006/relationships/tags" Target="../tags/tag837.xml"/><Relationship Id="rId17" Type="http://schemas.openxmlformats.org/officeDocument/2006/relationships/tags" Target="../tags/tag836.xml"/><Relationship Id="rId16" Type="http://schemas.openxmlformats.org/officeDocument/2006/relationships/image" Target="../media/image245.wmf"/><Relationship Id="rId15" Type="http://schemas.openxmlformats.org/officeDocument/2006/relationships/oleObject" Target="../embeddings/oleObject246.bin"/><Relationship Id="rId14" Type="http://schemas.openxmlformats.org/officeDocument/2006/relationships/tags" Target="../tags/tag835.xml"/><Relationship Id="rId13" Type="http://schemas.openxmlformats.org/officeDocument/2006/relationships/image" Target="../media/image244.wmf"/><Relationship Id="rId12" Type="http://schemas.openxmlformats.org/officeDocument/2006/relationships/oleObject" Target="../embeddings/oleObject245.bin"/><Relationship Id="rId11" Type="http://schemas.openxmlformats.org/officeDocument/2006/relationships/tags" Target="../tags/tag834.xml"/><Relationship Id="rId10" Type="http://schemas.openxmlformats.org/officeDocument/2006/relationships/image" Target="../media/image243.wmf"/><Relationship Id="rId1" Type="http://schemas.openxmlformats.org/officeDocument/2006/relationships/tags" Target="../tags/tag830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49.bin"/><Relationship Id="rId6" Type="http://schemas.openxmlformats.org/officeDocument/2006/relationships/tags" Target="../tags/tag842.xml"/><Relationship Id="rId5" Type="http://schemas.openxmlformats.org/officeDocument/2006/relationships/tags" Target="../tags/tag841.xml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48.bin"/><Relationship Id="rId2" Type="http://schemas.openxmlformats.org/officeDocument/2006/relationships/tags" Target="../tags/tag840.xml"/><Relationship Id="rId10" Type="http://schemas.openxmlformats.org/officeDocument/2006/relationships/vmlDrawing" Target="../drawings/vmlDrawing50.vml"/><Relationship Id="rId1" Type="http://schemas.openxmlformats.org/officeDocument/2006/relationships/tags" Target="../tags/tag839.xml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1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845.xml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250.bin"/><Relationship Id="rId2" Type="http://schemas.openxmlformats.org/officeDocument/2006/relationships/tags" Target="../tags/tag844.xml"/><Relationship Id="rId1" Type="http://schemas.openxmlformats.org/officeDocument/2006/relationships/tags" Target="../tags/tag843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tags" Target="../tags/tag849.xml"/><Relationship Id="rId7" Type="http://schemas.openxmlformats.org/officeDocument/2006/relationships/image" Target="../media/image250.wmf"/><Relationship Id="rId6" Type="http://schemas.openxmlformats.org/officeDocument/2006/relationships/oleObject" Target="../embeddings/oleObject252.bin"/><Relationship Id="rId5" Type="http://schemas.openxmlformats.org/officeDocument/2006/relationships/tags" Target="../tags/tag848.xml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51.bin"/><Relationship Id="rId22" Type="http://schemas.openxmlformats.org/officeDocument/2006/relationships/vmlDrawing" Target="../drawings/vmlDrawing52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254.png"/><Relationship Id="rId2" Type="http://schemas.openxmlformats.org/officeDocument/2006/relationships/tags" Target="../tags/tag847.xml"/><Relationship Id="rId19" Type="http://schemas.openxmlformats.org/officeDocument/2006/relationships/tags" Target="../tags/tag854.xml"/><Relationship Id="rId18" Type="http://schemas.openxmlformats.org/officeDocument/2006/relationships/tags" Target="../tags/tag853.xml"/><Relationship Id="rId17" Type="http://schemas.openxmlformats.org/officeDocument/2006/relationships/image" Target="../media/image253.wmf"/><Relationship Id="rId16" Type="http://schemas.openxmlformats.org/officeDocument/2006/relationships/oleObject" Target="../embeddings/oleObject255.bin"/><Relationship Id="rId15" Type="http://schemas.openxmlformats.org/officeDocument/2006/relationships/tags" Target="../tags/tag852.xml"/><Relationship Id="rId14" Type="http://schemas.openxmlformats.org/officeDocument/2006/relationships/image" Target="../media/image252.wmf"/><Relationship Id="rId13" Type="http://schemas.openxmlformats.org/officeDocument/2006/relationships/oleObject" Target="../embeddings/oleObject254.bin"/><Relationship Id="rId12" Type="http://schemas.openxmlformats.org/officeDocument/2006/relationships/tags" Target="../tags/tag851.xml"/><Relationship Id="rId11" Type="http://schemas.openxmlformats.org/officeDocument/2006/relationships/tags" Target="../tags/tag850.xml"/><Relationship Id="rId10" Type="http://schemas.openxmlformats.org/officeDocument/2006/relationships/image" Target="../media/image251.wmf"/><Relationship Id="rId1" Type="http://schemas.openxmlformats.org/officeDocument/2006/relationships/tags" Target="../tags/tag8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36.bin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101.xml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38.bin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100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tags" Target="../tags/tag860.xml"/><Relationship Id="rId7" Type="http://schemas.openxmlformats.org/officeDocument/2006/relationships/tags" Target="../tags/tag859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4" Type="http://schemas.openxmlformats.org/officeDocument/2006/relationships/tags" Target="../tags/tag856.xml"/><Relationship Id="rId3" Type="http://schemas.openxmlformats.org/officeDocument/2006/relationships/image" Target="../media/image255.wmf"/><Relationship Id="rId23" Type="http://schemas.openxmlformats.org/officeDocument/2006/relationships/vmlDrawing" Target="../drawings/vmlDrawing53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258.wmf"/><Relationship Id="rId20" Type="http://schemas.openxmlformats.org/officeDocument/2006/relationships/oleObject" Target="../embeddings/oleObject260.bin"/><Relationship Id="rId2" Type="http://schemas.openxmlformats.org/officeDocument/2006/relationships/oleObject" Target="../embeddings/oleObject256.bin"/><Relationship Id="rId19" Type="http://schemas.openxmlformats.org/officeDocument/2006/relationships/tags" Target="../tags/tag865.xml"/><Relationship Id="rId18" Type="http://schemas.openxmlformats.org/officeDocument/2006/relationships/image" Target="../media/image257.wmf"/><Relationship Id="rId17" Type="http://schemas.openxmlformats.org/officeDocument/2006/relationships/oleObject" Target="../embeddings/oleObject259.bin"/><Relationship Id="rId16" Type="http://schemas.openxmlformats.org/officeDocument/2006/relationships/tags" Target="../tags/tag864.xml"/><Relationship Id="rId15" Type="http://schemas.openxmlformats.org/officeDocument/2006/relationships/tags" Target="../tags/tag863.xml"/><Relationship Id="rId14" Type="http://schemas.openxmlformats.org/officeDocument/2006/relationships/tags" Target="../tags/tag862.xml"/><Relationship Id="rId13" Type="http://schemas.openxmlformats.org/officeDocument/2006/relationships/image" Target="../media/image256.wmf"/><Relationship Id="rId12" Type="http://schemas.openxmlformats.org/officeDocument/2006/relationships/oleObject" Target="../embeddings/oleObject258.bin"/><Relationship Id="rId11" Type="http://schemas.openxmlformats.org/officeDocument/2006/relationships/tags" Target="../tags/tag861.xml"/><Relationship Id="rId10" Type="http://schemas.openxmlformats.org/officeDocument/2006/relationships/image" Target="../media/image195.wmf"/><Relationship Id="rId1" Type="http://schemas.openxmlformats.org/officeDocument/2006/relationships/tags" Target="../tags/tag855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tags" Target="../tags/tag869.xml"/><Relationship Id="rId7" Type="http://schemas.openxmlformats.org/officeDocument/2006/relationships/image" Target="../media/image260.wmf"/><Relationship Id="rId6" Type="http://schemas.openxmlformats.org/officeDocument/2006/relationships/oleObject" Target="../embeddings/oleObject262.bin"/><Relationship Id="rId5" Type="http://schemas.openxmlformats.org/officeDocument/2006/relationships/tags" Target="../tags/tag868.xml"/><Relationship Id="rId41" Type="http://schemas.openxmlformats.org/officeDocument/2006/relationships/vmlDrawing" Target="../drawings/vmlDrawing54.vml"/><Relationship Id="rId40" Type="http://schemas.openxmlformats.org/officeDocument/2006/relationships/slideLayout" Target="../slideLayouts/slideLayout18.xml"/><Relationship Id="rId4" Type="http://schemas.openxmlformats.org/officeDocument/2006/relationships/image" Target="../media/image259.wmf"/><Relationship Id="rId39" Type="http://schemas.openxmlformats.org/officeDocument/2006/relationships/tags" Target="../tags/tag882.xml"/><Relationship Id="rId38" Type="http://schemas.openxmlformats.org/officeDocument/2006/relationships/image" Target="../media/image269.wmf"/><Relationship Id="rId37" Type="http://schemas.openxmlformats.org/officeDocument/2006/relationships/oleObject" Target="../embeddings/oleObject271.bin"/><Relationship Id="rId36" Type="http://schemas.openxmlformats.org/officeDocument/2006/relationships/tags" Target="../tags/tag881.xml"/><Relationship Id="rId35" Type="http://schemas.openxmlformats.org/officeDocument/2006/relationships/tags" Target="../tags/tag880.xml"/><Relationship Id="rId34" Type="http://schemas.openxmlformats.org/officeDocument/2006/relationships/image" Target="../media/image268.wmf"/><Relationship Id="rId33" Type="http://schemas.openxmlformats.org/officeDocument/2006/relationships/oleObject" Target="../embeddings/oleObject270.bin"/><Relationship Id="rId32" Type="http://schemas.openxmlformats.org/officeDocument/2006/relationships/tags" Target="../tags/tag879.xml"/><Relationship Id="rId31" Type="http://schemas.openxmlformats.org/officeDocument/2006/relationships/image" Target="../media/image267.wmf"/><Relationship Id="rId30" Type="http://schemas.openxmlformats.org/officeDocument/2006/relationships/oleObject" Target="../embeddings/oleObject269.bin"/><Relationship Id="rId3" Type="http://schemas.openxmlformats.org/officeDocument/2006/relationships/oleObject" Target="../embeddings/oleObject261.bin"/><Relationship Id="rId29" Type="http://schemas.openxmlformats.org/officeDocument/2006/relationships/tags" Target="../tags/tag878.xml"/><Relationship Id="rId28" Type="http://schemas.openxmlformats.org/officeDocument/2006/relationships/tags" Target="../tags/tag877.xml"/><Relationship Id="rId27" Type="http://schemas.openxmlformats.org/officeDocument/2006/relationships/image" Target="../media/image266.wmf"/><Relationship Id="rId26" Type="http://schemas.openxmlformats.org/officeDocument/2006/relationships/oleObject" Target="../embeddings/oleObject268.bin"/><Relationship Id="rId25" Type="http://schemas.openxmlformats.org/officeDocument/2006/relationships/tags" Target="../tags/tag876.xml"/><Relationship Id="rId24" Type="http://schemas.openxmlformats.org/officeDocument/2006/relationships/image" Target="../media/image265.wmf"/><Relationship Id="rId23" Type="http://schemas.openxmlformats.org/officeDocument/2006/relationships/oleObject" Target="../embeddings/oleObject267.bin"/><Relationship Id="rId22" Type="http://schemas.openxmlformats.org/officeDocument/2006/relationships/tags" Target="../tags/tag875.xml"/><Relationship Id="rId21" Type="http://schemas.openxmlformats.org/officeDocument/2006/relationships/image" Target="../media/image264.wmf"/><Relationship Id="rId20" Type="http://schemas.openxmlformats.org/officeDocument/2006/relationships/oleObject" Target="../embeddings/oleObject266.bin"/><Relationship Id="rId2" Type="http://schemas.openxmlformats.org/officeDocument/2006/relationships/tags" Target="../tags/tag867.xml"/><Relationship Id="rId19" Type="http://schemas.openxmlformats.org/officeDocument/2006/relationships/tags" Target="../tags/tag874.xml"/><Relationship Id="rId18" Type="http://schemas.openxmlformats.org/officeDocument/2006/relationships/tags" Target="../tags/tag873.xml"/><Relationship Id="rId17" Type="http://schemas.openxmlformats.org/officeDocument/2006/relationships/image" Target="../media/image263.wmf"/><Relationship Id="rId16" Type="http://schemas.openxmlformats.org/officeDocument/2006/relationships/oleObject" Target="../embeddings/oleObject265.bin"/><Relationship Id="rId15" Type="http://schemas.openxmlformats.org/officeDocument/2006/relationships/tags" Target="../tags/tag872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64.bin"/><Relationship Id="rId12" Type="http://schemas.openxmlformats.org/officeDocument/2006/relationships/tags" Target="../tags/tag871.xml"/><Relationship Id="rId11" Type="http://schemas.openxmlformats.org/officeDocument/2006/relationships/tags" Target="../tags/tag870.xml"/><Relationship Id="rId10" Type="http://schemas.openxmlformats.org/officeDocument/2006/relationships/image" Target="../media/image261.wmf"/><Relationship Id="rId1" Type="http://schemas.openxmlformats.org/officeDocument/2006/relationships/tags" Target="../tags/tag866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tags" Target="../tags/tag888.xml"/><Relationship Id="rId7" Type="http://schemas.openxmlformats.org/officeDocument/2006/relationships/tags" Target="../tags/tag887.xml"/><Relationship Id="rId6" Type="http://schemas.openxmlformats.org/officeDocument/2006/relationships/tags" Target="../tags/tag886.xml"/><Relationship Id="rId5" Type="http://schemas.openxmlformats.org/officeDocument/2006/relationships/tags" Target="../tags/tag885.xml"/><Relationship Id="rId4" Type="http://schemas.openxmlformats.org/officeDocument/2006/relationships/tags" Target="../tags/tag884.xml"/><Relationship Id="rId3" Type="http://schemas.openxmlformats.org/officeDocument/2006/relationships/image" Target="../media/image270.wmf"/><Relationship Id="rId22" Type="http://schemas.openxmlformats.org/officeDocument/2006/relationships/vmlDrawing" Target="../drawings/vmlDrawing55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274.wmf"/><Relationship Id="rId2" Type="http://schemas.openxmlformats.org/officeDocument/2006/relationships/oleObject" Target="../embeddings/oleObject272.bin"/><Relationship Id="rId19" Type="http://schemas.openxmlformats.org/officeDocument/2006/relationships/oleObject" Target="../embeddings/oleObject276.bin"/><Relationship Id="rId18" Type="http://schemas.openxmlformats.org/officeDocument/2006/relationships/tags" Target="../tags/tag892.xml"/><Relationship Id="rId17" Type="http://schemas.openxmlformats.org/officeDocument/2006/relationships/image" Target="../media/image273.wmf"/><Relationship Id="rId16" Type="http://schemas.openxmlformats.org/officeDocument/2006/relationships/oleObject" Target="../embeddings/oleObject275.bin"/><Relationship Id="rId15" Type="http://schemas.openxmlformats.org/officeDocument/2006/relationships/tags" Target="../tags/tag891.xml"/><Relationship Id="rId14" Type="http://schemas.openxmlformats.org/officeDocument/2006/relationships/tags" Target="../tags/tag890.xml"/><Relationship Id="rId13" Type="http://schemas.openxmlformats.org/officeDocument/2006/relationships/image" Target="../media/image272.wmf"/><Relationship Id="rId12" Type="http://schemas.openxmlformats.org/officeDocument/2006/relationships/oleObject" Target="../embeddings/oleObject274.bin"/><Relationship Id="rId11" Type="http://schemas.openxmlformats.org/officeDocument/2006/relationships/tags" Target="../tags/tag889.xml"/><Relationship Id="rId10" Type="http://schemas.openxmlformats.org/officeDocument/2006/relationships/image" Target="../media/image271.wmf"/><Relationship Id="rId1" Type="http://schemas.openxmlformats.org/officeDocument/2006/relationships/tags" Target="../tags/tag883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tags" Target="../tags/tag896.xml"/><Relationship Id="rId7" Type="http://schemas.openxmlformats.org/officeDocument/2006/relationships/image" Target="../media/image276.wmf"/><Relationship Id="rId6" Type="http://schemas.openxmlformats.org/officeDocument/2006/relationships/oleObject" Target="../embeddings/oleObject278.bin"/><Relationship Id="rId5" Type="http://schemas.openxmlformats.org/officeDocument/2006/relationships/tags" Target="../tags/tag895.xml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277.bin"/><Relationship Id="rId26" Type="http://schemas.openxmlformats.org/officeDocument/2006/relationships/vmlDrawing" Target="../drawings/vmlDrawing56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281.wmf"/><Relationship Id="rId23" Type="http://schemas.openxmlformats.org/officeDocument/2006/relationships/oleObject" Target="../embeddings/oleObject283.bin"/><Relationship Id="rId22" Type="http://schemas.openxmlformats.org/officeDocument/2006/relationships/tags" Target="../tags/tag902.xml"/><Relationship Id="rId21" Type="http://schemas.openxmlformats.org/officeDocument/2006/relationships/image" Target="../media/image280.wmf"/><Relationship Id="rId20" Type="http://schemas.openxmlformats.org/officeDocument/2006/relationships/oleObject" Target="../embeddings/oleObject282.bin"/><Relationship Id="rId2" Type="http://schemas.openxmlformats.org/officeDocument/2006/relationships/tags" Target="../tags/tag894.xml"/><Relationship Id="rId19" Type="http://schemas.openxmlformats.org/officeDocument/2006/relationships/tags" Target="../tags/tag901.xml"/><Relationship Id="rId18" Type="http://schemas.openxmlformats.org/officeDocument/2006/relationships/tags" Target="../tags/tag900.xml"/><Relationship Id="rId17" Type="http://schemas.openxmlformats.org/officeDocument/2006/relationships/image" Target="../media/image279.wmf"/><Relationship Id="rId16" Type="http://schemas.openxmlformats.org/officeDocument/2006/relationships/oleObject" Target="../embeddings/oleObject281.bin"/><Relationship Id="rId15" Type="http://schemas.openxmlformats.org/officeDocument/2006/relationships/tags" Target="../tags/tag899.xml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80.bin"/><Relationship Id="rId12" Type="http://schemas.openxmlformats.org/officeDocument/2006/relationships/tags" Target="../tags/tag898.xml"/><Relationship Id="rId11" Type="http://schemas.openxmlformats.org/officeDocument/2006/relationships/tags" Target="../tags/tag897.xml"/><Relationship Id="rId10" Type="http://schemas.openxmlformats.org/officeDocument/2006/relationships/image" Target="../media/image277.wmf"/><Relationship Id="rId1" Type="http://schemas.openxmlformats.org/officeDocument/2006/relationships/tags" Target="../tags/tag893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5.bin"/><Relationship Id="rId8" Type="http://schemas.openxmlformats.org/officeDocument/2006/relationships/tags" Target="../tags/tag908.xml"/><Relationship Id="rId7" Type="http://schemas.openxmlformats.org/officeDocument/2006/relationships/tags" Target="../tags/tag907.xml"/><Relationship Id="rId6" Type="http://schemas.openxmlformats.org/officeDocument/2006/relationships/tags" Target="../tags/tag906.xml"/><Relationship Id="rId5" Type="http://schemas.openxmlformats.org/officeDocument/2006/relationships/tags" Target="../tags/tag905.xml"/><Relationship Id="rId4" Type="http://schemas.openxmlformats.org/officeDocument/2006/relationships/tags" Target="../tags/tag904.xml"/><Relationship Id="rId3" Type="http://schemas.openxmlformats.org/officeDocument/2006/relationships/image" Target="../media/image282.wmf"/><Relationship Id="rId22" Type="http://schemas.openxmlformats.org/officeDocument/2006/relationships/vmlDrawing" Target="../drawings/vmlDrawing5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286.wmf"/><Relationship Id="rId2" Type="http://schemas.openxmlformats.org/officeDocument/2006/relationships/oleObject" Target="../embeddings/oleObject284.bin"/><Relationship Id="rId19" Type="http://schemas.openxmlformats.org/officeDocument/2006/relationships/oleObject" Target="../embeddings/oleObject288.bin"/><Relationship Id="rId18" Type="http://schemas.openxmlformats.org/officeDocument/2006/relationships/tags" Target="../tags/tag912.xml"/><Relationship Id="rId17" Type="http://schemas.openxmlformats.org/officeDocument/2006/relationships/image" Target="../media/image285.wmf"/><Relationship Id="rId16" Type="http://schemas.openxmlformats.org/officeDocument/2006/relationships/oleObject" Target="../embeddings/oleObject287.bin"/><Relationship Id="rId15" Type="http://schemas.openxmlformats.org/officeDocument/2006/relationships/tags" Target="../tags/tag911.xml"/><Relationship Id="rId14" Type="http://schemas.openxmlformats.org/officeDocument/2006/relationships/image" Target="../media/image284.wmf"/><Relationship Id="rId13" Type="http://schemas.openxmlformats.org/officeDocument/2006/relationships/oleObject" Target="../embeddings/oleObject286.bin"/><Relationship Id="rId12" Type="http://schemas.openxmlformats.org/officeDocument/2006/relationships/tags" Target="../tags/tag910.xml"/><Relationship Id="rId11" Type="http://schemas.openxmlformats.org/officeDocument/2006/relationships/tags" Target="../tags/tag909.xml"/><Relationship Id="rId10" Type="http://schemas.openxmlformats.org/officeDocument/2006/relationships/image" Target="../media/image283.wmf"/><Relationship Id="rId1" Type="http://schemas.openxmlformats.org/officeDocument/2006/relationships/tags" Target="../tags/tag903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tags" Target="../tags/tag918.xml"/><Relationship Id="rId7" Type="http://schemas.openxmlformats.org/officeDocument/2006/relationships/tags" Target="../tags/tag917.xml"/><Relationship Id="rId6" Type="http://schemas.openxmlformats.org/officeDocument/2006/relationships/tags" Target="../tags/tag916.xml"/><Relationship Id="rId5" Type="http://schemas.openxmlformats.org/officeDocument/2006/relationships/tags" Target="../tags/tag915.xml"/><Relationship Id="rId4" Type="http://schemas.openxmlformats.org/officeDocument/2006/relationships/tags" Target="../tags/tag914.xml"/><Relationship Id="rId3" Type="http://schemas.openxmlformats.org/officeDocument/2006/relationships/image" Target="../media/image287.wmf"/><Relationship Id="rId22" Type="http://schemas.openxmlformats.org/officeDocument/2006/relationships/vmlDrawing" Target="../drawings/vmlDrawing58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291.wmf"/><Relationship Id="rId2" Type="http://schemas.openxmlformats.org/officeDocument/2006/relationships/oleObject" Target="../embeddings/oleObject289.bin"/><Relationship Id="rId19" Type="http://schemas.openxmlformats.org/officeDocument/2006/relationships/oleObject" Target="../embeddings/oleObject293.bin"/><Relationship Id="rId18" Type="http://schemas.openxmlformats.org/officeDocument/2006/relationships/tags" Target="../tags/tag922.xml"/><Relationship Id="rId17" Type="http://schemas.openxmlformats.org/officeDocument/2006/relationships/image" Target="../media/image290.wmf"/><Relationship Id="rId16" Type="http://schemas.openxmlformats.org/officeDocument/2006/relationships/oleObject" Target="../embeddings/oleObject292.bin"/><Relationship Id="rId15" Type="http://schemas.openxmlformats.org/officeDocument/2006/relationships/tags" Target="../tags/tag921.xml"/><Relationship Id="rId14" Type="http://schemas.openxmlformats.org/officeDocument/2006/relationships/image" Target="../media/image289.wmf"/><Relationship Id="rId13" Type="http://schemas.openxmlformats.org/officeDocument/2006/relationships/oleObject" Target="../embeddings/oleObject291.bin"/><Relationship Id="rId12" Type="http://schemas.openxmlformats.org/officeDocument/2006/relationships/tags" Target="../tags/tag920.xml"/><Relationship Id="rId11" Type="http://schemas.openxmlformats.org/officeDocument/2006/relationships/tags" Target="../tags/tag919.xml"/><Relationship Id="rId10" Type="http://schemas.openxmlformats.org/officeDocument/2006/relationships/image" Target="../media/image288.wmf"/><Relationship Id="rId1" Type="http://schemas.openxmlformats.org/officeDocument/2006/relationships/tags" Target="../tags/tag913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4.wmf"/><Relationship Id="rId8" Type="http://schemas.openxmlformats.org/officeDocument/2006/relationships/oleObject" Target="../embeddings/oleObject296.bin"/><Relationship Id="rId7" Type="http://schemas.openxmlformats.org/officeDocument/2006/relationships/tags" Target="../tags/tag925.xml"/><Relationship Id="rId6" Type="http://schemas.openxmlformats.org/officeDocument/2006/relationships/image" Target="../media/image293.emf"/><Relationship Id="rId5" Type="http://schemas.openxmlformats.org/officeDocument/2006/relationships/oleObject" Target="../embeddings/oleObject295.bin"/><Relationship Id="rId4" Type="http://schemas.openxmlformats.org/officeDocument/2006/relationships/tags" Target="../tags/tag924.xml"/><Relationship Id="rId3" Type="http://schemas.openxmlformats.org/officeDocument/2006/relationships/image" Target="../media/image292.wmf"/><Relationship Id="rId2" Type="http://schemas.openxmlformats.org/officeDocument/2006/relationships/oleObject" Target="../embeddings/oleObject294.bin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928.xml"/><Relationship Id="rId15" Type="http://schemas.openxmlformats.org/officeDocument/2006/relationships/image" Target="../media/image296.emf"/><Relationship Id="rId14" Type="http://schemas.openxmlformats.org/officeDocument/2006/relationships/oleObject" Target="../embeddings/oleObject298.bin"/><Relationship Id="rId13" Type="http://schemas.openxmlformats.org/officeDocument/2006/relationships/tags" Target="../tags/tag927.xml"/><Relationship Id="rId12" Type="http://schemas.openxmlformats.org/officeDocument/2006/relationships/image" Target="../media/image295.emf"/><Relationship Id="rId11" Type="http://schemas.openxmlformats.org/officeDocument/2006/relationships/oleObject" Target="../embeddings/oleObject297.bin"/><Relationship Id="rId10" Type="http://schemas.openxmlformats.org/officeDocument/2006/relationships/tags" Target="../tags/tag926.xml"/><Relationship Id="rId1" Type="http://schemas.openxmlformats.org/officeDocument/2006/relationships/tags" Target="../tags/tag923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9.wmf"/><Relationship Id="rId8" Type="http://schemas.openxmlformats.org/officeDocument/2006/relationships/oleObject" Target="../embeddings/oleObject301.bin"/><Relationship Id="rId7" Type="http://schemas.openxmlformats.org/officeDocument/2006/relationships/tags" Target="../tags/tag931.xml"/><Relationship Id="rId6" Type="http://schemas.openxmlformats.org/officeDocument/2006/relationships/image" Target="../media/image298.emf"/><Relationship Id="rId5" Type="http://schemas.openxmlformats.org/officeDocument/2006/relationships/oleObject" Target="../embeddings/oleObject300.bin"/><Relationship Id="rId4" Type="http://schemas.openxmlformats.org/officeDocument/2006/relationships/tags" Target="../tags/tag930.xml"/><Relationship Id="rId3" Type="http://schemas.openxmlformats.org/officeDocument/2006/relationships/image" Target="../media/image297.wmf"/><Relationship Id="rId2" Type="http://schemas.openxmlformats.org/officeDocument/2006/relationships/oleObject" Target="../embeddings/oleObject299.bin"/><Relationship Id="rId18" Type="http://schemas.openxmlformats.org/officeDocument/2006/relationships/vmlDrawing" Target="../drawings/vmlDrawing60.v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934.xml"/><Relationship Id="rId15" Type="http://schemas.openxmlformats.org/officeDocument/2006/relationships/image" Target="../media/image301.wmf"/><Relationship Id="rId14" Type="http://schemas.openxmlformats.org/officeDocument/2006/relationships/oleObject" Target="../embeddings/oleObject303.bin"/><Relationship Id="rId13" Type="http://schemas.openxmlformats.org/officeDocument/2006/relationships/tags" Target="../tags/tag933.xml"/><Relationship Id="rId12" Type="http://schemas.openxmlformats.org/officeDocument/2006/relationships/image" Target="../media/image300.wmf"/><Relationship Id="rId11" Type="http://schemas.openxmlformats.org/officeDocument/2006/relationships/oleObject" Target="../embeddings/oleObject302.bin"/><Relationship Id="rId10" Type="http://schemas.openxmlformats.org/officeDocument/2006/relationships/tags" Target="../tags/tag932.xml"/><Relationship Id="rId1" Type="http://schemas.openxmlformats.org/officeDocument/2006/relationships/tags" Target="../tags/tag929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943.xml"/><Relationship Id="rId8" Type="http://schemas.openxmlformats.org/officeDocument/2006/relationships/tags" Target="../tags/tag942.xml"/><Relationship Id="rId7" Type="http://schemas.openxmlformats.org/officeDocument/2006/relationships/tags" Target="../tags/tag941.xml"/><Relationship Id="rId6" Type="http://schemas.openxmlformats.org/officeDocument/2006/relationships/tags" Target="../tags/tag940.xml"/><Relationship Id="rId55" Type="http://schemas.openxmlformats.org/officeDocument/2006/relationships/vmlDrawing" Target="../drawings/vmlDrawing61.vml"/><Relationship Id="rId54" Type="http://schemas.openxmlformats.org/officeDocument/2006/relationships/slideLayout" Target="../slideLayouts/slideLayout18.xml"/><Relationship Id="rId53" Type="http://schemas.openxmlformats.org/officeDocument/2006/relationships/image" Target="../media/image305.wmf"/><Relationship Id="rId52" Type="http://schemas.openxmlformats.org/officeDocument/2006/relationships/oleObject" Target="../embeddings/oleObject307.bin"/><Relationship Id="rId51" Type="http://schemas.openxmlformats.org/officeDocument/2006/relationships/tags" Target="../tags/tag979.xml"/><Relationship Id="rId50" Type="http://schemas.openxmlformats.org/officeDocument/2006/relationships/image" Target="../media/image304.wmf"/><Relationship Id="rId5" Type="http://schemas.openxmlformats.org/officeDocument/2006/relationships/tags" Target="../tags/tag939.xml"/><Relationship Id="rId49" Type="http://schemas.openxmlformats.org/officeDocument/2006/relationships/oleObject" Target="../embeddings/oleObject306.bin"/><Relationship Id="rId48" Type="http://schemas.openxmlformats.org/officeDocument/2006/relationships/tags" Target="../tags/tag978.xml"/><Relationship Id="rId47" Type="http://schemas.openxmlformats.org/officeDocument/2006/relationships/tags" Target="../tags/tag977.xml"/><Relationship Id="rId46" Type="http://schemas.openxmlformats.org/officeDocument/2006/relationships/tags" Target="../tags/tag976.xml"/><Relationship Id="rId45" Type="http://schemas.openxmlformats.org/officeDocument/2006/relationships/tags" Target="../tags/tag975.xml"/><Relationship Id="rId44" Type="http://schemas.openxmlformats.org/officeDocument/2006/relationships/image" Target="../media/image303.wmf"/><Relationship Id="rId43" Type="http://schemas.openxmlformats.org/officeDocument/2006/relationships/oleObject" Target="../embeddings/oleObject305.bin"/><Relationship Id="rId42" Type="http://schemas.openxmlformats.org/officeDocument/2006/relationships/tags" Target="../tags/tag974.xml"/><Relationship Id="rId41" Type="http://schemas.openxmlformats.org/officeDocument/2006/relationships/image" Target="../media/image302.wmf"/><Relationship Id="rId40" Type="http://schemas.openxmlformats.org/officeDocument/2006/relationships/oleObject" Target="../embeddings/oleObject304.bin"/><Relationship Id="rId4" Type="http://schemas.openxmlformats.org/officeDocument/2006/relationships/tags" Target="../tags/tag938.xml"/><Relationship Id="rId39" Type="http://schemas.openxmlformats.org/officeDocument/2006/relationships/tags" Target="../tags/tag973.xml"/><Relationship Id="rId38" Type="http://schemas.openxmlformats.org/officeDocument/2006/relationships/tags" Target="../tags/tag972.xml"/><Relationship Id="rId37" Type="http://schemas.openxmlformats.org/officeDocument/2006/relationships/tags" Target="../tags/tag971.xml"/><Relationship Id="rId36" Type="http://schemas.openxmlformats.org/officeDocument/2006/relationships/tags" Target="../tags/tag970.xml"/><Relationship Id="rId35" Type="http://schemas.openxmlformats.org/officeDocument/2006/relationships/tags" Target="../tags/tag969.xml"/><Relationship Id="rId34" Type="http://schemas.openxmlformats.org/officeDocument/2006/relationships/tags" Target="../tags/tag968.xml"/><Relationship Id="rId33" Type="http://schemas.openxmlformats.org/officeDocument/2006/relationships/tags" Target="../tags/tag967.xml"/><Relationship Id="rId32" Type="http://schemas.openxmlformats.org/officeDocument/2006/relationships/tags" Target="../tags/tag966.xml"/><Relationship Id="rId31" Type="http://schemas.openxmlformats.org/officeDocument/2006/relationships/tags" Target="../tags/tag965.xml"/><Relationship Id="rId30" Type="http://schemas.openxmlformats.org/officeDocument/2006/relationships/tags" Target="../tags/tag964.xml"/><Relationship Id="rId3" Type="http://schemas.openxmlformats.org/officeDocument/2006/relationships/tags" Target="../tags/tag937.xml"/><Relationship Id="rId29" Type="http://schemas.openxmlformats.org/officeDocument/2006/relationships/tags" Target="../tags/tag963.xml"/><Relationship Id="rId28" Type="http://schemas.openxmlformats.org/officeDocument/2006/relationships/tags" Target="../tags/tag962.xml"/><Relationship Id="rId27" Type="http://schemas.openxmlformats.org/officeDocument/2006/relationships/tags" Target="../tags/tag961.xml"/><Relationship Id="rId26" Type="http://schemas.openxmlformats.org/officeDocument/2006/relationships/tags" Target="../tags/tag960.xml"/><Relationship Id="rId25" Type="http://schemas.openxmlformats.org/officeDocument/2006/relationships/tags" Target="../tags/tag959.xml"/><Relationship Id="rId24" Type="http://schemas.openxmlformats.org/officeDocument/2006/relationships/tags" Target="../tags/tag958.xml"/><Relationship Id="rId23" Type="http://schemas.openxmlformats.org/officeDocument/2006/relationships/tags" Target="../tags/tag957.xml"/><Relationship Id="rId22" Type="http://schemas.openxmlformats.org/officeDocument/2006/relationships/tags" Target="../tags/tag956.xml"/><Relationship Id="rId21" Type="http://schemas.openxmlformats.org/officeDocument/2006/relationships/tags" Target="../tags/tag955.xml"/><Relationship Id="rId20" Type="http://schemas.openxmlformats.org/officeDocument/2006/relationships/tags" Target="../tags/tag954.xml"/><Relationship Id="rId2" Type="http://schemas.openxmlformats.org/officeDocument/2006/relationships/tags" Target="../tags/tag936.xml"/><Relationship Id="rId19" Type="http://schemas.openxmlformats.org/officeDocument/2006/relationships/tags" Target="../tags/tag953.xml"/><Relationship Id="rId18" Type="http://schemas.openxmlformats.org/officeDocument/2006/relationships/tags" Target="../tags/tag952.xml"/><Relationship Id="rId17" Type="http://schemas.openxmlformats.org/officeDocument/2006/relationships/tags" Target="../tags/tag951.xml"/><Relationship Id="rId16" Type="http://schemas.openxmlformats.org/officeDocument/2006/relationships/tags" Target="../tags/tag950.xml"/><Relationship Id="rId15" Type="http://schemas.openxmlformats.org/officeDocument/2006/relationships/tags" Target="../tags/tag949.xml"/><Relationship Id="rId14" Type="http://schemas.openxmlformats.org/officeDocument/2006/relationships/tags" Target="../tags/tag948.xml"/><Relationship Id="rId13" Type="http://schemas.openxmlformats.org/officeDocument/2006/relationships/tags" Target="../tags/tag947.xml"/><Relationship Id="rId12" Type="http://schemas.openxmlformats.org/officeDocument/2006/relationships/tags" Target="../tags/tag946.xml"/><Relationship Id="rId11" Type="http://schemas.openxmlformats.org/officeDocument/2006/relationships/tags" Target="../tags/tag945.xml"/><Relationship Id="rId10" Type="http://schemas.openxmlformats.org/officeDocument/2006/relationships/tags" Target="../tags/tag944.xml"/><Relationship Id="rId1" Type="http://schemas.openxmlformats.org/officeDocument/2006/relationships/tags" Target="../tags/tag935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988.xml"/><Relationship Id="rId8" Type="http://schemas.openxmlformats.org/officeDocument/2006/relationships/tags" Target="../tags/tag987.xml"/><Relationship Id="rId7" Type="http://schemas.openxmlformats.org/officeDocument/2006/relationships/tags" Target="../tags/tag986.xml"/><Relationship Id="rId6" Type="http://schemas.openxmlformats.org/officeDocument/2006/relationships/tags" Target="../tags/tag985.xml"/><Relationship Id="rId5" Type="http://schemas.openxmlformats.org/officeDocument/2006/relationships/tags" Target="../tags/tag984.xml"/><Relationship Id="rId4" Type="http://schemas.openxmlformats.org/officeDocument/2006/relationships/tags" Target="../tags/tag983.xml"/><Relationship Id="rId3" Type="http://schemas.openxmlformats.org/officeDocument/2006/relationships/tags" Target="../tags/tag982.xml"/><Relationship Id="rId28" Type="http://schemas.openxmlformats.org/officeDocument/2006/relationships/vmlDrawing" Target="../drawings/vmlDrawing62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309.wmf"/><Relationship Id="rId25" Type="http://schemas.openxmlformats.org/officeDocument/2006/relationships/oleObject" Target="../embeddings/oleObject311.bin"/><Relationship Id="rId24" Type="http://schemas.openxmlformats.org/officeDocument/2006/relationships/tags" Target="../tags/tag997.xml"/><Relationship Id="rId23" Type="http://schemas.openxmlformats.org/officeDocument/2006/relationships/image" Target="../media/image308.wmf"/><Relationship Id="rId22" Type="http://schemas.openxmlformats.org/officeDocument/2006/relationships/oleObject" Target="../embeddings/oleObject310.bin"/><Relationship Id="rId21" Type="http://schemas.openxmlformats.org/officeDocument/2006/relationships/tags" Target="../tags/tag996.xml"/><Relationship Id="rId20" Type="http://schemas.openxmlformats.org/officeDocument/2006/relationships/tags" Target="../tags/tag995.xml"/><Relationship Id="rId2" Type="http://schemas.openxmlformats.org/officeDocument/2006/relationships/tags" Target="../tags/tag981.xml"/><Relationship Id="rId19" Type="http://schemas.openxmlformats.org/officeDocument/2006/relationships/tags" Target="../tags/tag994.xml"/><Relationship Id="rId18" Type="http://schemas.openxmlformats.org/officeDocument/2006/relationships/tags" Target="../tags/tag993.xml"/><Relationship Id="rId17" Type="http://schemas.openxmlformats.org/officeDocument/2006/relationships/image" Target="../media/image307.wmf"/><Relationship Id="rId16" Type="http://schemas.openxmlformats.org/officeDocument/2006/relationships/oleObject" Target="../embeddings/oleObject309.bin"/><Relationship Id="rId15" Type="http://schemas.openxmlformats.org/officeDocument/2006/relationships/tags" Target="../tags/tag992.xml"/><Relationship Id="rId14" Type="http://schemas.openxmlformats.org/officeDocument/2006/relationships/image" Target="../media/image306.wmf"/><Relationship Id="rId13" Type="http://schemas.openxmlformats.org/officeDocument/2006/relationships/oleObject" Target="../embeddings/oleObject308.bin"/><Relationship Id="rId12" Type="http://schemas.openxmlformats.org/officeDocument/2006/relationships/tags" Target="../tags/tag991.xml"/><Relationship Id="rId11" Type="http://schemas.openxmlformats.org/officeDocument/2006/relationships/tags" Target="../tags/tag990.xml"/><Relationship Id="rId10" Type="http://schemas.openxmlformats.org/officeDocument/2006/relationships/tags" Target="../tags/tag989.xml"/><Relationship Id="rId1" Type="http://schemas.openxmlformats.org/officeDocument/2006/relationships/tags" Target="../tags/tag98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1.bin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" Type="http://schemas.openxmlformats.org/officeDocument/2006/relationships/tags" Target="../tags/tag111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1002.xml"/><Relationship Id="rId8" Type="http://schemas.openxmlformats.org/officeDocument/2006/relationships/tags" Target="../tags/tag1001.xml"/><Relationship Id="rId7" Type="http://schemas.openxmlformats.org/officeDocument/2006/relationships/image" Target="../media/image311.wmf"/><Relationship Id="rId6" Type="http://schemas.openxmlformats.org/officeDocument/2006/relationships/oleObject" Target="../embeddings/oleObject313.bin"/><Relationship Id="rId5" Type="http://schemas.openxmlformats.org/officeDocument/2006/relationships/tags" Target="../tags/tag1000.xml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312.bin"/><Relationship Id="rId2" Type="http://schemas.openxmlformats.org/officeDocument/2006/relationships/tags" Target="../tags/tag999.xml"/><Relationship Id="rId18" Type="http://schemas.openxmlformats.org/officeDocument/2006/relationships/vmlDrawing" Target="../drawings/vmlDrawing63.v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005.xml"/><Relationship Id="rId15" Type="http://schemas.openxmlformats.org/officeDocument/2006/relationships/image" Target="../media/image313.wmf"/><Relationship Id="rId14" Type="http://schemas.openxmlformats.org/officeDocument/2006/relationships/oleObject" Target="../embeddings/oleObject315.bin"/><Relationship Id="rId13" Type="http://schemas.openxmlformats.org/officeDocument/2006/relationships/tags" Target="../tags/tag1004.xml"/><Relationship Id="rId12" Type="http://schemas.openxmlformats.org/officeDocument/2006/relationships/image" Target="../media/image312.wmf"/><Relationship Id="rId11" Type="http://schemas.openxmlformats.org/officeDocument/2006/relationships/oleObject" Target="../embeddings/oleObject314.bin"/><Relationship Id="rId10" Type="http://schemas.openxmlformats.org/officeDocument/2006/relationships/tags" Target="../tags/tag1003.xml"/><Relationship Id="rId1" Type="http://schemas.openxmlformats.org/officeDocument/2006/relationships/tags" Target="../tags/tag998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1010.xml"/><Relationship Id="rId8" Type="http://schemas.openxmlformats.org/officeDocument/2006/relationships/tags" Target="../tags/tag1009.xml"/><Relationship Id="rId7" Type="http://schemas.openxmlformats.org/officeDocument/2006/relationships/image" Target="../media/image315.wmf"/><Relationship Id="rId6" Type="http://schemas.openxmlformats.org/officeDocument/2006/relationships/oleObject" Target="../embeddings/oleObject317.bin"/><Relationship Id="rId5" Type="http://schemas.openxmlformats.org/officeDocument/2006/relationships/tags" Target="../tags/tag1008.xml"/><Relationship Id="rId4" Type="http://schemas.openxmlformats.org/officeDocument/2006/relationships/image" Target="../media/image314.wmf"/><Relationship Id="rId3" Type="http://schemas.openxmlformats.org/officeDocument/2006/relationships/oleObject" Target="../embeddings/oleObject316.bin"/><Relationship Id="rId25" Type="http://schemas.openxmlformats.org/officeDocument/2006/relationships/vmlDrawing" Target="../drawings/vmlDrawing64.v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018.xml"/><Relationship Id="rId22" Type="http://schemas.openxmlformats.org/officeDocument/2006/relationships/tags" Target="../tags/tag1017.xml"/><Relationship Id="rId21" Type="http://schemas.openxmlformats.org/officeDocument/2006/relationships/tags" Target="../tags/tag1016.xml"/><Relationship Id="rId20" Type="http://schemas.openxmlformats.org/officeDocument/2006/relationships/tags" Target="../tags/tag1015.xml"/><Relationship Id="rId2" Type="http://schemas.openxmlformats.org/officeDocument/2006/relationships/tags" Target="../tags/tag1007.xml"/><Relationship Id="rId19" Type="http://schemas.openxmlformats.org/officeDocument/2006/relationships/tags" Target="../tags/tag1014.xml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320.bin"/><Relationship Id="rId16" Type="http://schemas.openxmlformats.org/officeDocument/2006/relationships/tags" Target="../tags/tag1013.xml"/><Relationship Id="rId15" Type="http://schemas.openxmlformats.org/officeDocument/2006/relationships/tags" Target="../tags/tag1012.xml"/><Relationship Id="rId14" Type="http://schemas.openxmlformats.org/officeDocument/2006/relationships/image" Target="../media/image317.wmf"/><Relationship Id="rId13" Type="http://schemas.openxmlformats.org/officeDocument/2006/relationships/oleObject" Target="../embeddings/oleObject319.bin"/><Relationship Id="rId12" Type="http://schemas.openxmlformats.org/officeDocument/2006/relationships/tags" Target="../tags/tag1011.xml"/><Relationship Id="rId11" Type="http://schemas.openxmlformats.org/officeDocument/2006/relationships/image" Target="../media/image316.wmf"/><Relationship Id="rId10" Type="http://schemas.openxmlformats.org/officeDocument/2006/relationships/oleObject" Target="../embeddings/oleObject318.bin"/><Relationship Id="rId1" Type="http://schemas.openxmlformats.org/officeDocument/2006/relationships/tags" Target="../tags/tag1006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22.bin"/><Relationship Id="rId6" Type="http://schemas.openxmlformats.org/officeDocument/2006/relationships/tags" Target="../tags/tag1022.xml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21.bin"/><Relationship Id="rId3" Type="http://schemas.openxmlformats.org/officeDocument/2006/relationships/tags" Target="../tags/tag1021.xml"/><Relationship Id="rId2" Type="http://schemas.openxmlformats.org/officeDocument/2006/relationships/tags" Target="../tags/tag1020.xml"/><Relationship Id="rId10" Type="http://schemas.openxmlformats.org/officeDocument/2006/relationships/vmlDrawing" Target="../drawings/vmlDrawing65.vml"/><Relationship Id="rId1" Type="http://schemas.openxmlformats.org/officeDocument/2006/relationships/tags" Target="../tags/tag1019.xml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6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322.wmf"/><Relationship Id="rId6" Type="http://schemas.openxmlformats.org/officeDocument/2006/relationships/oleObject" Target="../embeddings/oleObject324.bin"/><Relationship Id="rId5" Type="http://schemas.openxmlformats.org/officeDocument/2006/relationships/image" Target="../media/image321.wmf"/><Relationship Id="rId4" Type="http://schemas.openxmlformats.org/officeDocument/2006/relationships/oleObject" Target="../embeddings/oleObject323.bin"/><Relationship Id="rId3" Type="http://schemas.openxmlformats.org/officeDocument/2006/relationships/tags" Target="../tags/tag1025.xml"/><Relationship Id="rId2" Type="http://schemas.openxmlformats.org/officeDocument/2006/relationships/tags" Target="../tags/tag1024.xml"/><Relationship Id="rId1" Type="http://schemas.openxmlformats.org/officeDocument/2006/relationships/tags" Target="../tags/tag102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8" Type="http://schemas.openxmlformats.org/officeDocument/2006/relationships/vmlDrawing" Target="../drawings/vmlDrawing7.vml"/><Relationship Id="rId67" Type="http://schemas.openxmlformats.org/officeDocument/2006/relationships/slideLayout" Target="../slideLayouts/slideLayout18.xml"/><Relationship Id="rId66" Type="http://schemas.openxmlformats.org/officeDocument/2006/relationships/tags" Target="../tags/tag184.xml"/><Relationship Id="rId65" Type="http://schemas.openxmlformats.org/officeDocument/2006/relationships/tags" Target="../tags/tag183.xml"/><Relationship Id="rId64" Type="http://schemas.openxmlformats.org/officeDocument/2006/relationships/tags" Target="../tags/tag182.xml"/><Relationship Id="rId63" Type="http://schemas.openxmlformats.org/officeDocument/2006/relationships/tags" Target="../tags/tag181.xml"/><Relationship Id="rId62" Type="http://schemas.openxmlformats.org/officeDocument/2006/relationships/tags" Target="../tags/tag180.xml"/><Relationship Id="rId61" Type="http://schemas.openxmlformats.org/officeDocument/2006/relationships/tags" Target="../tags/tag179.xml"/><Relationship Id="rId60" Type="http://schemas.openxmlformats.org/officeDocument/2006/relationships/tags" Target="../tags/tag178.xml"/><Relationship Id="rId6" Type="http://schemas.openxmlformats.org/officeDocument/2006/relationships/tags" Target="../tags/tag130.xml"/><Relationship Id="rId59" Type="http://schemas.openxmlformats.org/officeDocument/2006/relationships/tags" Target="../tags/tag177.xml"/><Relationship Id="rId58" Type="http://schemas.openxmlformats.org/officeDocument/2006/relationships/tags" Target="../tags/tag176.xml"/><Relationship Id="rId57" Type="http://schemas.openxmlformats.org/officeDocument/2006/relationships/tags" Target="../tags/tag175.xml"/><Relationship Id="rId56" Type="http://schemas.openxmlformats.org/officeDocument/2006/relationships/tags" Target="../tags/tag174.xml"/><Relationship Id="rId55" Type="http://schemas.openxmlformats.org/officeDocument/2006/relationships/tags" Target="../tags/tag173.xml"/><Relationship Id="rId54" Type="http://schemas.openxmlformats.org/officeDocument/2006/relationships/image" Target="../media/image45.wmf"/><Relationship Id="rId53" Type="http://schemas.openxmlformats.org/officeDocument/2006/relationships/oleObject" Target="../embeddings/oleObject44.bin"/><Relationship Id="rId52" Type="http://schemas.openxmlformats.org/officeDocument/2006/relationships/tags" Target="../tags/tag172.xml"/><Relationship Id="rId51" Type="http://schemas.openxmlformats.org/officeDocument/2006/relationships/image" Target="../media/image44.wmf"/><Relationship Id="rId50" Type="http://schemas.openxmlformats.org/officeDocument/2006/relationships/oleObject" Target="../embeddings/oleObject43.bin"/><Relationship Id="rId5" Type="http://schemas.openxmlformats.org/officeDocument/2006/relationships/tags" Target="../tags/tag129.xml"/><Relationship Id="rId49" Type="http://schemas.openxmlformats.org/officeDocument/2006/relationships/tags" Target="../tags/tag171.xml"/><Relationship Id="rId48" Type="http://schemas.openxmlformats.org/officeDocument/2006/relationships/tags" Target="../tags/tag170.xml"/><Relationship Id="rId47" Type="http://schemas.openxmlformats.org/officeDocument/2006/relationships/tags" Target="../tags/tag169.xml"/><Relationship Id="rId46" Type="http://schemas.openxmlformats.org/officeDocument/2006/relationships/tags" Target="../tags/tag168.xml"/><Relationship Id="rId45" Type="http://schemas.openxmlformats.org/officeDocument/2006/relationships/tags" Target="../tags/tag167.xml"/><Relationship Id="rId44" Type="http://schemas.openxmlformats.org/officeDocument/2006/relationships/tags" Target="../tags/tag166.xml"/><Relationship Id="rId43" Type="http://schemas.openxmlformats.org/officeDocument/2006/relationships/tags" Target="../tags/tag165.xml"/><Relationship Id="rId42" Type="http://schemas.openxmlformats.org/officeDocument/2006/relationships/tags" Target="../tags/tag164.xml"/><Relationship Id="rId41" Type="http://schemas.openxmlformats.org/officeDocument/2006/relationships/tags" Target="../tags/tag163.xml"/><Relationship Id="rId40" Type="http://schemas.openxmlformats.org/officeDocument/2006/relationships/tags" Target="../tags/tag162.xml"/><Relationship Id="rId4" Type="http://schemas.openxmlformats.org/officeDocument/2006/relationships/tags" Target="../tags/tag128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7.xml"/><Relationship Id="rId29" Type="http://schemas.openxmlformats.org/officeDocument/2006/relationships/image" Target="../media/image43.wmf"/><Relationship Id="rId28" Type="http://schemas.openxmlformats.org/officeDocument/2006/relationships/oleObject" Target="../embeddings/oleObject42.bin"/><Relationship Id="rId27" Type="http://schemas.openxmlformats.org/officeDocument/2006/relationships/tags" Target="../tags/tag151.xml"/><Relationship Id="rId26" Type="http://schemas.openxmlformats.org/officeDocument/2006/relationships/tags" Target="../tags/tag150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tags" Target="../tags/tag126.xml"/><Relationship Id="rId19" Type="http://schemas.openxmlformats.org/officeDocument/2006/relationships/tags" Target="../tags/tag143.xml"/><Relationship Id="rId18" Type="http://schemas.openxmlformats.org/officeDocument/2006/relationships/tags" Target="../tags/tag142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5" name="Line 27"/>
          <p:cNvSpPr/>
          <p:nvPr>
            <p:custDataLst>
              <p:tags r:id="rId1"/>
            </p:custDataLst>
          </p:nvPr>
        </p:nvSpPr>
        <p:spPr>
          <a:xfrm>
            <a:off x="1258888" y="6092825"/>
            <a:ext cx="19431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6" name="Line 28"/>
          <p:cNvSpPr/>
          <p:nvPr>
            <p:custDataLst>
              <p:tags r:id="rId2"/>
            </p:custDataLst>
          </p:nvPr>
        </p:nvSpPr>
        <p:spPr>
          <a:xfrm>
            <a:off x="1258888" y="52276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7" name="Line 29"/>
          <p:cNvSpPr/>
          <p:nvPr>
            <p:custDataLst>
              <p:tags r:id="rId3"/>
            </p:custDataLst>
          </p:nvPr>
        </p:nvSpPr>
        <p:spPr>
          <a:xfrm>
            <a:off x="1258888" y="43640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8" name="Line 30"/>
          <p:cNvSpPr/>
          <p:nvPr>
            <p:custDataLst>
              <p:tags r:id="rId4"/>
            </p:custDataLst>
          </p:nvPr>
        </p:nvSpPr>
        <p:spPr>
          <a:xfrm>
            <a:off x="1258888" y="3413125"/>
            <a:ext cx="19431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9" name="Line 31"/>
          <p:cNvSpPr/>
          <p:nvPr>
            <p:custDataLst>
              <p:tags r:id="rId5"/>
            </p:custDataLst>
          </p:nvPr>
        </p:nvSpPr>
        <p:spPr>
          <a:xfrm>
            <a:off x="1258888" y="170021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80" name="Line 32"/>
          <p:cNvSpPr/>
          <p:nvPr>
            <p:custDataLst>
              <p:tags r:id="rId6"/>
            </p:custDataLst>
          </p:nvPr>
        </p:nvSpPr>
        <p:spPr>
          <a:xfrm>
            <a:off x="1258888" y="26368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" name="Text Box 4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081088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第一章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53" name="Text Box 5"/>
          <p:cNvSpPr txBox="1"/>
          <p:nvPr>
            <p:custDataLst>
              <p:tags r:id="rId8"/>
            </p:custDataLst>
          </p:nvPr>
        </p:nvSpPr>
        <p:spPr>
          <a:xfrm>
            <a:off x="76200" y="546100"/>
            <a:ext cx="781050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事  件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54" name="Line 6"/>
          <p:cNvSpPr/>
          <p:nvPr>
            <p:custDataLst>
              <p:tags r:id="rId9"/>
            </p:custDataLst>
          </p:nvPr>
        </p:nvSpPr>
        <p:spPr>
          <a:xfrm flipV="1">
            <a:off x="863600" y="765175"/>
            <a:ext cx="1079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Line 7"/>
          <p:cNvSpPr/>
          <p:nvPr>
            <p:custDataLst>
              <p:tags r:id="rId10"/>
            </p:custDataLst>
          </p:nvPr>
        </p:nvSpPr>
        <p:spPr>
          <a:xfrm>
            <a:off x="971550" y="387350"/>
            <a:ext cx="0" cy="809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7" name="Line 9"/>
          <p:cNvSpPr/>
          <p:nvPr>
            <p:custDataLst>
              <p:tags r:id="rId11"/>
            </p:custDataLst>
          </p:nvPr>
        </p:nvSpPr>
        <p:spPr>
          <a:xfrm flipV="1">
            <a:off x="971550" y="395288"/>
            <a:ext cx="5762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9" name="Text Box 11"/>
          <p:cNvSpPr txBox="1"/>
          <p:nvPr>
            <p:custDataLst>
              <p:tags r:id="rId12"/>
            </p:custDataLst>
          </p:nvPr>
        </p:nvSpPr>
        <p:spPr>
          <a:xfrm>
            <a:off x="977900" y="4445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关系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0" name="Text Box 12"/>
          <p:cNvSpPr txBox="1"/>
          <p:nvPr>
            <p:custDataLst>
              <p:tags r:id="rId13"/>
            </p:custDataLst>
          </p:nvPr>
        </p:nvSpPr>
        <p:spPr>
          <a:xfrm>
            <a:off x="971550" y="81915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运算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061" name="Object 13"/>
          <p:cNvGraphicFramePr/>
          <p:nvPr>
            <p:custDataLst>
              <p:tags r:id="rId14"/>
            </p:custDataLst>
          </p:nvPr>
        </p:nvGraphicFramePr>
        <p:xfrm>
          <a:off x="1547813" y="171450"/>
          <a:ext cx="75072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3806825" imgH="254000" progId="Equation.DSMT4">
                  <p:embed/>
                </p:oleObj>
              </mc:Choice>
              <mc:Fallback>
                <p:oleObj name="" r:id="rId15" imgW="380682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171450"/>
                        <a:ext cx="7507287" cy="449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/>
          <p:nvPr>
            <p:custDataLst>
              <p:tags r:id="rId17"/>
            </p:custDataLst>
          </p:nvPr>
        </p:nvGraphicFramePr>
        <p:xfrm>
          <a:off x="1595438" y="906463"/>
          <a:ext cx="36718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8" imgW="1993900" imgH="228600" progId="Equation.DSMT4">
                  <p:embed/>
                </p:oleObj>
              </mc:Choice>
              <mc:Fallback>
                <p:oleObj name="" r:id="rId18" imgW="19939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95438" y="906463"/>
                        <a:ext cx="3671887" cy="3794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/>
          <p:cNvSpPr txBox="1"/>
          <p:nvPr>
            <p:custDataLst>
              <p:tags r:id="rId20"/>
            </p:custDataLst>
          </p:nvPr>
        </p:nvSpPr>
        <p:spPr>
          <a:xfrm>
            <a:off x="5427663" y="747713"/>
            <a:ext cx="202247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文氏图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---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辅助解题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21"/>
            </p:custDataLst>
          </p:nvPr>
        </p:nvSpPr>
        <p:spPr>
          <a:xfrm>
            <a:off x="150813" y="3386138"/>
            <a:ext cx="717550" cy="3762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概 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6" name="Text Box 18"/>
          <p:cNvSpPr txBox="1"/>
          <p:nvPr>
            <p:custDataLst>
              <p:tags r:id="rId22"/>
            </p:custDataLst>
          </p:nvPr>
        </p:nvSpPr>
        <p:spPr>
          <a:xfrm>
            <a:off x="1476375" y="2420938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加法公式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67" name="Text Box 19"/>
          <p:cNvSpPr txBox="1"/>
          <p:nvPr>
            <p:custDataLst>
              <p:tags r:id="rId23"/>
            </p:custDataLst>
          </p:nvPr>
        </p:nvSpPr>
        <p:spPr>
          <a:xfrm>
            <a:off x="1447800" y="3197225"/>
            <a:ext cx="110807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减法公式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8" name="Text Box 20"/>
          <p:cNvSpPr txBox="1"/>
          <p:nvPr>
            <p:custDataLst>
              <p:tags r:id="rId24"/>
            </p:custDataLst>
          </p:nvPr>
        </p:nvSpPr>
        <p:spPr>
          <a:xfrm>
            <a:off x="1447800" y="4148138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条件概率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25"/>
            </p:custDataLst>
          </p:nvPr>
        </p:nvSpPr>
        <p:spPr>
          <a:xfrm>
            <a:off x="1435100" y="5068888"/>
            <a:ext cx="13366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全概率公式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1" name="Line 23"/>
          <p:cNvSpPr/>
          <p:nvPr>
            <p:custDataLst>
              <p:tags r:id="rId26"/>
            </p:custDataLst>
          </p:nvPr>
        </p:nvSpPr>
        <p:spPr>
          <a:xfrm flipV="1">
            <a:off x="8388350" y="531813"/>
            <a:ext cx="311150" cy="376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2" name="Text Box 24"/>
          <p:cNvSpPr txBox="1"/>
          <p:nvPr>
            <p:custDataLst>
              <p:tags r:id="rId27"/>
            </p:custDataLst>
          </p:nvPr>
        </p:nvSpPr>
        <p:spPr>
          <a:xfrm>
            <a:off x="7659688" y="908050"/>
            <a:ext cx="13366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伯努利试验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28"/>
            </p:custDataLst>
          </p:nvPr>
        </p:nvSpPr>
        <p:spPr>
          <a:xfrm>
            <a:off x="1258888" y="1700213"/>
            <a:ext cx="0" cy="4392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5" name="Text Box 17"/>
          <p:cNvSpPr txBox="1"/>
          <p:nvPr>
            <p:custDataLst>
              <p:tags r:id="rId29"/>
            </p:custDataLst>
          </p:nvPr>
        </p:nvSpPr>
        <p:spPr>
          <a:xfrm>
            <a:off x="1447800" y="1585913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古典概型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81" name="Line 33"/>
          <p:cNvSpPr/>
          <p:nvPr>
            <p:custDataLst>
              <p:tags r:id="rId30"/>
            </p:custDataLst>
          </p:nvPr>
        </p:nvSpPr>
        <p:spPr>
          <a:xfrm flipV="1">
            <a:off x="863600" y="3573463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82" name="Object 34"/>
          <p:cNvGraphicFramePr/>
          <p:nvPr>
            <p:custDataLst>
              <p:tags r:id="rId31"/>
            </p:custDataLst>
          </p:nvPr>
        </p:nvGraphicFramePr>
        <p:xfrm>
          <a:off x="3284538" y="1420813"/>
          <a:ext cx="13160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2" imgW="685800" imgH="393700" progId="Equation.DSMT4">
                  <p:embed/>
                </p:oleObj>
              </mc:Choice>
              <mc:Fallback>
                <p:oleObj name="" r:id="rId32" imgW="6858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284538" y="1420813"/>
                        <a:ext cx="1316037" cy="6778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3" name="Object 35"/>
          <p:cNvGraphicFramePr/>
          <p:nvPr>
            <p:custDataLst>
              <p:tags r:id="rId34"/>
            </p:custDataLst>
          </p:nvPr>
        </p:nvGraphicFramePr>
        <p:xfrm>
          <a:off x="3267075" y="2205038"/>
          <a:ext cx="4359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5" imgW="2259330" imgH="431800" progId="Equation.DSMT4">
                  <p:embed/>
                </p:oleObj>
              </mc:Choice>
              <mc:Fallback>
                <p:oleObj name="" r:id="rId35" imgW="2259330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67075" y="2205038"/>
                        <a:ext cx="4359275" cy="7493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4" name="Object 36"/>
          <p:cNvGraphicFramePr/>
          <p:nvPr>
            <p:custDataLst>
              <p:tags r:id="rId37"/>
            </p:custDataLst>
          </p:nvPr>
        </p:nvGraphicFramePr>
        <p:xfrm>
          <a:off x="7670800" y="2276475"/>
          <a:ext cx="1400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8" imgW="888365" imgH="405765" progId="Equation.DSMT4">
                  <p:embed/>
                </p:oleObj>
              </mc:Choice>
              <mc:Fallback>
                <p:oleObj name="" r:id="rId38" imgW="888365" imgH="405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670800" y="2276475"/>
                        <a:ext cx="1400175" cy="576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5" name="Object 37"/>
          <p:cNvGraphicFramePr/>
          <p:nvPr>
            <p:custDataLst>
              <p:tags r:id="rId40"/>
            </p:custDataLst>
          </p:nvPr>
        </p:nvGraphicFramePr>
        <p:xfrm>
          <a:off x="3203575" y="3068638"/>
          <a:ext cx="4305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1" imgW="2132965" imgH="431800" progId="Equation.DSMT4">
                  <p:embed/>
                </p:oleObj>
              </mc:Choice>
              <mc:Fallback>
                <p:oleObj name="" r:id="rId41" imgW="21329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203575" y="3068638"/>
                        <a:ext cx="4305300" cy="7842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6" name="Object 38"/>
          <p:cNvGraphicFramePr/>
          <p:nvPr>
            <p:custDataLst>
              <p:tags r:id="rId43"/>
            </p:custDataLst>
          </p:nvPr>
        </p:nvGraphicFramePr>
        <p:xfrm>
          <a:off x="3195638" y="3933825"/>
          <a:ext cx="5734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4" imgW="3263900" imgH="457200" progId="Equation.DSMT4">
                  <p:embed/>
                </p:oleObj>
              </mc:Choice>
              <mc:Fallback>
                <p:oleObj name="" r:id="rId44" imgW="32639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195638" y="3933825"/>
                        <a:ext cx="5734050" cy="723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/>
          <p:cNvGraphicFramePr/>
          <p:nvPr>
            <p:custDataLst>
              <p:tags r:id="rId46"/>
            </p:custDataLst>
          </p:nvPr>
        </p:nvGraphicFramePr>
        <p:xfrm>
          <a:off x="3178175" y="4797425"/>
          <a:ext cx="5740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7" imgW="2741930" imgH="431800" progId="Equation.DSMT4">
                  <p:embed/>
                </p:oleObj>
              </mc:Choice>
              <mc:Fallback>
                <p:oleObj name="" r:id="rId47" imgW="2741930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178175" y="4797425"/>
                        <a:ext cx="5740400" cy="812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" name="Object 40"/>
          <p:cNvGraphicFramePr/>
          <p:nvPr>
            <p:custDataLst>
              <p:tags r:id="rId49"/>
            </p:custDataLst>
          </p:nvPr>
        </p:nvGraphicFramePr>
        <p:xfrm>
          <a:off x="3203575" y="5684838"/>
          <a:ext cx="3684588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0" imgW="1828800" imgH="647700" progId="Equation.DSMT4">
                  <p:embed/>
                </p:oleObj>
              </mc:Choice>
              <mc:Fallback>
                <p:oleObj name="" r:id="rId50" imgW="1828800" imgH="647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203575" y="5684838"/>
                        <a:ext cx="3684588" cy="11731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0" name="Line 42"/>
          <p:cNvSpPr/>
          <p:nvPr>
            <p:custDataLst>
              <p:tags r:id="rId52"/>
            </p:custDataLst>
          </p:nvPr>
        </p:nvSpPr>
        <p:spPr>
          <a:xfrm flipH="1">
            <a:off x="7380288" y="3716338"/>
            <a:ext cx="647700" cy="288925"/>
          </a:xfrm>
          <a:prstGeom prst="line">
            <a:avLst/>
          </a:prstGeom>
          <a:ln w="9525" cap="flat" cmpd="sng">
            <a:solidFill>
              <a:srgbClr val="993366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091" name="Object 43"/>
          <p:cNvGraphicFramePr/>
          <p:nvPr>
            <p:custDataLst>
              <p:tags r:id="rId53"/>
            </p:custDataLst>
          </p:nvPr>
        </p:nvGraphicFramePr>
        <p:xfrm>
          <a:off x="7667625" y="3411538"/>
          <a:ext cx="1289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4" imgW="774065" imgH="203200" progId="Equation.DSMT4">
                  <p:embed/>
                </p:oleObj>
              </mc:Choice>
              <mc:Fallback>
                <p:oleObj name="" r:id="rId54" imgW="7740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667625" y="3411538"/>
                        <a:ext cx="1289050" cy="304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Line 46"/>
          <p:cNvSpPr/>
          <p:nvPr>
            <p:custDataLst>
              <p:tags r:id="rId56"/>
            </p:custDataLst>
          </p:nvPr>
        </p:nvSpPr>
        <p:spPr>
          <a:xfrm>
            <a:off x="971550" y="1196975"/>
            <a:ext cx="576263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Text Box 21"/>
          <p:cNvSpPr txBox="1"/>
          <p:nvPr>
            <p:custDataLst>
              <p:tags r:id="rId57"/>
            </p:custDataLst>
          </p:nvPr>
        </p:nvSpPr>
        <p:spPr>
          <a:xfrm>
            <a:off x="1403350" y="5876925"/>
            <a:ext cx="133667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贝叶斯公式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065" name="Text Box 41"/>
          <p:cNvSpPr txBox="1"/>
          <p:nvPr>
            <p:custDataLst>
              <p:tags r:id="rId58"/>
            </p:custDataLst>
          </p:nvPr>
        </p:nvSpPr>
        <p:spPr>
          <a:xfrm>
            <a:off x="7308850" y="5975350"/>
            <a:ext cx="955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</a:rPr>
              <a:t>应用题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066" name="Line 42"/>
          <p:cNvSpPr/>
          <p:nvPr>
            <p:custDataLst>
              <p:tags r:id="rId59"/>
            </p:custDataLst>
          </p:nvPr>
        </p:nvSpPr>
        <p:spPr>
          <a:xfrm flipV="1">
            <a:off x="7812088" y="558958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7" name="Line 43"/>
          <p:cNvSpPr/>
          <p:nvPr>
            <p:custDataLst>
              <p:tags r:id="rId60"/>
            </p:custDataLst>
          </p:nvPr>
        </p:nvSpPr>
        <p:spPr>
          <a:xfrm flipH="1">
            <a:off x="6877050" y="623728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3" dur="2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5" dur="2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7" dur="2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9" dur="2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1" dur="2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7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2431 L 0.00104 -0.3576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0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1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3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5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7" dur="2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9" dur="2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1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3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5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7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9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1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3" dur="20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5" dur="2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7" dur="2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9" dur="2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1" dur="2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3" dur="2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5" dur="2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7" dur="2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9" dur="2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1" dur="2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3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5" dur="20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7" dur="20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9" dur="20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09" dur="2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1" dur="20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2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4" dur="2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6" dur="2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ldLvl="0" animBg="1"/>
      <p:bldP spid="2059" grpId="0"/>
      <p:bldP spid="2060" grpId="0"/>
      <p:bldP spid="2063" grpId="0" bldLvl="0" animBg="1"/>
      <p:bldP spid="2064" grpId="0" bldLvl="0" animBg="1"/>
      <p:bldP spid="2066" grpId="0" bldLvl="0" animBg="1"/>
      <p:bldP spid="2067" grpId="0" bldLvl="0" animBg="1"/>
      <p:bldP spid="2068" grpId="0" bldLvl="0" animBg="1"/>
      <p:bldP spid="2069" grpId="0" bldLvl="0" animBg="1"/>
      <p:bldP spid="2072" grpId="0" bldLvl="0" animBg="1"/>
      <p:bldP spid="2065" grpId="0" bldLvl="0" animBg="1"/>
      <p:bldP spid="2" grpId="0" bldLvl="0" animBg="1"/>
      <p:bldP spid="1065" grpId="0" bldLvl="0" animBg="1"/>
      <p:bldP spid="1065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TextBox 3"/>
          <p:cNvSpPr txBox="1"/>
          <p:nvPr>
            <p:custDataLst>
              <p:tags r:id="rId1"/>
            </p:custDataLst>
          </p:nvPr>
        </p:nvSpPr>
        <p:spPr>
          <a:xfrm>
            <a:off x="138113" y="1196975"/>
            <a:ext cx="8858250" cy="4076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针对离散型随机变量要掌握的内容有：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判断是否为离散型随机变量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即掌握其定义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会求分布律及分布函数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以及两者之间的相互推导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会利用分布律和分布函数求某些事件的概率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                 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会利用分布律的性质求待定常数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对几种特殊的离散型分布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记住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它们的分布律公式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特别是</a:t>
            </a:r>
            <a:r>
              <a:rPr lang="zh-CN" altLang="en-US" sz="2800" b="1" u="sng" dirty="0">
                <a:latin typeface="Times New Roman" panose="02020603050405020304" pitchFamily="18" charset="0"/>
                <a:ea typeface="楷体_GB2312" pitchFamily="49" charset="-122"/>
              </a:rPr>
              <a:t>两点分布、二项分布、泊松分布</a:t>
            </a:r>
            <a:r>
              <a:rPr lang="en-US" altLang="zh-CN" sz="2800" b="1" u="sng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2" name="Object 2"/>
          <p:cNvGraphicFramePr/>
          <p:nvPr>
            <p:custDataLst>
              <p:tags r:id="rId2"/>
            </p:custDataLst>
          </p:nvPr>
        </p:nvGraphicFramePr>
        <p:xfrm>
          <a:off x="684213" y="3327400"/>
          <a:ext cx="15827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50265" imgH="203200" progId="Equation.DSMT4">
                  <p:embed/>
                </p:oleObj>
              </mc:Choice>
              <mc:Fallback>
                <p:oleObj name="" r:id="rId3" imgW="8502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3327400"/>
                        <a:ext cx="158273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charRg st="158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341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针对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连续型随机变量要掌握的内容有：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0825" y="1079500"/>
            <a:ext cx="8362950" cy="5187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连续型随机变量、密度函数、分布函数的定义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密度函数的性质，分布函数的连续性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利用密度函数求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密度函数、分布函数之间的相互推导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常见分布的密度函数、参数的范围以及分布的缩写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、指数分布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一般正态分布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的密度函数（记住！）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标准正态分布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及其查表、上</a:t>
            </a:r>
            <a:r>
              <a:rPr lang="el-GR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分位点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一般正态分布与标准正态分布的关系（标准化）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72" name="Object 2"/>
          <p:cNvGraphicFramePr/>
          <p:nvPr>
            <p:custDataLst>
              <p:tags r:id="rId3"/>
            </p:custDataLst>
          </p:nvPr>
        </p:nvGraphicFramePr>
        <p:xfrm>
          <a:off x="3203575" y="1987550"/>
          <a:ext cx="1439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4" imgW="672465" imgH="203200" progId="Equation.DSMT4">
                  <p:embed/>
                </p:oleObj>
              </mc:Choice>
              <mc:Fallback>
                <p:oleObj name="" r:id="rId4" imgW="672465" imgH="2032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575" y="1987550"/>
                        <a:ext cx="14398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7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397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971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71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09245" y="35852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30643" y="3149600"/>
          <a:ext cx="6247130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492500" imgH="939800" progId="Equation.KSEE3">
                  <p:embed/>
                </p:oleObj>
              </mc:Choice>
              <mc:Fallback>
                <p:oleObj name="" r:id="rId3" imgW="34925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643" y="3149600"/>
                        <a:ext cx="6247130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2305" y="4364990"/>
          <a:ext cx="77406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31800" imgH="241300" progId="Equation.KSEE3">
                  <p:embed/>
                </p:oleObj>
              </mc:Choice>
              <mc:Fallback>
                <p:oleObj name="" r:id="rId5" imgW="4318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2305" y="4364990"/>
                        <a:ext cx="77406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-87312" y="1986598"/>
          <a:ext cx="933704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8" imgW="5219700" imgH="215900" progId="Equation.KSEE3">
                  <p:embed/>
                </p:oleObj>
              </mc:Choice>
              <mc:Fallback>
                <p:oleObj name="" r:id="rId8" imgW="521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87312" y="1986598"/>
                        <a:ext cx="933704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629920" y="25552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≤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2263775" y="25755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&gt;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842385" y="25844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5420995" y="25914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≥a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7775" y="1978660"/>
            <a:ext cx="351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254000" y="48933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20212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-4127" y="5216525"/>
          <a:ext cx="915289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6" imgW="5117465" imgH="558800" progId="Equation.KSEE3">
                  <p:embed/>
                </p:oleObj>
              </mc:Choice>
              <mc:Fallback>
                <p:oleObj name="" r:id="rId16" imgW="5117465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-4127" y="5216525"/>
                        <a:ext cx="915289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02920" y="64465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2-2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2437765" y="64300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1-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0"/>
            </p:custDataLst>
          </p:nvPr>
        </p:nvSpPr>
        <p:spPr>
          <a:xfrm>
            <a:off x="4168140" y="64230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5779770" y="64135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)-1.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2"/>
            </p:custDataLst>
          </p:nvPr>
        </p:nvSpPr>
        <p:spPr>
          <a:xfrm>
            <a:off x="3883660" y="58299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309245" y="-25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16171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-13970" y="265113"/>
          <a:ext cx="922337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5156200" imgH="634365" progId="Equation.KSEE3">
                  <p:embed/>
                </p:oleObj>
              </mc:Choice>
              <mc:Fallback>
                <p:oleObj name="" r:id="rId25" imgW="51562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-13970" y="265113"/>
                        <a:ext cx="922337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635693" y="837883"/>
          <a:ext cx="293116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8" imgW="1638300" imgH="596900" progId="Equation.KSEE3">
                  <p:embed/>
                </p:oleObj>
              </mc:Choice>
              <mc:Fallback>
                <p:oleObj name="" r:id="rId28" imgW="16383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35693" y="837883"/>
                        <a:ext cx="2931160" cy="106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>
            <p:custDataLst>
              <p:tags r:id="rId30"/>
            </p:custDataLst>
          </p:nvPr>
        </p:nvSpPr>
        <p:spPr>
          <a:xfrm>
            <a:off x="364490" y="14878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16171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85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19202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38530" y="476250"/>
          <a:ext cx="7267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063365" imgH="723900" progId="Equation.KSEE3">
                  <p:embed/>
                </p:oleObj>
              </mc:Choice>
              <mc:Fallback>
                <p:oleObj name="" r:id="rId3" imgW="4063365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30" y="476250"/>
                        <a:ext cx="72675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309245" y="21501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19201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2873" y="2688590"/>
          <a:ext cx="915289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5117465" imgH="558800" progId="Equation.KSEE3">
                  <p:embed/>
                </p:oleObj>
              </mc:Choice>
              <mc:Fallback>
                <p:oleObj name="" r:id="rId7" imgW="5117465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873" y="2688590"/>
                        <a:ext cx="915289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943610" y="46126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4615180" y="46031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)-1.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503805" y="3302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71550" y="3862705"/>
          <a:ext cx="326580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803400" imgH="330200" progId="Equation.KSEE3">
                  <p:embed/>
                </p:oleObj>
              </mc:Choice>
              <mc:Fallback>
                <p:oleObj name="" r:id="rId13" imgW="18034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862705"/>
                        <a:ext cx="326580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625975" y="3846195"/>
          <a:ext cx="324294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1790700" imgH="330200" progId="Equation.KSEE3">
                  <p:embed/>
                </p:oleObj>
              </mc:Choice>
              <mc:Fallback>
                <p:oleObj name="" r:id="rId16" imgW="17907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25975" y="3846195"/>
                        <a:ext cx="324294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245" y="18796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13141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64528" y="1970405"/>
          <a:ext cx="781558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4368800" imgH="977900" progId="Equation.KSEE3">
                  <p:embed/>
                </p:oleObj>
              </mc:Choice>
              <mc:Fallback>
                <p:oleObj name="" r:id="rId3" imgW="4368800" imgH="977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28" y="1970405"/>
                        <a:ext cx="781558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36245" y="527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18191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7950" y="510858"/>
          <a:ext cx="897318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016500" imgH="215900" progId="Equation.KSEE3">
                  <p:embed/>
                </p:oleObj>
              </mc:Choice>
              <mc:Fallback>
                <p:oleObj name="" r:id="rId7" imgW="5016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" y="510858"/>
                        <a:ext cx="897318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54380" y="1138555"/>
          <a:ext cx="133159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0" imgW="723900" imgH="228600" progId="Equation.KSEE3">
                  <p:embed/>
                </p:oleObj>
              </mc:Choice>
              <mc:Fallback>
                <p:oleObj name="" r:id="rId10" imgW="723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4380" y="1138555"/>
                        <a:ext cx="133159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46998" y="1144905"/>
          <a:ext cx="140208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762000" imgH="228600" progId="Equation.KSEE3">
                  <p:embed/>
                </p:oleObj>
              </mc:Choice>
              <mc:Fallback>
                <p:oleObj name="" r:id="rId13" imgW="7620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6998" y="1144905"/>
                        <a:ext cx="140208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408488" y="1154430"/>
          <a:ext cx="135509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736600" imgH="215900" progId="Equation.KSEE3">
                  <p:embed/>
                </p:oleObj>
              </mc:Choice>
              <mc:Fallback>
                <p:oleObj name="" r:id="rId16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08488" y="1154430"/>
                        <a:ext cx="135509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6046471" y="1177290"/>
          <a:ext cx="158813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862965" imgH="228600" progId="Equation.KSEE3">
                  <p:embed/>
                </p:oleObj>
              </mc:Choice>
              <mc:Fallback>
                <p:oleObj name="" r:id="rId19" imgW="8629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6471" y="1177290"/>
                        <a:ext cx="158813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8428990" y="5048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55" y="1268730"/>
            <a:ext cx="9034145" cy="132842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309245" y="4997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15161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895" y="527685"/>
            <a:ext cx="4523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求一维离散型随机变量的分布律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85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20212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33680" y="703580"/>
          <a:ext cx="867727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851400" imgH="469900" progId="Equation.KSEE3">
                  <p:embed/>
                </p:oleObj>
              </mc:Choice>
              <mc:Fallback>
                <p:oleObj name="" r:id="rId3" imgW="48514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80" y="703580"/>
                        <a:ext cx="8677275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07465" y="11899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09245" y="30829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17181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6688" y="3803968"/>
          <a:ext cx="9065260" cy="163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067300" imgH="914400" progId="Equation.KSEE3">
                  <p:embed/>
                </p:oleObj>
              </mc:Choice>
              <mc:Fallback>
                <p:oleObj name="" r:id="rId7" imgW="50673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8" y="3803968"/>
                        <a:ext cx="9065260" cy="163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09245" y="19348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15161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606868" y="2503805"/>
          <a:ext cx="592963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3314700" imgH="215900" progId="Equation.KSEE3">
                  <p:embed/>
                </p:oleObj>
              </mc:Choice>
              <mc:Fallback>
                <p:oleObj name="" r:id="rId11" imgW="3314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2503805"/>
                        <a:ext cx="592963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672580" y="24650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139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18191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87133" y="333058"/>
          <a:ext cx="601980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365500" imgH="215900" progId="Equation.KSEE3">
                  <p:embed/>
                </p:oleObj>
              </mc:Choice>
              <mc:Fallback>
                <p:oleObj name="" r:id="rId3" imgW="3365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133" y="333058"/>
                        <a:ext cx="601980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6575425" y="328930"/>
            <a:ext cx="631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09245" y="53073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19202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37185" y="5924550"/>
          <a:ext cx="872426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4876800" imgH="469900" progId="Equation.KSEE3">
                  <p:embed/>
                </p:oleObj>
              </mc:Choice>
              <mc:Fallback>
                <p:oleObj name="" r:id="rId7" imgW="48768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185" y="5924550"/>
                        <a:ext cx="872426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09245" y="31546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53098" y="3712528"/>
          <a:ext cx="783717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4381500" imgH="228600" progId="Equation.KSEE3">
                  <p:embed/>
                </p:oleObj>
              </mc:Choice>
              <mc:Fallback>
                <p:oleObj name="" r:id="rId11" imgW="438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098" y="3712528"/>
                        <a:ext cx="783717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075690" y="42589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随着μ的增加而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4503420" y="42564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随着μ的增加而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1096010" y="48164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zh-CN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σ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547235" y="47885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zh-CN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σ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84795" y="37268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202690" y="9277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N(1,4)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2727960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N(0,1)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4271645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N(1,1)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0"/>
            </p:custDataLst>
          </p:nvPr>
        </p:nvSpPr>
        <p:spPr>
          <a:xfrm>
            <a:off x="5922010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N(0,2)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21"/>
            </p:custDataLst>
          </p:nvPr>
        </p:nvSpPr>
        <p:spPr>
          <a:xfrm>
            <a:off x="309245" y="14325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13141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23520" y="1822450"/>
          <a:ext cx="8201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3" imgW="4584700" imgH="457200" progId="Equation.KSEE3">
                  <p:embed/>
                </p:oleObj>
              </mc:Choice>
              <mc:Fallback>
                <p:oleObj name="" r:id="rId23" imgW="4584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3520" y="1822450"/>
                        <a:ext cx="820102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 flipH="1">
            <a:off x="3473450" y="2249805"/>
            <a:ext cx="631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5345" y="2781300"/>
          <a:ext cx="484632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6" imgW="2717800" imgH="266700" progId="Equation.KSEE3">
                  <p:embed/>
                </p:oleObj>
              </mc:Choice>
              <mc:Fallback>
                <p:oleObj name="" r:id="rId26" imgW="2717800" imgH="266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25345" y="2781300"/>
                        <a:ext cx="484632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245" y="25253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21222, 16171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95" y="3173095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服从参数为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的指数分布，若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的概率密度函数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9245" y="37287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20212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6095" y="4232910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服从标准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正态分布，若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的概率密度函数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0960" y="36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17181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6820" y="8064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设随机变量</a:t>
            </a:r>
            <a:r>
              <a:rPr lang="en-US" altLang="zh-CN" sz="2000" b="1"/>
              <a:t>X</a:t>
            </a:r>
            <a:r>
              <a:rPr lang="zh-CN" altLang="en-US" sz="2000" b="1"/>
              <a:t>的概率分布为</a:t>
            </a:r>
            <a:endParaRPr lang="zh-CN" altLang="en-US" sz="2000" b="1"/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1371600" y="75184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     X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P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287780" y="1133475"/>
            <a:ext cx="5876290" cy="1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60015" y="630555"/>
            <a:ext cx="0" cy="95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353820" y="1786255"/>
            <a:ext cx="652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若随机变量</a:t>
            </a:r>
            <a:r>
              <a:rPr lang="en-US" altLang="zh-CN" sz="2000" b="1"/>
              <a:t>Y=(X-2)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,</a:t>
            </a:r>
            <a:r>
              <a:rPr lang="zh-CN" altLang="en-US" sz="2000" b="1"/>
              <a:t>则</a:t>
            </a:r>
            <a:r>
              <a:rPr lang="en-US" altLang="zh-CN" sz="2000" b="1"/>
              <a:t>P{Y=1}=___</a:t>
            </a:r>
            <a:r>
              <a:rPr lang="en-US" altLang="zh-CN" sz="2000" b="1">
                <a:solidFill>
                  <a:srgbClr val="FF0000"/>
                </a:solidFill>
              </a:rPr>
              <a:t>____</a:t>
            </a:r>
            <a:r>
              <a:rPr lang="en-US" altLang="zh-CN" sz="2000" b="1"/>
              <a:t>____.</a:t>
            </a:r>
            <a:endParaRPr lang="en-US" altLang="zh-CN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498465" y="17894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0.3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095" y="4790440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的分布函数为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8355" y="4810760"/>
          <a:ext cx="550291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6" imgW="2997200" imgH="228600" progId="Equation.KSEE3">
                  <p:embed/>
                </p:oleObj>
              </mc:Choice>
              <mc:Fallback>
                <p:oleObj name="" r:id="rId6" imgW="29972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355" y="4810760"/>
                        <a:ext cx="550291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548" y="5346065"/>
          <a:ext cx="513016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2794000" imgH="508000" progId="Equation.KSEE3">
                  <p:embed/>
                </p:oleObj>
              </mc:Choice>
              <mc:Fallback>
                <p:oleObj name="" r:id="rId8" imgW="27940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8548" y="5346065"/>
                        <a:ext cx="5130165" cy="93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898" y="6344920"/>
          <a:ext cx="613346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3340100" imgH="292100" progId="Equation.KSEE3">
                  <p:embed/>
                </p:oleObj>
              </mc:Choice>
              <mc:Fallback>
                <p:oleObj name="" r:id="rId10" imgW="3340100" imgH="292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898" y="6344920"/>
                        <a:ext cx="613346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563938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第三章</a:t>
            </a:r>
            <a:endParaRPr lang="zh-CN" altLang="en-US" sz="2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Text Box 5"/>
          <p:cNvSpPr txBox="1"/>
          <p:nvPr>
            <p:custDataLst>
              <p:tags r:id="rId2"/>
            </p:custDataLst>
          </p:nvPr>
        </p:nvSpPr>
        <p:spPr>
          <a:xfrm>
            <a:off x="179388" y="3284538"/>
            <a:ext cx="1152525" cy="6508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随机变量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Text Box 6"/>
          <p:cNvSpPr txBox="1"/>
          <p:nvPr>
            <p:custDataLst>
              <p:tags r:id="rId3"/>
            </p:custDataLst>
          </p:nvPr>
        </p:nvSpPr>
        <p:spPr>
          <a:xfrm>
            <a:off x="1838325" y="2405063"/>
            <a:ext cx="7175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 类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3" name="Text Box 7"/>
          <p:cNvSpPr txBox="1"/>
          <p:nvPr>
            <p:custDataLst>
              <p:tags r:id="rId4"/>
            </p:custDataLst>
          </p:nvPr>
        </p:nvSpPr>
        <p:spPr>
          <a:xfrm>
            <a:off x="1763713" y="550863"/>
            <a:ext cx="86360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 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Text Box 8"/>
          <p:cNvSpPr txBox="1"/>
          <p:nvPr>
            <p:custDataLst>
              <p:tags r:id="rId5"/>
            </p:custDataLst>
          </p:nvPr>
        </p:nvSpPr>
        <p:spPr>
          <a:xfrm>
            <a:off x="3203575" y="2133600"/>
            <a:ext cx="8794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5" name="Text Box 9"/>
          <p:cNvSpPr txBox="1"/>
          <p:nvPr>
            <p:custDataLst>
              <p:tags r:id="rId6"/>
            </p:custDataLst>
          </p:nvPr>
        </p:nvSpPr>
        <p:spPr>
          <a:xfrm>
            <a:off x="1763713" y="1196975"/>
            <a:ext cx="1295400" cy="650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联合分布函数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Text Box 10"/>
          <p:cNvSpPr txBox="1"/>
          <p:nvPr>
            <p:custDataLst>
              <p:tags r:id="rId7"/>
            </p:custDataLst>
          </p:nvPr>
        </p:nvSpPr>
        <p:spPr>
          <a:xfrm>
            <a:off x="3419475" y="836613"/>
            <a:ext cx="40322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定义、定义域、值域、性质、求概率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7" name="Text Box 11"/>
          <p:cNvSpPr txBox="1"/>
          <p:nvPr>
            <p:custDataLst>
              <p:tags r:id="rId8"/>
            </p:custDataLst>
          </p:nvPr>
        </p:nvSpPr>
        <p:spPr>
          <a:xfrm>
            <a:off x="3419475" y="1484313"/>
            <a:ext cx="31654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边缘分布函数（与极限有关）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0" name="Rectangle 14"/>
          <p:cNvSpPr/>
          <p:nvPr>
            <p:custDataLst>
              <p:tags r:id="rId9"/>
            </p:custDataLst>
          </p:nvPr>
        </p:nvSpPr>
        <p:spPr>
          <a:xfrm>
            <a:off x="3132138" y="3644900"/>
            <a:ext cx="8794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1" name="Line 15"/>
          <p:cNvSpPr/>
          <p:nvPr>
            <p:custDataLst>
              <p:tags r:id="rId10"/>
            </p:custDataLst>
          </p:nvPr>
        </p:nvSpPr>
        <p:spPr>
          <a:xfrm>
            <a:off x="1547813" y="14843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2" name="Line 16"/>
          <p:cNvSpPr/>
          <p:nvPr>
            <p:custDataLst>
              <p:tags r:id="rId11"/>
            </p:custDataLst>
          </p:nvPr>
        </p:nvSpPr>
        <p:spPr>
          <a:xfrm>
            <a:off x="1547813" y="7651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3" name="Line 17"/>
          <p:cNvSpPr/>
          <p:nvPr>
            <p:custDataLst>
              <p:tags r:id="rId12"/>
            </p:custDataLst>
          </p:nvPr>
        </p:nvSpPr>
        <p:spPr>
          <a:xfrm>
            <a:off x="1547813" y="2636838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4" name="Line 18"/>
          <p:cNvSpPr/>
          <p:nvPr>
            <p:custDataLst>
              <p:tags r:id="rId13"/>
            </p:custDataLst>
          </p:nvPr>
        </p:nvSpPr>
        <p:spPr>
          <a:xfrm>
            <a:off x="1547813" y="765175"/>
            <a:ext cx="0" cy="67675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5" name="Line 19"/>
          <p:cNvSpPr/>
          <p:nvPr>
            <p:custDataLst>
              <p:tags r:id="rId14"/>
            </p:custDataLst>
          </p:nvPr>
        </p:nvSpPr>
        <p:spPr>
          <a:xfrm>
            <a:off x="3060700" y="14843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6" name="Line 20"/>
          <p:cNvSpPr/>
          <p:nvPr>
            <p:custDataLst>
              <p:tags r:id="rId15"/>
            </p:custDataLst>
          </p:nvPr>
        </p:nvSpPr>
        <p:spPr>
          <a:xfrm>
            <a:off x="3276600" y="981075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7" name="Line 21"/>
          <p:cNvSpPr/>
          <p:nvPr>
            <p:custDataLst>
              <p:tags r:id="rId16"/>
            </p:custDataLst>
          </p:nvPr>
        </p:nvSpPr>
        <p:spPr>
          <a:xfrm>
            <a:off x="3276600" y="1700213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8" name="Line 22"/>
          <p:cNvSpPr/>
          <p:nvPr>
            <p:custDataLst>
              <p:tags r:id="rId17"/>
            </p:custDataLst>
          </p:nvPr>
        </p:nvSpPr>
        <p:spPr>
          <a:xfrm>
            <a:off x="3276600" y="981075"/>
            <a:ext cx="0" cy="717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9" name="Line 23"/>
          <p:cNvSpPr/>
          <p:nvPr>
            <p:custDataLst>
              <p:tags r:id="rId18"/>
            </p:custDataLst>
          </p:nvPr>
        </p:nvSpPr>
        <p:spPr>
          <a:xfrm>
            <a:off x="2916238" y="23495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0" name="Line 24"/>
          <p:cNvSpPr/>
          <p:nvPr>
            <p:custDataLst>
              <p:tags r:id="rId19"/>
            </p:custDataLst>
          </p:nvPr>
        </p:nvSpPr>
        <p:spPr>
          <a:xfrm>
            <a:off x="2916238" y="37893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1" name="Line 25"/>
          <p:cNvSpPr/>
          <p:nvPr>
            <p:custDataLst>
              <p:tags r:id="rId20"/>
            </p:custDataLst>
          </p:nvPr>
        </p:nvSpPr>
        <p:spPr>
          <a:xfrm>
            <a:off x="2916238" y="2349500"/>
            <a:ext cx="0" cy="14398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2" name="Line 26"/>
          <p:cNvSpPr/>
          <p:nvPr>
            <p:custDataLst>
              <p:tags r:id="rId21"/>
            </p:custDataLst>
          </p:nvPr>
        </p:nvSpPr>
        <p:spPr>
          <a:xfrm>
            <a:off x="2555875" y="2636838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3" name="Text Box 27"/>
          <p:cNvSpPr txBox="1"/>
          <p:nvPr>
            <p:custDataLst>
              <p:tags r:id="rId22"/>
            </p:custDataLst>
          </p:nvPr>
        </p:nvSpPr>
        <p:spPr>
          <a:xfrm>
            <a:off x="4572000" y="2492375"/>
            <a:ext cx="9366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求概率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4" name="Line 28"/>
          <p:cNvSpPr/>
          <p:nvPr>
            <p:custDataLst>
              <p:tags r:id="rId23"/>
            </p:custDataLst>
          </p:nvPr>
        </p:nvSpPr>
        <p:spPr>
          <a:xfrm>
            <a:off x="4067175" y="234950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5" name="Text Box 29"/>
          <p:cNvSpPr txBox="1"/>
          <p:nvPr>
            <p:custDataLst>
              <p:tags r:id="rId24"/>
            </p:custDataLst>
          </p:nvPr>
        </p:nvSpPr>
        <p:spPr>
          <a:xfrm>
            <a:off x="4643438" y="3300413"/>
            <a:ext cx="3902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联合密度定义及性质，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6" name="Line 30"/>
          <p:cNvSpPr/>
          <p:nvPr>
            <p:custDataLst>
              <p:tags r:id="rId25"/>
            </p:custDataLst>
          </p:nvPr>
        </p:nvSpPr>
        <p:spPr>
          <a:xfrm>
            <a:off x="3995738" y="38608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14715" name="Object 27"/>
          <p:cNvGraphicFramePr/>
          <p:nvPr>
            <p:custDataLst>
              <p:tags r:id="rId26"/>
            </p:custDataLst>
          </p:nvPr>
        </p:nvGraphicFramePr>
        <p:xfrm>
          <a:off x="4632325" y="4005263"/>
          <a:ext cx="43322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7" imgW="2335530" imgH="381000" progId="Equation.DSMT4">
                  <p:embed/>
                </p:oleObj>
              </mc:Choice>
              <mc:Fallback>
                <p:oleObj name="" r:id="rId27" imgW="2335530" imgH="381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32325" y="4005263"/>
                        <a:ext cx="4332288" cy="6143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/>
          <p:cNvSpPr txBox="1"/>
          <p:nvPr>
            <p:custDataLst>
              <p:tags r:id="rId29"/>
            </p:custDataLst>
          </p:nvPr>
        </p:nvSpPr>
        <p:spPr>
          <a:xfrm>
            <a:off x="4572000" y="1916113"/>
            <a:ext cx="4392613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联合分布律的性质、联合分布求边缘分布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0" name="Object 34"/>
          <p:cNvGraphicFramePr/>
          <p:nvPr>
            <p:custDataLst>
              <p:tags r:id="rId30"/>
            </p:custDataLst>
          </p:nvPr>
        </p:nvGraphicFramePr>
        <p:xfrm>
          <a:off x="5651500" y="2492375"/>
          <a:ext cx="20875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1" imgW="1167130" imgH="215900" progId="Equation.DSMT4">
                  <p:embed/>
                </p:oleObj>
              </mc:Choice>
              <mc:Fallback>
                <p:oleObj name="" r:id="rId31" imgW="116713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51500" y="2492375"/>
                        <a:ext cx="2087563" cy="3857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Line 35"/>
          <p:cNvSpPr/>
          <p:nvPr>
            <p:custDataLst>
              <p:tags r:id="rId33"/>
            </p:custDataLst>
          </p:nvPr>
        </p:nvSpPr>
        <p:spPr>
          <a:xfrm>
            <a:off x="4284663" y="3500438"/>
            <a:ext cx="1587" cy="2114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2" name="Line 36"/>
          <p:cNvSpPr/>
          <p:nvPr>
            <p:custDataLst>
              <p:tags r:id="rId34"/>
            </p:custDataLst>
          </p:nvPr>
        </p:nvSpPr>
        <p:spPr>
          <a:xfrm>
            <a:off x="4356100" y="2060575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3" name="Line 37"/>
          <p:cNvSpPr/>
          <p:nvPr>
            <p:custDataLst>
              <p:tags r:id="rId35"/>
            </p:custDataLst>
          </p:nvPr>
        </p:nvSpPr>
        <p:spPr>
          <a:xfrm>
            <a:off x="4356100" y="27082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4" name="Line 38"/>
          <p:cNvSpPr/>
          <p:nvPr>
            <p:custDataLst>
              <p:tags r:id="rId36"/>
            </p:custDataLst>
          </p:nvPr>
        </p:nvSpPr>
        <p:spPr>
          <a:xfrm>
            <a:off x="4356100" y="20605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5" name="Line 39"/>
          <p:cNvSpPr/>
          <p:nvPr>
            <p:custDataLst>
              <p:tags r:id="rId37"/>
            </p:custDataLst>
          </p:nvPr>
        </p:nvSpPr>
        <p:spPr>
          <a:xfrm>
            <a:off x="4284663" y="350043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6" name="Line 40"/>
          <p:cNvSpPr/>
          <p:nvPr>
            <p:custDataLst>
              <p:tags r:id="rId38"/>
            </p:custDataLst>
          </p:nvPr>
        </p:nvSpPr>
        <p:spPr>
          <a:xfrm>
            <a:off x="4284663" y="4292600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7" name="Text Box 41"/>
          <p:cNvSpPr txBox="1"/>
          <p:nvPr>
            <p:custDataLst>
              <p:tags r:id="rId39"/>
            </p:custDataLst>
          </p:nvPr>
        </p:nvSpPr>
        <p:spPr>
          <a:xfrm>
            <a:off x="6732588" y="4797425"/>
            <a:ext cx="1871662" cy="3762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二重积分的计算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39" name="Line 43"/>
          <p:cNvSpPr/>
          <p:nvPr>
            <p:custDataLst>
              <p:tags r:id="rId40"/>
            </p:custDataLst>
          </p:nvPr>
        </p:nvSpPr>
        <p:spPr>
          <a:xfrm>
            <a:off x="7667625" y="4618038"/>
            <a:ext cx="0" cy="179387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0" name="Rectangle 44"/>
          <p:cNvSpPr/>
          <p:nvPr>
            <p:custDataLst>
              <p:tags r:id="rId41"/>
            </p:custDataLst>
          </p:nvPr>
        </p:nvSpPr>
        <p:spPr>
          <a:xfrm>
            <a:off x="4643438" y="5373688"/>
            <a:ext cx="230505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联合密度→边缘密度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1" name="Line 45"/>
          <p:cNvSpPr/>
          <p:nvPr>
            <p:custDataLst>
              <p:tags r:id="rId42"/>
            </p:custDataLst>
          </p:nvPr>
        </p:nvSpPr>
        <p:spPr>
          <a:xfrm>
            <a:off x="4284663" y="55895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2" name="Text Box 46"/>
          <p:cNvSpPr txBox="1"/>
          <p:nvPr>
            <p:custDataLst>
              <p:tags r:id="rId43"/>
            </p:custDataLst>
          </p:nvPr>
        </p:nvSpPr>
        <p:spPr>
          <a:xfrm>
            <a:off x="7343775" y="5373688"/>
            <a:ext cx="129540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步骤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43" name="Line 47"/>
          <p:cNvSpPr/>
          <p:nvPr>
            <p:custDataLst>
              <p:tags r:id="rId44"/>
            </p:custDataLst>
          </p:nvPr>
        </p:nvSpPr>
        <p:spPr>
          <a:xfrm>
            <a:off x="6948488" y="5589588"/>
            <a:ext cx="395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8" name="Line 52"/>
          <p:cNvSpPr/>
          <p:nvPr>
            <p:custDataLst>
              <p:tags r:id="rId45"/>
            </p:custDataLst>
          </p:nvPr>
        </p:nvSpPr>
        <p:spPr>
          <a:xfrm>
            <a:off x="1547813" y="674211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9" name="Text Box 53"/>
          <p:cNvSpPr txBox="1"/>
          <p:nvPr>
            <p:custDataLst>
              <p:tags r:id="rId46"/>
            </p:custDataLst>
          </p:nvPr>
        </p:nvSpPr>
        <p:spPr>
          <a:xfrm>
            <a:off x="1835150" y="6597650"/>
            <a:ext cx="11525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0" name="Text Box 54"/>
          <p:cNvSpPr txBox="1"/>
          <p:nvPr>
            <p:custDataLst>
              <p:tags r:id="rId47"/>
            </p:custDataLst>
          </p:nvPr>
        </p:nvSpPr>
        <p:spPr>
          <a:xfrm>
            <a:off x="3635375" y="6149975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1" name="Rectangle 55"/>
          <p:cNvSpPr/>
          <p:nvPr>
            <p:custDataLst>
              <p:tags r:id="rId48"/>
            </p:custDataLst>
          </p:nvPr>
        </p:nvSpPr>
        <p:spPr>
          <a:xfrm>
            <a:off x="3563938" y="7318375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2" name="Line 56"/>
          <p:cNvSpPr/>
          <p:nvPr>
            <p:custDataLst>
              <p:tags r:id="rId49"/>
            </p:custDataLst>
          </p:nvPr>
        </p:nvSpPr>
        <p:spPr>
          <a:xfrm>
            <a:off x="3348038" y="63658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3" name="Line 57"/>
          <p:cNvSpPr/>
          <p:nvPr>
            <p:custDataLst>
              <p:tags r:id="rId50"/>
            </p:custDataLst>
          </p:nvPr>
        </p:nvSpPr>
        <p:spPr>
          <a:xfrm>
            <a:off x="3348038" y="75342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4" name="Line 58"/>
          <p:cNvSpPr/>
          <p:nvPr>
            <p:custDataLst>
              <p:tags r:id="rId51"/>
            </p:custDataLst>
          </p:nvPr>
        </p:nvSpPr>
        <p:spPr>
          <a:xfrm>
            <a:off x="3348038" y="6381750"/>
            <a:ext cx="0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5" name="Line 59"/>
          <p:cNvSpPr/>
          <p:nvPr>
            <p:custDataLst>
              <p:tags r:id="rId52"/>
            </p:custDataLst>
          </p:nvPr>
        </p:nvSpPr>
        <p:spPr>
          <a:xfrm>
            <a:off x="2987675" y="674052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6" name="Line 60"/>
          <p:cNvSpPr/>
          <p:nvPr>
            <p:custDataLst>
              <p:tags r:id="rId53"/>
            </p:custDataLst>
          </p:nvPr>
        </p:nvSpPr>
        <p:spPr>
          <a:xfrm>
            <a:off x="4572000" y="638175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Text Box 61"/>
          <p:cNvSpPr txBox="1"/>
          <p:nvPr>
            <p:custDataLst>
              <p:tags r:id="rId54"/>
            </p:custDataLst>
          </p:nvPr>
        </p:nvSpPr>
        <p:spPr>
          <a:xfrm>
            <a:off x="5148263" y="5878513"/>
            <a:ext cx="151130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定义、判定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8" name="Line 62"/>
          <p:cNvSpPr/>
          <p:nvPr>
            <p:custDataLst>
              <p:tags r:id="rId55"/>
            </p:custDataLst>
          </p:nvPr>
        </p:nvSpPr>
        <p:spPr>
          <a:xfrm>
            <a:off x="4860925" y="609441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0" name="Text Box 64"/>
          <p:cNvSpPr txBox="1"/>
          <p:nvPr>
            <p:custDataLst>
              <p:tags r:id="rId56"/>
            </p:custDataLst>
          </p:nvPr>
        </p:nvSpPr>
        <p:spPr>
          <a:xfrm>
            <a:off x="5149850" y="6410325"/>
            <a:ext cx="3167063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联合分布律←→边缘分布律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1" name="Line 65"/>
          <p:cNvSpPr/>
          <p:nvPr>
            <p:custDataLst>
              <p:tags r:id="rId57"/>
            </p:custDataLst>
          </p:nvPr>
        </p:nvSpPr>
        <p:spPr>
          <a:xfrm>
            <a:off x="4862513" y="66262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3" name="Line 67"/>
          <p:cNvSpPr/>
          <p:nvPr>
            <p:custDataLst>
              <p:tags r:id="rId58"/>
            </p:custDataLst>
          </p:nvPr>
        </p:nvSpPr>
        <p:spPr>
          <a:xfrm>
            <a:off x="4859338" y="609441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4" name="Line 68"/>
          <p:cNvSpPr/>
          <p:nvPr>
            <p:custDataLst>
              <p:tags r:id="rId59"/>
            </p:custDataLst>
          </p:nvPr>
        </p:nvSpPr>
        <p:spPr>
          <a:xfrm flipV="1">
            <a:off x="4500563" y="7505700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5" name="Text Box 69"/>
          <p:cNvSpPr txBox="1"/>
          <p:nvPr>
            <p:custDataLst>
              <p:tags r:id="rId60"/>
            </p:custDataLst>
          </p:nvPr>
        </p:nvSpPr>
        <p:spPr>
          <a:xfrm>
            <a:off x="5040313" y="7002463"/>
            <a:ext cx="1547812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定义、判定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6" name="Line 70"/>
          <p:cNvSpPr/>
          <p:nvPr>
            <p:custDataLst>
              <p:tags r:id="rId61"/>
            </p:custDataLst>
          </p:nvPr>
        </p:nvSpPr>
        <p:spPr>
          <a:xfrm>
            <a:off x="4752975" y="721836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7" name="Text Box 71"/>
          <p:cNvSpPr txBox="1"/>
          <p:nvPr>
            <p:custDataLst>
              <p:tags r:id="rId62"/>
            </p:custDataLst>
          </p:nvPr>
        </p:nvSpPr>
        <p:spPr>
          <a:xfrm>
            <a:off x="5041900" y="7534275"/>
            <a:ext cx="2554288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联合密度←→边缘密度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8" name="Line 72"/>
          <p:cNvSpPr/>
          <p:nvPr>
            <p:custDataLst>
              <p:tags r:id="rId63"/>
            </p:custDataLst>
          </p:nvPr>
        </p:nvSpPr>
        <p:spPr>
          <a:xfrm>
            <a:off x="4754563" y="77501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9" name="Line 73"/>
          <p:cNvSpPr/>
          <p:nvPr>
            <p:custDataLst>
              <p:tags r:id="rId64"/>
            </p:custDataLst>
          </p:nvPr>
        </p:nvSpPr>
        <p:spPr>
          <a:xfrm>
            <a:off x="4751388" y="721836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0" name="Text Box 74"/>
          <p:cNvSpPr txBox="1"/>
          <p:nvPr>
            <p:custDataLst>
              <p:tags r:id="rId65"/>
            </p:custDataLst>
          </p:nvPr>
        </p:nvSpPr>
        <p:spPr>
          <a:xfrm>
            <a:off x="1692275" y="4724400"/>
            <a:ext cx="2303463" cy="646113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二维正态分布、二维均匀分布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1" name="Line 75"/>
          <p:cNvSpPr/>
          <p:nvPr>
            <p:custDataLst>
              <p:tags r:id="rId66"/>
            </p:custDataLst>
          </p:nvPr>
        </p:nvSpPr>
        <p:spPr>
          <a:xfrm flipV="1">
            <a:off x="2627313" y="4076700"/>
            <a:ext cx="720725" cy="6477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72" name="Line 76"/>
          <p:cNvSpPr/>
          <p:nvPr>
            <p:custDataLst>
              <p:tags r:id="rId67"/>
            </p:custDataLst>
          </p:nvPr>
        </p:nvSpPr>
        <p:spPr>
          <a:xfrm>
            <a:off x="2413000" y="5373688"/>
            <a:ext cx="1260475" cy="19446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73" name="Line 77"/>
          <p:cNvSpPr/>
          <p:nvPr>
            <p:custDataLst>
              <p:tags r:id="rId68"/>
            </p:custDataLst>
          </p:nvPr>
        </p:nvSpPr>
        <p:spPr>
          <a:xfrm>
            <a:off x="1331913" y="36449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58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0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4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6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0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2" dur="2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4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6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78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0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2" dur="20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4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6" dur="2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8" dur="20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0" dur="20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2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4" dur="20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6" dur="2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8" dur="2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0" dur="2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2" dur="20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4" dur="2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6" dur="2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8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0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2" dur="2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4" dur="20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6" dur="2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8" dur="2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0" dur="2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2" dur="20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4" dur="20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6" dur="20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8" dur="20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0" dur="20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2" dur="2000" fill="hold"/>
                                        <p:tgtEl>
                                          <p:spTgt spid="4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4" dur="2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0" dur="20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2" dur="20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4" dur="20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6" dur="20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8" dur="20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0" dur="20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2" dur="20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4" dur="20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4" dur="20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6" dur="20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8" dur="20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10" dur="20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22" dur="20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24" dur="20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2" dur="20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4" dur="2000" fill="hold"/>
                                        <p:tgtEl>
                                          <p:spTgt spid="4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6" dur="20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58" dur="20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60" dur="2000" fill="hold"/>
                                        <p:tgtEl>
                                          <p:spTgt spid="4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62" dur="20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78" dur="2000" fill="hold"/>
                                        <p:tgtEl>
                                          <p:spTgt spid="4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80" dur="20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82" dur="2000" fill="hold"/>
                                        <p:tgtEl>
                                          <p:spTgt spid="4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ldLvl="0" animBg="1"/>
      <p:bldP spid="4101" grpId="0" bldLvl="0" animBg="1"/>
      <p:bldP spid="4101" grpId="1" bldLvl="0" animBg="1"/>
      <p:bldP spid="4102" grpId="0" bldLvl="0" animBg="1"/>
      <p:bldP spid="4102" grpId="1" bldLvl="0" animBg="1"/>
      <p:bldP spid="4103" grpId="0" bldLvl="0" animBg="1"/>
      <p:bldP spid="4103" grpId="1" bldLvl="0" animBg="1"/>
      <p:bldP spid="4104" grpId="0" bldLvl="0" animBg="1"/>
      <p:bldP spid="4104" grpId="1" bldLvl="0" animBg="1"/>
      <p:bldP spid="4105" grpId="0" bldLvl="0" animBg="1"/>
      <p:bldP spid="4105" grpId="1" bldLvl="0" animBg="1"/>
      <p:bldP spid="4106" grpId="0" bldLvl="0" animBg="1"/>
      <p:bldP spid="4106" grpId="1" bldLvl="0" animBg="1"/>
      <p:bldP spid="4107" grpId="0" bldLvl="0" animBg="1"/>
      <p:bldP spid="4107" grpId="1" bldLvl="0" animBg="1"/>
      <p:bldP spid="4110" grpId="0" bldLvl="0" animBg="1"/>
      <p:bldP spid="4110" grpId="1" bldLvl="0" animBg="1"/>
      <p:bldP spid="4123" grpId="0" bldLvl="0" animBg="1"/>
      <p:bldP spid="4123" grpId="1" bldLvl="0" animBg="1"/>
      <p:bldP spid="4125" grpId="0" bldLvl="0" animBg="1"/>
      <p:bldP spid="4125" grpId="1" bldLvl="0" animBg="1"/>
      <p:bldP spid="4128" grpId="0" bldLvl="0" animBg="1"/>
      <p:bldP spid="4128" grpId="1" bldLvl="0" animBg="1"/>
      <p:bldP spid="4137" grpId="0" bldLvl="0" animBg="1"/>
      <p:bldP spid="4137" grpId="1" bldLvl="0" animBg="1"/>
      <p:bldP spid="4140" grpId="0" bldLvl="0" animBg="1"/>
      <p:bldP spid="4140" grpId="1" bldLvl="0" animBg="1"/>
      <p:bldP spid="4142" grpId="0" bldLvl="0" animBg="1"/>
      <p:bldP spid="4142" grpId="1" bldLvl="0" animBg="1"/>
      <p:bldP spid="4149" grpId="0" bldLvl="0" animBg="1"/>
      <p:bldP spid="4149" grpId="1" bldLvl="0" animBg="1"/>
      <p:bldP spid="4150" grpId="0" bldLvl="0" animBg="1"/>
      <p:bldP spid="4150" grpId="1" bldLvl="0" animBg="1"/>
      <p:bldP spid="4151" grpId="0" bldLvl="0" animBg="1"/>
      <p:bldP spid="4151" grpId="1" bldLvl="0" animBg="1"/>
      <p:bldP spid="4157" grpId="0" bldLvl="0" animBg="1"/>
      <p:bldP spid="4157" grpId="1" bldLvl="0" animBg="1"/>
      <p:bldP spid="4160" grpId="0" bldLvl="0" animBg="1"/>
      <p:bldP spid="4160" grpId="1" bldLvl="0" animBg="1"/>
      <p:bldP spid="4165" grpId="0" bldLvl="0" animBg="1"/>
      <p:bldP spid="4165" grpId="1" bldLvl="0" animBg="1"/>
      <p:bldP spid="4167" grpId="0" bldLvl="0" animBg="1"/>
      <p:bldP spid="4167" grpId="1" bldLvl="0" animBg="1"/>
      <p:bldP spid="4170" grpId="0" bldLvl="0" animBg="1"/>
      <p:bldP spid="417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71588" y="783273"/>
            <a:ext cx="7872412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随机事件的关系：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包含、相等、互斥、对立、独立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运算：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和、差、积运算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运算律：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交换、结合、分配、对偶律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9235" y="236220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-118745" y="4094480"/>
            <a:ext cx="150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三大概型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331595" y="4226560"/>
            <a:ext cx="4210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古典概型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几何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概型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伯努利概型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二项概率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公式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160" y="2656205"/>
            <a:ext cx="8100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基本性质：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概率公式：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加法公式、减法公式、条件概率及乘法公式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用事件独立性进行概率计算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56540" y="244919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概率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336040" y="6003925"/>
            <a:ext cx="492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全概率公式及贝叶斯公式的应用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255" y="5800090"/>
            <a:ext cx="1505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全概率、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贝叶斯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Line 8"/>
          <p:cNvSpPr/>
          <p:nvPr>
            <p:custDataLst>
              <p:tags r:id="rId1"/>
            </p:custDataLst>
          </p:nvPr>
        </p:nvSpPr>
        <p:spPr>
          <a:xfrm>
            <a:off x="635000" y="3778250"/>
            <a:ext cx="3365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7" name="Text Box 9"/>
          <p:cNvSpPr txBox="1"/>
          <p:nvPr>
            <p:custDataLst>
              <p:tags r:id="rId2"/>
            </p:custDataLst>
          </p:nvPr>
        </p:nvSpPr>
        <p:spPr>
          <a:xfrm>
            <a:off x="971550" y="3621088"/>
            <a:ext cx="27368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二维随机变量函数的分布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8" name="Line 10"/>
          <p:cNvSpPr/>
          <p:nvPr>
            <p:custDataLst>
              <p:tags r:id="rId3"/>
            </p:custDataLst>
          </p:nvPr>
        </p:nvSpPr>
        <p:spPr>
          <a:xfrm>
            <a:off x="3708400" y="3836988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9" name="Text Box 11"/>
          <p:cNvSpPr txBox="1"/>
          <p:nvPr>
            <p:custDataLst>
              <p:tags r:id="rId4"/>
            </p:custDataLst>
          </p:nvPr>
        </p:nvSpPr>
        <p:spPr>
          <a:xfrm>
            <a:off x="4356100" y="3101975"/>
            <a:ext cx="4244975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离散型：一般函数、和函数、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0" name="Rectangle 12"/>
          <p:cNvSpPr/>
          <p:nvPr>
            <p:custDataLst>
              <p:tags r:id="rId5"/>
            </p:custDataLst>
          </p:nvPr>
        </p:nvSpPr>
        <p:spPr>
          <a:xfrm>
            <a:off x="4284663" y="5032375"/>
            <a:ext cx="935037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1" name="Line 13"/>
          <p:cNvSpPr/>
          <p:nvPr>
            <p:custDataLst>
              <p:tags r:id="rId6"/>
            </p:custDataLst>
          </p:nvPr>
        </p:nvSpPr>
        <p:spPr>
          <a:xfrm>
            <a:off x="4068763" y="33020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2" name="Line 14"/>
          <p:cNvSpPr/>
          <p:nvPr>
            <p:custDataLst>
              <p:tags r:id="rId7"/>
            </p:custDataLst>
          </p:nvPr>
        </p:nvSpPr>
        <p:spPr>
          <a:xfrm>
            <a:off x="4068763" y="52165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3" name="Line 15"/>
          <p:cNvSpPr/>
          <p:nvPr>
            <p:custDataLst>
              <p:tags r:id="rId8"/>
            </p:custDataLst>
          </p:nvPr>
        </p:nvSpPr>
        <p:spPr>
          <a:xfrm>
            <a:off x="4068763" y="3332163"/>
            <a:ext cx="1587" cy="1908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4" name="Rectangle 16"/>
          <p:cNvSpPr/>
          <p:nvPr>
            <p:custDataLst>
              <p:tags r:id="rId9"/>
            </p:custDataLst>
          </p:nvPr>
        </p:nvSpPr>
        <p:spPr>
          <a:xfrm>
            <a:off x="5808663" y="4795838"/>
            <a:ext cx="2579687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Max{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Min{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5" name="Rectangle 17"/>
          <p:cNvSpPr/>
          <p:nvPr>
            <p:custDataLst>
              <p:tags r:id="rId10"/>
            </p:custDataLst>
          </p:nvPr>
        </p:nvSpPr>
        <p:spPr>
          <a:xfrm>
            <a:off x="5795963" y="5297488"/>
            <a:ext cx="2089150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利用正态分布的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相关结论的计算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6" name="Line 18"/>
          <p:cNvSpPr/>
          <p:nvPr>
            <p:custDataLst>
              <p:tags r:id="rId11"/>
            </p:custDataLst>
          </p:nvPr>
        </p:nvSpPr>
        <p:spPr>
          <a:xfrm>
            <a:off x="5219700" y="52403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7" name="Line 19"/>
          <p:cNvSpPr/>
          <p:nvPr>
            <p:custDataLst>
              <p:tags r:id="rId12"/>
            </p:custDataLst>
          </p:nvPr>
        </p:nvSpPr>
        <p:spPr>
          <a:xfrm>
            <a:off x="5510213" y="501015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8" name="Line 20"/>
          <p:cNvSpPr/>
          <p:nvPr>
            <p:custDataLst>
              <p:tags r:id="rId13"/>
            </p:custDataLst>
          </p:nvPr>
        </p:nvSpPr>
        <p:spPr>
          <a:xfrm>
            <a:off x="5511800" y="554196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89" name="Line 21"/>
          <p:cNvSpPr/>
          <p:nvPr>
            <p:custDataLst>
              <p:tags r:id="rId14"/>
            </p:custDataLst>
          </p:nvPr>
        </p:nvSpPr>
        <p:spPr>
          <a:xfrm>
            <a:off x="5508625" y="4195763"/>
            <a:ext cx="0" cy="2125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91" name="Line 23"/>
          <p:cNvSpPr/>
          <p:nvPr>
            <p:custDataLst>
              <p:tags r:id="rId15"/>
            </p:custDataLst>
          </p:nvPr>
        </p:nvSpPr>
        <p:spPr>
          <a:xfrm>
            <a:off x="622300" y="1050925"/>
            <a:ext cx="0" cy="2728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62" name="Text Box 18"/>
          <p:cNvSpPr txBox="1"/>
          <p:nvPr>
            <p:custDataLst>
              <p:tags r:id="rId16"/>
            </p:custDataLst>
          </p:nvPr>
        </p:nvSpPr>
        <p:spPr>
          <a:xfrm>
            <a:off x="5795963" y="6105525"/>
            <a:ext cx="2808287" cy="644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和函数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的概率密度，卷积公式（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Line 20"/>
          <p:cNvSpPr/>
          <p:nvPr>
            <p:custDataLst>
              <p:tags r:id="rId17"/>
            </p:custDataLst>
          </p:nvPr>
        </p:nvSpPr>
        <p:spPr>
          <a:xfrm>
            <a:off x="5508625" y="632142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Rectangle 16"/>
          <p:cNvSpPr/>
          <p:nvPr>
            <p:custDataLst>
              <p:tags r:id="rId18"/>
            </p:custDataLst>
          </p:nvPr>
        </p:nvSpPr>
        <p:spPr>
          <a:xfrm>
            <a:off x="5792788" y="3989388"/>
            <a:ext cx="2579687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一般情形（分布函数法）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19"/>
          <p:cNvSpPr/>
          <p:nvPr>
            <p:custDataLst>
              <p:tags r:id="rId19"/>
            </p:custDataLst>
          </p:nvPr>
        </p:nvSpPr>
        <p:spPr>
          <a:xfrm>
            <a:off x="5494338" y="42037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8" name="Line 52"/>
          <p:cNvSpPr/>
          <p:nvPr>
            <p:custDataLst>
              <p:tags r:id="rId20"/>
            </p:custDataLst>
          </p:nvPr>
        </p:nvSpPr>
        <p:spPr>
          <a:xfrm>
            <a:off x="614363" y="1668463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9" name="Text Box 53"/>
          <p:cNvSpPr txBox="1"/>
          <p:nvPr>
            <p:custDataLst>
              <p:tags r:id="rId21"/>
            </p:custDataLst>
          </p:nvPr>
        </p:nvSpPr>
        <p:spPr>
          <a:xfrm>
            <a:off x="901700" y="1216025"/>
            <a:ext cx="1152525" cy="922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不相互独立（条件分布）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0" name="Text Box 54"/>
          <p:cNvSpPr txBox="1"/>
          <p:nvPr>
            <p:custDataLst>
              <p:tags r:id="rId22"/>
            </p:custDataLst>
          </p:nvPr>
        </p:nvSpPr>
        <p:spPr>
          <a:xfrm>
            <a:off x="2701925" y="552450"/>
            <a:ext cx="93662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1" name="Rectangle 55"/>
          <p:cNvSpPr/>
          <p:nvPr>
            <p:custDataLst>
              <p:tags r:id="rId23"/>
            </p:custDataLst>
          </p:nvPr>
        </p:nvSpPr>
        <p:spPr>
          <a:xfrm>
            <a:off x="2630488" y="2147888"/>
            <a:ext cx="9366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2" name="Line 56"/>
          <p:cNvSpPr/>
          <p:nvPr>
            <p:custDataLst>
              <p:tags r:id="rId24"/>
            </p:custDataLst>
          </p:nvPr>
        </p:nvSpPr>
        <p:spPr>
          <a:xfrm>
            <a:off x="2414588" y="76835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3" name="Line 57"/>
          <p:cNvSpPr/>
          <p:nvPr>
            <p:custDataLst>
              <p:tags r:id="rId25"/>
            </p:custDataLst>
          </p:nvPr>
        </p:nvSpPr>
        <p:spPr>
          <a:xfrm>
            <a:off x="2414588" y="23701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4" name="Line 58"/>
          <p:cNvSpPr/>
          <p:nvPr>
            <p:custDataLst>
              <p:tags r:id="rId26"/>
            </p:custDataLst>
          </p:nvPr>
        </p:nvSpPr>
        <p:spPr>
          <a:xfrm>
            <a:off x="2416175" y="784225"/>
            <a:ext cx="0" cy="1603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5" name="Line 59"/>
          <p:cNvSpPr/>
          <p:nvPr>
            <p:custDataLst>
              <p:tags r:id="rId27"/>
            </p:custDataLst>
          </p:nvPr>
        </p:nvSpPr>
        <p:spPr>
          <a:xfrm>
            <a:off x="2054225" y="1573213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6" name="Line 60"/>
          <p:cNvSpPr/>
          <p:nvPr>
            <p:custDataLst>
              <p:tags r:id="rId28"/>
            </p:custDataLst>
          </p:nvPr>
        </p:nvSpPr>
        <p:spPr>
          <a:xfrm>
            <a:off x="3638550" y="78422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Text Box 61"/>
          <p:cNvSpPr txBox="1"/>
          <p:nvPr>
            <p:custDataLst>
              <p:tags r:id="rId29"/>
            </p:custDataLst>
          </p:nvPr>
        </p:nvSpPr>
        <p:spPr>
          <a:xfrm>
            <a:off x="4214813" y="280988"/>
            <a:ext cx="1511300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8" name="Line 62"/>
          <p:cNvSpPr/>
          <p:nvPr>
            <p:custDataLst>
              <p:tags r:id="rId30"/>
            </p:custDataLst>
          </p:nvPr>
        </p:nvSpPr>
        <p:spPr>
          <a:xfrm>
            <a:off x="3927475" y="49688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0" name="Text Box 64"/>
          <p:cNvSpPr txBox="1"/>
          <p:nvPr>
            <p:custDataLst>
              <p:tags r:id="rId31"/>
            </p:custDataLst>
          </p:nvPr>
        </p:nvSpPr>
        <p:spPr>
          <a:xfrm>
            <a:off x="4216400" y="812800"/>
            <a:ext cx="3167063" cy="6461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联合分布律←→边缘分布律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1" name="Line 65"/>
          <p:cNvSpPr/>
          <p:nvPr>
            <p:custDataLst>
              <p:tags r:id="rId32"/>
            </p:custDataLst>
          </p:nvPr>
        </p:nvSpPr>
        <p:spPr>
          <a:xfrm>
            <a:off x="3929063" y="1028700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3" name="Line 67"/>
          <p:cNvSpPr/>
          <p:nvPr>
            <p:custDataLst>
              <p:tags r:id="rId33"/>
            </p:custDataLst>
          </p:nvPr>
        </p:nvSpPr>
        <p:spPr>
          <a:xfrm>
            <a:off x="3925888" y="496888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4" name="Line 68"/>
          <p:cNvSpPr/>
          <p:nvPr>
            <p:custDataLst>
              <p:tags r:id="rId34"/>
            </p:custDataLst>
          </p:nvPr>
        </p:nvSpPr>
        <p:spPr>
          <a:xfrm flipV="1">
            <a:off x="3567113" y="2314575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5" name="Text Box 69"/>
          <p:cNvSpPr txBox="1"/>
          <p:nvPr>
            <p:custDataLst>
              <p:tags r:id="rId35"/>
            </p:custDataLst>
          </p:nvPr>
        </p:nvSpPr>
        <p:spPr>
          <a:xfrm>
            <a:off x="4108450" y="1692275"/>
            <a:ext cx="2976563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条件分布函数、条件密度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6" name="Line 70"/>
          <p:cNvSpPr/>
          <p:nvPr>
            <p:custDataLst>
              <p:tags r:id="rId36"/>
            </p:custDataLst>
          </p:nvPr>
        </p:nvSpPr>
        <p:spPr>
          <a:xfrm>
            <a:off x="3819525" y="190817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7" name="Text Box 71"/>
          <p:cNvSpPr txBox="1"/>
          <p:nvPr>
            <p:custDataLst>
              <p:tags r:id="rId37"/>
            </p:custDataLst>
          </p:nvPr>
        </p:nvSpPr>
        <p:spPr>
          <a:xfrm>
            <a:off x="4108450" y="2224088"/>
            <a:ext cx="2554288" cy="644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联合密度←→边缘密度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条件密度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68" name="Line 72"/>
          <p:cNvSpPr/>
          <p:nvPr>
            <p:custDataLst>
              <p:tags r:id="rId38"/>
            </p:custDataLst>
          </p:nvPr>
        </p:nvSpPr>
        <p:spPr>
          <a:xfrm>
            <a:off x="3821113" y="245427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9" name="Line 73"/>
          <p:cNvSpPr/>
          <p:nvPr>
            <p:custDataLst>
              <p:tags r:id="rId39"/>
            </p:custDataLst>
          </p:nvPr>
        </p:nvSpPr>
        <p:spPr>
          <a:xfrm>
            <a:off x="3817938" y="1928813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9" grpId="0" bldLvl="0" animBg="1"/>
      <p:bldP spid="4150" grpId="0" bldLvl="0" animBg="1"/>
      <p:bldP spid="4151" grpId="0" bldLvl="0" animBg="1"/>
      <p:bldP spid="4160" grpId="0" bldLvl="0" animBg="1"/>
      <p:bldP spid="4165" grpId="0" bldLvl="0" animBg="1"/>
      <p:bldP spid="4167" grpId="0" bldLvl="0" animBg="1"/>
      <p:bldP spid="4157" grpId="0" bldLvl="0" animBg="1"/>
      <p:bldP spid="7177" grpId="0" bldLvl="0" animBg="1"/>
      <p:bldP spid="7179" grpId="0" bldLvl="0" animBg="1"/>
      <p:bldP spid="7180" grpId="0" bldLvl="0" animBg="1"/>
      <p:bldP spid="3" grpId="0" bldLvl="0" animBg="1"/>
      <p:bldP spid="7184" grpId="0" bldLvl="0" animBg="1"/>
      <p:bldP spid="6162" grpId="0" bldLvl="0" animBg="1"/>
      <p:bldP spid="718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14973" y="467678"/>
          <a:ext cx="84582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876800" imgH="698500" progId="Equation.KSEE3">
                  <p:embed/>
                </p:oleObj>
              </mc:Choice>
              <mc:Fallback>
                <p:oleObj name="" r:id="rId3" imgW="48768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973" y="467678"/>
                        <a:ext cx="84582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36395" y="80010"/>
            <a:ext cx="4729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求二维离散型随机变量的分布</a:t>
            </a:r>
            <a:r>
              <a:rPr lang="zh-CN" altLang="en-US" sz="2000" b="1">
                <a:solidFill>
                  <a:srgbClr val="FF0000"/>
                </a:solidFill>
              </a:rPr>
              <a:t>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636395" y="80010"/>
            <a:ext cx="6245860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由二维离散型随机变量的分布律求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边缘</a:t>
            </a:r>
            <a:r>
              <a:rPr lang="zh-CN" altLang="en-US" sz="2000" b="1">
                <a:solidFill>
                  <a:srgbClr val="FF0000"/>
                </a:solidFill>
              </a:rPr>
              <a:t>分布</a:t>
            </a:r>
            <a:r>
              <a:rPr lang="zh-CN" altLang="en-US" sz="2000" b="1">
                <a:solidFill>
                  <a:srgbClr val="FF0000"/>
                </a:solidFill>
              </a:rPr>
              <a:t>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156335" y="1350645"/>
          <a:ext cx="6398260" cy="15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5429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21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1183005" y="1912620"/>
            <a:ext cx="636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90625" y="2420620"/>
            <a:ext cx="6379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43200" y="1340485"/>
            <a:ext cx="0" cy="157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4360545" y="1355090"/>
            <a:ext cx="0" cy="157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5954395" y="1327785"/>
            <a:ext cx="0" cy="157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115695" y="1412875"/>
            <a:ext cx="1597660" cy="485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24610" y="15519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097405" y="13550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410585" y="13919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972685" y="14001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6449695" y="14141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1706880" y="19615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1715770" y="24885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3322320" y="19634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6325235" y="19837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1/24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4886325" y="2449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6391275" y="25209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5"/>
            </p:custDataLst>
          </p:nvPr>
        </p:nvSpPr>
        <p:spPr>
          <a:xfrm>
            <a:off x="5027930" y="19786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3469640" y="24504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579755" y="3267075"/>
            <a:ext cx="7606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P{X=1}=1/2.</a:t>
            </a:r>
            <a:r>
              <a:rPr lang="en-US" altLang="zh-CN" sz="2000" b="1"/>
              <a:t> </a:t>
            </a:r>
            <a:r>
              <a:rPr lang="zh-CN" altLang="en-US" sz="2000" b="1"/>
              <a:t>求</a:t>
            </a:r>
            <a:r>
              <a:rPr lang="en-US" altLang="zh-CN" sz="2000" b="1"/>
              <a:t>(1) </a:t>
            </a:r>
            <a:r>
              <a:rPr lang="zh-CN" altLang="en-US" sz="2000" b="1"/>
              <a:t>常数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/>
              <a:t>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/>
              <a:t>; (2) </a:t>
            </a:r>
            <a:r>
              <a:rPr lang="zh-CN" altLang="en-US" sz="2000" b="1"/>
              <a:t>关于</a:t>
            </a:r>
            <a:r>
              <a:rPr lang="en-US" altLang="zh-CN" sz="2000" b="1"/>
              <a:t>X</a:t>
            </a:r>
            <a:r>
              <a:rPr lang="zh-CN" altLang="en-US" sz="2000" b="1"/>
              <a:t>和关于</a:t>
            </a:r>
            <a:r>
              <a:rPr lang="en-US" altLang="zh-CN" sz="2000" b="1"/>
              <a:t>Y</a:t>
            </a:r>
            <a:r>
              <a:rPr lang="zh-CN" altLang="en-US" sz="2000" b="1"/>
              <a:t>的边缘分布律；</a:t>
            </a:r>
            <a:r>
              <a:rPr lang="en-US" altLang="zh-CN" sz="2000" b="1"/>
              <a:t>(3) </a:t>
            </a:r>
            <a:r>
              <a:rPr lang="zh-CN" altLang="en-US" sz="2000" b="1"/>
              <a:t>判断</a:t>
            </a:r>
            <a:r>
              <a:rPr lang="en-US" altLang="zh-CN" sz="2000" b="1"/>
              <a:t>X</a:t>
            </a:r>
            <a:r>
              <a:rPr lang="zh-CN" altLang="en-US" sz="2000" b="1"/>
              <a:t>与</a:t>
            </a:r>
            <a:r>
              <a:rPr lang="en-US" altLang="zh-CN" sz="2000" b="1"/>
              <a:t>Y</a:t>
            </a:r>
            <a:r>
              <a:rPr lang="zh-CN" altLang="en-US" sz="2000" b="1"/>
              <a:t>是否相互独立；</a:t>
            </a:r>
            <a:r>
              <a:rPr lang="en-US" altLang="zh-CN" sz="2000" b="1">
                <a:solidFill>
                  <a:srgbClr val="FF0000"/>
                </a:solidFill>
              </a:rPr>
              <a:t>(4) Z=X+Y</a:t>
            </a:r>
            <a:r>
              <a:rPr lang="zh-CN" altLang="en-US" sz="2000" b="1">
                <a:solidFill>
                  <a:srgbClr val="FF0000"/>
                </a:solidFill>
              </a:rPr>
              <a:t>的概率分布</a:t>
            </a:r>
            <a:r>
              <a:rPr lang="zh-CN" altLang="en-US" sz="2000" b="1"/>
              <a:t>。</a:t>
            </a:r>
            <a:endParaRPr lang="zh-CN" altLang="en-US" sz="2000" b="1"/>
          </a:p>
        </p:txBody>
      </p:sp>
      <p:sp>
        <p:nvSpPr>
          <p:cNvPr id="4" name="文本框 3"/>
          <p:cNvSpPr txBox="1"/>
          <p:nvPr>
            <p:custDataLst>
              <p:tags r:id="rId18"/>
            </p:custDataLst>
          </p:nvPr>
        </p:nvSpPr>
        <p:spPr>
          <a:xfrm>
            <a:off x="452755" y="700405"/>
            <a:ext cx="465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设二维随机变量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r>
              <a:rPr lang="zh-CN" altLang="en-US" sz="2000" b="1"/>
              <a:t>的分布律</a:t>
            </a:r>
            <a:r>
              <a:rPr lang="zh-CN" altLang="en-US" sz="2000" b="1"/>
              <a:t>为</a:t>
            </a:r>
            <a:endParaRPr lang="zh-CN" altLang="en-US" sz="2000" b="1"/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636395" y="80010"/>
            <a:ext cx="6297295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由二维离散型随机变量的边缘分布律求联合分布律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541780" y="1769110"/>
            <a:ext cx="515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1706880" y="1315720"/>
            <a:ext cx="636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1715770" y="1842770"/>
            <a:ext cx="579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3322320" y="13176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109970" y="1337945"/>
            <a:ext cx="436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4958080" y="1803400"/>
            <a:ext cx="747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6032500" y="1803400"/>
            <a:ext cx="624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5027930" y="13328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3254375" y="1804670"/>
            <a:ext cx="689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579755" y="2477770"/>
            <a:ext cx="7606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在下面两种不同条件下分别解答：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/>
              <a:t>(1) </a:t>
            </a:r>
            <a:r>
              <a:rPr lang="zh-CN" altLang="en-US" sz="2000" b="1"/>
              <a:t>若</a:t>
            </a:r>
            <a:r>
              <a:rPr lang="en-US" altLang="zh-CN" sz="2000" b="1"/>
              <a:t>X</a:t>
            </a:r>
            <a:r>
              <a:rPr lang="zh-CN" altLang="en-US" sz="2000" b="1"/>
              <a:t>和</a:t>
            </a:r>
            <a:r>
              <a:rPr lang="en-US" altLang="zh-CN" sz="2000" b="1"/>
              <a:t>Y</a:t>
            </a:r>
            <a:r>
              <a:rPr lang="zh-CN" altLang="en-US" sz="2000" b="1"/>
              <a:t>相互独立，求</a:t>
            </a:r>
            <a:r>
              <a:rPr lang="en-US" altLang="zh-CN" sz="2000" b="1"/>
              <a:t>(X,Y)</a:t>
            </a:r>
            <a:r>
              <a:rPr lang="zh-CN" altLang="en-US" sz="2000" b="1"/>
              <a:t>的分布律并计算</a:t>
            </a:r>
            <a:r>
              <a:rPr lang="en-US" altLang="zh-CN" sz="2000" b="1"/>
              <a:t>P(X+Y&lt;1);</a:t>
            </a:r>
            <a:endParaRPr lang="en-US" altLang="zh-CN" sz="2000" b="1"/>
          </a:p>
          <a:p>
            <a:r>
              <a:rPr lang="en-US" altLang="zh-CN" sz="2000" b="1"/>
              <a:t> (2) </a:t>
            </a:r>
            <a:r>
              <a:rPr lang="zh-CN" altLang="en-US" sz="2000" b="1">
                <a:sym typeface="+mn-ea"/>
              </a:rPr>
              <a:t>若</a:t>
            </a:r>
            <a:r>
              <a:rPr lang="en-US" altLang="zh-CN" sz="2000" b="1">
                <a:sym typeface="+mn-ea"/>
              </a:rPr>
              <a:t>X</a:t>
            </a:r>
            <a:r>
              <a:rPr lang="zh-CN" altLang="en-US" sz="2000" b="1">
                <a:sym typeface="+mn-ea"/>
              </a:rPr>
              <a:t>和</a:t>
            </a:r>
            <a:r>
              <a:rPr lang="en-US" altLang="zh-CN" sz="2000" b="1">
                <a:sym typeface="+mn-ea"/>
              </a:rPr>
              <a:t>Y</a:t>
            </a:r>
            <a:r>
              <a:rPr lang="zh-CN" altLang="en-US" sz="2000" b="1">
                <a:sym typeface="+mn-ea"/>
              </a:rPr>
              <a:t>不相互独立且满足</a:t>
            </a:r>
            <a:r>
              <a:rPr lang="en-US" altLang="zh-CN" sz="2000" b="1">
                <a:sym typeface="+mn-ea"/>
              </a:rPr>
              <a:t>P(XY=0)=1</a:t>
            </a:r>
            <a:r>
              <a:rPr lang="zh-CN" altLang="en-US" sz="2000" b="1">
                <a:sym typeface="+mn-ea"/>
              </a:rPr>
              <a:t>，求</a:t>
            </a:r>
            <a:r>
              <a:rPr lang="en-US" altLang="zh-CN" sz="2000" b="1">
                <a:sym typeface="+mn-ea"/>
              </a:rPr>
              <a:t>(X,Y)</a:t>
            </a:r>
            <a:r>
              <a:rPr lang="zh-CN" altLang="en-US" sz="2000" b="1">
                <a:sym typeface="+mn-ea"/>
              </a:rPr>
              <a:t>的分布律并计算</a:t>
            </a:r>
            <a:r>
              <a:rPr lang="en-US" altLang="zh-CN" sz="2000" b="1">
                <a:sym typeface="+mn-ea"/>
              </a:rPr>
              <a:t>Cov(X,Y).</a:t>
            </a:r>
            <a:endParaRPr lang="zh-CN" altLang="en-US" sz="2000" b="1"/>
          </a:p>
        </p:txBody>
      </p:sp>
      <p:cxnSp>
        <p:nvCxnSpPr>
          <p:cNvPr id="32" name="直接连接符 31"/>
          <p:cNvCxnSpPr/>
          <p:nvPr/>
        </p:nvCxnSpPr>
        <p:spPr>
          <a:xfrm>
            <a:off x="2603500" y="1356360"/>
            <a:ext cx="0" cy="8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>
            <a:off x="5744210" y="1351915"/>
            <a:ext cx="0" cy="8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>
            <a:off x="4364355" y="1344295"/>
            <a:ext cx="0" cy="8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452755" y="700405"/>
            <a:ext cx="759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已知随机变量</a:t>
            </a:r>
            <a:r>
              <a:rPr lang="en-US" altLang="zh-CN" sz="2000" b="1"/>
              <a:t>X</a:t>
            </a:r>
            <a:r>
              <a:rPr lang="zh-CN" altLang="en-US" sz="2000" b="1"/>
              <a:t>服从二项分布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B(1,1/2),</a:t>
            </a:r>
            <a:r>
              <a:rPr lang="zh-CN" altLang="en-US" sz="2000" b="1"/>
              <a:t>随机变量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/>
              <a:t>的分布律</a:t>
            </a:r>
            <a:r>
              <a:rPr lang="zh-CN" altLang="en-US" sz="2000" b="1"/>
              <a:t>如下：</a:t>
            </a:r>
            <a:endParaRPr lang="zh-CN" altLang="en-US" sz="2000" b="1"/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49350" y="1490980"/>
            <a:ext cx="10356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7570" y="648335"/>
          <a:ext cx="7533005" cy="169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343400" imgH="990600" progId="Equation.KSEE3">
                  <p:embed/>
                </p:oleObj>
              </mc:Choice>
              <mc:Fallback>
                <p:oleObj name="" r:id="rId3" imgW="4343400" imgH="990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570" y="648335"/>
                        <a:ext cx="7533005" cy="169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6035" y="132080"/>
            <a:ext cx="6675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由联合概率密度求概率，求边缘概率密度和条件概率密度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78815" y="837248"/>
          <a:ext cx="7930515" cy="117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572000" imgH="685800" progId="Equation.KSEE3">
                  <p:embed/>
                </p:oleObj>
              </mc:Choice>
              <mc:Fallback>
                <p:oleObj name="" r:id="rId3" imgW="4572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815" y="837248"/>
                        <a:ext cx="7930515" cy="117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96035" y="132080"/>
            <a:ext cx="6675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由边缘概率密度和条件概率密度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求联合概率密度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1699260"/>
          <a:ext cx="3254375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6" imgW="1943100" imgH="482600" progId="Equation.KSEE3">
                  <p:embed/>
                </p:oleObj>
              </mc:Choice>
              <mc:Fallback>
                <p:oleObj name="" r:id="rId6" imgW="1943100" imgH="482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1699260"/>
                        <a:ext cx="3254375" cy="80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-66992" y="641668"/>
          <a:ext cx="931735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448300" imgH="495300" progId="Equation.KSEE3">
                  <p:embed/>
                </p:oleObj>
              </mc:Choice>
              <mc:Fallback>
                <p:oleObj name="" r:id="rId3" imgW="54483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6992" y="641668"/>
                        <a:ext cx="931735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97815" y="16179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47675" y="2225358"/>
          <a:ext cx="829691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4851400" imgH="469900" progId="Equation.KSEE3">
                  <p:embed/>
                </p:oleObj>
              </mc:Choice>
              <mc:Fallback>
                <p:oleObj name="" r:id="rId7" imgW="48514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" y="2225358"/>
                        <a:ext cx="829691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8635" y="3198495"/>
            <a:ext cx="681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-1;      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(B) 0;        (C) 1;        (D) 2.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8775" y="26485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3715" y="7239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二维均匀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分布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19201,17181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30275" y="392430"/>
          <a:ext cx="7753350" cy="206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533900" imgH="1206500" progId="Equation.KSEE3">
                  <p:embed/>
                </p:oleObj>
              </mc:Choice>
              <mc:Fallback>
                <p:oleObj name="" r:id="rId3" imgW="4533900" imgH="1206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275" y="392430"/>
                        <a:ext cx="7753350" cy="206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783715" y="7239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的分布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55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9163" y="550863"/>
          <a:ext cx="777557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546600" imgH="685800" progId="Equation.KSEE3">
                  <p:embed/>
                </p:oleObj>
              </mc:Choice>
              <mc:Fallback>
                <p:oleObj name="" r:id="rId3" imgW="45466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550863"/>
                        <a:ext cx="777557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783715" y="7239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和函数的分布（不具独立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性）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850" y="171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85" y="492760"/>
          <a:ext cx="903224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3200" imgH="457200" progId="Equation.KSEE3">
                  <p:embed/>
                </p:oleObj>
              </mc:Choice>
              <mc:Fallback>
                <p:oleObj name="" r:id="rId1" imgW="5283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85" y="492760"/>
                        <a:ext cx="9032240" cy="78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685" y="1338580"/>
          <a:ext cx="194818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30300" imgH="215900" progId="Equation.KSEE3">
                  <p:embed/>
                </p:oleObj>
              </mc:Choice>
              <mc:Fallback>
                <p:oleObj name="" r:id="rId3" imgW="1130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685" y="1338580"/>
                        <a:ext cx="194818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229100" y="1386840"/>
          <a:ext cx="218948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1270000" imgH="215900" progId="Equation.KSEE3">
                  <p:embed/>
                </p:oleObj>
              </mc:Choice>
              <mc:Fallback>
                <p:oleObj name="" r:id="rId6" imgW="1270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9100" y="1386840"/>
                        <a:ext cx="218948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35685" y="1895475"/>
          <a:ext cx="299974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739900" imgH="215900" progId="Equation.KSEE3">
                  <p:embed/>
                </p:oleObj>
              </mc:Choice>
              <mc:Fallback>
                <p:oleObj name="" r:id="rId9" imgW="1739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685" y="1895475"/>
                        <a:ext cx="299974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244023" y="1930400"/>
          <a:ext cx="365696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2120900" imgH="215900" progId="Equation.KSEE3">
                  <p:embed/>
                </p:oleObj>
              </mc:Choice>
              <mc:Fallback>
                <p:oleObj name="" r:id="rId12" imgW="2120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44023" y="1930400"/>
                        <a:ext cx="365696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18970" y="8985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252095" y="23685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58775" y="2844165"/>
          <a:ext cx="864235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6" imgW="5054600" imgH="457200" progId="Equation.KSEE3">
                  <p:embed/>
                </p:oleObj>
              </mc:Choice>
              <mc:Fallback>
                <p:oleObj name="" r:id="rId16" imgW="50546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8775" y="2844165"/>
                        <a:ext cx="8642350" cy="78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149033" y="3689985"/>
          <a:ext cx="269303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9" imgW="1562100" imgH="215900" progId="Equation.KSEE3">
                  <p:embed/>
                </p:oleObj>
              </mc:Choice>
              <mc:Fallback>
                <p:oleObj name="" r:id="rId19" imgW="1562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9033" y="3689985"/>
                        <a:ext cx="269303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471988" y="3738245"/>
          <a:ext cx="330517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2" imgW="1917065" imgH="215900" progId="Equation.KSEE3">
                  <p:embed/>
                </p:oleObj>
              </mc:Choice>
              <mc:Fallback>
                <p:oleObj name="" r:id="rId22" imgW="19170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71988" y="3738245"/>
                        <a:ext cx="330517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172845" y="4211955"/>
          <a:ext cx="190500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5" imgW="1104900" imgH="215900" progId="Equation.KSEE3">
                  <p:embed/>
                </p:oleObj>
              </mc:Choice>
              <mc:Fallback>
                <p:oleObj name="" r:id="rId25" imgW="1104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72845" y="4211955"/>
                        <a:ext cx="190500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4485323" y="4232910"/>
          <a:ext cx="328485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8" imgW="1905000" imgH="215900" progId="Equation.KSEE3">
                  <p:embed/>
                </p:oleObj>
              </mc:Choice>
              <mc:Fallback>
                <p:oleObj name="" r:id="rId28" imgW="1905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85323" y="4232910"/>
                        <a:ext cx="328485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30"/>
            </p:custDataLst>
          </p:nvPr>
        </p:nvSpPr>
        <p:spPr>
          <a:xfrm>
            <a:off x="2978785" y="32499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1"/>
            </p:custDataLst>
          </p:nvPr>
        </p:nvSpPr>
        <p:spPr>
          <a:xfrm>
            <a:off x="252095" y="46120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365760" y="5076508"/>
          <a:ext cx="877189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3" imgW="5130800" imgH="469900" progId="Equation.KSEE3">
                  <p:embed/>
                </p:oleObj>
              </mc:Choice>
              <mc:Fallback>
                <p:oleObj name="" r:id="rId33" imgW="51308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5760" y="5076508"/>
                        <a:ext cx="877189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1073468" y="5975350"/>
          <a:ext cx="186118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6" imgW="1079500" imgH="215900" progId="Equation.KSEE3">
                  <p:embed/>
                </p:oleObj>
              </mc:Choice>
              <mc:Fallback>
                <p:oleObj name="" r:id="rId36" imgW="1079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73468" y="5975350"/>
                        <a:ext cx="186118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4410710" y="5981700"/>
          <a:ext cx="208026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9" imgW="1206500" imgH="215900" progId="Equation.KSEE3">
                  <p:embed/>
                </p:oleObj>
              </mc:Choice>
              <mc:Fallback>
                <p:oleObj name="" r:id="rId39" imgW="1206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410710" y="5981700"/>
                        <a:ext cx="208026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1042035" y="6490335"/>
          <a:ext cx="324104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2" imgW="1879600" imgH="215900" progId="Equation.KSEE3">
                  <p:embed/>
                </p:oleObj>
              </mc:Choice>
              <mc:Fallback>
                <p:oleObj name="" r:id="rId42" imgW="18796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42035" y="6490335"/>
                        <a:ext cx="324104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>
            <p:custDataLst>
              <p:tags r:id="rId44"/>
            </p:custDataLst>
          </p:nvPr>
        </p:nvSpPr>
        <p:spPr>
          <a:xfrm>
            <a:off x="6341110" y="54933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4398010" y="6512560"/>
          <a:ext cx="324104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46" imgW="1879600" imgH="215900" progId="Equation.KSEE3">
                  <p:embed/>
                </p:oleObj>
              </mc:Choice>
              <mc:Fallback>
                <p:oleObj name="" r:id="rId46" imgW="18796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398010" y="6512560"/>
                        <a:ext cx="324104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>
            <p:custDataLst>
              <p:tags r:id="rId48"/>
            </p:custDataLst>
          </p:nvPr>
        </p:nvSpPr>
        <p:spPr>
          <a:xfrm>
            <a:off x="1783715" y="7239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最值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函数的分布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5905" y="660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8278" y="573405"/>
          <a:ext cx="877379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457700" imgH="215900" progId="Equation.KSEE3">
                  <p:embed/>
                </p:oleObj>
              </mc:Choice>
              <mc:Fallback>
                <p:oleObj name="" r:id="rId3" imgW="4457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78" y="573405"/>
                        <a:ext cx="877379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41935" y="12033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P(A|B)=P(A)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49830" y="12007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P(A|B)&gt;0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227195" y="11842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P(AB)=P(A)P(B)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93865" y="11747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P(A|B)=0.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9450" y="5848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9710" y="952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考察互斥关系</a:t>
            </a:r>
            <a:r>
              <a:rPr lang="en-US" altLang="zh-CN" sz="2000" b="1">
                <a:solidFill>
                  <a:srgbClr val="FF0000"/>
                </a:solidFill>
              </a:rPr>
              <a:t>(AB=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11150" y="16998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48360" y="2207260"/>
          <a:ext cx="772858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025900" imgH="215900" progId="Equation.KSEE3">
                  <p:embed/>
                </p:oleObj>
              </mc:Choice>
              <mc:Fallback>
                <p:oleObj name="" r:id="rId11" imgW="402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8360" y="2207260"/>
                        <a:ext cx="772858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7718425" y="22205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544955" y="17291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对立</a:t>
            </a:r>
            <a:r>
              <a:rPr lang="zh-CN" altLang="en-US" sz="2000" b="1">
                <a:solidFill>
                  <a:srgbClr val="FF0000"/>
                </a:solidFill>
              </a:rPr>
              <a:t>关系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3513" y="2689860"/>
          <a:ext cx="16713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939800" imgH="241300" progId="Equation.KSEE3">
                  <p:embed/>
                </p:oleObj>
              </mc:Choice>
              <mc:Fallback>
                <p:oleObj name="" r:id="rId15" imgW="9398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3513" y="2689860"/>
                        <a:ext cx="16713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114483" y="2684780"/>
          <a:ext cx="16713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8" imgW="939800" imgH="241300" progId="Equation.KSEE3">
                  <p:embed/>
                </p:oleObj>
              </mc:Choice>
              <mc:Fallback>
                <p:oleObj name="" r:id="rId18" imgW="9398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483" y="2684780"/>
                        <a:ext cx="16713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418908" y="3228023"/>
          <a:ext cx="167132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1" imgW="939800" imgH="215900" progId="Equation.KSEE3">
                  <p:embed/>
                </p:oleObj>
              </mc:Choice>
              <mc:Fallback>
                <p:oleObj name="" r:id="rId21" imgW="9398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8908" y="3228023"/>
                        <a:ext cx="167132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128136" y="3241993"/>
          <a:ext cx="151320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4" imgW="850900" imgH="215900" progId="Equation.KSEE3">
                  <p:embed/>
                </p:oleObj>
              </mc:Choice>
              <mc:Fallback>
                <p:oleObj name="" r:id="rId24" imgW="850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28136" y="3241993"/>
                        <a:ext cx="151320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38150" y="39795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2845" y="4486910"/>
          <a:ext cx="353250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6" imgW="1892300" imgH="215900" progId="Equation.KSEE3">
                  <p:embed/>
                </p:oleObj>
              </mc:Choice>
              <mc:Fallback>
                <p:oleObj name="" r:id="rId26" imgW="189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72845" y="4486910"/>
                        <a:ext cx="353250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042410" y="45002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71955" y="40087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考察事件的</a:t>
            </a:r>
            <a:r>
              <a:rPr lang="zh-CN" altLang="en-US" sz="2000" b="1">
                <a:solidFill>
                  <a:srgbClr val="FF0000"/>
                </a:solidFill>
              </a:rPr>
              <a:t>运算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4600" y="4969510"/>
          <a:ext cx="23031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8" imgW="1295400" imgH="241300" progId="Equation.KSEE3">
                  <p:embed/>
                </p:oleObj>
              </mc:Choice>
              <mc:Fallback>
                <p:oleObj name="" r:id="rId28" imgW="12954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4600" y="4969510"/>
                        <a:ext cx="23031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2693" y="4964430"/>
          <a:ext cx="205486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0" imgW="1155700" imgH="241300" progId="Equation.KSEE3">
                  <p:embed/>
                </p:oleObj>
              </mc:Choice>
              <mc:Fallback>
                <p:oleObj name="" r:id="rId30" imgW="1155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62693" y="4964430"/>
                        <a:ext cx="205486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4443" y="5485130"/>
          <a:ext cx="239395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2" imgW="1346200" imgH="241300" progId="Equation.KSEE3">
                  <p:embed/>
                </p:oleObj>
              </mc:Choice>
              <mc:Fallback>
                <p:oleObj name="" r:id="rId32" imgW="1346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54443" y="5485130"/>
                        <a:ext cx="239395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4601" y="5521643"/>
          <a:ext cx="255206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4" imgW="1435100" imgH="215900" progId="Equation.KSEE3">
                  <p:embed/>
                </p:oleObj>
              </mc:Choice>
              <mc:Fallback>
                <p:oleObj name="" r:id="rId34" imgW="14351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84601" y="5521643"/>
                        <a:ext cx="255206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6150" y="1743710"/>
          <a:ext cx="13506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6" imgW="862965" imgH="241300" progId="Equation.KSEE3">
                  <p:embed/>
                </p:oleObj>
              </mc:Choice>
              <mc:Fallback>
                <p:oleObj name="" r:id="rId36" imgW="8629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86150" y="1743710"/>
                        <a:ext cx="13506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52095" y="2159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13141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05865" y="691515"/>
          <a:ext cx="694817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063365" imgH="457200" progId="Equation.KSEE3">
                  <p:embed/>
                </p:oleObj>
              </mc:Choice>
              <mc:Fallback>
                <p:oleObj name="" r:id="rId3" imgW="4063365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865" y="691515"/>
                        <a:ext cx="6948170" cy="78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04565" y="10445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5/9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93370" y="15627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43598" y="1820863"/>
          <a:ext cx="7926705" cy="121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635500" imgH="711200" progId="Equation.KSEE3">
                  <p:embed/>
                </p:oleObj>
              </mc:Choice>
              <mc:Fallback>
                <p:oleObj name="" r:id="rId7" imgW="46355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598" y="1820863"/>
                        <a:ext cx="7926705" cy="121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3561715" y="25996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-8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92275" cy="4000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第四章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/>
          <p:nvPr>
            <p:custDataLst>
              <p:tags r:id="rId2"/>
            </p:custDataLst>
          </p:nvPr>
        </p:nvSpPr>
        <p:spPr>
          <a:xfrm>
            <a:off x="179388" y="2636838"/>
            <a:ext cx="1152525" cy="3762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数字特征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50" name="Text Box 6"/>
          <p:cNvSpPr txBox="1"/>
          <p:nvPr>
            <p:custDataLst>
              <p:tags r:id="rId3"/>
            </p:custDataLst>
          </p:nvPr>
        </p:nvSpPr>
        <p:spPr>
          <a:xfrm>
            <a:off x="1763713" y="404813"/>
            <a:ext cx="1368425" cy="645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期望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7"/>
          <p:cNvSpPr txBox="1"/>
          <p:nvPr>
            <p:custDataLst>
              <p:tags r:id="rId4"/>
            </p:custDataLst>
          </p:nvPr>
        </p:nvSpPr>
        <p:spPr>
          <a:xfrm>
            <a:off x="1763713" y="1252538"/>
            <a:ext cx="3095625" cy="645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方差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: 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定义式、计算式、性质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52" name="Line 8"/>
          <p:cNvSpPr/>
          <p:nvPr>
            <p:custDataLst>
              <p:tags r:id="rId5"/>
            </p:custDataLst>
          </p:nvPr>
        </p:nvSpPr>
        <p:spPr>
          <a:xfrm>
            <a:off x="1547813" y="148431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3" name="Line 9"/>
          <p:cNvSpPr/>
          <p:nvPr>
            <p:custDataLst>
              <p:tags r:id="rId6"/>
            </p:custDataLst>
          </p:nvPr>
        </p:nvSpPr>
        <p:spPr>
          <a:xfrm>
            <a:off x="1547813" y="76517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Line 10"/>
          <p:cNvSpPr/>
          <p:nvPr>
            <p:custDataLst>
              <p:tags r:id="rId7"/>
            </p:custDataLst>
          </p:nvPr>
        </p:nvSpPr>
        <p:spPr>
          <a:xfrm>
            <a:off x="1331913" y="28527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Text Box 11"/>
          <p:cNvSpPr txBox="1"/>
          <p:nvPr>
            <p:custDataLst>
              <p:tags r:id="rId8"/>
            </p:custDataLst>
          </p:nvPr>
        </p:nvSpPr>
        <p:spPr>
          <a:xfrm>
            <a:off x="1763713" y="2359025"/>
            <a:ext cx="2592387" cy="9220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协方差</a:t>
            </a:r>
            <a:r>
              <a:rPr lang="en-US" altLang="zh-CN" b="1" dirty="0">
                <a:latin typeface="Times New Roman" panose="02020603050405020304" pitchFamily="18" charset="0"/>
              </a:rPr>
              <a:t>Cov(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定义、性质、与方差的关系、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Cov(X, Y)=0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等价结论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6" name="Line 12"/>
          <p:cNvSpPr/>
          <p:nvPr>
            <p:custDataLst>
              <p:tags r:id="rId9"/>
            </p:custDataLst>
          </p:nvPr>
        </p:nvSpPr>
        <p:spPr>
          <a:xfrm>
            <a:off x="1547813" y="28527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158" name="Object 14"/>
          <p:cNvGraphicFramePr/>
          <p:nvPr>
            <p:custDataLst>
              <p:tags r:id="rId10"/>
            </p:custDataLst>
          </p:nvPr>
        </p:nvGraphicFramePr>
        <p:xfrm>
          <a:off x="1763713" y="3716338"/>
          <a:ext cx="3228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032000" imgH="419100" progId="Equation.DSMT4">
                  <p:embed/>
                </p:oleObj>
              </mc:Choice>
              <mc:Fallback>
                <p:oleObj name="" r:id="rId11" imgW="2032000" imgH="419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713" y="3716338"/>
                        <a:ext cx="3228975" cy="6667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5"/>
          <p:cNvSpPr/>
          <p:nvPr>
            <p:custDataLst>
              <p:tags r:id="rId13"/>
            </p:custDataLst>
          </p:nvPr>
        </p:nvSpPr>
        <p:spPr>
          <a:xfrm>
            <a:off x="1547813" y="40767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0" name="Text Box 16"/>
          <p:cNvSpPr txBox="1"/>
          <p:nvPr>
            <p:custDataLst>
              <p:tags r:id="rId14"/>
            </p:custDataLst>
          </p:nvPr>
        </p:nvSpPr>
        <p:spPr>
          <a:xfrm>
            <a:off x="1763713" y="4852988"/>
            <a:ext cx="20891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相关性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VS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独立性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" name="Line 17"/>
          <p:cNvSpPr/>
          <p:nvPr>
            <p:custDataLst>
              <p:tags r:id="rId15"/>
            </p:custDataLst>
          </p:nvPr>
        </p:nvSpPr>
        <p:spPr>
          <a:xfrm>
            <a:off x="1547813" y="50847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2" name="Line 18"/>
          <p:cNvSpPr/>
          <p:nvPr>
            <p:custDataLst>
              <p:tags r:id="rId16"/>
            </p:custDataLst>
          </p:nvPr>
        </p:nvSpPr>
        <p:spPr>
          <a:xfrm>
            <a:off x="1547495" y="374650"/>
            <a:ext cx="2540" cy="632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3" name="Text Box 19"/>
          <p:cNvSpPr txBox="1"/>
          <p:nvPr>
            <p:custDataLst>
              <p:tags r:id="rId17"/>
            </p:custDataLst>
          </p:nvPr>
        </p:nvSpPr>
        <p:spPr>
          <a:xfrm>
            <a:off x="1763713" y="6084888"/>
            <a:ext cx="3887787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矩：原点矩、中心矩的定义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64" name="Line 20"/>
          <p:cNvSpPr/>
          <p:nvPr>
            <p:custDataLst>
              <p:tags r:id="rId18"/>
            </p:custDataLst>
          </p:nvPr>
        </p:nvSpPr>
        <p:spPr>
          <a:xfrm>
            <a:off x="1547813" y="63007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165" name="Object 21"/>
          <p:cNvGraphicFramePr/>
          <p:nvPr>
            <p:custDataLst>
              <p:tags r:id="rId19"/>
            </p:custDataLst>
          </p:nvPr>
        </p:nvGraphicFramePr>
        <p:xfrm>
          <a:off x="3250565" y="208915"/>
          <a:ext cx="2193925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0" imgW="1409700" imgH="774065" progId="Equation.DSMT4">
                  <p:embed/>
                </p:oleObj>
              </mc:Choice>
              <mc:Fallback>
                <p:oleObj name="" r:id="rId20" imgW="1409700" imgH="7740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50565" y="208915"/>
                        <a:ext cx="2193925" cy="92011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Line 22"/>
          <p:cNvSpPr/>
          <p:nvPr>
            <p:custDataLst>
              <p:tags r:id="rId22"/>
            </p:custDataLst>
          </p:nvPr>
        </p:nvSpPr>
        <p:spPr>
          <a:xfrm>
            <a:off x="3132138" y="765175"/>
            <a:ext cx="714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7" name="Line 23"/>
          <p:cNvSpPr/>
          <p:nvPr>
            <p:custDataLst>
              <p:tags r:id="rId23"/>
            </p:custDataLst>
          </p:nvPr>
        </p:nvSpPr>
        <p:spPr>
          <a:xfrm>
            <a:off x="5507355" y="621030"/>
            <a:ext cx="72072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8" name="Line 24"/>
          <p:cNvSpPr/>
          <p:nvPr>
            <p:custDataLst>
              <p:tags r:id="rId24"/>
            </p:custDataLst>
          </p:nvPr>
        </p:nvSpPr>
        <p:spPr>
          <a:xfrm>
            <a:off x="4859338" y="1484313"/>
            <a:ext cx="1368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9" name="Line 25"/>
          <p:cNvSpPr/>
          <p:nvPr>
            <p:custDataLst>
              <p:tags r:id="rId25"/>
            </p:custDataLst>
          </p:nvPr>
        </p:nvSpPr>
        <p:spPr>
          <a:xfrm>
            <a:off x="6227763" y="620713"/>
            <a:ext cx="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0" name="Line 26"/>
          <p:cNvSpPr/>
          <p:nvPr>
            <p:custDataLst>
              <p:tags r:id="rId26"/>
            </p:custDataLst>
          </p:nvPr>
        </p:nvSpPr>
        <p:spPr>
          <a:xfrm>
            <a:off x="6227763" y="1052513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1" name="Line 27"/>
          <p:cNvSpPr/>
          <p:nvPr>
            <p:custDataLst>
              <p:tags r:id="rId27"/>
            </p:custDataLst>
          </p:nvPr>
        </p:nvSpPr>
        <p:spPr>
          <a:xfrm>
            <a:off x="6372225" y="620713"/>
            <a:ext cx="0" cy="2087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2" name="Line 28"/>
          <p:cNvSpPr/>
          <p:nvPr>
            <p:custDataLst>
              <p:tags r:id="rId28"/>
            </p:custDataLst>
          </p:nvPr>
        </p:nvSpPr>
        <p:spPr>
          <a:xfrm>
            <a:off x="6372225" y="62071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3" name="Line 29"/>
          <p:cNvSpPr/>
          <p:nvPr>
            <p:custDataLst>
              <p:tags r:id="rId29"/>
            </p:custDataLst>
          </p:nvPr>
        </p:nvSpPr>
        <p:spPr>
          <a:xfrm>
            <a:off x="6372225" y="148431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4" name="Text Box 30"/>
          <p:cNvSpPr txBox="1"/>
          <p:nvPr>
            <p:custDataLst>
              <p:tags r:id="rId30"/>
            </p:custDataLst>
          </p:nvPr>
        </p:nvSpPr>
        <p:spPr>
          <a:xfrm>
            <a:off x="6659563" y="404813"/>
            <a:ext cx="9366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离散型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75" name="Text Box 31"/>
          <p:cNvSpPr txBox="1"/>
          <p:nvPr>
            <p:custDataLst>
              <p:tags r:id="rId31"/>
            </p:custDataLst>
          </p:nvPr>
        </p:nvSpPr>
        <p:spPr>
          <a:xfrm>
            <a:off x="6659563" y="1341438"/>
            <a:ext cx="9366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连续型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76" name="Line 32"/>
          <p:cNvSpPr/>
          <p:nvPr>
            <p:custDataLst>
              <p:tags r:id="rId32"/>
            </p:custDataLst>
          </p:nvPr>
        </p:nvSpPr>
        <p:spPr>
          <a:xfrm>
            <a:off x="7596188" y="6207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7" name="Line 33"/>
          <p:cNvSpPr/>
          <p:nvPr>
            <p:custDataLst>
              <p:tags r:id="rId33"/>
            </p:custDataLst>
          </p:nvPr>
        </p:nvSpPr>
        <p:spPr>
          <a:xfrm>
            <a:off x="7596188" y="14843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8" name="Line 34"/>
          <p:cNvSpPr/>
          <p:nvPr>
            <p:custDataLst>
              <p:tags r:id="rId34"/>
            </p:custDataLst>
          </p:nvPr>
        </p:nvSpPr>
        <p:spPr>
          <a:xfrm>
            <a:off x="7885113" y="620713"/>
            <a:ext cx="0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0" name="Text Box 36"/>
          <p:cNvSpPr txBox="1"/>
          <p:nvPr>
            <p:custDataLst>
              <p:tags r:id="rId35"/>
            </p:custDataLst>
          </p:nvPr>
        </p:nvSpPr>
        <p:spPr>
          <a:xfrm rot="5400000">
            <a:off x="7748588" y="900113"/>
            <a:ext cx="792162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一维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81" name="Line 37"/>
          <p:cNvSpPr/>
          <p:nvPr>
            <p:custDataLst>
              <p:tags r:id="rId36"/>
            </p:custDataLst>
          </p:nvPr>
        </p:nvSpPr>
        <p:spPr>
          <a:xfrm>
            <a:off x="6372225" y="2708275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2" name="Text Box 38"/>
          <p:cNvSpPr txBox="1"/>
          <p:nvPr>
            <p:custDataLst>
              <p:tags r:id="rId37"/>
            </p:custDataLst>
          </p:nvPr>
        </p:nvSpPr>
        <p:spPr>
          <a:xfrm>
            <a:off x="6659563" y="2565400"/>
            <a:ext cx="2160587" cy="64516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一维特殊分布的期望、方差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132" name="WordArt 39"/>
          <p:cNvSpPr>
            <a:spLocks noTextEdit="1"/>
          </p:cNvSpPr>
          <p:nvPr>
            <p:custDataLst>
              <p:tags r:id="rId38"/>
            </p:custDataLst>
          </p:nvPr>
        </p:nvSpPr>
        <p:spPr>
          <a:xfrm>
            <a:off x="8388350" y="3284538"/>
            <a:ext cx="506413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08"/>
              </a:avLst>
            </a:prstTxWarp>
            <a:normAutofit/>
          </a:bodyPr>
          <a:p>
            <a:pPr algn="ctr" eaLnBrk="0" hangingPunct="0"/>
            <a:r>
              <a:rPr lang="zh-CN" altLang="en-US" sz="3600">
                <a:ln w="9525" cap="flat" cmpd="sng">
                  <a:solidFill>
                    <a:srgbClr val="993300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FF00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背</a:t>
            </a:r>
            <a:endParaRPr lang="zh-CN" altLang="en-US" sz="3600">
              <a:ln w="9525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FF0000"/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84" name="Line 40"/>
          <p:cNvSpPr/>
          <p:nvPr>
            <p:custDataLst>
              <p:tags r:id="rId39"/>
            </p:custDataLst>
          </p:nvPr>
        </p:nvSpPr>
        <p:spPr>
          <a:xfrm flipH="1" flipV="1">
            <a:off x="7380288" y="3213100"/>
            <a:ext cx="936625" cy="3603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85" name="Text Box 41"/>
          <p:cNvSpPr txBox="1"/>
          <p:nvPr>
            <p:custDataLst>
              <p:tags r:id="rId40"/>
            </p:custDataLst>
          </p:nvPr>
        </p:nvSpPr>
        <p:spPr>
          <a:xfrm rot="5400000">
            <a:off x="8586788" y="890588"/>
            <a:ext cx="738187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二维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86" name="Line 42"/>
          <p:cNvSpPr/>
          <p:nvPr>
            <p:custDataLst>
              <p:tags r:id="rId41"/>
            </p:custDataLst>
          </p:nvPr>
        </p:nvSpPr>
        <p:spPr>
          <a:xfrm flipH="1">
            <a:off x="7951788" y="1628775"/>
            <a:ext cx="1116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7" name="Line 43"/>
          <p:cNvSpPr/>
          <p:nvPr>
            <p:custDataLst>
              <p:tags r:id="rId42"/>
            </p:custDataLst>
          </p:nvPr>
        </p:nvSpPr>
        <p:spPr>
          <a:xfrm>
            <a:off x="8370888" y="165417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8" name="Line 44"/>
          <p:cNvSpPr/>
          <p:nvPr>
            <p:custDataLst>
              <p:tags r:id="rId43"/>
            </p:custDataLst>
          </p:nvPr>
        </p:nvSpPr>
        <p:spPr>
          <a:xfrm>
            <a:off x="7939088" y="1471613"/>
            <a:ext cx="1587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9" name="Line 45"/>
          <p:cNvSpPr/>
          <p:nvPr>
            <p:custDataLst>
              <p:tags r:id="rId44"/>
            </p:custDataLst>
          </p:nvPr>
        </p:nvSpPr>
        <p:spPr>
          <a:xfrm>
            <a:off x="6372225" y="213360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0" name="Text Box 46"/>
          <p:cNvSpPr txBox="1"/>
          <p:nvPr>
            <p:custDataLst>
              <p:tags r:id="rId45"/>
            </p:custDataLst>
          </p:nvPr>
        </p:nvSpPr>
        <p:spPr>
          <a:xfrm>
            <a:off x="6659563" y="1989138"/>
            <a:ext cx="2305050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随机变量函数的期望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191" name="Text Box 47"/>
          <p:cNvSpPr txBox="1"/>
          <p:nvPr>
            <p:custDataLst>
              <p:tags r:id="rId46"/>
            </p:custDataLst>
          </p:nvPr>
        </p:nvSpPr>
        <p:spPr>
          <a:xfrm>
            <a:off x="4500563" y="4581525"/>
            <a:ext cx="20891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独立性</a:t>
            </a:r>
            <a:r>
              <a:rPr lang="zh-CN" altLang="en-US" b="1" dirty="0">
                <a:latin typeface="宋体" panose="02010600030101010101" pitchFamily="2" charset="-122"/>
              </a:rPr>
              <a:t>→不</a:t>
            </a:r>
            <a:r>
              <a:rPr lang="zh-CN" altLang="en-US" b="1" dirty="0">
                <a:latin typeface="Arial" panose="020B0604020202020204" pitchFamily="34" charset="0"/>
              </a:rPr>
              <a:t>相关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92" name="Line 48"/>
          <p:cNvSpPr/>
          <p:nvPr>
            <p:custDataLst>
              <p:tags r:id="rId47"/>
            </p:custDataLst>
          </p:nvPr>
        </p:nvSpPr>
        <p:spPr>
          <a:xfrm>
            <a:off x="4284663" y="48133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3" name="Text Box 49"/>
          <p:cNvSpPr txBox="1"/>
          <p:nvPr>
            <p:custDataLst>
              <p:tags r:id="rId48"/>
            </p:custDataLst>
          </p:nvPr>
        </p:nvSpPr>
        <p:spPr>
          <a:xfrm>
            <a:off x="4500563" y="5140325"/>
            <a:ext cx="37433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二维正态分布：独立性</a:t>
            </a:r>
            <a:r>
              <a:rPr lang="zh-CN" altLang="en-US" b="1" dirty="0">
                <a:latin typeface="宋体" panose="02010600030101010101" pitchFamily="2" charset="-122"/>
              </a:rPr>
              <a:t>←→不</a:t>
            </a:r>
            <a:r>
              <a:rPr lang="zh-CN" altLang="en-US" b="1" dirty="0">
                <a:latin typeface="Arial" panose="020B0604020202020204" pitchFamily="34" charset="0"/>
              </a:rPr>
              <a:t>相关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94" name="Line 50"/>
          <p:cNvSpPr/>
          <p:nvPr>
            <p:custDataLst>
              <p:tags r:id="rId49"/>
            </p:custDataLst>
          </p:nvPr>
        </p:nvSpPr>
        <p:spPr>
          <a:xfrm>
            <a:off x="4284663" y="53165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5" name="Text Box 51"/>
          <p:cNvSpPr txBox="1"/>
          <p:nvPr>
            <p:custDataLst>
              <p:tags r:id="rId50"/>
            </p:custDataLst>
          </p:nvPr>
        </p:nvSpPr>
        <p:spPr>
          <a:xfrm>
            <a:off x="5219700" y="3789363"/>
            <a:ext cx="244792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“</a:t>
            </a:r>
            <a:r>
              <a:rPr lang="zh-CN" altLang="en-US" b="1" dirty="0">
                <a:latin typeface="Arial" panose="020B0604020202020204" pitchFamily="34" charset="0"/>
              </a:rPr>
              <a:t>相关”的定义、判定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6196" name="Line 52"/>
          <p:cNvSpPr/>
          <p:nvPr>
            <p:custDataLst>
              <p:tags r:id="rId51"/>
            </p:custDataLst>
          </p:nvPr>
        </p:nvSpPr>
        <p:spPr>
          <a:xfrm>
            <a:off x="5003800" y="40211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7" name="Line 53"/>
          <p:cNvSpPr/>
          <p:nvPr>
            <p:custDataLst>
              <p:tags r:id="rId52"/>
            </p:custDataLst>
          </p:nvPr>
        </p:nvSpPr>
        <p:spPr>
          <a:xfrm>
            <a:off x="4284663" y="4797425"/>
            <a:ext cx="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8" name="Line 54"/>
          <p:cNvSpPr/>
          <p:nvPr>
            <p:custDataLst>
              <p:tags r:id="rId53"/>
            </p:custDataLst>
          </p:nvPr>
        </p:nvSpPr>
        <p:spPr>
          <a:xfrm>
            <a:off x="3851275" y="5084763"/>
            <a:ext cx="4333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199" name="Object 55"/>
          <p:cNvGraphicFramePr/>
          <p:nvPr>
            <p:custDataLst>
              <p:tags r:id="rId54"/>
            </p:custDataLst>
          </p:nvPr>
        </p:nvGraphicFramePr>
        <p:xfrm>
          <a:off x="5003800" y="1628775"/>
          <a:ext cx="12493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5" imgW="647700" imgH="508000" progId="Equation.DSMT4">
                  <p:embed/>
                </p:oleObj>
              </mc:Choice>
              <mc:Fallback>
                <p:oleObj name="" r:id="rId55" imgW="647700" imgH="508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003800" y="1628775"/>
                        <a:ext cx="1249363" cy="9794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Line 44"/>
          <p:cNvSpPr/>
          <p:nvPr>
            <p:custDataLst>
              <p:tags r:id="rId57"/>
            </p:custDataLst>
          </p:nvPr>
        </p:nvSpPr>
        <p:spPr>
          <a:xfrm>
            <a:off x="9018588" y="1458913"/>
            <a:ext cx="1587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19"/>
          <p:cNvSpPr txBox="1"/>
          <p:nvPr>
            <p:custDataLst>
              <p:tags r:id="rId58"/>
            </p:custDataLst>
          </p:nvPr>
        </p:nvSpPr>
        <p:spPr>
          <a:xfrm>
            <a:off x="1747203" y="6498908"/>
            <a:ext cx="3887787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协方差矩阵，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维正态</a:t>
            </a:r>
            <a:r>
              <a:rPr lang="zh-CN" altLang="en-US" b="1" dirty="0">
                <a:latin typeface="Times New Roman" panose="02020603050405020304" pitchFamily="18" charset="0"/>
              </a:rPr>
              <a:t>分布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Line 20"/>
          <p:cNvSpPr/>
          <p:nvPr>
            <p:custDataLst>
              <p:tags r:id="rId59"/>
            </p:custDataLst>
          </p:nvPr>
        </p:nvSpPr>
        <p:spPr>
          <a:xfrm>
            <a:off x="1531303" y="671480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89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1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3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5" dur="2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7" dur="2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99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1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3" dur="2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5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7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09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1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3" dur="2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5" dur="2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7" dur="2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19" dur="2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1" dur="2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3" dur="2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5" dur="20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7" dur="2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29" dur="2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1" dur="20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3" dur="2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5" dur="2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7" dur="2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9" dur="20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41" dur="2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43" dur="20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45" dur="20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47" dur="20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49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51" dur="20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53" dur="20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55" dur="20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57" dur="2000" fill="hold"/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59" dur="2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61" dur="20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63" dur="20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65" dur="20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67" dur="20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69" dur="2000" fill="hold"/>
                                        <p:tgtEl>
                                          <p:spTgt spid="6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1" dur="2000" fill="hold"/>
                                        <p:tgtEl>
                                          <p:spTgt spid="6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3" dur="2000" fill="hold"/>
                                        <p:tgtEl>
                                          <p:spTgt spid="6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5" dur="2000" fill="hold"/>
                                        <p:tgtEl>
                                          <p:spTgt spid="6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7" dur="2000" fill="hold"/>
                                        <p:tgtEl>
                                          <p:spTgt spid="6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79" dur="2000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1" dur="20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3" dur="20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85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95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97" dur="2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3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/>
      <p:bldP spid="6149" grpId="0" bldLvl="0" animBg="1"/>
      <p:bldP spid="6149" grpId="1" bldLvl="0" animBg="1"/>
      <p:bldP spid="6150" grpId="0" bldLvl="0" animBg="1"/>
      <p:bldP spid="6150" grpId="1" bldLvl="0" animBg="1"/>
      <p:bldP spid="6151" grpId="0" bldLvl="0" animBg="1"/>
      <p:bldP spid="6151" grpId="1" bldLvl="0" animBg="1"/>
      <p:bldP spid="6155" grpId="0" bldLvl="0" animBg="1"/>
      <p:bldP spid="6155" grpId="1" bldLvl="0" animBg="1"/>
      <p:bldP spid="6160" grpId="0" bldLvl="0" animBg="1"/>
      <p:bldP spid="6160" grpId="1" bldLvl="0" animBg="1"/>
      <p:bldP spid="6163" grpId="0" bldLvl="0" animBg="1"/>
      <p:bldP spid="6163" grpId="1" bldLvl="0" animBg="1"/>
      <p:bldP spid="6174" grpId="0" bldLvl="0" animBg="1"/>
      <p:bldP spid="6174" grpId="1" bldLvl="0" animBg="1"/>
      <p:bldP spid="6175" grpId="0" bldLvl="0" animBg="1"/>
      <p:bldP spid="6175" grpId="1" bldLvl="0" animBg="1"/>
      <p:bldP spid="6180" grpId="0" bldLvl="0" animBg="1"/>
      <p:bldP spid="6180" grpId="1" bldLvl="0" animBg="1"/>
      <p:bldP spid="6182" grpId="0" bldLvl="0" animBg="1"/>
      <p:bldP spid="6182" grpId="1" bldLvl="0" animBg="1"/>
      <p:bldP spid="6185" grpId="0" bldLvl="0" animBg="1"/>
      <p:bldP spid="6185" grpId="1" bldLvl="0" animBg="1"/>
      <p:bldP spid="6190" grpId="0" bldLvl="0" animBg="1"/>
      <p:bldP spid="6190" grpId="1" bldLvl="0" animBg="1"/>
      <p:bldP spid="6191" grpId="0" bldLvl="0" animBg="1"/>
      <p:bldP spid="6191" grpId="1" bldLvl="0" animBg="1"/>
      <p:bldP spid="6193" grpId="0" bldLvl="0" animBg="1"/>
      <p:bldP spid="6193" grpId="1" bldLvl="0" animBg="1"/>
      <p:bldP spid="6195" grpId="0" bldLvl="0" animBg="1"/>
      <p:bldP spid="6195" grpId="1" bldLvl="0" animBg="1"/>
      <p:bldP spid="2" grpId="0" bldLvl="0" animBg="1"/>
      <p:bldP spid="2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212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908050"/>
          <a:ext cx="8140065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431665" imgH="241300" progId="Equation.KSEE3">
                  <p:embed/>
                </p:oleObj>
              </mc:Choice>
              <mc:Fallback>
                <p:oleObj name="" r:id="rId1" imgW="44316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908050"/>
                        <a:ext cx="8140065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391795" y="20618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51840" y="41573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026920" y="41586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3/4;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264535" y="4163695"/>
            <a:ext cx="1541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1/2;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2470150" y="3250565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0630" y="2170430"/>
          <a:ext cx="7463790" cy="146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4775200" imgH="939800" progId="Equation.KSEE3">
                  <p:embed/>
                </p:oleObj>
              </mc:Choice>
              <mc:Fallback>
                <p:oleObj name="" r:id="rId8" imgW="4775200" imgH="939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0630" y="2170430"/>
                        <a:ext cx="7463790" cy="146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4683125" y="4170045"/>
            <a:ext cx="124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1/3.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463550" y="48602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25780" y="5632133"/>
          <a:ext cx="842200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4584700" imgH="469900" progId="Equation.KSEE3">
                  <p:embed/>
                </p:oleObj>
              </mc:Choice>
              <mc:Fallback>
                <p:oleObj name="" r:id="rId13" imgW="45847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" y="5632133"/>
                        <a:ext cx="842200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73020" y="6077585"/>
            <a:ext cx="61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8335" y="8826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93370" y="35718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23583" y="4066858"/>
          <a:ext cx="816673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775200" imgH="685800" progId="Equation.KSEE3">
                  <p:embed/>
                </p:oleObj>
              </mc:Choice>
              <mc:Fallback>
                <p:oleObj name="" r:id="rId3" imgW="47752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3" y="4066858"/>
                        <a:ext cx="816673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245" y="4445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13141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64528" y="535305"/>
          <a:ext cx="781558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368800" imgH="977900" progId="Equation.KSEE3">
                  <p:embed/>
                </p:oleObj>
              </mc:Choice>
              <mc:Fallback>
                <p:oleObj name="" r:id="rId7" imgW="4368800" imgH="977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528" y="535305"/>
                        <a:ext cx="781558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6550" y="212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905" y="726440"/>
            <a:ext cx="833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随机变量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相互独立是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不相关的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     )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085" y="13036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(A)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必要且非充分条件；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622040" y="13049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(B)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充分但非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必要条件；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03250" y="18611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(C)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充分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必要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条件；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672205" y="1862455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(D)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既非充分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又非必要条件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63550" y="24923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82905" y="3006090"/>
            <a:ext cx="8335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随机变量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的相关系数是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Z=X-0.5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的相关系数为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__________.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9040" y="727710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63550" y="39274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680085" y="50184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749040" y="50196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(X+Y)=D(X)+D(Y);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81355" y="55759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D(X-Y)=D(X)-D(Y)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3771265" y="5577205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D(XY)=D(X)D(Y)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652895" y="4269105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11150" y="4297680"/>
            <a:ext cx="833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的协方差等于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则以下结论正确的是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 )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2790" y="33896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0.5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6550" y="36569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3550" y="527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82905" y="566420"/>
            <a:ext cx="8335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已知随机变量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X~N(-3,1),Y~N(2,1),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Z=X-2Y+7,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__________.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3550" y="14878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80085" y="25787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N(1,1);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3749040" y="25800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N(1,3);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81355" y="31362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N(0,1);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771265" y="3137535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不服从正态分布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5146040" y="2002790"/>
            <a:ext cx="520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311150" y="2001520"/>
            <a:ext cx="833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(X,Y)~N(1,0,2,1,0),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(     )</a:t>
            </a:r>
            <a:endParaRPr lang="en-US" altLang="zh-CN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4293235"/>
          <a:ext cx="6817995" cy="141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1" imgW="3429000" imgH="711200" progId="Equation.KSEE3">
                  <p:embed/>
                </p:oleObj>
              </mc:Choice>
              <mc:Fallback>
                <p:oleObj name="" r:id="rId11" imgW="34290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305" y="4293235"/>
                        <a:ext cx="6817995" cy="141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0715" y="8540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N(0,5)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ext Box 59"/>
          <p:cNvSpPr txBox="1"/>
          <p:nvPr>
            <p:custDataLst>
              <p:tags r:id="rId1"/>
            </p:custDataLst>
          </p:nvPr>
        </p:nvSpPr>
        <p:spPr>
          <a:xfrm>
            <a:off x="0" y="346075"/>
            <a:ext cx="1476375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第五章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Text Box 56"/>
          <p:cNvSpPr txBox="1"/>
          <p:nvPr>
            <p:custDataLst>
              <p:tags r:id="rId2"/>
            </p:custDataLst>
          </p:nvPr>
        </p:nvSpPr>
        <p:spPr>
          <a:xfrm>
            <a:off x="1763713" y="679450"/>
            <a:ext cx="20891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切比雪夫不等式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58"/>
          <p:cNvGraphicFramePr/>
          <p:nvPr>
            <p:custDataLst>
              <p:tags r:id="rId3"/>
            </p:custDataLst>
          </p:nvPr>
        </p:nvGraphicFramePr>
        <p:xfrm>
          <a:off x="4067175" y="534988"/>
          <a:ext cx="2649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1548130" imgH="405765" progId="Equation.DSMT4">
                  <p:embed/>
                </p:oleObj>
              </mc:Choice>
              <mc:Fallback>
                <p:oleObj name="" r:id="rId4" imgW="154813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7175" y="534988"/>
                        <a:ext cx="2649538" cy="695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>
            <p:custDataLst>
              <p:tags r:id="rId6"/>
            </p:custDataLst>
          </p:nvPr>
        </p:nvGraphicFramePr>
        <p:xfrm>
          <a:off x="4067175" y="1371600"/>
          <a:ext cx="2997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751330" imgH="405765" progId="Equation.DSMT4">
                  <p:embed/>
                </p:oleObj>
              </mc:Choice>
              <mc:Fallback>
                <p:oleObj name="" r:id="rId7" imgW="1751330" imgH="40576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1371600"/>
                        <a:ext cx="2997200" cy="695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18"/>
          <p:cNvSpPr/>
          <p:nvPr>
            <p:custDataLst>
              <p:tags r:id="rId9"/>
            </p:custDataLst>
          </p:nvPr>
        </p:nvSpPr>
        <p:spPr>
          <a:xfrm>
            <a:off x="1497013" y="866775"/>
            <a:ext cx="0" cy="4649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" name="Line 17"/>
          <p:cNvSpPr/>
          <p:nvPr>
            <p:custDataLst>
              <p:tags r:id="rId10"/>
            </p:custDataLst>
          </p:nvPr>
        </p:nvSpPr>
        <p:spPr>
          <a:xfrm>
            <a:off x="1535113" y="8683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8" name="Line 17"/>
          <p:cNvSpPr/>
          <p:nvPr>
            <p:custDataLst>
              <p:tags r:id="rId11"/>
            </p:custDataLst>
          </p:nvPr>
        </p:nvSpPr>
        <p:spPr>
          <a:xfrm>
            <a:off x="3851275" y="90805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9" name="Text Box 56"/>
          <p:cNvSpPr txBox="1"/>
          <p:nvPr>
            <p:custDataLst>
              <p:tags r:id="rId12"/>
            </p:custDataLst>
          </p:nvPr>
        </p:nvSpPr>
        <p:spPr>
          <a:xfrm>
            <a:off x="1789113" y="2863850"/>
            <a:ext cx="11271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大数定律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" name="Line 17"/>
          <p:cNvSpPr/>
          <p:nvPr>
            <p:custDataLst>
              <p:tags r:id="rId13"/>
            </p:custDataLst>
          </p:nvPr>
        </p:nvSpPr>
        <p:spPr>
          <a:xfrm>
            <a:off x="1535113" y="30781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1" name="Line 18"/>
          <p:cNvSpPr/>
          <p:nvPr>
            <p:custDataLst>
              <p:tags r:id="rId14"/>
            </p:custDataLst>
          </p:nvPr>
        </p:nvSpPr>
        <p:spPr>
          <a:xfrm>
            <a:off x="2933700" y="30718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19"/>
          <p:cNvSpPr/>
          <p:nvPr>
            <p:custDataLst>
              <p:tags r:id="rId15"/>
            </p:custDataLst>
          </p:nvPr>
        </p:nvSpPr>
        <p:spPr>
          <a:xfrm>
            <a:off x="3275013" y="28416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3" name="Line 20"/>
          <p:cNvSpPr/>
          <p:nvPr>
            <p:custDataLst>
              <p:tags r:id="rId16"/>
            </p:custDataLst>
          </p:nvPr>
        </p:nvSpPr>
        <p:spPr>
          <a:xfrm>
            <a:off x="3276600" y="365283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4" name="Line 20"/>
          <p:cNvSpPr/>
          <p:nvPr>
            <p:custDataLst>
              <p:tags r:id="rId17"/>
            </p:custDataLst>
          </p:nvPr>
        </p:nvSpPr>
        <p:spPr>
          <a:xfrm>
            <a:off x="3260725" y="4368800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5" name="Line 21"/>
          <p:cNvSpPr/>
          <p:nvPr>
            <p:custDataLst>
              <p:tags r:id="rId18"/>
            </p:custDataLst>
          </p:nvPr>
        </p:nvSpPr>
        <p:spPr>
          <a:xfrm>
            <a:off x="3235325" y="2841625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Text Box 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94100" y="2641600"/>
            <a:ext cx="515461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以事件发生的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频率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作为事件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概率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的估计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35375" y="3429000"/>
            <a:ext cx="515461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算术平均值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作为随机变量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期望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的估计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59175" y="4127500"/>
            <a:ext cx="515461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样本均值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作为总体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期望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的估计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139" name="Text Box 56"/>
          <p:cNvSpPr txBox="1"/>
          <p:nvPr>
            <p:custDataLst>
              <p:tags r:id="rId22"/>
            </p:custDataLst>
          </p:nvPr>
        </p:nvSpPr>
        <p:spPr>
          <a:xfrm>
            <a:off x="1789113" y="5314950"/>
            <a:ext cx="1127125" cy="6461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中心极限定理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" name="Line 17"/>
          <p:cNvSpPr/>
          <p:nvPr>
            <p:custDataLst>
              <p:tags r:id="rId23"/>
            </p:custDataLst>
          </p:nvPr>
        </p:nvSpPr>
        <p:spPr>
          <a:xfrm>
            <a:off x="1509713" y="55292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1" name="Line 18"/>
          <p:cNvSpPr/>
          <p:nvPr>
            <p:custDataLst>
              <p:tags r:id="rId24"/>
            </p:custDataLst>
          </p:nvPr>
        </p:nvSpPr>
        <p:spPr>
          <a:xfrm>
            <a:off x="2933700" y="55229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2" name="Line 19"/>
          <p:cNvSpPr/>
          <p:nvPr>
            <p:custDataLst>
              <p:tags r:id="rId25"/>
            </p:custDataLst>
          </p:nvPr>
        </p:nvSpPr>
        <p:spPr>
          <a:xfrm>
            <a:off x="3275013" y="5292725"/>
            <a:ext cx="2873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Line 20"/>
          <p:cNvSpPr/>
          <p:nvPr>
            <p:custDataLst>
              <p:tags r:id="rId26"/>
            </p:custDataLst>
          </p:nvPr>
        </p:nvSpPr>
        <p:spPr>
          <a:xfrm>
            <a:off x="3263900" y="615473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4" name="Line 21"/>
          <p:cNvSpPr/>
          <p:nvPr>
            <p:custDataLst>
              <p:tags r:id="rId27"/>
            </p:custDataLst>
          </p:nvPr>
        </p:nvSpPr>
        <p:spPr>
          <a:xfrm>
            <a:off x="3235325" y="5292725"/>
            <a:ext cx="0" cy="873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Text Box 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530600" y="5080000"/>
            <a:ext cx="515461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独立同分布的中心极限定理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517900" y="5930900"/>
            <a:ext cx="5154613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棣莫佛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拉普拉斯定理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4490" y="4114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550" y="887730"/>
            <a:ext cx="919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设随机变量</a:t>
            </a:r>
            <a:r>
              <a:rPr lang="en-US" altLang="zh-CN" sz="2000" b="1"/>
              <a:t>X</a:t>
            </a:r>
            <a:r>
              <a:rPr lang="zh-CN" altLang="en-US" sz="2000" b="1"/>
              <a:t>的方差为</a:t>
            </a:r>
            <a:r>
              <a:rPr lang="en-US" altLang="zh-CN" sz="2000" b="1"/>
              <a:t>2,</a:t>
            </a:r>
            <a:r>
              <a:rPr lang="zh-CN" altLang="en-US" sz="2000" b="1"/>
              <a:t>则根据切比雪夫不等式可知</a:t>
            </a:r>
            <a:r>
              <a:rPr lang="en-US" altLang="zh-CN" sz="2000" b="1"/>
              <a:t>P{|X-E(X)|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≥2</a:t>
            </a:r>
            <a:r>
              <a:rPr lang="en-US" altLang="zh-CN" sz="2000" b="1"/>
              <a:t>}</a:t>
            </a:r>
            <a:r>
              <a:rPr lang="en-US" altLang="zh-CN" sz="2000" b="1">
                <a:cs typeface="Arial" panose="020B0604020202020204" pitchFamily="34" charset="0"/>
              </a:rPr>
              <a:t>≤________.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00" y="8343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91490" y="14712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63550" y="1947545"/>
            <a:ext cx="9190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设在每次试验中，事件</a:t>
            </a:r>
            <a:r>
              <a:rPr lang="en-US" altLang="zh-CN" sz="2000" b="1"/>
              <a:t>A</a:t>
            </a:r>
            <a:r>
              <a:rPr lang="zh-CN" altLang="en-US" sz="2000" b="1"/>
              <a:t>发生的概率为</a:t>
            </a:r>
            <a:r>
              <a:rPr lang="en-US" altLang="zh-CN" sz="2000" b="1"/>
              <a:t>0.8,</a:t>
            </a:r>
            <a:r>
              <a:rPr lang="zh-CN" altLang="en-US" sz="2000" b="1"/>
              <a:t>用</a:t>
            </a:r>
            <a:r>
              <a:rPr lang="en-US" altLang="zh-CN" sz="2000" b="1"/>
              <a:t>X</a:t>
            </a:r>
            <a:r>
              <a:rPr lang="zh-CN" altLang="en-US" sz="2000" b="1"/>
              <a:t>表示</a:t>
            </a:r>
            <a:r>
              <a:rPr lang="en-US" altLang="zh-CN" sz="2000" b="1"/>
              <a:t>1000</a:t>
            </a:r>
            <a:r>
              <a:rPr lang="zh-CN" altLang="en-US" sz="2000" b="1"/>
              <a:t>次独立试验中事件</a:t>
            </a:r>
            <a:r>
              <a:rPr lang="en-US" altLang="zh-CN" sz="2000" b="1"/>
              <a:t>A</a:t>
            </a:r>
            <a:endParaRPr lang="zh-CN" altLang="en-US" sz="2000" b="1"/>
          </a:p>
          <a:p>
            <a:r>
              <a:rPr lang="zh-CN" altLang="en-US" sz="2000" b="1"/>
              <a:t>发生的次数，根据切比雪夫不等式，有</a:t>
            </a:r>
            <a:r>
              <a:rPr lang="en-US" altLang="zh-CN" sz="2000" b="1"/>
              <a:t>P{760&lt;X&lt;840}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000" b="1">
                <a:cs typeface="Arial" panose="020B0604020202020204" pitchFamily="34" charset="0"/>
              </a:rPr>
              <a:t>________.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7035165" y="21812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19735" y="29063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" y="3644900"/>
          <a:ext cx="8209915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4648200" imgH="939800" progId="Equation.KSEE3">
                  <p:embed/>
                </p:oleObj>
              </mc:Choice>
              <mc:Fallback>
                <p:oleObj name="" r:id="rId5" imgW="4648200" imgH="939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" y="3644900"/>
                        <a:ext cx="8209915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305675" y="40303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19/20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2990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36512" y="908685"/>
          <a:ext cx="9261475" cy="108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880100" imgH="685800" progId="Equation.KSEE3">
                  <p:embed/>
                </p:oleObj>
              </mc:Choice>
              <mc:Fallback>
                <p:oleObj name="" r:id="rId1" imgW="5880100" imgH="685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6512" y="908685"/>
                        <a:ext cx="9261475" cy="108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4625" y="2026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1-Φ(1).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73935" y="20237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Φ(1).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961130" y="20256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1-Φ(0.2).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097270" y="20091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Φ(0.2).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4725" y="1440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17830" y="25787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265" y="3215005"/>
            <a:ext cx="8727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保险公司在多年统计资料中发现，在索赔用户中被盗索赔占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20%,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表示在随机抽查的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个索赔用户中因被盗向保险公司索赔的用户数量，利用中心极限定理，求被盗索赔用户中不少于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户且不多于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户的概率近似值（最后结果用正态分布函数值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表示。）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ext Box 59"/>
          <p:cNvSpPr txBox="1"/>
          <p:nvPr>
            <p:custDataLst>
              <p:tags r:id="rId1"/>
            </p:custDataLst>
          </p:nvPr>
        </p:nvSpPr>
        <p:spPr>
          <a:xfrm>
            <a:off x="0" y="15240"/>
            <a:ext cx="1476375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六章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1" name="矩形 6170"/>
          <p:cNvSpPr/>
          <p:nvPr>
            <p:custDataLst>
              <p:tags r:id="rId2"/>
            </p:custDataLst>
          </p:nvPr>
        </p:nvSpPr>
        <p:spPr>
          <a:xfrm>
            <a:off x="3203575" y="3139440"/>
            <a:ext cx="720725" cy="288925"/>
          </a:xfrm>
          <a:prstGeom prst="rect">
            <a:avLst/>
          </a:prstGeom>
          <a:solidFill>
            <a:srgbClr val="FFFF99">
              <a:alpha val="92000"/>
            </a:srgbClr>
          </a:solidFill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6148" name="矩形 6147"/>
          <p:cNvSpPr/>
          <p:nvPr>
            <p:custDataLst>
              <p:tags r:id="rId3"/>
            </p:custDataLst>
          </p:nvPr>
        </p:nvSpPr>
        <p:spPr>
          <a:xfrm>
            <a:off x="0" y="496570"/>
            <a:ext cx="9612313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一、总体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、个体和简单随机样本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独立、与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同分布）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" name="文本框 6148"/>
          <p:cNvSpPr txBox="1"/>
          <p:nvPr>
            <p:custDataLst>
              <p:tags r:id="rId4"/>
            </p:custDataLst>
          </p:nvPr>
        </p:nvSpPr>
        <p:spPr>
          <a:xfrm>
            <a:off x="41275" y="999808"/>
            <a:ext cx="381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二、统计量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0" name="文本框 6149"/>
          <p:cNvSpPr txBox="1"/>
          <p:nvPr>
            <p:custDataLst>
              <p:tags r:id="rId5"/>
            </p:custDataLst>
          </p:nvPr>
        </p:nvSpPr>
        <p:spPr>
          <a:xfrm>
            <a:off x="34925" y="1610995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三、常用的统计量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51" name="对象 6150"/>
          <p:cNvGraphicFramePr/>
          <p:nvPr>
            <p:custDataLst>
              <p:tags r:id="rId6"/>
            </p:custDataLst>
          </p:nvPr>
        </p:nvGraphicFramePr>
        <p:xfrm>
          <a:off x="2557780" y="1985645"/>
          <a:ext cx="1724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888365" imgH="431800" progId="Equation.3">
                  <p:embed/>
                </p:oleObj>
              </mc:Choice>
              <mc:Fallback>
                <p:oleObj name="" r:id="rId7" imgW="888365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7780" y="1985645"/>
                        <a:ext cx="172402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文本框 6151"/>
          <p:cNvSpPr txBox="1"/>
          <p:nvPr>
            <p:custDataLst>
              <p:tags r:id="rId9"/>
            </p:custDataLst>
          </p:nvPr>
        </p:nvSpPr>
        <p:spPr>
          <a:xfrm>
            <a:off x="468313" y="2057083"/>
            <a:ext cx="24114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样本均值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54" name="对象 6153"/>
          <p:cNvGraphicFramePr/>
          <p:nvPr>
            <p:custDataLst>
              <p:tags r:id="rId10"/>
            </p:custDataLst>
          </p:nvPr>
        </p:nvGraphicFramePr>
        <p:xfrm>
          <a:off x="4787900" y="1914525"/>
          <a:ext cx="23056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193800" imgH="419100" progId="Equation.DSMT4">
                  <p:embed/>
                </p:oleObj>
              </mc:Choice>
              <mc:Fallback>
                <p:oleObj name="" r:id="rId11" imgW="1193800" imgH="419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7900" y="1914525"/>
                        <a:ext cx="2305685" cy="73342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7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/>
          <p:nvPr>
            <p:custDataLst>
              <p:tags r:id="rId13"/>
            </p:custDataLst>
          </p:nvPr>
        </p:nvGraphicFramePr>
        <p:xfrm>
          <a:off x="2411730" y="2707005"/>
          <a:ext cx="330517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1561465" imgH="431800" progId="Equation.3">
                  <p:embed/>
                </p:oleObj>
              </mc:Choice>
              <mc:Fallback>
                <p:oleObj name="" r:id="rId14" imgW="1561465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1730" y="2707005"/>
                        <a:ext cx="3305175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5"/>
          <p:cNvGraphicFramePr/>
          <p:nvPr>
            <p:custDataLst>
              <p:tags r:id="rId16"/>
            </p:custDataLst>
          </p:nvPr>
        </p:nvGraphicFramePr>
        <p:xfrm>
          <a:off x="5791200" y="2708275"/>
          <a:ext cx="319595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1459865" imgH="431800" progId="Equation.DSMT4">
                  <p:embed/>
                </p:oleObj>
              </mc:Choice>
              <mc:Fallback>
                <p:oleObj name="" r:id="rId17" imgW="1459865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1200" y="2708275"/>
                        <a:ext cx="319595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文本框 6156"/>
          <p:cNvSpPr txBox="1"/>
          <p:nvPr>
            <p:custDataLst>
              <p:tags r:id="rId19"/>
            </p:custDataLst>
          </p:nvPr>
        </p:nvSpPr>
        <p:spPr>
          <a:xfrm>
            <a:off x="465138" y="2851150"/>
            <a:ext cx="25225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样本方差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59" name="对象 6158"/>
          <p:cNvGraphicFramePr/>
          <p:nvPr>
            <p:custDataLst>
              <p:tags r:id="rId20"/>
            </p:custDataLst>
          </p:nvPr>
        </p:nvGraphicFramePr>
        <p:xfrm>
          <a:off x="2339975" y="3643630"/>
          <a:ext cx="23304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989965" imgH="203200" progId="Equation.DSMT4">
                  <p:embed/>
                </p:oleObj>
              </mc:Choice>
              <mc:Fallback>
                <p:oleObj name="" r:id="rId21" imgW="9899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39975" y="3643630"/>
                        <a:ext cx="2330450" cy="44704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7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直接连接符 6159"/>
          <p:cNvSpPr/>
          <p:nvPr>
            <p:custDataLst>
              <p:tags r:id="rId23"/>
            </p:custDataLst>
          </p:nvPr>
        </p:nvSpPr>
        <p:spPr>
          <a:xfrm>
            <a:off x="468313" y="2708275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6161" name="直接连接符 6160"/>
          <p:cNvSpPr/>
          <p:nvPr>
            <p:custDataLst>
              <p:tags r:id="rId24"/>
            </p:custDataLst>
          </p:nvPr>
        </p:nvSpPr>
        <p:spPr>
          <a:xfrm>
            <a:off x="468313" y="4149090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162" name="对象 6161"/>
          <p:cNvGraphicFramePr/>
          <p:nvPr>
            <p:custDataLst>
              <p:tags r:id="rId25"/>
            </p:custDataLst>
          </p:nvPr>
        </p:nvGraphicFramePr>
        <p:xfrm>
          <a:off x="3000375" y="4149090"/>
          <a:ext cx="3950970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6" imgW="2069465" imgH="482600" progId="Equation.DSMT4">
                  <p:embed/>
                </p:oleObj>
              </mc:Choice>
              <mc:Fallback>
                <p:oleObj name="" r:id="rId26" imgW="2069465" imgH="482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00375" y="4149090"/>
                        <a:ext cx="3950970" cy="935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对象 6162"/>
          <p:cNvGraphicFramePr/>
          <p:nvPr>
            <p:custDataLst>
              <p:tags r:id="rId28"/>
            </p:custDataLst>
          </p:nvPr>
        </p:nvGraphicFramePr>
        <p:xfrm>
          <a:off x="3276600" y="5036820"/>
          <a:ext cx="381698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9" imgW="1726565" imgH="431800" progId="Equation.3">
                  <p:embed/>
                </p:oleObj>
              </mc:Choice>
              <mc:Fallback>
                <p:oleObj name="" r:id="rId29" imgW="1726565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600" y="5036820"/>
                        <a:ext cx="3816985" cy="90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对象 6163"/>
          <p:cNvGraphicFramePr/>
          <p:nvPr>
            <p:custDataLst>
              <p:tags r:id="rId31"/>
            </p:custDataLst>
          </p:nvPr>
        </p:nvGraphicFramePr>
        <p:xfrm>
          <a:off x="3521075" y="6021070"/>
          <a:ext cx="445706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2" imgW="2132965" imgH="431800" progId="Equation.3">
                  <p:embed/>
                </p:oleObj>
              </mc:Choice>
              <mc:Fallback>
                <p:oleObj name="" r:id="rId32" imgW="2132965" imgH="431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21075" y="6021070"/>
                        <a:ext cx="4457065" cy="869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文本框 6164"/>
          <p:cNvSpPr txBox="1"/>
          <p:nvPr>
            <p:custDataLst>
              <p:tags r:id="rId34"/>
            </p:custDataLst>
          </p:nvPr>
        </p:nvSpPr>
        <p:spPr>
          <a:xfrm>
            <a:off x="468313" y="4364990"/>
            <a:ext cx="251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样本标准差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6" name="文本框 6165"/>
          <p:cNvSpPr txBox="1"/>
          <p:nvPr>
            <p:custDataLst>
              <p:tags r:id="rId35"/>
            </p:custDataLst>
          </p:nvPr>
        </p:nvSpPr>
        <p:spPr>
          <a:xfrm>
            <a:off x="395288" y="5084128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阶原点矩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7" name="文本框 6166"/>
          <p:cNvSpPr txBox="1"/>
          <p:nvPr>
            <p:custDataLst>
              <p:tags r:id="rId36"/>
            </p:custDataLst>
          </p:nvPr>
        </p:nvSpPr>
        <p:spPr>
          <a:xfrm>
            <a:off x="371475" y="6165215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阶中心矩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8" name="直接连接符 6167"/>
          <p:cNvSpPr/>
          <p:nvPr>
            <p:custDataLst>
              <p:tags r:id="rId37"/>
            </p:custDataLst>
          </p:nvPr>
        </p:nvSpPr>
        <p:spPr>
          <a:xfrm>
            <a:off x="468313" y="5084128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69" name="直接连接符 6168"/>
          <p:cNvSpPr/>
          <p:nvPr>
            <p:custDataLst>
              <p:tags r:id="rId38"/>
            </p:custDataLst>
          </p:nvPr>
        </p:nvSpPr>
        <p:spPr>
          <a:xfrm>
            <a:off x="468313" y="6020753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172" name="对象 6171"/>
          <p:cNvGraphicFramePr/>
          <p:nvPr>
            <p:custDataLst>
              <p:tags r:id="rId39"/>
            </p:custDataLst>
          </p:nvPr>
        </p:nvGraphicFramePr>
        <p:xfrm>
          <a:off x="2051050" y="979170"/>
          <a:ext cx="461772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0" imgW="2222500" imgH="228600" progId="Equation.DSMT4">
                  <p:embed/>
                </p:oleObj>
              </mc:Choice>
              <mc:Fallback>
                <p:oleObj name="" r:id="rId40" imgW="22225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051050" y="979170"/>
                        <a:ext cx="4617720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2" grpId="0"/>
      <p:bldP spid="6157" grpId="0"/>
      <p:bldP spid="6165" grpId="0"/>
      <p:bldP spid="6166" grpId="0"/>
      <p:bldP spid="61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11440" y="6515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11150" y="495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93128" y="628650"/>
          <a:ext cx="74745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797300" imgH="215900" progId="Equation.KSEE3">
                  <p:embed/>
                </p:oleObj>
              </mc:Choice>
              <mc:Fallback>
                <p:oleObj name="" r:id="rId3" imgW="3797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128" y="628650"/>
                        <a:ext cx="74745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229995" y="11868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391660" y="11842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是不可能事件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254760" y="17418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AB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未必是不可能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事件；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409440" y="17233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P(A)=0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P(B)=0.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4955" y="787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考察减法</a:t>
            </a:r>
            <a:r>
              <a:rPr lang="zh-CN" altLang="en-US" sz="2000" b="1">
                <a:solidFill>
                  <a:srgbClr val="FF0000"/>
                </a:solidFill>
              </a:rPr>
              <a:t>公式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11150" y="37090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68643" y="4191635"/>
          <a:ext cx="812355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4127500" imgH="241300" progId="Equation.KSEE3">
                  <p:embed/>
                </p:oleObj>
              </mc:Choice>
              <mc:Fallback>
                <p:oleObj name="" r:id="rId12" imgW="4127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8643" y="4191635"/>
                        <a:ext cx="812355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98818" y="5179695"/>
          <a:ext cx="797369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4051300" imgH="241300" progId="Equation.KSEE3">
                  <p:embed/>
                </p:oleObj>
              </mc:Choice>
              <mc:Fallback>
                <p:oleObj name="" r:id="rId15" imgW="405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818" y="5179695"/>
                        <a:ext cx="797369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366395" y="4768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1600200" y="37934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</a:t>
            </a:r>
            <a:r>
              <a:rPr lang="zh-CN" altLang="en-US" sz="2000" b="1">
                <a:solidFill>
                  <a:srgbClr val="FF0000"/>
                </a:solidFill>
              </a:rPr>
              <a:t>对偶律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69670" y="6239510"/>
          <a:ext cx="699897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0" imgW="3556000" imgH="241300" progId="Equation.KSEE3">
                  <p:embed/>
                </p:oleObj>
              </mc:Choice>
              <mc:Fallback>
                <p:oleObj name="" r:id="rId20" imgW="3556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9670" y="6239510"/>
                        <a:ext cx="699897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349885" y="58286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366395" y="2329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82905" y="2883535"/>
          <a:ext cx="83864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4445000" imgH="241300" progId="Equation.KSEE3">
                  <p:embed/>
                </p:oleObj>
              </mc:Choice>
              <mc:Fallback>
                <p:oleObj name="" r:id="rId25" imgW="4445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2905" y="2883535"/>
                        <a:ext cx="838644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1655445" y="24136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减法公式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3855" y="2949575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8"/>
            </p:custDataLst>
          </p:nvPr>
        </p:nvSpPr>
        <p:spPr>
          <a:xfrm>
            <a:off x="7895590" y="425450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9"/>
            </p:custDataLst>
          </p:nvPr>
        </p:nvSpPr>
        <p:spPr>
          <a:xfrm>
            <a:off x="7376795" y="6309995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0"/>
            </p:custDataLst>
          </p:nvPr>
        </p:nvSpPr>
        <p:spPr>
          <a:xfrm>
            <a:off x="7879080" y="526542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13/20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150" y="1016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6940" y="447675"/>
          <a:ext cx="773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711700" imgH="482600" progId="Equation.KSEE3">
                  <p:embed/>
                </p:oleObj>
              </mc:Choice>
              <mc:Fallback>
                <p:oleObj name="" r:id="rId3" imgW="4711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940" y="447675"/>
                        <a:ext cx="7734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15695" y="1363980"/>
          <a:ext cx="163385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914400" imgH="215900" progId="Equation.3">
                  <p:embed/>
                </p:oleObj>
              </mc:Choice>
              <mc:Fallback>
                <p:oleObj name="" r:id="rId6" imgW="9144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95" y="1363980"/>
                        <a:ext cx="1633855" cy="39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07123" y="1900873"/>
          <a:ext cx="26327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473200" imgH="228600" progId="Equation.3">
                  <p:embed/>
                </p:oleObj>
              </mc:Choice>
              <mc:Fallback>
                <p:oleObj name="" r:id="rId9" imgW="1473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7123" y="1900873"/>
                        <a:ext cx="2632710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382135" y="1289685"/>
          <a:ext cx="215582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1206500" imgH="254000" progId="Equation.3">
                  <p:embed/>
                </p:oleObj>
              </mc:Choice>
              <mc:Fallback>
                <p:oleObj name="" r:id="rId12" imgW="12065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2135" y="1289685"/>
                        <a:ext cx="215582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396741" y="1912303"/>
          <a:ext cx="27235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524000" imgH="254000" progId="Equation.3">
                  <p:embed/>
                </p:oleObj>
              </mc:Choice>
              <mc:Fallback>
                <p:oleObj name="" r:id="rId15" imgW="15240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96741" y="1912303"/>
                        <a:ext cx="272351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4451985" y="8623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8"/>
            </p:custDataLst>
          </p:nvPr>
        </p:nvSpPr>
        <p:spPr>
          <a:xfrm>
            <a:off x="40640" y="27400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876935" y="3086100"/>
          <a:ext cx="806831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0" imgW="4914900" imgH="482600" progId="Equation.KSEE3">
                  <p:embed/>
                </p:oleObj>
              </mc:Choice>
              <mc:Fallback>
                <p:oleObj name="" r:id="rId20" imgW="49149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6935" y="3086100"/>
                        <a:ext cx="806831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253808" y="4016058"/>
          <a:ext cx="161163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3" imgW="901700" imgH="279400" progId="Equation.3">
                  <p:embed/>
                </p:oleObj>
              </mc:Choice>
              <mc:Fallback>
                <p:oleObj name="" r:id="rId23" imgW="9017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3808" y="4016058"/>
                        <a:ext cx="1611630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543108" y="3837305"/>
          <a:ext cx="208788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6" imgW="1168400" imgH="431800" progId="Equation.3">
                  <p:embed/>
                </p:oleObj>
              </mc:Choice>
              <mc:Fallback>
                <p:oleObj name="" r:id="rId26" imgW="11684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43108" y="3837305"/>
                        <a:ext cx="2087880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8"/>
            </p:custDataLst>
          </p:nvPr>
        </p:nvSpPr>
        <p:spPr>
          <a:xfrm>
            <a:off x="4435475" y="35007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248410" y="5004118"/>
          <a:ext cx="158940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0" imgW="889000" imgH="279400" progId="Equation.3">
                  <p:embed/>
                </p:oleObj>
              </mc:Choice>
              <mc:Fallback>
                <p:oleObj name="" r:id="rId30" imgW="8890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48410" y="5004118"/>
                        <a:ext cx="158940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534536" y="4825365"/>
          <a:ext cx="149796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3" imgW="838200" imgH="431800" progId="Equation.3">
                  <p:embed/>
                </p:oleObj>
              </mc:Choice>
              <mc:Fallback>
                <p:oleObj name="" r:id="rId33" imgW="8382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34536" y="4825365"/>
                        <a:ext cx="149796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5415" y="21990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09638" y="2745740"/>
          <a:ext cx="7566660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025900" imgH="685800" progId="Equation.KSEE3">
                  <p:embed/>
                </p:oleObj>
              </mc:Choice>
              <mc:Fallback>
                <p:oleObj name="" r:id="rId3" imgW="40259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638" y="2745740"/>
                        <a:ext cx="7566660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249228" y="3353435"/>
          <a:ext cx="27749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9228" y="3353435"/>
                        <a:ext cx="27749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537451" y="3285808"/>
          <a:ext cx="4038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03200" imgH="228600" progId="Equation.KSEE3">
                  <p:embed/>
                </p:oleObj>
              </mc:Choice>
              <mc:Fallback>
                <p:oleObj name="" r:id="rId9" imgW="2032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7451" y="3285808"/>
                        <a:ext cx="4038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72415" y="40481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2408" y="4641850"/>
          <a:ext cx="87845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4673600" imgH="254000" progId="Equation.KSEE3">
                  <p:embed/>
                </p:oleObj>
              </mc:Choice>
              <mc:Fallback>
                <p:oleObj name="" r:id="rId13" imgW="4673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408" y="4641850"/>
                        <a:ext cx="87845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11188" y="5294630"/>
          <a:ext cx="161480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812800" imgH="203200" progId="Equation.KSEE3">
                  <p:embed/>
                </p:oleObj>
              </mc:Choice>
              <mc:Fallback>
                <p:oleObj name="" r:id="rId16" imgW="812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1188" y="5294630"/>
                        <a:ext cx="161480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576513" y="5252403"/>
          <a:ext cx="13138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660400" imgH="254000" progId="Equation.KSEE3">
                  <p:embed/>
                </p:oleObj>
              </mc:Choice>
              <mc:Fallback>
                <p:oleObj name="" r:id="rId19" imgW="6604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6513" y="5252403"/>
                        <a:ext cx="131381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081463" y="5337810"/>
          <a:ext cx="181673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2" imgW="914400" imgH="203200" progId="Equation.KSEE3">
                  <p:embed/>
                </p:oleObj>
              </mc:Choice>
              <mc:Fallback>
                <p:oleObj name="" r:id="rId22" imgW="9144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81463" y="5337810"/>
                        <a:ext cx="181673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258243" y="5289868"/>
          <a:ext cx="143954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723900" imgH="254000" progId="Equation.KSEE3">
                  <p:embed/>
                </p:oleObj>
              </mc:Choice>
              <mc:Fallback>
                <p:oleObj name="" r:id="rId25" imgW="7239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58243" y="5289868"/>
                        <a:ext cx="143954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>
            <p:custDataLst>
              <p:tags r:id="rId27"/>
            </p:custDataLst>
          </p:nvPr>
        </p:nvSpPr>
        <p:spPr>
          <a:xfrm>
            <a:off x="8296910" y="4693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200660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(16171)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937953" y="1124585"/>
          <a:ext cx="37909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0" imgW="190500" imgH="254000" progId="Equation.KSEE3">
                  <p:embed/>
                </p:oleObj>
              </mc:Choice>
              <mc:Fallback>
                <p:oleObj name="" r:id="rId30" imgW="1905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37953" y="1124585"/>
                        <a:ext cx="37909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69215" y="648335"/>
          <a:ext cx="9070975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3" imgW="4826000" imgH="685800" progId="Equation.KSEE3">
                  <p:embed/>
                </p:oleObj>
              </mc:Choice>
              <mc:Fallback>
                <p:oleObj name="" r:id="rId33" imgW="4826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215" y="648335"/>
                        <a:ext cx="9070975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200660" y="3168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403" y="839788"/>
          <a:ext cx="9262110" cy="176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4927600" imgH="939800" progId="Equation.KSEE3">
                  <p:embed/>
                </p:oleObj>
              </mc:Choice>
              <mc:Fallback>
                <p:oleObj name="" r:id="rId3" imgW="49276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3" y="839788"/>
                        <a:ext cx="9262110" cy="176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84351" y="2112328"/>
          <a:ext cx="25273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27000" imgH="165100" progId="Equation.KSEE3">
                  <p:embed/>
                </p:oleObj>
              </mc:Choice>
              <mc:Fallback>
                <p:oleObj name="" r:id="rId6" imgW="127000" imgH="165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4351" y="2112328"/>
                        <a:ext cx="25273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6"/>
          <p:cNvSpPr txBox="1"/>
          <p:nvPr>
            <p:custDataLst>
              <p:tags r:id="rId1"/>
            </p:custDataLst>
          </p:nvPr>
        </p:nvSpPr>
        <p:spPr>
          <a:xfrm>
            <a:off x="0" y="1409700"/>
            <a:ext cx="72904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分布的定义与性质、上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2"/>
            </p:custDataLst>
          </p:nvPr>
        </p:nvGraphicFramePr>
        <p:xfrm>
          <a:off x="660083" y="1371600"/>
          <a:ext cx="422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83" y="1371600"/>
                        <a:ext cx="42227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8"/>
          <p:cNvSpPr txBox="1"/>
          <p:nvPr>
            <p:custDataLst>
              <p:tags r:id="rId5"/>
            </p:custDataLst>
          </p:nvPr>
        </p:nvSpPr>
        <p:spPr>
          <a:xfrm>
            <a:off x="250825" y="270065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" name="Object 6"/>
          <p:cNvGraphicFramePr/>
          <p:nvPr>
            <p:custDataLst>
              <p:tags r:id="rId6"/>
            </p:custDataLst>
          </p:nvPr>
        </p:nvGraphicFramePr>
        <p:xfrm>
          <a:off x="675005" y="2711768"/>
          <a:ext cx="490029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413000" imgH="228600" progId="Equation.DSMT4">
                  <p:embed/>
                </p:oleObj>
              </mc:Choice>
              <mc:Fallback>
                <p:oleObj name="" r:id="rId7" imgW="2413000" imgH="2286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5005" y="2711768"/>
                        <a:ext cx="490029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1"/>
          <p:cNvGrpSpPr/>
          <p:nvPr/>
        </p:nvGrpSpPr>
        <p:grpSpPr>
          <a:xfrm>
            <a:off x="5707380" y="2486343"/>
            <a:ext cx="3109913" cy="2376487"/>
            <a:chOff x="3577" y="2770"/>
            <a:chExt cx="1904" cy="1396"/>
          </a:xfrm>
        </p:grpSpPr>
        <p:graphicFrame>
          <p:nvGraphicFramePr>
            <p:cNvPr id="15" name="Object 9"/>
            <p:cNvGraphicFramePr/>
            <p:nvPr>
              <p:custDataLst>
                <p:tags r:id="rId9"/>
              </p:custDataLst>
            </p:nvPr>
          </p:nvGraphicFramePr>
          <p:xfrm>
            <a:off x="4277" y="3845"/>
            <a:ext cx="3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0" imgW="443865" imgH="254000" progId="Equation.DSMT4">
                    <p:embed/>
                  </p:oleObj>
                </mc:Choice>
                <mc:Fallback>
                  <p:oleObj name="" r:id="rId10" imgW="443865" imgH="2540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277" y="3845"/>
                          <a:ext cx="31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/>
            <p:nvPr>
              <p:custDataLst>
                <p:tags r:id="rId12"/>
              </p:custDataLst>
            </p:nvPr>
          </p:nvGraphicFramePr>
          <p:xfrm>
            <a:off x="3720" y="3788"/>
            <a:ext cx="7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3" imgW="127000" imgH="177165" progId="Equation.DSMT4">
                    <p:embed/>
                  </p:oleObj>
                </mc:Choice>
                <mc:Fallback>
                  <p:oleObj name="" r:id="rId13" imgW="127000" imgH="177165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20" y="3788"/>
                          <a:ext cx="74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/>
            <p:nvPr>
              <p:custDataLst>
                <p:tags r:id="rId15"/>
              </p:custDataLst>
            </p:nvPr>
          </p:nvGraphicFramePr>
          <p:xfrm>
            <a:off x="4104" y="4021"/>
            <a:ext cx="71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6" imgW="1129665" imgH="228600" progId="Equation.DSMT4">
                    <p:embed/>
                  </p:oleObj>
                </mc:Choice>
                <mc:Fallback>
                  <p:oleObj name="" r:id="rId16" imgW="1129665" imgH="228600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" y="4021"/>
                          <a:ext cx="713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Group 45"/>
            <p:cNvGrpSpPr/>
            <p:nvPr/>
          </p:nvGrpSpPr>
          <p:grpSpPr>
            <a:xfrm>
              <a:off x="3577" y="2770"/>
              <a:ext cx="1904" cy="1204"/>
              <a:chOff x="3557" y="2770"/>
              <a:chExt cx="1904" cy="1204"/>
            </a:xfrm>
          </p:grpSpPr>
          <p:grpSp>
            <p:nvGrpSpPr>
              <p:cNvPr id="22" name="Group 46"/>
              <p:cNvGrpSpPr/>
              <p:nvPr/>
            </p:nvGrpSpPr>
            <p:grpSpPr>
              <a:xfrm>
                <a:off x="3797" y="2798"/>
                <a:ext cx="1612" cy="1029"/>
                <a:chOff x="3193" y="2814"/>
                <a:chExt cx="1612" cy="1029"/>
              </a:xfrm>
            </p:grpSpPr>
            <p:sp>
              <p:nvSpPr>
                <p:cNvPr id="23" name="Line 4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" name="Line 48"/>
                <p:cNvSpPr/>
                <p:nvPr>
                  <p:custDataLst>
                    <p:tags r:id="rId19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5" name="Freeform 49"/>
              <p:cNvSpPr/>
              <p:nvPr>
                <p:custDataLst>
                  <p:tags r:id="rId20"/>
                </p:custDataLst>
              </p:nvPr>
            </p:nvSpPr>
            <p:spPr>
              <a:xfrm>
                <a:off x="3797" y="2998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6" name="Line 50"/>
              <p:cNvSpPr/>
              <p:nvPr>
                <p:custDataLst>
                  <p:tags r:id="rId21"/>
                </p:custDataLst>
              </p:nvPr>
            </p:nvSpPr>
            <p:spPr>
              <a:xfrm>
                <a:off x="4406" y="3432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27" name="Line 51"/>
              <p:cNvSpPr/>
              <p:nvPr>
                <p:custDataLst>
                  <p:tags r:id="rId22"/>
                </p:custDataLst>
              </p:nvPr>
            </p:nvSpPr>
            <p:spPr>
              <a:xfrm flipH="1">
                <a:off x="4401" y="3536"/>
                <a:ext cx="129" cy="121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Line 52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4416" y="3583"/>
                <a:ext cx="154" cy="14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Line 53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4504" y="3656"/>
                <a:ext cx="195" cy="17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4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4756" y="3734"/>
                <a:ext cx="10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5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4885" y="3770"/>
                <a:ext cx="57" cy="4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56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4426" y="3631"/>
                <a:ext cx="198" cy="17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57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4612" y="3699"/>
                <a:ext cx="155" cy="12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4" name="Object 12"/>
              <p:cNvGraphicFramePr/>
              <p:nvPr>
                <p:custDataLst>
                  <p:tags r:id="rId29"/>
                </p:custDataLst>
              </p:nvPr>
            </p:nvGraphicFramePr>
            <p:xfrm>
              <a:off x="5325" y="3825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" name="" r:id="rId30" imgW="127000" imgH="139700" progId="Equation.DSMT4">
                      <p:embed/>
                    </p:oleObj>
                  </mc:Choice>
                  <mc:Fallback>
                    <p:oleObj name="" r:id="rId30" imgW="127000" imgH="139700" progId="Equation.DSMT4">
                      <p:embed/>
                      <p:pic>
                        <p:nvPicPr>
                          <p:cNvPr id="0" name="图片 3325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5325" y="3825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3"/>
              <p:cNvGraphicFramePr/>
              <p:nvPr>
                <p:custDataLst>
                  <p:tags r:id="rId32"/>
                </p:custDataLst>
              </p:nvPr>
            </p:nvGraphicFramePr>
            <p:xfrm>
              <a:off x="3557" y="2770"/>
              <a:ext cx="23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" name="" r:id="rId33" imgW="367665" imgH="203200" progId="Equation.DSMT4">
                      <p:embed/>
                    </p:oleObj>
                  </mc:Choice>
                  <mc:Fallback>
                    <p:oleObj name="" r:id="rId33" imgW="367665" imgH="203200" progId="Equation.DSMT4">
                      <p:embed/>
                      <p:pic>
                        <p:nvPicPr>
                          <p:cNvPr id="0" name="图片 3323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557" y="2770"/>
                            <a:ext cx="232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4"/>
              <p:cNvGraphicFramePr/>
              <p:nvPr>
                <p:custDataLst>
                  <p:tags r:id="rId35"/>
                </p:custDataLst>
              </p:nvPr>
            </p:nvGraphicFramePr>
            <p:xfrm>
              <a:off x="4597" y="3122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" name="" r:id="rId36" imgW="152400" imgH="139700" progId="Equation.DSMT4">
                      <p:embed/>
                    </p:oleObj>
                  </mc:Choice>
                  <mc:Fallback>
                    <p:oleObj name="" r:id="rId36" imgW="152400" imgH="139700" progId="Equation.DSMT4">
                      <p:embed/>
                      <p:pic>
                        <p:nvPicPr>
                          <p:cNvPr id="0" name="图片 3326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597" y="3122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61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4526" y="3302"/>
                <a:ext cx="144" cy="37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</p:grpSp>
      <p:graphicFrame>
        <p:nvGraphicFramePr>
          <p:cNvPr id="41" name="Object 7"/>
          <p:cNvGraphicFramePr/>
          <p:nvPr>
            <p:custDataLst>
              <p:tags r:id="rId39"/>
            </p:custDataLst>
          </p:nvPr>
        </p:nvGraphicFramePr>
        <p:xfrm>
          <a:off x="6938010" y="2484755"/>
          <a:ext cx="16716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40" imgW="1282065" imgH="241300" progId="Equation.DSMT4">
                  <p:embed/>
                </p:oleObj>
              </mc:Choice>
              <mc:Fallback>
                <p:oleObj name="" r:id="rId40" imgW="1282065" imgH="2413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938010" y="2484755"/>
                        <a:ext cx="1671638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65"/>
          <p:cNvGrpSpPr/>
          <p:nvPr/>
        </p:nvGrpSpPr>
        <p:grpSpPr>
          <a:xfrm>
            <a:off x="222250" y="4353560"/>
            <a:ext cx="4956175" cy="460375"/>
            <a:chOff x="140" y="3339"/>
            <a:chExt cx="3122" cy="290"/>
          </a:xfrm>
        </p:grpSpPr>
        <p:graphicFrame>
          <p:nvGraphicFramePr>
            <p:cNvPr id="44" name="Object 8"/>
            <p:cNvGraphicFramePr/>
            <p:nvPr>
              <p:custDataLst>
                <p:tags r:id="rId42"/>
              </p:custDataLst>
            </p:nvPr>
          </p:nvGraphicFramePr>
          <p:xfrm>
            <a:off x="140" y="3339"/>
            <a:ext cx="31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43" imgW="2463800" imgH="228600" progId="Equation.DSMT4">
                    <p:embed/>
                  </p:oleObj>
                </mc:Choice>
                <mc:Fallback>
                  <p:oleObj name="" r:id="rId43" imgW="2463800" imgH="2286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40" y="3339"/>
                          <a:ext cx="3122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64"/>
            <p:cNvSpPr txBox="1"/>
            <p:nvPr>
              <p:custDataLst>
                <p:tags r:id="rId45"/>
              </p:custDataLst>
            </p:nvPr>
          </p:nvSpPr>
          <p:spPr>
            <a:xfrm>
              <a:off x="612" y="3339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47" name="Object 6"/>
          <p:cNvGraphicFramePr/>
          <p:nvPr>
            <p:custDataLst>
              <p:tags r:id="rId46"/>
            </p:custDataLst>
          </p:nvPr>
        </p:nvGraphicFramePr>
        <p:xfrm>
          <a:off x="1434148" y="3329305"/>
          <a:ext cx="296418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47" imgW="1459865" imgH="444500" progId="Equation.DSMT4">
                  <p:embed/>
                </p:oleObj>
              </mc:Choice>
              <mc:Fallback>
                <p:oleObj name="" r:id="rId47" imgW="1459865" imgH="4445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34148" y="3329305"/>
                        <a:ext cx="296418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>
            <p:custDataLst>
              <p:tags r:id="rId49"/>
            </p:custDataLst>
          </p:nvPr>
        </p:nvSpPr>
        <p:spPr>
          <a:xfrm>
            <a:off x="34925" y="462915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四、三大抽样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0" name="Object 8"/>
          <p:cNvGraphicFramePr/>
          <p:nvPr>
            <p:custDataLst>
              <p:tags r:id="rId50"/>
            </p:custDataLst>
          </p:nvPr>
        </p:nvGraphicFramePr>
        <p:xfrm>
          <a:off x="117475" y="5198110"/>
          <a:ext cx="8864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51" imgW="4406900" imgH="228600" progId="Equation.DSMT4">
                  <p:embed/>
                </p:oleObj>
              </mc:Choice>
              <mc:Fallback>
                <p:oleObj name="" r:id="rId51" imgW="4406900" imgH="2286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7475" y="5198110"/>
                        <a:ext cx="88646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7" name="Text Box 4"/>
          <p:cNvSpPr txBox="1"/>
          <p:nvPr>
            <p:custDataLst>
              <p:tags r:id="rId1"/>
            </p:custDataLst>
          </p:nvPr>
        </p:nvSpPr>
        <p:spPr>
          <a:xfrm>
            <a:off x="34925" y="90646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3010" name="Object 2"/>
          <p:cNvGraphicFramePr/>
          <p:nvPr>
            <p:custDataLst>
              <p:tags r:id="rId2"/>
            </p:custDataLst>
          </p:nvPr>
        </p:nvGraphicFramePr>
        <p:xfrm>
          <a:off x="409575" y="835025"/>
          <a:ext cx="55880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" imgW="2475230" imgH="660400" progId="Equation.DSMT4">
                  <p:embed/>
                </p:oleObj>
              </mc:Choice>
              <mc:Fallback>
                <p:oleObj name="" r:id="rId3" imgW="2475230" imgH="6604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75" y="835025"/>
                        <a:ext cx="5588000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8" name="Group 7"/>
          <p:cNvGrpSpPr/>
          <p:nvPr/>
        </p:nvGrpSpPr>
        <p:grpSpPr>
          <a:xfrm>
            <a:off x="5435600" y="692150"/>
            <a:ext cx="2547938" cy="2074863"/>
            <a:chOff x="3439" y="2854"/>
            <a:chExt cx="1605" cy="1307"/>
          </a:xfrm>
        </p:grpSpPr>
        <p:sp>
          <p:nvSpPr>
            <p:cNvPr id="43045" name="Line 8"/>
            <p:cNvSpPr/>
            <p:nvPr>
              <p:custDataLst>
                <p:tags r:id="rId5"/>
              </p:custDataLst>
            </p:nvPr>
          </p:nvSpPr>
          <p:spPr>
            <a:xfrm>
              <a:off x="3439" y="3851"/>
              <a:ext cx="1580" cy="0"/>
            </a:xfrm>
            <a:prstGeom prst="line">
              <a:avLst/>
            </a:prstGeom>
            <a:ln w="127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6" name="Line 9"/>
            <p:cNvSpPr/>
            <p:nvPr>
              <p:custDataLst>
                <p:tags r:id="rId6"/>
              </p:custDataLst>
            </p:nvPr>
          </p:nvSpPr>
          <p:spPr>
            <a:xfrm flipV="1">
              <a:off x="4172" y="2904"/>
              <a:ext cx="0" cy="947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7" name="Line 10"/>
            <p:cNvSpPr/>
            <p:nvPr>
              <p:custDataLst>
                <p:tags r:id="rId7"/>
              </p:custDataLst>
            </p:nvPr>
          </p:nvSpPr>
          <p:spPr>
            <a:xfrm>
              <a:off x="4378" y="3456"/>
              <a:ext cx="0" cy="395"/>
            </a:xfrm>
            <a:prstGeom prst="line">
              <a:avLst/>
            </a:prstGeom>
            <a:ln w="15875" cap="flat" cmpd="sng">
              <a:solidFill>
                <a:srgbClr val="003366"/>
              </a:solidFill>
              <a:prstDash val="lgDash"/>
              <a:headEnd type="none" w="med" len="med"/>
              <a:tailEnd type="none" w="med" len="med"/>
            </a:ln>
          </p:spPr>
        </p:sp>
        <p:grpSp>
          <p:nvGrpSpPr>
            <p:cNvPr id="43048" name="Group 11"/>
            <p:cNvGrpSpPr/>
            <p:nvPr/>
          </p:nvGrpSpPr>
          <p:grpSpPr>
            <a:xfrm>
              <a:off x="3528" y="3020"/>
              <a:ext cx="1292" cy="787"/>
              <a:chOff x="1122" y="3002"/>
              <a:chExt cx="1292" cy="787"/>
            </a:xfrm>
          </p:grpSpPr>
          <p:sp>
            <p:nvSpPr>
              <p:cNvPr id="43055" name="Freeform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1122" y="3006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56" name="Freeform 13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1768" y="3002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43049" name="Line 14"/>
            <p:cNvSpPr/>
            <p:nvPr>
              <p:custDataLst>
                <p:tags r:id="rId10"/>
              </p:custDataLst>
            </p:nvPr>
          </p:nvSpPr>
          <p:spPr>
            <a:xfrm flipH="1">
              <a:off x="4386" y="3651"/>
              <a:ext cx="40" cy="7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15"/>
            <p:cNvSpPr/>
            <p:nvPr>
              <p:custDataLst>
                <p:tags r:id="rId11"/>
              </p:custDataLst>
            </p:nvPr>
          </p:nvSpPr>
          <p:spPr>
            <a:xfrm flipH="1">
              <a:off x="4388" y="3725"/>
              <a:ext cx="70" cy="100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16"/>
            <p:cNvSpPr/>
            <p:nvPr>
              <p:custDataLst>
                <p:tags r:id="rId12"/>
              </p:custDataLst>
            </p:nvPr>
          </p:nvSpPr>
          <p:spPr>
            <a:xfrm flipH="1">
              <a:off x="4434" y="3764"/>
              <a:ext cx="66" cy="9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Line 17"/>
            <p:cNvSpPr/>
            <p:nvPr>
              <p:custDataLst>
                <p:tags r:id="rId13"/>
              </p:custDataLst>
            </p:nvPr>
          </p:nvSpPr>
          <p:spPr>
            <a:xfrm flipH="1">
              <a:off x="4504" y="3789"/>
              <a:ext cx="88" cy="53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18"/>
            <p:cNvSpPr/>
            <p:nvPr>
              <p:custDataLst>
                <p:tags r:id="rId14"/>
              </p:custDataLst>
            </p:nvPr>
          </p:nvSpPr>
          <p:spPr>
            <a:xfrm flipH="1">
              <a:off x="4618" y="3798"/>
              <a:ext cx="133" cy="41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3021" name="Object 13"/>
            <p:cNvGraphicFramePr/>
            <p:nvPr>
              <p:custDataLst>
                <p:tags r:id="rId15"/>
              </p:custDataLst>
            </p:nvPr>
          </p:nvGraphicFramePr>
          <p:xfrm>
            <a:off x="4613" y="3167"/>
            <a:ext cx="16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6" imgW="152400" imgH="139700" progId="Equation.DSMT4">
                    <p:embed/>
                  </p:oleObj>
                </mc:Choice>
                <mc:Fallback>
                  <p:oleObj name="" r:id="rId16" imgW="152400" imgH="139700" progId="Equation.DSMT4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13" y="3167"/>
                          <a:ext cx="161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4"/>
            <p:cNvGraphicFramePr/>
            <p:nvPr>
              <p:custDataLst>
                <p:tags r:id="rId18"/>
              </p:custDataLst>
            </p:nvPr>
          </p:nvGraphicFramePr>
          <p:xfrm>
            <a:off x="4281" y="3833"/>
            <a:ext cx="31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19" imgW="380365" imgH="254000" progId="Equation.DSMT4">
                    <p:embed/>
                  </p:oleObj>
                </mc:Choice>
                <mc:Fallback>
                  <p:oleObj name="" r:id="rId19" imgW="380365" imgH="2540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81" y="3833"/>
                          <a:ext cx="314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5"/>
            <p:cNvGraphicFramePr/>
            <p:nvPr>
              <p:custDataLst>
                <p:tags r:id="rId21"/>
              </p:custDataLst>
            </p:nvPr>
          </p:nvGraphicFramePr>
          <p:xfrm>
            <a:off x="3924" y="2854"/>
            <a:ext cx="2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2" imgW="367665" imgH="254000" progId="Equation.DSMT4">
                    <p:embed/>
                  </p:oleObj>
                </mc:Choice>
                <mc:Fallback>
                  <p:oleObj name="" r:id="rId22" imgW="367665" imgH="254000" progId="Equation.DSMT4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24" y="2854"/>
                          <a:ext cx="23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/>
            <p:nvPr>
              <p:custDataLst>
                <p:tags r:id="rId24"/>
              </p:custDataLst>
            </p:nvPr>
          </p:nvGraphicFramePr>
          <p:xfrm>
            <a:off x="4964" y="3871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25" imgW="127000" imgH="139700" progId="Equation.DSMT4">
                    <p:embed/>
                  </p:oleObj>
                </mc:Choice>
                <mc:Fallback>
                  <p:oleObj name="" r:id="rId25" imgW="127000" imgH="139700" progId="Equation.DSMT4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64" y="3871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17"/>
            <p:cNvGraphicFramePr/>
            <p:nvPr>
              <p:custDataLst>
                <p:tags r:id="rId27"/>
              </p:custDataLst>
            </p:nvPr>
          </p:nvGraphicFramePr>
          <p:xfrm>
            <a:off x="4148" y="3849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8" imgW="127000" imgH="177165" progId="Equation.DSMT4">
                    <p:embed/>
                  </p:oleObj>
                </mc:Choice>
                <mc:Fallback>
                  <p:oleObj name="" r:id="rId28" imgW="127000" imgH="177165" progId="Equation.DSMT4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148" y="3849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8"/>
            <p:cNvGraphicFramePr/>
            <p:nvPr>
              <p:custDataLst>
                <p:tags r:id="rId30"/>
              </p:custDataLst>
            </p:nvPr>
          </p:nvGraphicFramePr>
          <p:xfrm>
            <a:off x="3923" y="4033"/>
            <a:ext cx="64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1" imgW="1028065" imgH="203200" progId="Equation.DSMT4">
                    <p:embed/>
                  </p:oleObj>
                </mc:Choice>
                <mc:Fallback>
                  <p:oleObj name="" r:id="rId31" imgW="1028065" imgH="203200" progId="Equation.DSMT4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23" y="4033"/>
                          <a:ext cx="648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4" name="Line 25"/>
            <p:cNvSpPr/>
            <p:nvPr>
              <p:custDataLst>
                <p:tags r:id="rId33"/>
              </p:custDataLst>
            </p:nvPr>
          </p:nvSpPr>
          <p:spPr>
            <a:xfrm flipH="1">
              <a:off x="4423" y="3322"/>
              <a:ext cx="226" cy="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graphicFrame>
        <p:nvGraphicFramePr>
          <p:cNvPr id="43011" name="Object 3"/>
          <p:cNvGraphicFramePr/>
          <p:nvPr>
            <p:custDataLst>
              <p:tags r:id="rId34"/>
            </p:custDataLst>
          </p:nvPr>
        </p:nvGraphicFramePr>
        <p:xfrm>
          <a:off x="7145338" y="692150"/>
          <a:ext cx="16335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5" imgW="1054100" imgH="228600" progId="Equation.DSMT4">
                  <p:embed/>
                </p:oleObj>
              </mc:Choice>
              <mc:Fallback>
                <p:oleObj name="" r:id="rId35" imgW="1054100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45338" y="692150"/>
                        <a:ext cx="16335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/>
          <p:nvPr>
            <p:custDataLst>
              <p:tags r:id="rId37"/>
            </p:custDataLst>
          </p:nvPr>
        </p:nvGraphicFramePr>
        <p:xfrm>
          <a:off x="7812088" y="1411288"/>
          <a:ext cx="1008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8" imgW="507365" imgH="203200" progId="Equation.DSMT4">
                  <p:embed/>
                </p:oleObj>
              </mc:Choice>
              <mc:Fallback>
                <p:oleObj name="" r:id="rId38" imgW="507365" imgH="203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812088" y="1411288"/>
                        <a:ext cx="10080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" name="Text Box 71"/>
          <p:cNvSpPr txBox="1"/>
          <p:nvPr>
            <p:custDataLst>
              <p:tags r:id="rId40"/>
            </p:custDataLst>
          </p:nvPr>
        </p:nvSpPr>
        <p:spPr>
          <a:xfrm>
            <a:off x="34925" y="429926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528" name="Line 72"/>
          <p:cNvSpPr/>
          <p:nvPr>
            <p:custDataLst>
              <p:tags r:id="rId41"/>
            </p:custDataLst>
          </p:nvPr>
        </p:nvSpPr>
        <p:spPr>
          <a:xfrm>
            <a:off x="144463" y="3427095"/>
            <a:ext cx="8748712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9529" name="Object 5"/>
          <p:cNvGraphicFramePr/>
          <p:nvPr>
            <p:custDataLst>
              <p:tags r:id="rId42"/>
            </p:custDataLst>
          </p:nvPr>
        </p:nvGraphicFramePr>
        <p:xfrm>
          <a:off x="468313" y="4218305"/>
          <a:ext cx="48958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43" imgW="2107565" imgH="635000" progId="Equation.DSMT4">
                  <p:embed/>
                </p:oleObj>
              </mc:Choice>
              <mc:Fallback>
                <p:oleObj name="" r:id="rId43" imgW="2107565" imgH="6350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313" y="4218305"/>
                        <a:ext cx="489585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4"/>
          <p:cNvGrpSpPr/>
          <p:nvPr/>
        </p:nvGrpSpPr>
        <p:grpSpPr>
          <a:xfrm>
            <a:off x="5508625" y="4557395"/>
            <a:ext cx="3178175" cy="2179638"/>
            <a:chOff x="3470" y="1830"/>
            <a:chExt cx="2002" cy="1373"/>
          </a:xfrm>
        </p:grpSpPr>
        <p:grpSp>
          <p:nvGrpSpPr>
            <p:cNvPr id="43032" name="Group 74"/>
            <p:cNvGrpSpPr/>
            <p:nvPr/>
          </p:nvGrpSpPr>
          <p:grpSpPr>
            <a:xfrm>
              <a:off x="3470" y="1830"/>
              <a:ext cx="1896" cy="1373"/>
              <a:chOff x="3332" y="2235"/>
              <a:chExt cx="1896" cy="1373"/>
            </a:xfrm>
          </p:grpSpPr>
          <p:graphicFrame>
            <p:nvGraphicFramePr>
              <p:cNvPr id="43015" name="Object 7"/>
              <p:cNvGraphicFramePr/>
              <p:nvPr>
                <p:custDataLst>
                  <p:tags r:id="rId45"/>
                </p:custDataLst>
              </p:nvPr>
            </p:nvGraphicFramePr>
            <p:xfrm>
              <a:off x="3470" y="3253"/>
              <a:ext cx="7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1" name="" r:id="rId46" imgW="127000" imgH="177165" progId="Equation.DSMT4">
                      <p:embed/>
                    </p:oleObj>
                  </mc:Choice>
                  <mc:Fallback>
                    <p:oleObj name="" r:id="rId46" imgW="127000" imgH="177165" progId="Equation.DSMT4">
                      <p:embed/>
                      <p:pic>
                        <p:nvPicPr>
                          <p:cNvPr id="0" name="图片 333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470" y="3253"/>
                            <a:ext cx="74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33" name="Group 76"/>
              <p:cNvGrpSpPr/>
              <p:nvPr/>
            </p:nvGrpSpPr>
            <p:grpSpPr>
              <a:xfrm>
                <a:off x="3564" y="2255"/>
                <a:ext cx="1612" cy="1029"/>
                <a:chOff x="3193" y="2814"/>
                <a:chExt cx="1612" cy="1029"/>
              </a:xfrm>
            </p:grpSpPr>
            <p:sp>
              <p:nvSpPr>
                <p:cNvPr id="43043" name="Line 77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3044" name="Line 78"/>
                <p:cNvSpPr/>
                <p:nvPr>
                  <p:custDataLst>
                    <p:tags r:id="rId48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3034" name="Freeform 79"/>
              <p:cNvSpPr/>
              <p:nvPr>
                <p:custDataLst>
                  <p:tags r:id="rId49"/>
                </p:custDataLst>
              </p:nvPr>
            </p:nvSpPr>
            <p:spPr>
              <a:xfrm>
                <a:off x="3564" y="2463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35" name="Line 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4173" y="2897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3036" name="Line 81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4167" y="3008"/>
                <a:ext cx="113" cy="9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7" name="Line 82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231" y="3100"/>
                <a:ext cx="186" cy="18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8" name="Line 83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82" y="3189"/>
                <a:ext cx="12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9" name="Line 84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601" y="3214"/>
                <a:ext cx="88" cy="60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0" name="Line 85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174" y="3053"/>
                <a:ext cx="166" cy="15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1" name="Line 86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369" y="3143"/>
                <a:ext cx="135" cy="13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3016" name="Object 8"/>
              <p:cNvGraphicFramePr/>
              <p:nvPr>
                <p:custDataLst>
                  <p:tags r:id="rId57"/>
                </p:custDataLst>
              </p:nvPr>
            </p:nvGraphicFramePr>
            <p:xfrm>
              <a:off x="5092" y="3290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58" imgW="127000" imgH="139700" progId="Equation.DSMT4">
                      <p:embed/>
                    </p:oleObj>
                  </mc:Choice>
                  <mc:Fallback>
                    <p:oleObj name="" r:id="rId58" imgW="127000" imgH="139700" progId="Equation.DSMT4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092" y="3290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7" name="Object 9"/>
              <p:cNvGraphicFramePr/>
              <p:nvPr>
                <p:custDataLst>
                  <p:tags r:id="rId59"/>
                </p:custDataLst>
              </p:nvPr>
            </p:nvGraphicFramePr>
            <p:xfrm>
              <a:off x="3940" y="3264"/>
              <a:ext cx="51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2" name="" r:id="rId60" imgW="621665" imgH="254000" progId="Equation.DSMT4">
                      <p:embed/>
                    </p:oleObj>
                  </mc:Choice>
                  <mc:Fallback>
                    <p:oleObj name="" r:id="rId60" imgW="621665" imgH="254000" progId="Equation.DSMT4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3940" y="3264"/>
                            <a:ext cx="516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8" name="Object 10"/>
              <p:cNvGraphicFramePr/>
              <p:nvPr>
                <p:custDataLst>
                  <p:tags r:id="rId62"/>
                </p:custDataLst>
              </p:nvPr>
            </p:nvGraphicFramePr>
            <p:xfrm>
              <a:off x="3332" y="2235"/>
              <a:ext cx="21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63" imgW="342900" imgH="203200" progId="Equation.DSMT4">
                      <p:embed/>
                    </p:oleObj>
                  </mc:Choice>
                  <mc:Fallback>
                    <p:oleObj name="" r:id="rId63" imgW="342900" imgH="203200" progId="Equation.DSMT4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32" y="2235"/>
                            <a:ext cx="21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" name="Object 11"/>
              <p:cNvGraphicFramePr/>
              <p:nvPr>
                <p:custDataLst>
                  <p:tags r:id="rId65"/>
                </p:custDataLst>
              </p:nvPr>
            </p:nvGraphicFramePr>
            <p:xfrm>
              <a:off x="4572" y="2599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" r:id="rId66" imgW="152400" imgH="139700" progId="Equation.DSMT4">
                      <p:embed/>
                    </p:oleObj>
                  </mc:Choice>
                  <mc:Fallback>
                    <p:oleObj name="" r:id="rId66" imgW="152400" imgH="139700" progId="Equation.DSMT4">
                      <p:embed/>
                      <p:pic>
                        <p:nvPicPr>
                          <p:cNvPr id="0" name="图片 3349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4572" y="2599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12"/>
              <p:cNvGraphicFramePr/>
              <p:nvPr>
                <p:custDataLst>
                  <p:tags r:id="rId68"/>
                </p:custDataLst>
              </p:nvPr>
            </p:nvGraphicFramePr>
            <p:xfrm>
              <a:off x="3865" y="3480"/>
              <a:ext cx="68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" name="" r:id="rId69" imgW="1078865" imgH="203200" progId="Equation.DSMT4">
                      <p:embed/>
                    </p:oleObj>
                  </mc:Choice>
                  <mc:Fallback>
                    <p:oleObj name="" r:id="rId69" imgW="1078865" imgH="203200" progId="Equation.DSMT4">
                      <p:embed/>
                      <p:pic>
                        <p:nvPicPr>
                          <p:cNvPr id="0" name="图片 3348"/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3865" y="3480"/>
                            <a:ext cx="680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Line 92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4402" y="2768"/>
                <a:ext cx="206" cy="4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  <p:graphicFrame>
          <p:nvGraphicFramePr>
            <p:cNvPr id="43014" name="Object 6"/>
            <p:cNvGraphicFramePr/>
            <p:nvPr>
              <p:custDataLst>
                <p:tags r:id="rId72"/>
              </p:custDataLst>
            </p:nvPr>
          </p:nvGraphicFramePr>
          <p:xfrm>
            <a:off x="4195" y="1846"/>
            <a:ext cx="127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73" imgW="1308100" imgH="228600" progId="Equation.DSMT4">
                    <p:embed/>
                  </p:oleObj>
                </mc:Choice>
                <mc:Fallback>
                  <p:oleObj name="" r:id="rId73" imgW="1308100" imgH="228600" progId="Equation.DSMT4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195" y="1846"/>
                          <a:ext cx="127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Text Box 6"/>
          <p:cNvSpPr txBox="1"/>
          <p:nvPr>
            <p:custDataLst>
              <p:tags r:id="rId75"/>
            </p:custDataLst>
          </p:nvPr>
        </p:nvSpPr>
        <p:spPr>
          <a:xfrm>
            <a:off x="0" y="118110"/>
            <a:ext cx="6688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分布的定义与性质、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6"/>
          <p:cNvSpPr txBox="1"/>
          <p:nvPr>
            <p:custDataLst>
              <p:tags r:id="rId76"/>
            </p:custDataLst>
          </p:nvPr>
        </p:nvSpPr>
        <p:spPr>
          <a:xfrm>
            <a:off x="127000" y="3617595"/>
            <a:ext cx="6688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分布的定义与性质、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77"/>
            </p:custDataLst>
          </p:nvPr>
        </p:nvGraphicFramePr>
        <p:xfrm>
          <a:off x="554990" y="2492375"/>
          <a:ext cx="191770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8" imgW="1219200" imgH="228600" progId="Equation.DSMT4">
                  <p:embed/>
                </p:oleObj>
              </mc:Choice>
              <mc:Fallback>
                <p:oleObj name="" r:id="rId78" imgW="1219200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554990" y="2492375"/>
                        <a:ext cx="191770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>
            <p:custDataLst>
              <p:tags r:id="rId80"/>
            </p:custDataLst>
          </p:nvPr>
        </p:nvGraphicFramePr>
        <p:xfrm>
          <a:off x="565150" y="2906395"/>
          <a:ext cx="157734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1" imgW="1002665" imgH="228600" progId="Equation.DSMT4">
                  <p:embed/>
                </p:oleObj>
              </mc:Choice>
              <mc:Fallback>
                <p:oleObj name="" r:id="rId81" imgW="1002665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565150" y="2906395"/>
                        <a:ext cx="157734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/>
          <p:nvPr>
            <p:custDataLst>
              <p:tags r:id="rId83"/>
            </p:custDataLst>
          </p:nvPr>
        </p:nvGraphicFramePr>
        <p:xfrm>
          <a:off x="5835650" y="2254727"/>
          <a:ext cx="61658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4" imgW="469900" imgH="254000" progId="Equation.DSMT4">
                  <p:embed/>
                </p:oleObj>
              </mc:Choice>
              <mc:Fallback>
                <p:oleObj name="" r:id="rId84" imgW="469900" imgH="2540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835650" y="2254727"/>
                        <a:ext cx="616585" cy="33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6"/>
          <p:cNvSpPr/>
          <p:nvPr>
            <p:custDataLst>
              <p:tags r:id="rId86"/>
            </p:custDataLst>
          </p:nvPr>
        </p:nvSpPr>
        <p:spPr>
          <a:xfrm flipH="1">
            <a:off x="5994083" y="2120265"/>
            <a:ext cx="104775" cy="146050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Line 17"/>
          <p:cNvSpPr/>
          <p:nvPr>
            <p:custDataLst>
              <p:tags r:id="rId87"/>
            </p:custDataLst>
          </p:nvPr>
        </p:nvSpPr>
        <p:spPr>
          <a:xfrm flipH="1">
            <a:off x="5818188" y="2159953"/>
            <a:ext cx="139700" cy="84138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Line 10"/>
          <p:cNvSpPr/>
          <p:nvPr>
            <p:custDataLst>
              <p:tags r:id="rId88"/>
            </p:custDataLst>
          </p:nvPr>
        </p:nvSpPr>
        <p:spPr>
          <a:xfrm>
            <a:off x="6270943" y="1696085"/>
            <a:ext cx="0" cy="627063"/>
          </a:xfrm>
          <a:prstGeom prst="line">
            <a:avLst/>
          </a:prstGeom>
          <a:ln w="15875" cap="flat" cmpd="sng">
            <a:solidFill>
              <a:srgbClr val="003366"/>
            </a:solidFill>
            <a:prstDash val="lgDash"/>
            <a:headEnd type="none" w="med" len="med"/>
            <a:tailEnd type="none" w="med" len="med"/>
          </a:ln>
        </p:spPr>
      </p:sp>
      <p:cxnSp>
        <p:nvCxnSpPr>
          <p:cNvPr id="13" name="直接连接符 12"/>
          <p:cNvCxnSpPr/>
          <p:nvPr>
            <p:custDataLst>
              <p:tags r:id="rId89"/>
            </p:custDataLst>
          </p:nvPr>
        </p:nvCxnSpPr>
        <p:spPr>
          <a:xfrm flipH="1">
            <a:off x="6156325" y="2060575"/>
            <a:ext cx="72390" cy="216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16"/>
          <p:cNvSpPr/>
          <p:nvPr>
            <p:custDataLst>
              <p:tags r:id="rId90"/>
            </p:custDataLst>
          </p:nvPr>
        </p:nvSpPr>
        <p:spPr>
          <a:xfrm flipH="1">
            <a:off x="6121083" y="1960245"/>
            <a:ext cx="104775" cy="146050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" name="Object 5"/>
          <p:cNvGraphicFramePr/>
          <p:nvPr>
            <p:custDataLst>
              <p:tags r:id="rId91"/>
            </p:custDataLst>
          </p:nvPr>
        </p:nvGraphicFramePr>
        <p:xfrm>
          <a:off x="859790" y="5748973"/>
          <a:ext cx="436689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2" imgW="1879600" imgH="228600" progId="Equation.DSMT4">
                  <p:embed/>
                </p:oleObj>
              </mc:Choice>
              <mc:Fallback>
                <p:oleObj name="" r:id="rId92" imgW="1879600" imgH="2286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859790" y="5748973"/>
                        <a:ext cx="4366895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/>
          <p:nvPr>
            <p:custDataLst>
              <p:tags r:id="rId94"/>
            </p:custDataLst>
          </p:nvPr>
        </p:nvGraphicFramePr>
        <p:xfrm>
          <a:off x="1639888" y="6276341"/>
          <a:ext cx="277368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5" imgW="1193800" imgH="254000" progId="Equation.DSMT4">
                  <p:embed/>
                </p:oleObj>
              </mc:Choice>
              <mc:Fallback>
                <p:oleObj name="" r:id="rId95" imgW="1193800" imgH="2540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1639888" y="6276341"/>
                        <a:ext cx="2773680" cy="591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7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145415" y="463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58215" y="473710"/>
          <a:ext cx="746950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3974465" imgH="736600" progId="Equation.KSEE3">
                  <p:embed/>
                </p:oleObj>
              </mc:Choice>
              <mc:Fallback>
                <p:oleObj name="" r:id="rId3" imgW="3974465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215" y="473710"/>
                        <a:ext cx="7469505" cy="138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148580" y="1339850"/>
          <a:ext cx="47879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6" imgW="241300" imgH="254000" progId="Equation.KSEE3">
                  <p:embed/>
                </p:oleObj>
              </mc:Choice>
              <mc:Fallback>
                <p:oleObj name="" r:id="rId6" imgW="2413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8580" y="1339850"/>
                        <a:ext cx="47879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272415" y="26130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(13141)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35088" y="3267393"/>
          <a:ext cx="6969760" cy="136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0" imgW="3708400" imgH="723900" progId="Equation.KSEE3">
                  <p:embed/>
                </p:oleObj>
              </mc:Choice>
              <mc:Fallback>
                <p:oleObj name="" r:id="rId10" imgW="37084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5088" y="3267393"/>
                        <a:ext cx="6969760" cy="136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114290" y="4146868"/>
          <a:ext cx="2273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114300" imgH="228600" progId="Equation.KSEE3">
                  <p:embed/>
                </p:oleObj>
              </mc:Choice>
              <mc:Fallback>
                <p:oleObj name="" r:id="rId13" imgW="114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4290" y="4146868"/>
                        <a:ext cx="22733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028440" y="4158298"/>
          <a:ext cx="2273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6" imgW="114300" imgH="228600" progId="Equation.KSEE3">
                  <p:embed/>
                </p:oleObj>
              </mc:Choice>
              <mc:Fallback>
                <p:oleObj name="" r:id="rId16" imgW="114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28440" y="4158298"/>
                        <a:ext cx="22733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9791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89000" y="1256030"/>
          <a:ext cx="655828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454400" imgH="215900" progId="Equation.KSEE3">
                  <p:embed/>
                </p:oleObj>
              </mc:Choice>
              <mc:Fallback>
                <p:oleObj name="" r:id="rId3" imgW="345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1256030"/>
                        <a:ext cx="655828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3913" y="2015173"/>
          <a:ext cx="315976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714500" imgH="215900" progId="Equation.KSEE3">
                  <p:embed/>
                </p:oleObj>
              </mc:Choice>
              <mc:Fallback>
                <p:oleObj name="" r:id="rId6" imgW="1714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3913" y="2015173"/>
                        <a:ext cx="315976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205923" y="1971040"/>
          <a:ext cx="313563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701800" imgH="228600" progId="Equation.KSEE3">
                  <p:embed/>
                </p:oleObj>
              </mc:Choice>
              <mc:Fallback>
                <p:oleObj name="" r:id="rId9" imgW="1701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5923" y="1971040"/>
                        <a:ext cx="313563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6730365" y="12249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81381" y="2636838"/>
          <a:ext cx="243268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320165" imgH="266700" progId="Equation.KSEE3">
                  <p:embed/>
                </p:oleObj>
              </mc:Choice>
              <mc:Fallback>
                <p:oleObj name="" r:id="rId13" imgW="1320165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1381" y="2636838"/>
                        <a:ext cx="243268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157346" y="2672080"/>
          <a:ext cx="348678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6" imgW="1892300" imgH="228600" progId="Equation.KSEE3">
                  <p:embed/>
                </p:oleObj>
              </mc:Choice>
              <mc:Fallback>
                <p:oleObj name="" r:id="rId16" imgW="1892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57346" y="2672080"/>
                        <a:ext cx="348678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7150" y="36893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244918" y="3786823"/>
          <a:ext cx="6100445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0" imgW="3213100" imgH="405765" progId="Equation.KSEE3">
                  <p:embed/>
                </p:oleObj>
              </mc:Choice>
              <mc:Fallback>
                <p:oleObj name="" r:id="rId20" imgW="32131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44918" y="3786823"/>
                        <a:ext cx="6100445" cy="76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70990" y="4713606"/>
          <a:ext cx="191960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041400" imgH="228600" progId="Equation.KSEE3">
                  <p:embed/>
                </p:oleObj>
              </mc:Choice>
              <mc:Fallback>
                <p:oleObj name="" r:id="rId23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70990" y="4713606"/>
                        <a:ext cx="191960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>
            <a:off x="6642100" y="39350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565276" y="5393691"/>
          <a:ext cx="203644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7" imgW="1104900" imgH="215900" progId="Equation.KSEE3">
                  <p:embed/>
                </p:oleObj>
              </mc:Choice>
              <mc:Fallback>
                <p:oleObj name="" r:id="rId27" imgW="1104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65276" y="5393691"/>
                        <a:ext cx="203644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097020" y="4719956"/>
          <a:ext cx="229425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0" imgW="1244600" imgH="228600" progId="Equation.KSEE3">
                  <p:embed/>
                </p:oleObj>
              </mc:Choice>
              <mc:Fallback>
                <p:oleObj name="" r:id="rId30" imgW="1244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97020" y="4719956"/>
                        <a:ext cx="229425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144011" y="5347336"/>
          <a:ext cx="201231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3" imgW="1091565" imgH="215900" progId="Equation.KSEE3">
                  <p:embed/>
                </p:oleObj>
              </mc:Choice>
              <mc:Fallback>
                <p:oleObj name="" r:id="rId33" imgW="10915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144011" y="5347336"/>
                        <a:ext cx="201231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-27622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正态总体的抽样分布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5" name="Object 2"/>
          <p:cNvGraphicFramePr/>
          <p:nvPr>
            <p:custDataLst>
              <p:tags r:id="rId2"/>
            </p:custDataLst>
          </p:nvPr>
        </p:nvGraphicFramePr>
        <p:xfrm>
          <a:off x="82550" y="774065"/>
          <a:ext cx="813371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3592830" imgH="241300" progId="Equation.DSMT4">
                  <p:embed/>
                </p:oleObj>
              </mc:Choice>
              <mc:Fallback>
                <p:oleObj name="" r:id="rId3" imgW="359283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" y="774065"/>
                        <a:ext cx="813371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5"/>
            </p:custDataLst>
          </p:nvPr>
        </p:nvSpPr>
        <p:spPr>
          <a:xfrm>
            <a:off x="1184593" y="442563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7" name="Text Box 7"/>
          <p:cNvSpPr txBox="1"/>
          <p:nvPr>
            <p:custDataLst>
              <p:tags r:id="rId6"/>
            </p:custDataLst>
          </p:nvPr>
        </p:nvSpPr>
        <p:spPr>
          <a:xfrm>
            <a:off x="1184593" y="63592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7"/>
            </p:custDataLst>
          </p:nvPr>
        </p:nvSpPr>
        <p:spPr>
          <a:xfrm>
            <a:off x="1184593" y="249872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8"/>
            </p:custDataLst>
          </p:nvPr>
        </p:nvSpPr>
        <p:spPr>
          <a:xfrm>
            <a:off x="1184593" y="163353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9"/>
            </p:custDataLst>
          </p:nvPr>
        </p:nvSpPr>
        <p:spPr>
          <a:xfrm>
            <a:off x="1184593" y="349885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3" name="Object 5"/>
          <p:cNvGraphicFramePr/>
          <p:nvPr>
            <p:custDataLst>
              <p:tags r:id="rId10"/>
            </p:custDataLst>
          </p:nvPr>
        </p:nvGraphicFramePr>
        <p:xfrm>
          <a:off x="1616393" y="1422083"/>
          <a:ext cx="19446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1" imgW="951865" imgH="419100" progId="Equation.DSMT4">
                  <p:embed/>
                </p:oleObj>
              </mc:Choice>
              <mc:Fallback>
                <p:oleObj name="" r:id="rId11" imgW="951865" imgH="419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6393" y="1422083"/>
                        <a:ext cx="1944687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7"/>
          <p:cNvGraphicFramePr/>
          <p:nvPr>
            <p:custDataLst>
              <p:tags r:id="rId13"/>
            </p:custDataLst>
          </p:nvPr>
        </p:nvGraphicFramePr>
        <p:xfrm>
          <a:off x="1616710" y="2455545"/>
          <a:ext cx="18116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4" imgW="760730" imgH="215900" progId="Equation.DSMT4">
                  <p:embed/>
                </p:oleObj>
              </mc:Choice>
              <mc:Fallback>
                <p:oleObj name="" r:id="rId14" imgW="760730" imgH="2159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6710" y="2455545"/>
                        <a:ext cx="181165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16"/>
            </p:custDataLst>
          </p:nvPr>
        </p:nvGraphicFramePr>
        <p:xfrm>
          <a:off x="1711008" y="6130766"/>
          <a:ext cx="180022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914400" imgH="419100" progId="Equation.DSMT4">
                  <p:embed/>
                </p:oleObj>
              </mc:Choice>
              <mc:Fallback>
                <p:oleObj name="" r:id="rId17" imgW="914400" imgH="4191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11008" y="6130766"/>
                        <a:ext cx="1800225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>
            <p:custDataLst>
              <p:tags r:id="rId19"/>
            </p:custDataLst>
          </p:nvPr>
        </p:nvGraphicFramePr>
        <p:xfrm>
          <a:off x="3706654" y="1457484"/>
          <a:ext cx="21799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0" imgW="1066800" imgH="431800" progId="Equation.DSMT4">
                  <p:embed/>
                </p:oleObj>
              </mc:Choice>
              <mc:Fallback>
                <p:oleObj name="" r:id="rId20" imgW="10668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06654" y="1457484"/>
                        <a:ext cx="21799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22"/>
            </p:custDataLst>
          </p:nvPr>
        </p:nvGraphicFramePr>
        <p:xfrm>
          <a:off x="1765142" y="3234849"/>
          <a:ext cx="215519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3" imgW="1054100" imgH="431800" progId="Equation.DSMT4">
                  <p:embed/>
                </p:oleObj>
              </mc:Choice>
              <mc:Fallback>
                <p:oleObj name="" r:id="rId23" imgW="10541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65142" y="3234849"/>
                        <a:ext cx="2155190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/>
          <p:nvPr>
            <p:custDataLst>
              <p:tags r:id="rId25"/>
            </p:custDataLst>
          </p:nvPr>
        </p:nvSpPr>
        <p:spPr>
          <a:xfrm>
            <a:off x="1184593" y="542639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4" name="Object 6"/>
          <p:cNvGraphicFramePr/>
          <p:nvPr>
            <p:custDataLst>
              <p:tags r:id="rId26"/>
            </p:custDataLst>
          </p:nvPr>
        </p:nvGraphicFramePr>
        <p:xfrm>
          <a:off x="1677035" y="4829810"/>
          <a:ext cx="460629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27" imgW="2273300" imgH="609600" progId="Equation.DSMT4">
                  <p:embed/>
                </p:oleObj>
              </mc:Choice>
              <mc:Fallback>
                <p:oleObj name="" r:id="rId27" imgW="2273300" imgH="6096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77035" y="4829810"/>
                        <a:ext cx="460629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>
            <p:custDataLst>
              <p:tags r:id="rId29"/>
            </p:custDataLst>
          </p:nvPr>
        </p:nvGraphicFramePr>
        <p:xfrm>
          <a:off x="1644174" y="4213384"/>
          <a:ext cx="330581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0" imgW="1548765" imgH="431800" progId="Equation.DSMT4">
                  <p:embed/>
                </p:oleObj>
              </mc:Choice>
              <mc:Fallback>
                <p:oleObj name="" r:id="rId30" imgW="1548765" imgH="431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44174" y="4213384"/>
                        <a:ext cx="330581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32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8" grpId="0"/>
      <p:bldP spid="20489" grpId="0"/>
      <p:bldP spid="20490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905" y="463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03313" y="106045"/>
          <a:ext cx="588835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619500" imgH="482600" progId="Equation.KSEE3">
                  <p:embed/>
                </p:oleObj>
              </mc:Choice>
              <mc:Fallback>
                <p:oleObj name="" r:id="rId3" imgW="3619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313" y="106045"/>
                        <a:ext cx="5888355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49985" y="909320"/>
          <a:ext cx="222059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206500" imgH="254000" progId="Equation.KSEE3">
                  <p:embed/>
                </p:oleObj>
              </mc:Choice>
              <mc:Fallback>
                <p:oleObj name="" r:id="rId6" imgW="1206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9985" y="909320"/>
                        <a:ext cx="222059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168140" y="889953"/>
          <a:ext cx="222059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206500" imgH="279400" progId="Equation.KSEE3">
                  <p:embed/>
                </p:oleObj>
              </mc:Choice>
              <mc:Fallback>
                <p:oleObj name="" r:id="rId9" imgW="12065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8140" y="889953"/>
                        <a:ext cx="222059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3788410" y="4673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-14605" y="213868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16318" y="2170430"/>
          <a:ext cx="714946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4394200" imgH="482600" progId="Equation.KSEE3">
                  <p:embed/>
                </p:oleObj>
              </mc:Choice>
              <mc:Fallback>
                <p:oleObj name="" r:id="rId14" imgW="4394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6318" y="2170430"/>
                        <a:ext cx="7149465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499293" y="3015933"/>
          <a:ext cx="3155950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1714500" imgH="368300" progId="Equation.KSEE3">
                  <p:embed/>
                </p:oleObj>
              </mc:Choice>
              <mc:Fallback>
                <p:oleObj name="" r:id="rId17" imgW="17145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99293" y="3015933"/>
                        <a:ext cx="3155950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296353" y="3730308"/>
          <a:ext cx="240792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0" imgW="1308100" imgH="279400" progId="Equation.KSEE3">
                  <p:embed/>
                </p:oleObj>
              </mc:Choice>
              <mc:Fallback>
                <p:oleObj name="" r:id="rId20" imgW="13081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96353" y="3730308"/>
                        <a:ext cx="240792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>
          <a:xfrm>
            <a:off x="3700145" y="25527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306195" y="3097848"/>
          <a:ext cx="231457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4" imgW="1257300" imgH="279400" progId="Equation.KSEE3">
                  <p:embed/>
                </p:oleObj>
              </mc:Choice>
              <mc:Fallback>
                <p:oleObj name="" r:id="rId24" imgW="12573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06195" y="3097848"/>
                        <a:ext cx="231457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440873" y="3716973"/>
          <a:ext cx="3670300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7" imgW="1993900" imgH="368300" progId="Equation.KSEE3">
                  <p:embed/>
                </p:oleObj>
              </mc:Choice>
              <mc:Fallback>
                <p:oleObj name="" r:id="rId27" imgW="1993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40873" y="3716973"/>
                        <a:ext cx="3670300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29"/>
            </p:custDataLst>
          </p:nvPr>
        </p:nvSpPr>
        <p:spPr>
          <a:xfrm>
            <a:off x="128905" y="45504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1110615" y="4599940"/>
          <a:ext cx="770636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1" imgW="4737100" imgH="495300" progId="Equation.KSEE3">
                  <p:embed/>
                </p:oleObj>
              </mc:Choice>
              <mc:Fallback>
                <p:oleObj name="" r:id="rId31" imgW="47371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0615" y="4599940"/>
                        <a:ext cx="7706360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242060" y="5628640"/>
          <a:ext cx="229044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4" imgW="1244600" imgH="254000" progId="Equation.KSEE3">
                  <p:embed/>
                </p:oleObj>
              </mc:Choice>
              <mc:Fallback>
                <p:oleObj name="" r:id="rId34" imgW="1244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42060" y="5628640"/>
                        <a:ext cx="229044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214438" y="6096318"/>
          <a:ext cx="264160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7" imgW="1435100" imgH="444500" progId="Equation.KSEE3">
                  <p:embed/>
                </p:oleObj>
              </mc:Choice>
              <mc:Fallback>
                <p:oleObj name="" r:id="rId37" imgW="1435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14438" y="6096318"/>
                        <a:ext cx="264160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4236720" y="5597843"/>
          <a:ext cx="233743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0" imgW="1270000" imgH="292100" progId="Equation.KSEE3">
                  <p:embed/>
                </p:oleObj>
              </mc:Choice>
              <mc:Fallback>
                <p:oleObj name="" r:id="rId40" imgW="12700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36720" y="5597843"/>
                        <a:ext cx="233743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4239578" y="6102668"/>
          <a:ext cx="268732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3" imgW="1459865" imgH="444500" progId="Equation.KSEE3">
                  <p:embed/>
                </p:oleObj>
              </mc:Choice>
              <mc:Fallback>
                <p:oleObj name="" r:id="rId43" imgW="14598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239578" y="6102668"/>
                        <a:ext cx="268732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1133475" y="1538605"/>
          <a:ext cx="222059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46" imgW="1206500" imgH="254000" progId="Equation.KSEE3">
                  <p:embed/>
                </p:oleObj>
              </mc:Choice>
              <mc:Fallback>
                <p:oleObj name="" r:id="rId46" imgW="1206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133475" y="1538605"/>
                        <a:ext cx="222059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4174808" y="1542415"/>
          <a:ext cx="217424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49" imgW="1181100" imgH="254000" progId="Equation.KSEE3">
                  <p:embed/>
                </p:oleObj>
              </mc:Choice>
              <mc:Fallback>
                <p:oleObj name="" r:id="rId49" imgW="11811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174808" y="1542415"/>
                        <a:ext cx="217424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>
            <p:custDataLst>
              <p:tags r:id="rId51"/>
            </p:custDataLst>
          </p:nvPr>
        </p:nvSpPr>
        <p:spPr>
          <a:xfrm>
            <a:off x="7882255" y="49911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15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84898" y="624840"/>
          <a:ext cx="7470140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974465" imgH="1168400" progId="Equation.KSEE3">
                  <p:embed/>
                </p:oleObj>
              </mc:Choice>
              <mc:Fallback>
                <p:oleObj name="" r:id="rId3" imgW="3974465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898" y="624840"/>
                        <a:ext cx="7470140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99415" y="51796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45173" y="5809615"/>
          <a:ext cx="782955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4165600" imgH="520700" progId="Equation.KSEE3">
                  <p:embed/>
                </p:oleObj>
              </mc:Choice>
              <mc:Fallback>
                <p:oleObj name="" r:id="rId7" imgW="4165600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173" y="5809615"/>
                        <a:ext cx="7829550" cy="97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27660" y="31705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(15161)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86715" y="3883978"/>
          <a:ext cx="8402955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4470400" imgH="508000" progId="Equation.KSEE3">
                  <p:embed/>
                </p:oleObj>
              </mc:Choice>
              <mc:Fallback>
                <p:oleObj name="" r:id="rId11" imgW="44704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715" y="3883978"/>
                        <a:ext cx="8402955" cy="95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5905" y="21469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" y="2629535"/>
          <a:ext cx="907288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10100" imgH="241300" progId="Equation.KSEE3">
                  <p:embed/>
                </p:oleObj>
              </mc:Choice>
              <mc:Fallback>
                <p:oleObj name="" r:id="rId1" imgW="461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" y="2629535"/>
                        <a:ext cx="907288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5445" y="32981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62810" y="32816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是对立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事件；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227195" y="32651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独立；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148070" y="32556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不独立。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6770" y="2701925"/>
            <a:ext cx="422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905" y="38525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6995" y="4431665"/>
          <a:ext cx="913511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4762500" imgH="215900" progId="Equation.KSEE3">
                  <p:embed/>
                </p:oleObj>
              </mc:Choice>
              <mc:Fallback>
                <p:oleObj name="" r:id="rId8" imgW="4762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995" y="4431665"/>
                        <a:ext cx="913511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544955" y="21596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独立性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528445" y="3937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考察加法公式和独立</a:t>
            </a:r>
            <a:r>
              <a:rPr lang="zh-CN" altLang="en-US" sz="2000" b="1">
                <a:solidFill>
                  <a:srgbClr val="FF0000"/>
                </a:solidFill>
              </a:rPr>
              <a:t>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433070" y="48596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0485" y="5323205"/>
          <a:ext cx="890714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4762500" imgH="241300" progId="Equation.KSEE3">
                  <p:embed/>
                </p:oleObj>
              </mc:Choice>
              <mc:Fallback>
                <p:oleObj name="" r:id="rId14" imgW="4762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485" y="5323205"/>
                        <a:ext cx="890714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1655445" y="48533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考察加法公式和独立</a:t>
            </a:r>
            <a:r>
              <a:rPr lang="zh-CN" altLang="en-US" sz="2000" b="1">
                <a:solidFill>
                  <a:srgbClr val="FF0000"/>
                </a:solidFill>
              </a:rPr>
              <a:t>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382905" y="121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40995" y="628650"/>
          <a:ext cx="872236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4431665" imgH="215900" progId="Equation.KSEE3">
                  <p:embed/>
                </p:oleObj>
              </mc:Choice>
              <mc:Fallback>
                <p:oleObj name="" r:id="rId19" imgW="44316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995" y="628650"/>
                        <a:ext cx="872236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1804035" y="12236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1774825" y="17138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独立；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671955" y="1339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独立性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9130" y="1226820"/>
          <a:ext cx="144589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4" imgW="812800" imgH="215900" progId="Equation.KSEE3">
                  <p:embed/>
                </p:oleObj>
              </mc:Choice>
              <mc:Fallback>
                <p:oleObj name="" r:id="rId24" imgW="812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69130" y="1226820"/>
                        <a:ext cx="144589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417695" y="1712595"/>
          <a:ext cx="35248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1981200" imgH="215900" progId="Equation.KSEE3">
                  <p:embed/>
                </p:oleObj>
              </mc:Choice>
              <mc:Fallback>
                <p:oleObj name="" r:id="rId27" imgW="19812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7695" y="1712595"/>
                        <a:ext cx="352488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>
            <p:custDataLst>
              <p:tags r:id="rId29"/>
            </p:custDataLst>
          </p:nvPr>
        </p:nvSpPr>
        <p:spPr>
          <a:xfrm>
            <a:off x="8423275" y="627380"/>
            <a:ext cx="445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11515" y="5389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3/7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0"/>
            </p:custDataLst>
          </p:nvPr>
        </p:nvSpPr>
        <p:spPr>
          <a:xfrm>
            <a:off x="8503285" y="44475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481070" y="2258695"/>
          <a:ext cx="319532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2" imgW="2145665" imgH="241300" progId="Equation.KSEE3">
                  <p:embed/>
                </p:oleObj>
              </mc:Choice>
              <mc:Fallback>
                <p:oleObj name="" r:id="rId32" imgW="21456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481070" y="2258695"/>
                        <a:ext cx="3195320" cy="3594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44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Text Box 8"/>
          <p:cNvSpPr txBox="1"/>
          <p:nvPr>
            <p:custDataLst>
              <p:tags r:id="rId2"/>
            </p:custDataLst>
          </p:nvPr>
        </p:nvSpPr>
        <p:spPr>
          <a:xfrm>
            <a:off x="395288" y="23063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3"/>
            </p:custDataLst>
          </p:nvPr>
        </p:nvSpPr>
        <p:spPr>
          <a:xfrm>
            <a:off x="395288" y="32835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4"/>
            </p:custDataLst>
          </p:nvPr>
        </p:nvGraphicFramePr>
        <p:xfrm>
          <a:off x="987425" y="2075815"/>
          <a:ext cx="413004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854200" imgH="457200" progId="Equation.DSMT4">
                  <p:embed/>
                </p:oleObj>
              </mc:Choice>
              <mc:Fallback>
                <p:oleObj name="" r:id="rId5" imgW="18542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425" y="2075815"/>
                        <a:ext cx="413004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>
            <p:custDataLst>
              <p:tags r:id="rId7"/>
            </p:custDataLst>
          </p:nvPr>
        </p:nvGraphicFramePr>
        <p:xfrm>
          <a:off x="1011555" y="2879725"/>
          <a:ext cx="3587115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1688465" imgH="787400" progId="Equation.DSMT4">
                  <p:embed/>
                </p:oleObj>
              </mc:Choice>
              <mc:Fallback>
                <p:oleObj name="" r:id="rId8" imgW="1688465" imgH="787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555" y="2879725"/>
                        <a:ext cx="3587115" cy="162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>
            <p:custDataLst>
              <p:tags r:id="rId10"/>
            </p:custDataLst>
          </p:nvPr>
        </p:nvGraphicFramePr>
        <p:xfrm>
          <a:off x="2540" y="615315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3416300" imgH="254000" progId="Equation.DSMT4">
                  <p:embed/>
                </p:oleObj>
              </mc:Choice>
              <mc:Fallback>
                <p:oleObj name="" r:id="rId11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" y="615315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/>
          <p:nvPr>
            <p:custDataLst>
              <p:tags r:id="rId13"/>
            </p:custDataLst>
          </p:nvPr>
        </p:nvGraphicFramePr>
        <p:xfrm>
          <a:off x="624840" y="1388110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3238500" imgH="254000" progId="Equation.DSMT4">
                  <p:embed/>
                </p:oleObj>
              </mc:Choice>
              <mc:Fallback>
                <p:oleObj name="" r:id="rId14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" y="1388110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8"/>
          <p:cNvSpPr txBox="1"/>
          <p:nvPr>
            <p:custDataLst>
              <p:tags r:id="rId16"/>
            </p:custDataLst>
          </p:nvPr>
        </p:nvSpPr>
        <p:spPr>
          <a:xfrm>
            <a:off x="395288" y="62299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17"/>
            </p:custDataLst>
          </p:nvPr>
        </p:nvSpPr>
        <p:spPr>
          <a:xfrm>
            <a:off x="395288" y="507968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" name="Object 6"/>
          <p:cNvGraphicFramePr/>
          <p:nvPr>
            <p:custDataLst>
              <p:tags r:id="rId18"/>
            </p:custDataLst>
          </p:nvPr>
        </p:nvGraphicFramePr>
        <p:xfrm>
          <a:off x="1057751" y="5932964"/>
          <a:ext cx="3904615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" imgW="1828800" imgH="457200" progId="Equation.DSMT4">
                  <p:embed/>
                </p:oleObj>
              </mc:Choice>
              <mc:Fallback>
                <p:oleObj name="" r:id="rId19" imgW="1828800" imgH="4572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7751" y="5932964"/>
                        <a:ext cx="3904615" cy="97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"/>
          <p:cNvGraphicFramePr/>
          <p:nvPr>
            <p:custDataLst>
              <p:tags r:id="rId21"/>
            </p:custDataLst>
          </p:nvPr>
        </p:nvGraphicFramePr>
        <p:xfrm>
          <a:off x="1115695" y="4514215"/>
          <a:ext cx="4910455" cy="156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22" imgW="5016500" imgH="1828800" progId="Equation.DSMT4">
                  <p:embed/>
                </p:oleObj>
              </mc:Choice>
              <mc:Fallback>
                <p:oleObj name="" r:id="rId22" imgW="5016500" imgH="18288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15695" y="4514215"/>
                        <a:ext cx="4910455" cy="156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0" grpId="0"/>
      <p:bldP spid="2" grpId="0"/>
      <p:bldP spid="2048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0" name="Text Box 10"/>
          <p:cNvSpPr txBox="1"/>
          <p:nvPr>
            <p:custDataLst>
              <p:tags r:id="rId1"/>
            </p:custDataLst>
          </p:nvPr>
        </p:nvSpPr>
        <p:spPr>
          <a:xfrm>
            <a:off x="395288" y="24942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4140" y="2308860"/>
          <a:ext cx="5625465" cy="225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6972300" imgH="2489200" progId="Equation.3">
                  <p:embed/>
                </p:oleObj>
              </mc:Choice>
              <mc:Fallback>
                <p:oleObj name="Equation" r:id="rId3" imgW="69723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" y="2308860"/>
                        <a:ext cx="5625465" cy="225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>
            <p:custDataLst>
              <p:tags r:id="rId5"/>
            </p:custDataLst>
          </p:nvPr>
        </p:nvGraphicFramePr>
        <p:xfrm>
          <a:off x="2540" y="615315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3416300" imgH="254000" progId="Equation.DSMT4">
                  <p:embed/>
                </p:oleObj>
              </mc:Choice>
              <mc:Fallback>
                <p:oleObj name="" r:id="rId6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0" y="615315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>
            <p:custDataLst>
              <p:tags r:id="rId8"/>
            </p:custDataLst>
          </p:nvPr>
        </p:nvGraphicFramePr>
        <p:xfrm>
          <a:off x="624840" y="1388110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238500" imgH="254000" progId="Equation.DSMT4">
                  <p:embed/>
                </p:oleObj>
              </mc:Choice>
              <mc:Fallback>
                <p:oleObj name="" r:id="rId9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840" y="1388110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 flipV="1">
            <a:off x="1654175" y="4366260"/>
            <a:ext cx="207645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1617980" y="1513205"/>
            <a:ext cx="1873885" cy="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59"/>
          <p:cNvSpPr txBox="1"/>
          <p:nvPr>
            <p:custDataLst>
              <p:tags r:id="rId3"/>
            </p:custDataLst>
          </p:nvPr>
        </p:nvSpPr>
        <p:spPr>
          <a:xfrm>
            <a:off x="0" y="59055"/>
            <a:ext cx="3419475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第七章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912620" y="4163060"/>
            <a:ext cx="1624965" cy="368300"/>
          </a:xfrm>
          <a:prstGeom prst="rect">
            <a:avLst/>
          </a:prstGeom>
          <a:noFill/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txBody>
          <a:bodyPr wrap="square" rtlCol="0">
            <a:spAutoFit/>
          </a:bodyPr>
          <a:p>
            <a:r>
              <a:rPr lang="zh-CN" altLang="en-US" sz="1800" b="1" dirty="0">
                <a:solidFill>
                  <a:srgbClr val="0000FF"/>
                </a:solidFill>
                <a:sym typeface="+mn-ea"/>
              </a:rPr>
              <a:t>最大似然估计</a:t>
            </a:r>
            <a:endParaRPr lang="zh-CN" altLang="en-US" sz="1800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" y="2543810"/>
            <a:ext cx="96837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00FF"/>
                </a:solidFill>
              </a:rPr>
              <a:t>点估计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>
            <a:off x="1033145" y="2743200"/>
            <a:ext cx="605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22425" y="1551940"/>
            <a:ext cx="0" cy="284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915160" y="1309370"/>
            <a:ext cx="955675" cy="3683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>
                <a:ln>
                  <a:noFill/>
                </a:ln>
                <a:solidFill>
                  <a:srgbClr val="0000FF"/>
                </a:solidFill>
                <a:sym typeface="+mn-ea"/>
              </a:rPr>
              <a:t>矩估计</a:t>
            </a:r>
            <a:endParaRPr lang="zh-CN" altLang="en-US" sz="1800" b="1" dirty="0">
              <a:ln>
                <a:noFill/>
              </a:ln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6"/>
            </p:custDataLst>
          </p:nvPr>
        </p:nvCxnSpPr>
        <p:spPr>
          <a:xfrm>
            <a:off x="3507740" y="94615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7"/>
            </p:custDataLst>
          </p:nvPr>
        </p:nvCxnSpPr>
        <p:spPr>
          <a:xfrm>
            <a:off x="3507740" y="149415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3537585" y="19786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3513455" y="931545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3897630" y="720725"/>
            <a:ext cx="39712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根据未知参数个数求需要的总体</a:t>
            </a:r>
            <a:r>
              <a:rPr lang="zh-CN" altLang="en-US" sz="1800" b="1" dirty="0"/>
              <a:t>矩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11"/>
            </p:custDataLst>
          </p:nvPr>
        </p:nvCxnSpPr>
        <p:spPr>
          <a:xfrm>
            <a:off x="3535045" y="24803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12"/>
            </p:custDataLst>
          </p:nvPr>
        </p:nvSpPr>
        <p:spPr>
          <a:xfrm>
            <a:off x="3884295" y="1313180"/>
            <a:ext cx="42926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用样本矩替换相应的总体矩得方程（</a:t>
            </a:r>
            <a:r>
              <a:rPr lang="zh-CN" altLang="en-US" sz="1800" b="1" dirty="0"/>
              <a:t>组）</a:t>
            </a:r>
            <a:endParaRPr lang="zh-CN" altLang="en-US" sz="1800" b="1" dirty="0"/>
          </a:p>
        </p:txBody>
      </p: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3884295" y="1778635"/>
            <a:ext cx="3964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解方程（组）得到相应的矩估计</a:t>
            </a:r>
            <a:r>
              <a:rPr lang="zh-CN" altLang="en-US" sz="1800" b="1" dirty="0"/>
              <a:t>量</a:t>
            </a:r>
            <a:endParaRPr lang="zh-CN" altLang="en-US" sz="1800" b="1" dirty="0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3941445" y="2294255"/>
            <a:ext cx="3964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进一步得到矩估计</a:t>
            </a:r>
            <a:r>
              <a:rPr lang="zh-CN" altLang="en-US" sz="1800" b="1" dirty="0"/>
              <a:t>值</a:t>
            </a:r>
            <a:endParaRPr lang="zh-CN" altLang="en-US" sz="1800" b="1" dirty="0"/>
          </a:p>
        </p:txBody>
      </p:sp>
      <p:cxnSp>
        <p:nvCxnSpPr>
          <p:cNvPr id="14" name="直接箭头连接符 13"/>
          <p:cNvCxnSpPr/>
          <p:nvPr>
            <p:custDataLst>
              <p:tags r:id="rId15"/>
            </p:custDataLst>
          </p:nvPr>
        </p:nvCxnSpPr>
        <p:spPr>
          <a:xfrm>
            <a:off x="3731260" y="365633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6"/>
            </p:custDataLst>
          </p:nvPr>
        </p:nvCxnSpPr>
        <p:spPr>
          <a:xfrm>
            <a:off x="3731260" y="420433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7"/>
            </p:custDataLst>
          </p:nvPr>
        </p:nvCxnSpPr>
        <p:spPr>
          <a:xfrm>
            <a:off x="3703320" y="51981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121150" y="3430905"/>
            <a:ext cx="17113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写出似然</a:t>
            </a:r>
            <a:r>
              <a:rPr lang="zh-CN" altLang="en-US" sz="1800" b="1" dirty="0"/>
              <a:t>函数</a:t>
            </a:r>
            <a:endParaRPr lang="zh-CN" altLang="en-US" sz="1800" b="1" dirty="0"/>
          </a:p>
        </p:txBody>
      </p:sp>
      <p:cxnSp>
        <p:nvCxnSpPr>
          <p:cNvPr id="22" name="直接箭头连接符 21"/>
          <p:cNvCxnSpPr/>
          <p:nvPr>
            <p:custDataLst>
              <p:tags r:id="rId19"/>
            </p:custDataLst>
          </p:nvPr>
        </p:nvCxnSpPr>
        <p:spPr>
          <a:xfrm>
            <a:off x="3758565" y="61950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4107815" y="4023360"/>
            <a:ext cx="9823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取</a:t>
            </a:r>
            <a:r>
              <a:rPr lang="zh-CN" altLang="en-US" sz="1800" b="1" dirty="0"/>
              <a:t>对数</a:t>
            </a:r>
            <a:endParaRPr lang="zh-CN" altLang="en-US" sz="1800" b="1" dirty="0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4107815" y="4775835"/>
            <a:ext cx="153162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求导写出对数似然方程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组</a:t>
            </a:r>
            <a:r>
              <a:rPr lang="en-US" altLang="zh-CN" sz="1800" b="1" dirty="0"/>
              <a:t>)</a:t>
            </a:r>
            <a:endParaRPr lang="en-US" altLang="zh-CN" sz="1800" b="1" dirty="0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4164965" y="5865495"/>
            <a:ext cx="396430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得到最大似然估计值，进一步得最大似然估计</a:t>
            </a:r>
            <a:r>
              <a:rPr lang="zh-CN" altLang="en-US" sz="1800" b="1" dirty="0"/>
              <a:t>量</a:t>
            </a:r>
            <a:endParaRPr lang="zh-CN" altLang="en-US" sz="1800" b="1" dirty="0"/>
          </a:p>
        </p:txBody>
      </p:sp>
      <p:cxnSp>
        <p:nvCxnSpPr>
          <p:cNvPr id="27" name="直接连接符 26"/>
          <p:cNvCxnSpPr>
            <a:stCxn id="25" idx="3"/>
          </p:cNvCxnSpPr>
          <p:nvPr/>
        </p:nvCxnSpPr>
        <p:spPr>
          <a:xfrm>
            <a:off x="5639435" y="5236845"/>
            <a:ext cx="319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65825" y="4576445"/>
            <a:ext cx="0" cy="69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3"/>
            </p:custDataLst>
          </p:nvPr>
        </p:nvCxnSpPr>
        <p:spPr>
          <a:xfrm>
            <a:off x="6010910" y="454279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6400800" y="4317365"/>
            <a:ext cx="180594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若有解，即</a:t>
            </a:r>
            <a:r>
              <a:rPr lang="zh-CN" altLang="en-US" sz="1800" b="1" dirty="0"/>
              <a:t>为最大似然估计</a:t>
            </a:r>
            <a:r>
              <a:rPr lang="zh-CN" altLang="en-US" sz="1800" b="1" dirty="0"/>
              <a:t>值</a:t>
            </a:r>
            <a:endParaRPr lang="zh-CN" altLang="en-US" sz="1800" b="1" dirty="0"/>
          </a:p>
        </p:txBody>
      </p:sp>
      <p:cxnSp>
        <p:nvCxnSpPr>
          <p:cNvPr id="31" name="直接箭头连接符 30"/>
          <p:cNvCxnSpPr/>
          <p:nvPr>
            <p:custDataLst>
              <p:tags r:id="rId25"/>
            </p:custDataLst>
          </p:nvPr>
        </p:nvCxnSpPr>
        <p:spPr>
          <a:xfrm>
            <a:off x="5994400" y="531558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6384290" y="5090160"/>
            <a:ext cx="2638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若无解，利用单调性</a:t>
            </a:r>
            <a:r>
              <a:rPr lang="zh-CN" altLang="en-US" sz="1800" b="1" dirty="0"/>
              <a:t>求</a:t>
            </a:r>
            <a:endParaRPr lang="zh-CN" altLang="en-US" sz="1800" b="1" dirty="0"/>
          </a:p>
        </p:txBody>
      </p:sp>
      <p:cxnSp>
        <p:nvCxnSpPr>
          <p:cNvPr id="36" name="直接连接符 35"/>
          <p:cNvCxnSpPr/>
          <p:nvPr>
            <p:custDataLst>
              <p:tags r:id="rId27"/>
            </p:custDataLst>
          </p:nvPr>
        </p:nvCxnSpPr>
        <p:spPr>
          <a:xfrm>
            <a:off x="5909945" y="3623945"/>
            <a:ext cx="319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8"/>
            </p:custDataLst>
          </p:nvPr>
        </p:nvCxnSpPr>
        <p:spPr>
          <a:xfrm>
            <a:off x="6236335" y="3240405"/>
            <a:ext cx="0" cy="69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9"/>
            </p:custDataLst>
          </p:nvPr>
        </p:nvCxnSpPr>
        <p:spPr>
          <a:xfrm>
            <a:off x="6281420" y="3206750"/>
            <a:ext cx="866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>
            <p:custDataLst>
              <p:tags r:id="rId30"/>
            </p:custDataLst>
          </p:nvPr>
        </p:nvSpPr>
        <p:spPr>
          <a:xfrm>
            <a:off x="6328410" y="2837815"/>
            <a:ext cx="85852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离散型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/>
          <p:nvPr>
            <p:custDataLst>
              <p:tags r:id="rId31"/>
            </p:custDataLst>
          </p:nvPr>
        </p:nvCxnSpPr>
        <p:spPr>
          <a:xfrm>
            <a:off x="6257290" y="3907790"/>
            <a:ext cx="939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232" name="Object 8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7224395" y="2898775"/>
          <a:ext cx="173990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Equation" r:id="rId33" imgW="1397000" imgH="431800" progId="Equation.3">
                  <p:embed/>
                </p:oleObj>
              </mc:Choice>
              <mc:Fallback>
                <p:oleObj name="Equation" r:id="rId33" imgW="1397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395" y="2898775"/>
                        <a:ext cx="1739900" cy="5384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>
            <p:custDataLst>
              <p:tags r:id="rId35"/>
            </p:custDataLst>
          </p:nvPr>
        </p:nvSpPr>
        <p:spPr>
          <a:xfrm>
            <a:off x="6311900" y="3538855"/>
            <a:ext cx="85852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连续型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45" name="Object 8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7199948" y="3599815"/>
          <a:ext cx="1755775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Equation" r:id="rId37" imgW="1409700" imgH="431800" progId="Equation.3">
                  <p:embed/>
                </p:oleObj>
              </mc:Choice>
              <mc:Fallback>
                <p:oleObj name="Equation" r:id="rId37" imgW="1409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948" y="3599815"/>
                        <a:ext cx="1755775" cy="5384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3714750" y="3700780"/>
            <a:ext cx="0" cy="250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88440" y="239078"/>
          <a:ext cx="6337300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860800" imgH="495300" progId="Equation.KSEE3">
                  <p:embed/>
                </p:oleObj>
              </mc:Choice>
              <mc:Fallback>
                <p:oleObj name="" r:id="rId3" imgW="38608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8440" y="239078"/>
                        <a:ext cx="6337300" cy="80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267585" y="621030"/>
          <a:ext cx="71056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6" imgW="457200" imgH="203200" progId="Equation.KSEE3">
                  <p:embed/>
                </p:oleObj>
              </mc:Choice>
              <mc:Fallback>
                <p:oleObj name="" r:id="rId6" imgW="4572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585" y="621030"/>
                        <a:ext cx="71056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0173" y="5218113"/>
          <a:ext cx="875284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9" imgW="4724400" imgH="749300" progId="Equation.KSEE3">
                  <p:embed/>
                </p:oleObj>
              </mc:Choice>
              <mc:Fallback>
                <p:oleObj name="" r:id="rId9" imgW="4724400" imgH="7493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173" y="5218113"/>
                        <a:ext cx="8752840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57150" y="46939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7950" y="1969770"/>
            <a:ext cx="8620760" cy="24733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184150" y="13049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785" y="281305"/>
            <a:ext cx="8538845" cy="200787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484755" y="2349500"/>
          <a:ext cx="378396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2005965" imgH="520700" progId="Equation.KSEE3">
                  <p:embed/>
                </p:oleObj>
              </mc:Choice>
              <mc:Fallback>
                <p:oleObj name="" r:id="rId4" imgW="2005965" imgH="520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4755" y="2349500"/>
                        <a:ext cx="378396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75423" y="3214370"/>
          <a:ext cx="5629910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2984500" imgH="520700" progId="Equation.KSEE3">
                  <p:embed/>
                </p:oleObj>
              </mc:Choice>
              <mc:Fallback>
                <p:oleObj name="" r:id="rId7" imgW="2984500" imgH="520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423" y="3214370"/>
                        <a:ext cx="5629910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290955" y="4214495"/>
          <a:ext cx="625284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3314700" imgH="431800" progId="Equation.KSEE3">
                  <p:embed/>
                </p:oleObj>
              </mc:Choice>
              <mc:Fallback>
                <p:oleObj name="" r:id="rId10" imgW="33147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0955" y="4214495"/>
                        <a:ext cx="6252845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89585" y="5118735"/>
          <a:ext cx="760984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3644900" imgH="368300" progId="Equation.KSEE3">
                  <p:embed/>
                </p:oleObj>
              </mc:Choice>
              <mc:Fallback>
                <p:oleObj name="" r:id="rId13" imgW="3644900" imgH="368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9585" y="5118735"/>
                        <a:ext cx="7609840" cy="7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323273" y="5995670"/>
          <a:ext cx="190944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6" imgW="914400" imgH="405765" progId="Equation.KSEE3">
                  <p:embed/>
                </p:oleObj>
              </mc:Choice>
              <mc:Fallback>
                <p:oleObj name="" r:id="rId16" imgW="9144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23273" y="5995670"/>
                        <a:ext cx="190944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18"/>
            </p:custDataLst>
          </p:nvPr>
        </p:nvSpPr>
        <p:spPr>
          <a:xfrm>
            <a:off x="1905" y="-692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7"/>
          <p:cNvSpPr txBox="1"/>
          <p:nvPr>
            <p:custDataLst>
              <p:tags r:id="rId1"/>
            </p:custDataLst>
          </p:nvPr>
        </p:nvSpPr>
        <p:spPr>
          <a:xfrm>
            <a:off x="157163" y="3186748"/>
            <a:ext cx="1203960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估计量的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评选标准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1405890" y="3513455"/>
            <a:ext cx="645795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>
            <a:off x="2000885" y="274002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>
            <a:off x="2000885" y="350329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2006600" y="2725420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2390775" y="2586355"/>
            <a:ext cx="10350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无偏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7"/>
            </p:custDataLst>
          </p:nvPr>
        </p:nvCxnSpPr>
        <p:spPr>
          <a:xfrm>
            <a:off x="2028190" y="427418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2377440" y="3322320"/>
            <a:ext cx="11620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有效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2434590" y="4088130"/>
            <a:ext cx="9836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一致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cxnSp>
        <p:nvCxnSpPr>
          <p:cNvPr id="8" name="直接箭头连接符 7"/>
          <p:cNvCxnSpPr>
            <a:stCxn id="33" idx="3"/>
          </p:cNvCxnSpPr>
          <p:nvPr/>
        </p:nvCxnSpPr>
        <p:spPr>
          <a:xfrm>
            <a:off x="3425825" y="2770505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6015" y="2590800"/>
          <a:ext cx="1106170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787400" imgH="241300" progId="Equation.KSEE3">
                  <p:embed/>
                </p:oleObj>
              </mc:Choice>
              <mc:Fallback>
                <p:oleObj name="" r:id="rId10" imgW="787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6015" y="2590800"/>
                        <a:ext cx="1106170" cy="3390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899218" y="3363595"/>
          <a:ext cx="3640455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590800" imgH="241300" progId="Equation.KSEE3">
                  <p:embed/>
                </p:oleObj>
              </mc:Choice>
              <mc:Fallback>
                <p:oleObj name="" r:id="rId13" imgW="2590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9218" y="3363595"/>
                        <a:ext cx="3640455" cy="3390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>
            <p:custDataLst>
              <p:tags r:id="rId15"/>
            </p:custDataLst>
          </p:nvPr>
        </p:nvCxnSpPr>
        <p:spPr>
          <a:xfrm>
            <a:off x="3615690" y="3520440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771901" y="4090353"/>
          <a:ext cx="242697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727200" imgH="254000" progId="Equation.KSEE3">
                  <p:embed/>
                </p:oleObj>
              </mc:Choice>
              <mc:Fallback>
                <p:oleObj name="" r:id="rId17" imgW="1727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1901" y="4090353"/>
                        <a:ext cx="2426970" cy="3575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>
            <p:custDataLst>
              <p:tags r:id="rId19"/>
            </p:custDataLst>
          </p:nvPr>
        </p:nvCxnSpPr>
        <p:spPr>
          <a:xfrm>
            <a:off x="3455670" y="4293235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72415" y="298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3028" y="551815"/>
          <a:ext cx="9023350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4800600" imgH="482600" progId="Equation.KSEE3">
                  <p:embed/>
                </p:oleObj>
              </mc:Choice>
              <mc:Fallback>
                <p:oleObj name="" r:id="rId3" imgW="4800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28" y="551815"/>
                        <a:ext cx="9023350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1348" y="1609725"/>
          <a:ext cx="259905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1308100" imgH="228600" progId="Equation.KSEE3">
                  <p:embed/>
                </p:oleObj>
              </mc:Choice>
              <mc:Fallback>
                <p:oleObj name="" r:id="rId6" imgW="1308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348" y="1609725"/>
                        <a:ext cx="259905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92773" y="2310765"/>
          <a:ext cx="262318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320165" imgH="228600" progId="Equation.KSEE3">
                  <p:embed/>
                </p:oleObj>
              </mc:Choice>
              <mc:Fallback>
                <p:oleObj name="" r:id="rId9" imgW="13201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773" y="2310765"/>
                        <a:ext cx="262318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821748" y="1664970"/>
          <a:ext cx="262318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1320165" imgH="228600" progId="Equation.KSEE3">
                  <p:embed/>
                </p:oleObj>
              </mc:Choice>
              <mc:Fallback>
                <p:oleObj name="" r:id="rId12" imgW="13201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21748" y="1664970"/>
                        <a:ext cx="262318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833813" y="2310765"/>
          <a:ext cx="259905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1308100" imgH="228600" progId="Equation.KSEE3">
                  <p:embed/>
                </p:oleObj>
              </mc:Choice>
              <mc:Fallback>
                <p:oleObj name="" r:id="rId15" imgW="1308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33813" y="2310765"/>
                        <a:ext cx="259905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347980" y="10153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272415" y="29718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(17181)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14338" y="3589973"/>
          <a:ext cx="7806690" cy="12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0" imgW="4152900" imgH="685800" progId="Equation.KSEE3">
                  <p:embed/>
                </p:oleObj>
              </mc:Choice>
              <mc:Fallback>
                <p:oleObj name="" r:id="rId20" imgW="41529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4338" y="3589973"/>
                        <a:ext cx="7806690" cy="129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84898" y="624840"/>
          <a:ext cx="7470140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974465" imgH="1168400" progId="Equation.KSEE3">
                  <p:embed/>
                </p:oleObj>
              </mc:Choice>
              <mc:Fallback>
                <p:oleObj name="" r:id="rId3" imgW="3974465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898" y="624840"/>
                        <a:ext cx="7470140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99415" y="30270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(16171)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30225" y="3789045"/>
          <a:ext cx="8115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4318000" imgH="914400" progId="Equation.KSEE3">
                  <p:embed/>
                </p:oleObj>
              </mc:Choice>
              <mc:Fallback>
                <p:oleObj name="" r:id="rId7" imgW="43180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" y="3789045"/>
                        <a:ext cx="8115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(15161)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4670" y="922973"/>
          <a:ext cx="799655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254500" imgH="698500" progId="Equation.KSEE3">
                  <p:embed/>
                </p:oleObj>
              </mc:Choice>
              <mc:Fallback>
                <p:oleObj name="" r:id="rId3" imgW="42545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670" y="922973"/>
                        <a:ext cx="799655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142490" y="15976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n/(n-1)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3" name="TextBox 8"/>
          <p:cNvSpPr txBox="1"/>
          <p:nvPr>
            <p:custDataLst>
              <p:tags r:id="rId1"/>
            </p:custDataLst>
          </p:nvPr>
        </p:nvSpPr>
        <p:spPr>
          <a:xfrm>
            <a:off x="220028" y="313373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三、参数的区间估计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65150" y="1019810"/>
          <a:ext cx="608838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365500" imgH="228600" progId="Equation.DSMT4">
                  <p:embed/>
                </p:oleObj>
              </mc:Choice>
              <mc:Fallback>
                <p:oleObj name="Equation" r:id="rId3" imgW="33655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19810"/>
                        <a:ext cx="6088380" cy="41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38175" y="1576705"/>
          <a:ext cx="426656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2082800" imgH="203200" progId="Equation.3">
                  <p:embed/>
                </p:oleObj>
              </mc:Choice>
              <mc:Fallback>
                <p:oleObj name="公式" r:id="rId6" imgW="20828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576705"/>
                        <a:ext cx="4266565" cy="398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38175" y="2183448"/>
          <a:ext cx="519430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819400" imgH="215900" progId="Equation.3">
                  <p:embed/>
                </p:oleObj>
              </mc:Choice>
              <mc:Fallback>
                <p:oleObj name="公式" r:id="rId9" imgW="28194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183448"/>
                        <a:ext cx="5194300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0253" y="2885440"/>
            <a:ext cx="7183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求置信区间的一般步骤</a:t>
            </a:r>
            <a:endParaRPr kumimoji="1"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84225" y="3642995"/>
          <a:ext cx="5299075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3225800" imgH="457200" progId="Equation.3">
                  <p:embed/>
                </p:oleObj>
              </mc:Choice>
              <mc:Fallback>
                <p:oleObj name="Equation" r:id="rId13" imgW="3225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642995"/>
                        <a:ext cx="5299075" cy="75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54380" y="4658360"/>
          <a:ext cx="543623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6" imgW="7645400" imgH="1003300" progId="Equation.3">
                  <p:embed/>
                </p:oleObj>
              </mc:Choice>
              <mc:Fallback>
                <p:oleObj name="Equation" r:id="rId16" imgW="7645400" imgH="1003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" y="4658360"/>
                        <a:ext cx="5436235" cy="71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539552" y="5500028"/>
                <a:ext cx="8136904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1" dirty="0"/>
                  <a:t>解出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θ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1" dirty="0"/>
                  <a:t>即所求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b="1" dirty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/>
                  <a:t>的置信区间。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539552" y="5500028"/>
                <a:ext cx="8136904" cy="553085"/>
              </a:xfrm>
              <a:prstGeom prst="rect">
                <a:avLst/>
              </a:prstGeom>
              <a:blipFill rotWithShape="1">
                <a:blip r:embed="rId20"/>
                <a:stretch>
                  <a:fillRect l="-5" t="-53" r="6" b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09905" y="7505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0008" y="1316990"/>
          <a:ext cx="903668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5080000" imgH="457200" progId="Equation.KSEE3">
                  <p:embed/>
                </p:oleObj>
              </mc:Choice>
              <mc:Fallback>
                <p:oleObj name="" r:id="rId3" imgW="5080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8" y="1316990"/>
                        <a:ext cx="9036685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655445" y="7632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考察独立性事件概率</a:t>
            </a:r>
            <a:r>
              <a:rPr lang="zh-CN" altLang="en-US" sz="2000" b="1">
                <a:solidFill>
                  <a:srgbClr val="FF0000"/>
                </a:solidFill>
              </a:rPr>
              <a:t>计算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36905" y="2456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27380" y="3022600"/>
          <a:ext cx="8155940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4584700" imgH="457200" progId="Equation.KSEE3">
                  <p:embed/>
                </p:oleObj>
              </mc:Choice>
              <mc:Fallback>
                <p:oleObj name="" r:id="rId8" imgW="4584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380" y="3022600"/>
                        <a:ext cx="8155940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782445" y="2468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考察几何</a:t>
            </a:r>
            <a:r>
              <a:rPr lang="zh-CN" altLang="en-US" sz="2000" b="1">
                <a:solidFill>
                  <a:srgbClr val="FF0000"/>
                </a:solidFill>
              </a:rPr>
              <a:t>概型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565150" y="41783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29565" y="4744403"/>
          <a:ext cx="860806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838700" imgH="457200" progId="Equation.KSEE3">
                  <p:embed/>
                </p:oleObj>
              </mc:Choice>
              <mc:Fallback>
                <p:oleObj name="" r:id="rId13" imgW="483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9565" y="4744403"/>
                        <a:ext cx="860806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1710690" y="4191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考察古典</a:t>
            </a:r>
            <a:r>
              <a:rPr lang="zh-CN" altLang="en-US" sz="2000" b="1">
                <a:solidFill>
                  <a:srgbClr val="FF0000"/>
                </a:solidFill>
              </a:rPr>
              <a:t>概型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8415" y="51650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4170" y="34099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2019935" y="1737995"/>
            <a:ext cx="1382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p(1-p)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="1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5965" y="5805170"/>
          <a:ext cx="201041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8" imgW="952500" imgH="228600" progId="Equation.KSEE3">
                  <p:embed/>
                </p:oleObj>
              </mc:Choice>
              <mc:Fallback>
                <p:oleObj name="" r:id="rId18" imgW="952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75965" y="5805170"/>
                        <a:ext cx="201041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370" y="1204595"/>
          <a:ext cx="8818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" y="1204595"/>
                        <a:ext cx="8818245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47844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1445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13582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39293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697514" y="1888014"/>
          <a:ext cx="21799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66800" imgH="431800" progId="Equation.DSMT4">
                  <p:embed/>
                </p:oleObj>
              </mc:Choice>
              <mc:Fallback>
                <p:oleObj name="" r:id="rId9" imgW="10668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7514" y="1888014"/>
                        <a:ext cx="21799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11"/>
            </p:custDataLst>
          </p:nvPr>
        </p:nvGraphicFramePr>
        <p:xfrm>
          <a:off x="1667035" y="3833654"/>
          <a:ext cx="493458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2413000" imgH="266700" progId="Equation.DSMT4">
                  <p:embed/>
                </p:oleObj>
              </mc:Choice>
              <mc:Fallback>
                <p:oleObj name="" r:id="rId12" imgW="2413000" imgH="2667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7035" y="3833654"/>
                        <a:ext cx="4934585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4"/>
            </p:custDataLst>
          </p:nvPr>
        </p:nvSpPr>
        <p:spPr>
          <a:xfrm>
            <a:off x="70803" y="673418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4" name="TextBox 9"/>
          <p:cNvSpPr txBox="1"/>
          <p:nvPr>
            <p:custDataLst>
              <p:tags r:id="rId15"/>
            </p:custDataLst>
          </p:nvPr>
        </p:nvSpPr>
        <p:spPr>
          <a:xfrm>
            <a:off x="304483" y="7016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四、正态总体均值与方差的置信区间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5"/>
          <p:cNvGraphicFramePr/>
          <p:nvPr>
            <p:custDataLst>
              <p:tags r:id="rId16"/>
            </p:custDataLst>
          </p:nvPr>
        </p:nvGraphicFramePr>
        <p:xfrm>
          <a:off x="1526064" y="3031332"/>
          <a:ext cx="277685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358900" imgH="279400" progId="Equation.DSMT4">
                  <p:embed/>
                </p:oleObj>
              </mc:Choice>
              <mc:Fallback>
                <p:oleObj name="" r:id="rId17" imgW="1358900" imgH="2794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6064" y="3031332"/>
                        <a:ext cx="277685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618298" y="4592955"/>
          <a:ext cx="315341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0" imgW="1777365" imgH="457200" progId="Equation.3">
                  <p:embed/>
                </p:oleObj>
              </mc:Choice>
              <mc:Fallback>
                <p:oleObj name="" r:id="rId20" imgW="1777365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18298" y="4592955"/>
                        <a:ext cx="315341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54685" y="453390"/>
          <a:ext cx="800481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876800" imgH="673100" progId="Equation.KSEE3">
                  <p:embed/>
                </p:oleObj>
              </mc:Choice>
              <mc:Fallback>
                <p:oleObj name="" r:id="rId3" imgW="4876800" imgH="673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" y="453390"/>
                        <a:ext cx="8004810" cy="109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09320" y="1716723"/>
          <a:ext cx="112331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609600" imgH="228600" progId="Equation.KSEE3">
                  <p:embed/>
                </p:oleObj>
              </mc:Choice>
              <mc:Fallback>
                <p:oleObj name="" r:id="rId6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320" y="1716723"/>
                        <a:ext cx="112331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388870" y="1720850"/>
          <a:ext cx="102933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58800" imgH="266700" progId="Equation.KSEE3">
                  <p:embed/>
                </p:oleObj>
              </mc:Choice>
              <mc:Fallback>
                <p:oleObj name="" r:id="rId9" imgW="5588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8870" y="1720850"/>
                        <a:ext cx="102933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4147185" y="9378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711575" y="1717040"/>
          <a:ext cx="114617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622300" imgH="266700" progId="Equation.KSEE3">
                  <p:embed/>
                </p:oleObj>
              </mc:Choice>
              <mc:Fallback>
                <p:oleObj name="" r:id="rId13" imgW="6223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11575" y="1717040"/>
                        <a:ext cx="114617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233670" y="1731328"/>
          <a:ext cx="105346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6" imgW="571500" imgH="228600" progId="Equation.KSEE3">
                  <p:embed/>
                </p:oleObj>
              </mc:Choice>
              <mc:Fallback>
                <p:oleObj name="" r:id="rId16" imgW="571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3670" y="1731328"/>
                        <a:ext cx="105346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-86360" y="44069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694055" y="4469130"/>
          <a:ext cx="8433435" cy="112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0" imgW="5194300" imgH="698500" progId="Equation.KSEE3">
                  <p:embed/>
                </p:oleObj>
              </mc:Choice>
              <mc:Fallback>
                <p:oleObj name="" r:id="rId20" imgW="51943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4055" y="4469130"/>
                        <a:ext cx="8433435" cy="112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095375" y="5801678"/>
          <a:ext cx="100520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545465" imgH="215900" progId="Equation.KSEE3">
                  <p:embed/>
                </p:oleObj>
              </mc:Choice>
              <mc:Fallback>
                <p:oleObj name="" r:id="rId23" imgW="5454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95375" y="5801678"/>
                        <a:ext cx="100520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515870" y="5841048"/>
          <a:ext cx="102933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6" imgW="558800" imgH="215900" progId="Equation.KSEE3">
                  <p:embed/>
                </p:oleObj>
              </mc:Choice>
              <mc:Fallback>
                <p:oleObj name="" r:id="rId26" imgW="5588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15870" y="5841048"/>
                        <a:ext cx="102933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8"/>
            </p:custDataLst>
          </p:nvPr>
        </p:nvSpPr>
        <p:spPr>
          <a:xfrm>
            <a:off x="1834515" y="51689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967163" y="5837238"/>
          <a:ext cx="88900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0" imgW="482600" imgH="215900" progId="Equation.KSEE3">
                  <p:embed/>
                </p:oleObj>
              </mc:Choice>
              <mc:Fallback>
                <p:oleObj name="" r:id="rId30" imgW="4826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67163" y="5837238"/>
                        <a:ext cx="88900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360670" y="5816283"/>
          <a:ext cx="105346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3" imgW="571500" imgH="215900" progId="Equation.KSEE3">
                  <p:embed/>
                </p:oleObj>
              </mc:Choice>
              <mc:Fallback>
                <p:oleObj name="" r:id="rId33" imgW="571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60670" y="5816283"/>
                        <a:ext cx="105346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>
            <p:custDataLst>
              <p:tags r:id="rId35"/>
            </p:custDataLst>
          </p:nvPr>
        </p:nvSpPr>
        <p:spPr>
          <a:xfrm>
            <a:off x="-14605" y="22542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916940" y="2908300"/>
          <a:ext cx="7734300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7" imgW="4711700" imgH="457200" progId="Equation.KSEE3">
                  <p:embed/>
                </p:oleObj>
              </mc:Choice>
              <mc:Fallback>
                <p:oleObj name="" r:id="rId37" imgW="4711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16940" y="2908300"/>
                        <a:ext cx="7734300" cy="74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>
            <p:custDataLst>
              <p:tags r:id="rId39"/>
            </p:custDataLst>
          </p:nvPr>
        </p:nvSpPr>
        <p:spPr>
          <a:xfrm>
            <a:off x="2193290" y="32175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(-0.98,0.98)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  <p:bldP spid="28" grpId="0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370" y="1204595"/>
          <a:ext cx="8818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" y="1204595"/>
                        <a:ext cx="8818245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47844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1445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13582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39293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09897" y="1888014"/>
          <a:ext cx="215519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54100" imgH="431800" progId="Equation.DSMT4">
                  <p:embed/>
                </p:oleObj>
              </mc:Choice>
              <mc:Fallback>
                <p:oleObj name="" r:id="rId9" imgW="10541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9897" y="1888014"/>
                        <a:ext cx="2155190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11"/>
            </p:custDataLst>
          </p:nvPr>
        </p:nvGraphicFramePr>
        <p:xfrm>
          <a:off x="1695928" y="3833654"/>
          <a:ext cx="631190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3086100" imgH="266700" progId="Equation.DSMT4">
                  <p:embed/>
                </p:oleObj>
              </mc:Choice>
              <mc:Fallback>
                <p:oleObj name="" r:id="rId12" imgW="3086100" imgH="2667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5928" y="3833654"/>
                        <a:ext cx="6311900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4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5"/>
          <p:cNvGraphicFramePr/>
          <p:nvPr>
            <p:custDataLst>
              <p:tags r:id="rId15"/>
            </p:custDataLst>
          </p:nvPr>
        </p:nvGraphicFramePr>
        <p:xfrm>
          <a:off x="1749267" y="3031332"/>
          <a:ext cx="347853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1701800" imgH="279400" progId="Equation.DSMT4">
                  <p:embed/>
                </p:oleObj>
              </mc:Choice>
              <mc:Fallback>
                <p:oleObj name="" r:id="rId16" imgW="1701800" imgH="2794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49267" y="3031332"/>
                        <a:ext cx="347853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06538" y="4592955"/>
          <a:ext cx="380746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2145665" imgH="457200" progId="Equation.3">
                  <p:embed/>
                </p:oleObj>
              </mc:Choice>
              <mc:Fallback>
                <p:oleObj name="" r:id="rId19" imgW="2145665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6538" y="4592955"/>
                        <a:ext cx="380746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09015" y="456248"/>
          <a:ext cx="729615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445000" imgH="228600" progId="Equation.KSEE3">
                  <p:embed/>
                </p:oleObj>
              </mc:Choice>
              <mc:Fallback>
                <p:oleObj name="" r:id="rId3" imgW="444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015" y="456248"/>
                        <a:ext cx="729615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94753" y="1059180"/>
          <a:ext cx="9829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33400" imgH="241300" progId="Equation.KSEE3">
                  <p:embed/>
                </p:oleObj>
              </mc:Choice>
              <mc:Fallback>
                <p:oleObj name="" r:id="rId6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4753" y="1059180"/>
                        <a:ext cx="9829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592388" y="1109980"/>
          <a:ext cx="105283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71500" imgH="228600" progId="Equation.KSEE3">
                  <p:embed/>
                </p:oleObj>
              </mc:Choice>
              <mc:Fallback>
                <p:oleObj name="" r:id="rId9" imgW="571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388" y="1109980"/>
                        <a:ext cx="105283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7663180" y="4356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031933" y="1117918"/>
          <a:ext cx="93599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508000" imgH="215900" progId="Equation.KSEE3">
                  <p:embed/>
                </p:oleObj>
              </mc:Choice>
              <mc:Fallback>
                <p:oleObj name="" r:id="rId13" imgW="508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1933" y="1117918"/>
                        <a:ext cx="93599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425440" y="1085533"/>
          <a:ext cx="110045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6" imgW="596900" imgH="228600" progId="Equation.KSEE3">
                  <p:embed/>
                </p:oleObj>
              </mc:Choice>
              <mc:Fallback>
                <p:oleObj name="" r:id="rId16" imgW="596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25440" y="1085533"/>
                        <a:ext cx="110045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57150" y="16802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04583" y="1882775"/>
          <a:ext cx="735901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4483100" imgH="482600" progId="Equation.KSEE3">
                  <p:embed/>
                </p:oleObj>
              </mc:Choice>
              <mc:Fallback>
                <p:oleObj name="" r:id="rId20" imgW="4483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04583" y="1882775"/>
                        <a:ext cx="735901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5672773" y="2205355"/>
          <a:ext cx="277622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3" imgW="2527300" imgH="457200" progId="Equation.3">
                  <p:embed/>
                </p:oleObj>
              </mc:Choice>
              <mc:Fallback>
                <p:oleObj name="" r:id="rId23" imgW="25273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72773" y="2205355"/>
                        <a:ext cx="2776220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80023" y="1204595"/>
          <a:ext cx="879094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13200" imgH="241300" progId="Equation.DSMT4">
                  <p:embed/>
                </p:oleObj>
              </mc:Choice>
              <mc:Fallback>
                <p:oleObj name="" r:id="rId2" imgW="40132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023" y="1204595"/>
                        <a:ext cx="879094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586073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43154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42284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448945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56887" y="1777842"/>
          <a:ext cx="2778760" cy="12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358900" imgH="609600" progId="Equation.DSMT4">
                  <p:embed/>
                </p:oleObj>
              </mc:Choice>
              <mc:Fallback>
                <p:oleObj name="" r:id="rId9" imgW="1358900" imgH="6096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6887" y="1777842"/>
                        <a:ext cx="2778760" cy="1245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1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5"/>
          <p:cNvGraphicFramePr/>
          <p:nvPr>
            <p:custDataLst>
              <p:tags r:id="rId12"/>
            </p:custDataLst>
          </p:nvPr>
        </p:nvGraphicFramePr>
        <p:xfrm>
          <a:off x="1674020" y="3006250"/>
          <a:ext cx="5064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476500" imgH="444500" progId="Equation.DSMT4">
                  <p:embed/>
                </p:oleObj>
              </mc:Choice>
              <mc:Fallback>
                <p:oleObj name="" r:id="rId13" imgW="2476500" imgH="4445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4020" y="3006250"/>
                        <a:ext cx="50641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>
            <p:custDataLst>
              <p:tags r:id="rId15"/>
            </p:custDataLst>
          </p:nvPr>
        </p:nvGraphicFramePr>
        <p:xfrm>
          <a:off x="1732123" y="4096863"/>
          <a:ext cx="438785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2145665" imgH="457200" progId="Equation.DSMT4">
                  <p:embed/>
                </p:oleObj>
              </mc:Choice>
              <mc:Fallback>
                <p:oleObj name="" r:id="rId16" imgW="2145665" imgH="4572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32123" y="4096863"/>
                        <a:ext cx="4387850" cy="934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/>
          <p:nvPr>
            <p:custDataLst>
              <p:tags r:id="rId18"/>
            </p:custDataLst>
          </p:nvPr>
        </p:nvGraphicFramePr>
        <p:xfrm>
          <a:off x="1764665" y="5335270"/>
          <a:ext cx="5098415" cy="14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5905500" imgH="1790700" progId="Equation.DSMT4">
                  <p:embed/>
                </p:oleObj>
              </mc:Choice>
              <mc:Fallback>
                <p:oleObj name="" r:id="rId19" imgW="5905500" imgH="1790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4665" y="5335270"/>
                        <a:ext cx="5098415" cy="1466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053" y="1419860"/>
          <a:ext cx="881888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053" y="1419860"/>
                        <a:ext cx="881888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543020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3597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47173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42741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96257" y="2187417"/>
          <a:ext cx="270002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320165" imgH="419100" progId="Equation.DSMT4">
                  <p:embed/>
                </p:oleObj>
              </mc:Choice>
              <mc:Fallback>
                <p:oleObj name="" r:id="rId9" imgW="1320165" imgH="419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6257" y="2187417"/>
                        <a:ext cx="2700020" cy="85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1"/>
            </p:custDataLst>
          </p:nvPr>
        </p:nvSpPr>
        <p:spPr>
          <a:xfrm>
            <a:off x="70803" y="74517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5"/>
          <p:cNvGraphicFramePr/>
          <p:nvPr>
            <p:custDataLst>
              <p:tags r:id="rId12"/>
            </p:custDataLst>
          </p:nvPr>
        </p:nvGraphicFramePr>
        <p:xfrm>
          <a:off x="1654970" y="3233263"/>
          <a:ext cx="553275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705100" imgH="292100" progId="Equation.DSMT4">
                  <p:embed/>
                </p:oleObj>
              </mc:Choice>
              <mc:Fallback>
                <p:oleObj name="" r:id="rId13" imgW="2705100" imgH="292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4970" y="3233263"/>
                        <a:ext cx="5532755" cy="597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>
            <p:custDataLst>
              <p:tags r:id="rId15"/>
            </p:custDataLst>
          </p:nvPr>
        </p:nvGraphicFramePr>
        <p:xfrm>
          <a:off x="1590835" y="4145441"/>
          <a:ext cx="420814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2057400" imgH="304800" progId="Equation.DSMT4">
                  <p:embed/>
                </p:oleObj>
              </mc:Choice>
              <mc:Fallback>
                <p:oleObj name="" r:id="rId16" imgW="2057400" imgH="304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90835" y="4145441"/>
                        <a:ext cx="4208145" cy="623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641475" y="5282565"/>
          <a:ext cx="429196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2730500" imgH="482600" progId="Equation.3">
                  <p:embed/>
                </p:oleObj>
              </mc:Choice>
              <mc:Fallback>
                <p:oleObj name="" r:id="rId19" imgW="27305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41475" y="5282565"/>
                        <a:ext cx="429196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08660" y="1149985"/>
          <a:ext cx="5387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" imgW="2578100" imgH="215900" progId="Equation.3">
                  <p:embed/>
                </p:oleObj>
              </mc:Choice>
              <mc:Fallback>
                <p:oleObj name="" r:id="rId2" imgW="25781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660" y="1149985"/>
                        <a:ext cx="53879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19175" y="2383155"/>
          <a:ext cx="278828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114675" imgH="476250" progId="Equation.3">
                  <p:embed/>
                </p:oleObj>
              </mc:Choice>
              <mc:Fallback>
                <p:oleObj name="" r:id="rId5" imgW="3114675" imgH="47625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2383155"/>
                        <a:ext cx="2788285" cy="449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121785" y="2118360"/>
          <a:ext cx="3086100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1688465" imgH="558800" progId="Equation.3">
                  <p:embed/>
                </p:oleObj>
              </mc:Choice>
              <mc:Fallback>
                <p:oleObj name="" r:id="rId8" imgW="1688465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1785" y="2118360"/>
                        <a:ext cx="3086100" cy="1052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41400" y="3531235"/>
          <a:ext cx="41135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4533900" imgH="476250" progId="Equation.3">
                  <p:embed/>
                </p:oleObj>
              </mc:Choice>
              <mc:Fallback>
                <p:oleObj name="" r:id="rId11" imgW="4533900" imgH="47625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1400" y="3531235"/>
                        <a:ext cx="411353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92530" y="4425315"/>
          <a:ext cx="517461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4" imgW="5619750" imgH="981075" progId="Equation.3">
                  <p:embed/>
                </p:oleObj>
              </mc:Choice>
              <mc:Fallback>
                <p:oleObj name="" r:id="rId14" imgW="5619750" imgH="9810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92530" y="4425315"/>
                        <a:ext cx="517461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6"/>
            </p:custDataLst>
          </p:nvPr>
        </p:nvSpPr>
        <p:spPr>
          <a:xfrm>
            <a:off x="70803" y="171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102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3225" y="764540"/>
          <a:ext cx="407035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" imgW="2387600" imgH="482600" progId="Equation.3">
                  <p:embed/>
                </p:oleObj>
              </mc:Choice>
              <mc:Fallback>
                <p:oleObj name="" r:id="rId2" imgW="238760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25" y="764540"/>
                        <a:ext cx="4070350" cy="850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77900" y="4888230"/>
          <a:ext cx="3157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943350" imgH="390525" progId="Equation.3">
                  <p:embed/>
                </p:oleObj>
              </mc:Choice>
              <mc:Fallback>
                <p:oleObj name="" r:id="rId5" imgW="3943350" imgH="3905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4888230"/>
                        <a:ext cx="315722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48410" y="5520055"/>
          <a:ext cx="6601460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8" imgW="3251200" imgH="508000" progId="Equation.3">
                  <p:embed/>
                </p:oleObj>
              </mc:Choice>
              <mc:Fallback>
                <p:oleObj name="" r:id="rId8" imgW="3251200" imgH="508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8410" y="5520055"/>
                        <a:ext cx="6601460" cy="106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/>
          <p:nvPr>
            <p:custDataLst>
              <p:tags r:id="rId10"/>
            </p:custDataLst>
          </p:nvPr>
        </p:nvGraphicFramePr>
        <p:xfrm>
          <a:off x="595630" y="2816225"/>
          <a:ext cx="725424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8064500" imgH="1917065" progId="Equation.DSMT4">
                  <p:embed/>
                </p:oleObj>
              </mc:Choice>
              <mc:Fallback>
                <p:oleObj name="" r:id="rId11" imgW="8064500" imgH="19170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630" y="2816225"/>
                        <a:ext cx="7254240" cy="171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99185" y="1995805"/>
          <a:ext cx="310642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688465" imgH="215900" progId="Equation.3">
                  <p:embed/>
                </p:oleObj>
              </mc:Choice>
              <mc:Fallback>
                <p:oleObj name="" r:id="rId14" imgW="16884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9185" y="1995805"/>
                        <a:ext cx="3106420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6"/>
            </p:custDataLst>
          </p:nvPr>
        </p:nvSpPr>
        <p:spPr>
          <a:xfrm>
            <a:off x="70803" y="171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 flipV="1">
            <a:off x="1569720" y="6381750"/>
            <a:ext cx="3001645" cy="266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 flipV="1">
            <a:off x="1514475" y="5300980"/>
            <a:ext cx="3129280" cy="47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"/>
            </p:custDataLst>
          </p:nvPr>
        </p:nvCxnSpPr>
        <p:spPr>
          <a:xfrm>
            <a:off x="1529715" y="1503680"/>
            <a:ext cx="188912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1546225" y="3350895"/>
            <a:ext cx="151257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Line 31"/>
          <p:cNvSpPr/>
          <p:nvPr>
            <p:custDataLst>
              <p:tags r:id="rId5"/>
            </p:custDataLst>
          </p:nvPr>
        </p:nvSpPr>
        <p:spPr>
          <a:xfrm>
            <a:off x="1545908" y="11969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80" name="Line 32"/>
          <p:cNvSpPr/>
          <p:nvPr>
            <p:custDataLst>
              <p:tags r:id="rId6"/>
            </p:custDataLst>
          </p:nvPr>
        </p:nvSpPr>
        <p:spPr>
          <a:xfrm>
            <a:off x="1545908" y="70453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" name="Text Box 4"/>
          <p:cNvSpPr txBox="1"/>
          <p:nvPr>
            <p:custDataLst>
              <p:tags r:id="rId7"/>
            </p:custDataLst>
          </p:nvPr>
        </p:nvSpPr>
        <p:spPr>
          <a:xfrm>
            <a:off x="287020" y="76835"/>
            <a:ext cx="1081088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zh-CN" altLang="en-US" sz="2000" b="1" dirty="0">
                <a:latin typeface="Arial" panose="020B0604020202020204" pitchFamily="34" charset="0"/>
              </a:rPr>
              <a:t>八章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8"/>
            </p:custDataLst>
          </p:nvPr>
        </p:nvSpPr>
        <p:spPr>
          <a:xfrm>
            <a:off x="101918" y="3170873"/>
            <a:ext cx="1102360" cy="3683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假设</a:t>
            </a:r>
            <a:r>
              <a:rPr lang="zh-CN" altLang="en-US" b="1" dirty="0">
                <a:latin typeface="Arial" panose="020B0604020202020204" pitchFamily="34" charset="0"/>
              </a:rPr>
              <a:t>检验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6" name="Text Box 18"/>
          <p:cNvSpPr txBox="1"/>
          <p:nvPr>
            <p:custDataLst>
              <p:tags r:id="rId9"/>
            </p:custDataLst>
          </p:nvPr>
        </p:nvSpPr>
        <p:spPr>
          <a:xfrm>
            <a:off x="1763395" y="488633"/>
            <a:ext cx="1102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基本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方法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67" name="Text Box 19"/>
          <p:cNvSpPr txBox="1"/>
          <p:nvPr>
            <p:custDataLst>
              <p:tags r:id="rId10"/>
            </p:custDataLst>
          </p:nvPr>
        </p:nvSpPr>
        <p:spPr>
          <a:xfrm>
            <a:off x="1806575" y="3130550"/>
            <a:ext cx="64262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步骤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8" name="Text Box 20"/>
          <p:cNvSpPr txBox="1"/>
          <p:nvPr>
            <p:custDataLst>
              <p:tags r:id="rId11"/>
            </p:custDataLst>
          </p:nvPr>
        </p:nvSpPr>
        <p:spPr>
          <a:xfrm>
            <a:off x="1734820" y="1312863"/>
            <a:ext cx="1102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两类错误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12"/>
            </p:custDataLst>
          </p:nvPr>
        </p:nvSpPr>
        <p:spPr>
          <a:xfrm>
            <a:off x="1650365" y="6216968"/>
            <a:ext cx="2626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sym typeface="+mn-ea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sym typeface="+mn-ea"/>
              </a:rPr>
              <a:t>),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未知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13"/>
            </p:custDataLst>
          </p:nvPr>
        </p:nvSpPr>
        <p:spPr>
          <a:xfrm>
            <a:off x="1546225" y="11430"/>
            <a:ext cx="635" cy="64281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5" name="Text Box 17"/>
          <p:cNvSpPr txBox="1"/>
          <p:nvPr>
            <p:custDataLst>
              <p:tags r:id="rId14"/>
            </p:custDataLst>
          </p:nvPr>
        </p:nvSpPr>
        <p:spPr>
          <a:xfrm>
            <a:off x="1734820" y="-59372"/>
            <a:ext cx="64262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原理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81" name="Line 33"/>
          <p:cNvSpPr/>
          <p:nvPr>
            <p:custDataLst>
              <p:tags r:id="rId15"/>
            </p:custDataLst>
          </p:nvPr>
        </p:nvSpPr>
        <p:spPr>
          <a:xfrm flipV="1">
            <a:off x="1150620" y="3358198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3519805" y="-52705"/>
            <a:ext cx="16217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实际推断原理</a:t>
            </a:r>
            <a:endParaRPr lang="zh-CN" altLang="en-US">
              <a:ln>
                <a:solidFill>
                  <a:schemeClr val="tx1"/>
                </a:solidFill>
              </a:ln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3503295" y="54165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概率意义下的</a:t>
            </a:r>
            <a:r>
              <a:rPr lang="zh-CN" altLang="en-US" sz="1800" b="1" dirty="0"/>
              <a:t>反证法</a:t>
            </a:r>
            <a:endParaRPr lang="zh-CN" altLang="en-US" sz="1800" b="1" dirty="0"/>
          </a:p>
        </p:txBody>
      </p:sp>
      <p:cxnSp>
        <p:nvCxnSpPr>
          <p:cNvPr id="7" name="直接连接符 6"/>
          <p:cNvCxnSpPr/>
          <p:nvPr>
            <p:custDataLst>
              <p:tags r:id="rId18"/>
            </p:custDataLst>
          </p:nvPr>
        </p:nvCxnSpPr>
        <p:spPr>
          <a:xfrm>
            <a:off x="3395345" y="1203960"/>
            <a:ext cx="0" cy="57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9"/>
            </p:custDataLst>
          </p:nvPr>
        </p:nvCxnSpPr>
        <p:spPr>
          <a:xfrm>
            <a:off x="3424555" y="117602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20"/>
            </p:custDataLst>
          </p:nvPr>
        </p:nvCxnSpPr>
        <p:spPr>
          <a:xfrm>
            <a:off x="3077210" y="309880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21"/>
            </p:custDataLst>
          </p:nvPr>
        </p:nvCxnSpPr>
        <p:spPr>
          <a:xfrm>
            <a:off x="3077210" y="364680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22"/>
            </p:custDataLst>
          </p:nvPr>
        </p:nvCxnSpPr>
        <p:spPr>
          <a:xfrm>
            <a:off x="3107055" y="41313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3"/>
            </p:custDataLst>
          </p:nvPr>
        </p:nvSpPr>
        <p:spPr>
          <a:xfrm>
            <a:off x="3817620" y="107124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第一类错误（</a:t>
            </a:r>
            <a:r>
              <a:rPr lang="zh-CN" altLang="en-US" sz="1800" b="1" dirty="0"/>
              <a:t>弃真）</a:t>
            </a:r>
            <a:endParaRPr lang="zh-CN" altLang="en-US" sz="1800" b="1" dirty="0"/>
          </a:p>
        </p:txBody>
      </p:sp>
      <p:cxnSp>
        <p:nvCxnSpPr>
          <p:cNvPr id="27" name="直接箭头连接符 26"/>
          <p:cNvCxnSpPr/>
          <p:nvPr>
            <p:custDataLst>
              <p:tags r:id="rId24"/>
            </p:custDataLst>
          </p:nvPr>
        </p:nvCxnSpPr>
        <p:spPr>
          <a:xfrm>
            <a:off x="3422015" y="181737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3815080" y="1584960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第一类错误（取</a:t>
            </a:r>
            <a:r>
              <a:rPr lang="zh-CN" altLang="en-US" sz="1800" b="1" dirty="0"/>
              <a:t>伪）</a:t>
            </a:r>
            <a:endParaRPr lang="zh-CN" altLang="en-US" sz="1800" b="1" dirty="0"/>
          </a:p>
        </p:txBody>
      </p:sp>
      <p:sp>
        <p:nvSpPr>
          <p:cNvPr id="29" name="Line 32"/>
          <p:cNvSpPr/>
          <p:nvPr>
            <p:custDataLst>
              <p:tags r:id="rId26"/>
            </p:custDataLst>
          </p:nvPr>
        </p:nvSpPr>
        <p:spPr>
          <a:xfrm>
            <a:off x="1566228" y="238220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Text Box 18"/>
          <p:cNvSpPr txBox="1"/>
          <p:nvPr>
            <p:custDataLst>
              <p:tags r:id="rId27"/>
            </p:custDataLst>
          </p:nvPr>
        </p:nvSpPr>
        <p:spPr>
          <a:xfrm>
            <a:off x="1855470" y="2166303"/>
            <a:ext cx="133223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显著性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检验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8"/>
            </p:custDataLst>
          </p:nvPr>
        </p:nvSpPr>
        <p:spPr>
          <a:xfrm>
            <a:off x="3483610" y="2149475"/>
            <a:ext cx="252476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控制犯第一类错误的概率不超过显著性</a:t>
            </a:r>
            <a:r>
              <a:rPr lang="zh-CN" altLang="en-US" sz="1800" b="1" dirty="0"/>
              <a:t>水平</a:t>
            </a:r>
            <a:endParaRPr lang="zh-CN" altLang="en-US" sz="1800" b="1" dirty="0"/>
          </a:p>
        </p:txBody>
      </p:sp>
      <p:cxnSp>
        <p:nvCxnSpPr>
          <p:cNvPr id="32" name="直接连接符 31"/>
          <p:cNvCxnSpPr/>
          <p:nvPr>
            <p:custDataLst>
              <p:tags r:id="rId29"/>
            </p:custDataLst>
          </p:nvPr>
        </p:nvCxnSpPr>
        <p:spPr>
          <a:xfrm>
            <a:off x="3082925" y="3084195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30"/>
            </p:custDataLst>
          </p:nvPr>
        </p:nvSpPr>
        <p:spPr>
          <a:xfrm>
            <a:off x="3467100" y="287337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提出原假设和备择</a:t>
            </a:r>
            <a:r>
              <a:rPr lang="zh-CN" altLang="en-US" sz="1800" b="1" dirty="0"/>
              <a:t>假设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31"/>
            </p:custDataLst>
          </p:nvPr>
        </p:nvCxnSpPr>
        <p:spPr>
          <a:xfrm>
            <a:off x="3104515" y="46329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32"/>
            </p:custDataLst>
          </p:nvPr>
        </p:nvCxnSpPr>
        <p:spPr>
          <a:xfrm>
            <a:off x="4645025" y="5022850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1"/>
          <p:cNvSpPr txBox="1"/>
          <p:nvPr>
            <p:custDataLst>
              <p:tags r:id="rId33"/>
            </p:custDataLst>
          </p:nvPr>
        </p:nvSpPr>
        <p:spPr>
          <a:xfrm>
            <a:off x="1705610" y="5133340"/>
            <a:ext cx="2661285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),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已知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4"/>
            </p:custDataLst>
          </p:nvPr>
        </p:nvSpPr>
        <p:spPr>
          <a:xfrm>
            <a:off x="3453765" y="3465830"/>
            <a:ext cx="34277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确定检验统计量和拒绝域</a:t>
            </a:r>
            <a:r>
              <a:rPr lang="zh-CN" altLang="en-US" sz="1800" b="1" dirty="0"/>
              <a:t>形式</a:t>
            </a:r>
            <a:endParaRPr lang="zh-CN" altLang="en-US" sz="1800" b="1" dirty="0"/>
          </a:p>
        </p:txBody>
      </p:sp>
      <p:sp>
        <p:nvSpPr>
          <p:cNvPr id="40" name="文本框 39"/>
          <p:cNvSpPr txBox="1"/>
          <p:nvPr>
            <p:custDataLst>
              <p:tags r:id="rId35"/>
            </p:custDataLst>
          </p:nvPr>
        </p:nvSpPr>
        <p:spPr>
          <a:xfrm>
            <a:off x="3453765" y="3931285"/>
            <a:ext cx="29806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根据显著性水平确定</a:t>
            </a:r>
            <a:r>
              <a:rPr lang="zh-CN" altLang="en-US" sz="1800" b="1" dirty="0"/>
              <a:t>拒绝域</a:t>
            </a:r>
            <a:endParaRPr lang="zh-CN" altLang="en-US" sz="1800" b="1" dirty="0"/>
          </a:p>
        </p:txBody>
      </p:sp>
      <p:sp>
        <p:nvSpPr>
          <p:cNvPr id="41" name="文本框 40"/>
          <p:cNvSpPr txBox="1"/>
          <p:nvPr>
            <p:custDataLst>
              <p:tags r:id="rId36"/>
            </p:custDataLst>
          </p:nvPr>
        </p:nvSpPr>
        <p:spPr>
          <a:xfrm>
            <a:off x="3453765" y="4433570"/>
            <a:ext cx="29806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代入样本观测值</a:t>
            </a:r>
            <a:r>
              <a:rPr lang="zh-CN" altLang="en-US" sz="1800" b="1" dirty="0"/>
              <a:t>检验</a:t>
            </a:r>
            <a:endParaRPr lang="zh-CN" altLang="en-US" sz="1800" b="1" dirty="0"/>
          </a:p>
        </p:txBody>
      </p:sp>
      <p:cxnSp>
        <p:nvCxnSpPr>
          <p:cNvPr id="42" name="直接箭头连接符 41"/>
          <p:cNvCxnSpPr/>
          <p:nvPr>
            <p:custDataLst>
              <p:tags r:id="rId37"/>
            </p:custDataLst>
          </p:nvPr>
        </p:nvCxnSpPr>
        <p:spPr>
          <a:xfrm>
            <a:off x="4639310" y="503237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38"/>
            </p:custDataLst>
          </p:nvPr>
        </p:nvCxnSpPr>
        <p:spPr>
          <a:xfrm>
            <a:off x="4636770" y="563181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5051108" y="4879340"/>
          <a:ext cx="145161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0" imgW="1143000" imgH="292100" progId="Equation.KSEE3">
                  <p:embed/>
                </p:oleObj>
              </mc:Choice>
              <mc:Fallback>
                <p:oleObj name="" r:id="rId40" imgW="11430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051108" y="4879340"/>
                        <a:ext cx="1451610" cy="3708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5034598" y="5476875"/>
          <a:ext cx="14516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3" imgW="1143000" imgH="228600" progId="Equation.KSEE3">
                  <p:embed/>
                </p:oleObj>
              </mc:Choice>
              <mc:Fallback>
                <p:oleObj name="" r:id="rId43" imgW="114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034598" y="5476875"/>
                        <a:ext cx="1451610" cy="29083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>
            <p:custDataLst>
              <p:tags r:id="rId45"/>
            </p:custDataLst>
          </p:nvPr>
        </p:nvCxnSpPr>
        <p:spPr>
          <a:xfrm>
            <a:off x="4556760" y="6064885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46"/>
            </p:custDataLst>
          </p:nvPr>
        </p:nvCxnSpPr>
        <p:spPr>
          <a:xfrm>
            <a:off x="4551045" y="60744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47"/>
            </p:custDataLst>
          </p:nvPr>
        </p:nvCxnSpPr>
        <p:spPr>
          <a:xfrm>
            <a:off x="4548505" y="667385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4971098" y="5921375"/>
          <a:ext cx="143510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49" imgW="1130300" imgH="292100" progId="Equation.KSEE3">
                  <p:embed/>
                </p:oleObj>
              </mc:Choice>
              <mc:Fallback>
                <p:oleObj name="" r:id="rId49" imgW="11303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971098" y="5921375"/>
                        <a:ext cx="1435100" cy="3708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4986656" y="6518910"/>
          <a:ext cx="1370965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52" imgW="1079500" imgH="228600" progId="Equation.KSEE3">
                  <p:embed/>
                </p:oleObj>
              </mc:Choice>
              <mc:Fallback>
                <p:oleObj name="" r:id="rId52" imgW="1079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986656" y="6518910"/>
                        <a:ext cx="1370965" cy="29083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 flipV="1">
            <a:off x="1569720" y="1789430"/>
            <a:ext cx="3001645" cy="266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 flipV="1">
            <a:off x="1514475" y="708660"/>
            <a:ext cx="3129280" cy="47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Text Box 4"/>
          <p:cNvSpPr txBox="1"/>
          <p:nvPr>
            <p:custDataLst>
              <p:tags r:id="rId3"/>
            </p:custDataLst>
          </p:nvPr>
        </p:nvSpPr>
        <p:spPr>
          <a:xfrm>
            <a:off x="287020" y="76835"/>
            <a:ext cx="1081088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zh-CN" altLang="en-US" sz="2000" b="1" dirty="0">
                <a:latin typeface="Arial" panose="020B0604020202020204" pitchFamily="34" charset="0"/>
              </a:rPr>
              <a:t>八章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4"/>
            </p:custDataLst>
          </p:nvPr>
        </p:nvSpPr>
        <p:spPr>
          <a:xfrm>
            <a:off x="101918" y="3170873"/>
            <a:ext cx="1102360" cy="3683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假设</a:t>
            </a:r>
            <a:r>
              <a:rPr lang="zh-CN" altLang="en-US" b="1" dirty="0">
                <a:latin typeface="Arial" panose="020B0604020202020204" pitchFamily="34" charset="0"/>
              </a:rPr>
              <a:t>检验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5"/>
            </p:custDataLst>
          </p:nvPr>
        </p:nvSpPr>
        <p:spPr>
          <a:xfrm>
            <a:off x="1650365" y="1624648"/>
            <a:ext cx="2626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sym typeface="+mn-ea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sym typeface="+mn-ea"/>
              </a:rPr>
              <a:t>),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未知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6"/>
            </p:custDataLst>
          </p:nvPr>
        </p:nvSpPr>
        <p:spPr>
          <a:xfrm>
            <a:off x="1546225" y="11430"/>
            <a:ext cx="635" cy="64281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81" name="Line 33"/>
          <p:cNvSpPr/>
          <p:nvPr>
            <p:custDataLst>
              <p:tags r:id="rId7"/>
            </p:custDataLst>
          </p:nvPr>
        </p:nvSpPr>
        <p:spPr>
          <a:xfrm flipV="1">
            <a:off x="1150620" y="3358198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35" name="直接连接符 34"/>
          <p:cNvCxnSpPr/>
          <p:nvPr>
            <p:custDataLst>
              <p:tags r:id="rId8"/>
            </p:custDataLst>
          </p:nvPr>
        </p:nvCxnSpPr>
        <p:spPr>
          <a:xfrm>
            <a:off x="4645025" y="430530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1"/>
          <p:cNvSpPr txBox="1"/>
          <p:nvPr>
            <p:custDataLst>
              <p:tags r:id="rId9"/>
            </p:custDataLst>
          </p:nvPr>
        </p:nvSpPr>
        <p:spPr>
          <a:xfrm>
            <a:off x="1705610" y="541020"/>
            <a:ext cx="2661285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),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已知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2" name="直接箭头连接符 41"/>
          <p:cNvCxnSpPr/>
          <p:nvPr>
            <p:custDataLst>
              <p:tags r:id="rId10"/>
            </p:custDataLst>
          </p:nvPr>
        </p:nvCxnSpPr>
        <p:spPr>
          <a:xfrm>
            <a:off x="4639310" y="44005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1"/>
            </p:custDataLst>
          </p:nvPr>
        </p:nvCxnSpPr>
        <p:spPr>
          <a:xfrm>
            <a:off x="4636770" y="103949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033328" y="110173"/>
          <a:ext cx="177419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3" imgW="1397000" imgH="457200" progId="Equation.KSEE3">
                  <p:embed/>
                </p:oleObj>
              </mc:Choice>
              <mc:Fallback>
                <p:oleObj name="" r:id="rId13" imgW="1397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3328" y="110173"/>
                        <a:ext cx="1774190" cy="5810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041583" y="876300"/>
          <a:ext cx="301625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6" imgW="2374265" imgH="241300" progId="Equation.KSEE3">
                  <p:embed/>
                </p:oleObj>
              </mc:Choice>
              <mc:Fallback>
                <p:oleObj name="" r:id="rId16" imgW="23742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1583" y="876300"/>
                        <a:ext cx="3016250" cy="3073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>
            <p:custDataLst>
              <p:tags r:id="rId18"/>
            </p:custDataLst>
          </p:nvPr>
        </p:nvCxnSpPr>
        <p:spPr>
          <a:xfrm>
            <a:off x="4556760" y="1472565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19"/>
            </p:custDataLst>
          </p:nvPr>
        </p:nvCxnSpPr>
        <p:spPr>
          <a:xfrm>
            <a:off x="4551045" y="148209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0"/>
            </p:custDataLst>
          </p:nvPr>
        </p:nvCxnSpPr>
        <p:spPr>
          <a:xfrm>
            <a:off x="4548505" y="208153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905376" y="1320800"/>
          <a:ext cx="185356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2" imgW="1459865" imgH="304800" progId="Equation.KSEE3">
                  <p:embed/>
                </p:oleObj>
              </mc:Choice>
              <mc:Fallback>
                <p:oleObj name="" r:id="rId22" imgW="1459865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05376" y="1320800"/>
                        <a:ext cx="1853565" cy="3873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918076" y="1936115"/>
          <a:ext cx="3517265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2768600" imgH="241300" progId="Equation.KSEE3">
                  <p:embed/>
                </p:oleObj>
              </mc:Choice>
              <mc:Fallback>
                <p:oleObj name="" r:id="rId25" imgW="2768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18076" y="1936115"/>
                        <a:ext cx="3517265" cy="3073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1160" y="3781425"/>
            <a:ext cx="12896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10000" y="3439160"/>
            <a:ext cx="28924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92150" y="502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9225" y="1068388"/>
          <a:ext cx="793115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4457700" imgH="457200" progId="Equation.KSEE3">
                  <p:embed/>
                </p:oleObj>
              </mc:Choice>
              <mc:Fallback>
                <p:oleObj name="" r:id="rId4" imgW="4457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225" y="1068388"/>
                        <a:ext cx="793115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837690" y="514985"/>
            <a:ext cx="456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利用独立性和加法公式计算条件</a:t>
            </a:r>
            <a:r>
              <a:rPr lang="zh-CN" altLang="en-US" sz="2000" b="1">
                <a:solidFill>
                  <a:srgbClr val="FF0000"/>
                </a:solidFill>
              </a:rPr>
              <a:t>概率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5541010" y="14890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92150" y="28702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43230" y="3436303"/>
          <a:ext cx="734314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4127500" imgH="457200" progId="Equation.KSEE3">
                  <p:embed/>
                </p:oleObj>
              </mc:Choice>
              <mc:Fallback>
                <p:oleObj name="" r:id="rId10" imgW="4127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230" y="3436303"/>
                        <a:ext cx="734314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1837690" y="28829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考察古典概型和条件</a:t>
            </a:r>
            <a:r>
              <a:rPr lang="zh-CN" altLang="en-US" sz="2000" b="1">
                <a:solidFill>
                  <a:srgbClr val="FF0000"/>
                </a:solidFill>
              </a:rPr>
              <a:t>概率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886075" y="38569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4690" y="2992755"/>
            <a:ext cx="451485" cy="3987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1165860" y="4411345"/>
            <a:ext cx="451485" cy="3987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1865" y="4801870"/>
          <a:ext cx="297116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5" imgW="3328035" imgH="546100" progId="Equation.KSEE3">
                  <p:embed/>
                </p:oleObj>
              </mc:Choice>
              <mc:Fallback>
                <p:oleObj name="" r:id="rId15" imgW="3328035" imgH="546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1865" y="4801870"/>
                        <a:ext cx="2971165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84150" y="300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6898" y="664528"/>
          <a:ext cx="826325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4597400" imgH="482600" progId="Equation.KSEE3">
                  <p:embed/>
                </p:oleObj>
              </mc:Choice>
              <mc:Fallback>
                <p:oleObj name="" r:id="rId3" imgW="4597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898" y="664528"/>
                        <a:ext cx="8263255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56310" y="1626235"/>
          <a:ext cx="75774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6" imgW="3213100" imgH="304800" progId="Equation.KSEE3">
                  <p:embed/>
                </p:oleObj>
              </mc:Choice>
              <mc:Fallback>
                <p:oleObj name="" r:id="rId6" imgW="3213100" imgH="304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6310" y="1626235"/>
                        <a:ext cx="757745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792095" y="11245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311150" y="25800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57008" y="2728913"/>
          <a:ext cx="6757035" cy="129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3759200" imgH="723900" progId="Equation.KSEE3">
                  <p:embed/>
                </p:oleObj>
              </mc:Choice>
              <mc:Fallback>
                <p:oleObj name="" r:id="rId11" imgW="37592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57008" y="2728913"/>
                        <a:ext cx="6757035" cy="129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78205" y="4258310"/>
          <a:ext cx="7936865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3873500" imgH="431800" progId="Equation.KSEE3">
                  <p:embed/>
                </p:oleObj>
              </mc:Choice>
              <mc:Fallback>
                <p:oleObj name="" r:id="rId14" imgW="38735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8205" y="4258310"/>
                        <a:ext cx="7936865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3127375" y="36334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905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94398" y="63500"/>
          <a:ext cx="7525385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584700" imgH="711200" progId="Equation.KSEE3">
                  <p:embed/>
                </p:oleObj>
              </mc:Choice>
              <mc:Fallback>
                <p:oleObj name="" r:id="rId3" imgW="4584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398" y="63500"/>
                        <a:ext cx="7525385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04025" y="620395"/>
          <a:ext cx="111379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850900" imgH="266700" progId="Equation.KSEE3">
                  <p:embed/>
                </p:oleObj>
              </mc:Choice>
              <mc:Fallback>
                <p:oleObj name="" r:id="rId6" imgW="8509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4025" y="620395"/>
                        <a:ext cx="111379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28905" y="13931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95705" y="1482090"/>
          <a:ext cx="6915150" cy="126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3848100" imgH="711200" progId="Equation.KSEE3">
                  <p:embed/>
                </p:oleObj>
              </mc:Choice>
              <mc:Fallback>
                <p:oleObj name="" r:id="rId10" imgW="38481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5705" y="1482090"/>
                        <a:ext cx="6915150" cy="126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055870" y="2384425"/>
          <a:ext cx="415290" cy="23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316865" imgH="177165" progId="Equation.KSEE3">
                  <p:embed/>
                </p:oleObj>
              </mc:Choice>
              <mc:Fallback>
                <p:oleObj name="" r:id="rId13" imgW="3168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5870" y="2384425"/>
                        <a:ext cx="415290" cy="23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184150" y="30988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919480" y="3391218"/>
          <a:ext cx="757809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4216400" imgH="482600" progId="Equation.KSEE3">
                  <p:embed/>
                </p:oleObj>
              </mc:Choice>
              <mc:Fallback>
                <p:oleObj name="" r:id="rId17" imgW="4216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9480" y="3391218"/>
                        <a:ext cx="7578090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960755" y="437769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995045" y="492125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981075" y="550926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953135" y="6155055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8089265" y="38519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4" grpId="0"/>
      <p:bldP spid="25" grpId="0"/>
      <p:bldP spid="17" grpId="0"/>
      <p:bldP spid="2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2395" y="133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Rectangle 4"/>
          <p:cNvSpPr/>
          <p:nvPr>
            <p:custDataLst>
              <p:tags r:id="rId2"/>
            </p:custDataLst>
          </p:nvPr>
        </p:nvSpPr>
        <p:spPr>
          <a:xfrm>
            <a:off x="150813" y="520700"/>
            <a:ext cx="8815387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一种元件，要求其平均寿命不小于</a:t>
            </a:r>
            <a:r>
              <a:rPr lang="en-US" altLang="zh-CN" sz="2400" b="1" dirty="0">
                <a:latin typeface="Times New Roman" panose="02020603050405020304" pitchFamily="18" charset="0"/>
              </a:rPr>
              <a:t>1000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，现在从一批这种元件中随机抽取</a:t>
            </a:r>
            <a:r>
              <a:rPr lang="en-US" altLang="zh-CN" sz="2400" b="1" dirty="0">
                <a:latin typeface="Times New Roman" panose="02020603050405020304" pitchFamily="18" charset="0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</a:rPr>
              <a:t>件，测得平均寿命为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950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，已知这种元件寿命服从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=100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的正态分布，试在显著性水平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= 0.05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的条件下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确定这批元件是否合格．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0.025</a:t>
            </a:r>
            <a:r>
              <a:rPr lang="en-US" altLang="zh-CN" sz="2400" b="1" dirty="0">
                <a:latin typeface="Times New Roman" panose="02020603050405020304" pitchFamily="18" charset="0"/>
              </a:rPr>
              <a:t>=1.96,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0.05</a:t>
            </a:r>
            <a:r>
              <a:rPr lang="en-US" altLang="zh-CN" sz="2400" b="1" dirty="0">
                <a:latin typeface="Times New Roman" panose="02020603050405020304" pitchFamily="18" charset="0"/>
              </a:rPr>
              <a:t>=1.645)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5"/>
          <p:cNvGraphicFramePr/>
          <p:nvPr>
            <p:custDataLst>
              <p:tags r:id="rId3"/>
            </p:custDataLst>
          </p:nvPr>
        </p:nvGraphicFramePr>
        <p:xfrm>
          <a:off x="568960" y="1596390"/>
          <a:ext cx="266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266065" imgH="215900" progId="Equation.DSMT4">
                  <p:embed/>
                </p:oleObj>
              </mc:Choice>
              <mc:Fallback>
                <p:oleObj name="" r:id="rId4" imgW="266065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" y="1596390"/>
                        <a:ext cx="266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/>
          <p:nvPr>
            <p:custDataLst>
              <p:tags r:id="rId6"/>
            </p:custDataLst>
          </p:nvPr>
        </p:nvGraphicFramePr>
        <p:xfrm>
          <a:off x="5888990" y="158369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54000" imgH="228600" progId="Equation.DSMT4">
                  <p:embed/>
                </p:oleObj>
              </mc:Choice>
              <mc:Fallback>
                <p:oleObj name="" r:id="rId7" imgW="2540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8990" y="1583690"/>
                        <a:ext cx="2540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0170" y="825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00FF"/>
                </a:solidFill>
              </a:rPr>
              <a:t>例</a:t>
            </a:r>
            <a:r>
              <a:rPr lang="en-US" altLang="zh-CN" sz="2000" b="1">
                <a:solidFill>
                  <a:srgbClr val="0000FF"/>
                </a:solidFill>
              </a:rPr>
              <a:t>13141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51815" y="1662430"/>
            <a:ext cx="792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求μ的置信水平为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的置信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区间；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07060" y="2307590"/>
            <a:ext cx="792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检验假设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≤0.1</a:t>
            </a:r>
            <a:r>
              <a:rPr lang="en-US" altLang="zh-CN" sz="2400" b="1"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显著性水平α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=0.05).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34925" y="621030"/>
          <a:ext cx="9204960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4" imgW="5130800" imgH="482600" progId="Equation.KSEE3">
                  <p:embed/>
                </p:oleObj>
              </mc:Choice>
              <mc:Fallback>
                <p:oleObj name="" r:id="rId4" imgW="5130800" imgH="482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4925" y="621030"/>
                        <a:ext cx="9204960" cy="85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3635" y="3187700"/>
          <a:ext cx="661098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6" imgW="3556000" imgH="482600" progId="Equation.KSEE3">
                  <p:embed/>
                </p:oleObj>
              </mc:Choice>
              <mc:Fallback>
                <p:oleObj name="" r:id="rId6" imgW="3556000" imgH="482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635" y="3187700"/>
                        <a:ext cx="661098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5905" y="48736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735" y="5467350"/>
            <a:ext cx="8207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某医院用某种新药医治流感，对病人进行试验，其中</a:t>
            </a:r>
            <a:r>
              <a:rPr lang="en-US" altLang="zh-CN" sz="2000" b="1"/>
              <a:t>3/4</a:t>
            </a:r>
            <a:r>
              <a:rPr lang="zh-CN" altLang="en-US" sz="2000" b="1"/>
              <a:t>的人服用此药，</a:t>
            </a:r>
            <a:r>
              <a:rPr lang="en-US" altLang="zh-CN" sz="2000" b="1"/>
              <a:t>1/4</a:t>
            </a:r>
            <a:r>
              <a:rPr lang="zh-CN" altLang="en-US" sz="2000" b="1"/>
              <a:t>的病人不服用此药，</a:t>
            </a:r>
            <a:r>
              <a:rPr lang="en-US" altLang="zh-CN" sz="2000" b="1"/>
              <a:t>5</a:t>
            </a:r>
            <a:r>
              <a:rPr lang="zh-CN" altLang="en-US" sz="2000" b="1"/>
              <a:t>天后有</a:t>
            </a:r>
            <a:r>
              <a:rPr lang="en-US" altLang="zh-CN" sz="2000" b="1"/>
              <a:t>70%</a:t>
            </a:r>
            <a:r>
              <a:rPr lang="zh-CN" altLang="en-US" sz="2000" b="1"/>
              <a:t>的病人痊愈。已知不服药的病人</a:t>
            </a:r>
            <a:r>
              <a:rPr lang="en-US" altLang="zh-CN" sz="2000" b="1"/>
              <a:t>5</a:t>
            </a:r>
            <a:r>
              <a:rPr lang="zh-CN" altLang="en-US" sz="2000" b="1"/>
              <a:t>天后有</a:t>
            </a:r>
            <a:r>
              <a:rPr lang="en-US" altLang="zh-CN" sz="2000" b="1"/>
              <a:t>10%</a:t>
            </a:r>
            <a:r>
              <a:rPr lang="zh-CN" altLang="en-US" sz="2000" b="1"/>
              <a:t>可以自愈。</a:t>
            </a:r>
            <a:r>
              <a:rPr lang="en-US" altLang="zh-CN" sz="2000" b="1"/>
              <a:t>(1)</a:t>
            </a:r>
            <a:r>
              <a:rPr lang="zh-CN" altLang="en-US" sz="2000" b="1"/>
              <a:t>求该药的治愈率；</a:t>
            </a:r>
            <a:r>
              <a:rPr lang="en-US" altLang="zh-CN" sz="2000" b="1"/>
              <a:t>(2)</a:t>
            </a:r>
            <a:r>
              <a:rPr lang="zh-CN" altLang="en-US" sz="2000" b="1"/>
              <a:t>若某病人</a:t>
            </a:r>
            <a:r>
              <a:rPr lang="en-US" altLang="zh-CN" sz="2000" b="1"/>
              <a:t>5</a:t>
            </a:r>
            <a:r>
              <a:rPr lang="zh-CN" altLang="en-US" sz="2000" b="1"/>
              <a:t>天后痊愈，求他是服此药而痊愈的</a:t>
            </a:r>
            <a:r>
              <a:rPr lang="zh-CN" altLang="en-US" sz="2000" b="1"/>
              <a:t>概率。</a:t>
            </a:r>
            <a:endParaRPr lang="zh-CN" altLang="en-US" sz="2000" b="1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1150" y="121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980" y="715010"/>
            <a:ext cx="82073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有两箱同种零件，在第一箱内装</a:t>
            </a:r>
            <a:r>
              <a:rPr lang="en-US" altLang="zh-CN" sz="2000" b="1"/>
              <a:t>10</a:t>
            </a:r>
            <a:r>
              <a:rPr lang="zh-CN" altLang="en-US" sz="2000" b="1"/>
              <a:t>件，其中有</a:t>
            </a:r>
            <a:r>
              <a:rPr lang="en-US" altLang="zh-CN" sz="2000" b="1"/>
              <a:t>9</a:t>
            </a:r>
            <a:r>
              <a:rPr lang="zh-CN" altLang="en-US" sz="2000" b="1"/>
              <a:t>件是一等品；在第二箱内装</a:t>
            </a:r>
            <a:r>
              <a:rPr lang="en-US" altLang="zh-CN" sz="2000" b="1"/>
              <a:t>15</a:t>
            </a:r>
            <a:r>
              <a:rPr lang="zh-CN" altLang="en-US" sz="2000" b="1"/>
              <a:t>件，其中有</a:t>
            </a:r>
            <a:r>
              <a:rPr lang="en-US" altLang="zh-CN" sz="2000" b="1"/>
              <a:t>7</a:t>
            </a:r>
            <a:r>
              <a:rPr lang="zh-CN" altLang="en-US" sz="2000" b="1"/>
              <a:t>件是一等品。现从两箱中随机地取出一箱，然后从该箱中取两次零件，每次随机地取出一个零件，取出的零件均不放回。求</a:t>
            </a:r>
            <a:r>
              <a:rPr lang="en-US" altLang="zh-CN" sz="2000" b="1"/>
              <a:t>(1)</a:t>
            </a:r>
            <a:r>
              <a:rPr lang="zh-CN" altLang="en-US" sz="2000" b="1"/>
              <a:t>第一次取出的零件是一等品的概率；</a:t>
            </a:r>
            <a:r>
              <a:rPr lang="en-US" altLang="zh-CN" sz="2000" b="1"/>
              <a:t>(2)</a:t>
            </a:r>
            <a:r>
              <a:rPr lang="zh-CN" altLang="en-US" sz="2000" b="1"/>
              <a:t>在第一次取出的零件是一等品的条件下，第二次取出的零件是</a:t>
            </a:r>
            <a:r>
              <a:rPr lang="zh-CN" altLang="en-US" sz="2000" b="1"/>
              <a:t>一等品的</a:t>
            </a:r>
            <a:r>
              <a:rPr lang="zh-CN" altLang="en-US" sz="2000" b="1"/>
              <a:t>概率。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3717290" y="640905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0.9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25185" y="639254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27/28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077913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第二章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077" name="Text Box 5"/>
          <p:cNvSpPr txBox="1"/>
          <p:nvPr>
            <p:custDataLst>
              <p:tags r:id="rId2"/>
            </p:custDataLst>
          </p:nvPr>
        </p:nvSpPr>
        <p:spPr>
          <a:xfrm>
            <a:off x="34925" y="908050"/>
            <a:ext cx="1152525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随机变量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0" name="Line 8"/>
          <p:cNvSpPr/>
          <p:nvPr>
            <p:custDataLst>
              <p:tags r:id="rId3"/>
            </p:custDataLst>
          </p:nvPr>
        </p:nvSpPr>
        <p:spPr>
          <a:xfrm>
            <a:off x="2411413" y="1700213"/>
            <a:ext cx="865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1" name="Text Box 9"/>
          <p:cNvSpPr txBox="1"/>
          <p:nvPr>
            <p:custDataLst>
              <p:tags r:id="rId4"/>
            </p:custDataLst>
          </p:nvPr>
        </p:nvSpPr>
        <p:spPr>
          <a:xfrm>
            <a:off x="1692275" y="1484313"/>
            <a:ext cx="719138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 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2" name="Text Box 10"/>
          <p:cNvSpPr txBox="1"/>
          <p:nvPr>
            <p:custDataLst>
              <p:tags r:id="rId5"/>
            </p:custDataLst>
          </p:nvPr>
        </p:nvSpPr>
        <p:spPr>
          <a:xfrm>
            <a:off x="1692275" y="908050"/>
            <a:ext cx="151130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事件的表示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3" name="Text Box 11"/>
          <p:cNvSpPr txBox="1"/>
          <p:nvPr>
            <p:custDataLst>
              <p:tags r:id="rId6"/>
            </p:custDataLst>
          </p:nvPr>
        </p:nvSpPr>
        <p:spPr>
          <a:xfrm>
            <a:off x="1692275" y="333375"/>
            <a:ext cx="71913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 义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4" name="Line 12"/>
          <p:cNvSpPr/>
          <p:nvPr>
            <p:custDataLst>
              <p:tags r:id="rId7"/>
            </p:custDataLst>
          </p:nvPr>
        </p:nvSpPr>
        <p:spPr>
          <a:xfrm>
            <a:off x="1403350" y="5492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5" name="Line 13"/>
          <p:cNvSpPr/>
          <p:nvPr>
            <p:custDataLst>
              <p:tags r:id="rId8"/>
            </p:custDataLst>
          </p:nvPr>
        </p:nvSpPr>
        <p:spPr>
          <a:xfrm>
            <a:off x="1403350" y="11255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6" name="Line 14"/>
          <p:cNvSpPr/>
          <p:nvPr>
            <p:custDataLst>
              <p:tags r:id="rId9"/>
            </p:custDataLst>
          </p:nvPr>
        </p:nvSpPr>
        <p:spPr>
          <a:xfrm>
            <a:off x="1403350" y="17002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7" name="Line 15"/>
          <p:cNvSpPr/>
          <p:nvPr>
            <p:custDataLst>
              <p:tags r:id="rId10"/>
            </p:custDataLst>
          </p:nvPr>
        </p:nvSpPr>
        <p:spPr>
          <a:xfrm>
            <a:off x="1403350" y="549275"/>
            <a:ext cx="0" cy="180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8" name="Line 16"/>
          <p:cNvSpPr/>
          <p:nvPr>
            <p:custDataLst>
              <p:tags r:id="rId11"/>
            </p:custDataLst>
          </p:nvPr>
        </p:nvSpPr>
        <p:spPr>
          <a:xfrm>
            <a:off x="1187450" y="1125538"/>
            <a:ext cx="23971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9" name="Text Box 17"/>
          <p:cNvSpPr txBox="1"/>
          <p:nvPr>
            <p:custDataLst>
              <p:tags r:id="rId12"/>
            </p:custDataLst>
          </p:nvPr>
        </p:nvSpPr>
        <p:spPr>
          <a:xfrm>
            <a:off x="3292475" y="1477963"/>
            <a:ext cx="19272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离散型、连续型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0" name="Text Box 18"/>
          <p:cNvSpPr txBox="1"/>
          <p:nvPr>
            <p:custDataLst>
              <p:tags r:id="rId13"/>
            </p:custDataLst>
          </p:nvPr>
        </p:nvSpPr>
        <p:spPr>
          <a:xfrm>
            <a:off x="42863" y="3644900"/>
            <a:ext cx="1865312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随机变量的分布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1" name="Text Box 19"/>
          <p:cNvSpPr txBox="1"/>
          <p:nvPr>
            <p:custDataLst>
              <p:tags r:id="rId14"/>
            </p:custDataLst>
          </p:nvPr>
        </p:nvSpPr>
        <p:spPr>
          <a:xfrm>
            <a:off x="1692275" y="2133600"/>
            <a:ext cx="12763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分布函数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2" name="Line 20"/>
          <p:cNvSpPr/>
          <p:nvPr>
            <p:custDataLst>
              <p:tags r:id="rId15"/>
            </p:custDataLst>
          </p:nvPr>
        </p:nvSpPr>
        <p:spPr>
          <a:xfrm>
            <a:off x="2987675" y="2349500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3" name="Text Box 21"/>
          <p:cNvSpPr txBox="1"/>
          <p:nvPr>
            <p:custDataLst>
              <p:tags r:id="rId16"/>
            </p:custDataLst>
          </p:nvPr>
        </p:nvSpPr>
        <p:spPr>
          <a:xfrm>
            <a:off x="3375025" y="2133600"/>
            <a:ext cx="494188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定义、定义域、值域、四个性质、求事件概率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4" name="Line 22"/>
          <p:cNvSpPr/>
          <p:nvPr>
            <p:custDataLst>
              <p:tags r:id="rId17"/>
            </p:custDataLst>
          </p:nvPr>
        </p:nvSpPr>
        <p:spPr>
          <a:xfrm>
            <a:off x="1403350" y="23495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5" name="Text Box 23"/>
          <p:cNvSpPr txBox="1"/>
          <p:nvPr>
            <p:custDataLst>
              <p:tags r:id="rId18"/>
            </p:custDataLst>
          </p:nvPr>
        </p:nvSpPr>
        <p:spPr>
          <a:xfrm>
            <a:off x="2179638" y="4292600"/>
            <a:ext cx="947737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连续 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6" name="Text Box 24"/>
          <p:cNvSpPr txBox="1"/>
          <p:nvPr>
            <p:custDataLst>
              <p:tags r:id="rId19"/>
            </p:custDataLst>
          </p:nvPr>
        </p:nvSpPr>
        <p:spPr>
          <a:xfrm>
            <a:off x="2195513" y="3127375"/>
            <a:ext cx="9366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7" name="Line 25"/>
          <p:cNvSpPr/>
          <p:nvPr>
            <p:custDataLst>
              <p:tags r:id="rId20"/>
            </p:custDataLst>
          </p:nvPr>
        </p:nvSpPr>
        <p:spPr>
          <a:xfrm>
            <a:off x="3348038" y="299720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00" name="Text Box 28"/>
          <p:cNvSpPr txBox="1"/>
          <p:nvPr>
            <p:custDataLst>
              <p:tags r:id="rId21"/>
            </p:custDataLst>
          </p:nvPr>
        </p:nvSpPr>
        <p:spPr>
          <a:xfrm>
            <a:off x="3708400" y="2781300"/>
            <a:ext cx="46799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分布律及其性质、分布律与分布函数的关系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1" name="Text Box 29"/>
          <p:cNvSpPr txBox="1"/>
          <p:nvPr>
            <p:custDataLst>
              <p:tags r:id="rId22"/>
            </p:custDataLst>
          </p:nvPr>
        </p:nvSpPr>
        <p:spPr>
          <a:xfrm>
            <a:off x="3708400" y="4060825"/>
            <a:ext cx="46799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密度函数及其性质、密度与分布函数的关系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2" name="Text Box 30"/>
          <p:cNvSpPr txBox="1"/>
          <p:nvPr>
            <p:custDataLst>
              <p:tags r:id="rId23"/>
            </p:custDataLst>
          </p:nvPr>
        </p:nvSpPr>
        <p:spPr>
          <a:xfrm>
            <a:off x="2195513" y="5805488"/>
            <a:ext cx="2265362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随机变量函数的分布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03" name="Line 31"/>
          <p:cNvSpPr/>
          <p:nvPr>
            <p:custDataLst>
              <p:tags r:id="rId24"/>
            </p:custDataLst>
          </p:nvPr>
        </p:nvSpPr>
        <p:spPr>
          <a:xfrm>
            <a:off x="3348038" y="364490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04" name="Text Box 32"/>
          <p:cNvSpPr txBox="1"/>
          <p:nvPr>
            <p:custDataLst>
              <p:tags r:id="rId25"/>
            </p:custDataLst>
          </p:nvPr>
        </p:nvSpPr>
        <p:spPr>
          <a:xfrm>
            <a:off x="3708400" y="3429000"/>
            <a:ext cx="48958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特殊分布：两点、二项、泊松、几何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6" name="Line 34"/>
          <p:cNvSpPr/>
          <p:nvPr>
            <p:custDataLst>
              <p:tags r:id="rId26"/>
            </p:custDataLst>
          </p:nvPr>
        </p:nvSpPr>
        <p:spPr>
          <a:xfrm flipH="1">
            <a:off x="6156325" y="1933575"/>
            <a:ext cx="398463" cy="288925"/>
          </a:xfrm>
          <a:prstGeom prst="line">
            <a:avLst/>
          </a:prstGeom>
          <a:ln w="9525" cap="flat" cmpd="sng">
            <a:solidFill>
              <a:srgbClr val="993366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107" name="Object 35"/>
          <p:cNvGraphicFramePr/>
          <p:nvPr>
            <p:custDataLst>
              <p:tags r:id="rId27"/>
            </p:custDataLst>
          </p:nvPr>
        </p:nvGraphicFramePr>
        <p:xfrm>
          <a:off x="6010434" y="1609408"/>
          <a:ext cx="230060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8" imgW="1384300" imgH="215900" progId="Equation.DSMT4">
                  <p:embed/>
                </p:oleObj>
              </mc:Choice>
              <mc:Fallback>
                <p:oleObj name="" r:id="rId28" imgW="1384300" imgH="2159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10434" y="1609408"/>
                        <a:ext cx="2300605" cy="3238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Line 36"/>
          <p:cNvSpPr/>
          <p:nvPr>
            <p:custDataLst>
              <p:tags r:id="rId30"/>
            </p:custDataLst>
          </p:nvPr>
        </p:nvSpPr>
        <p:spPr>
          <a:xfrm>
            <a:off x="3348038" y="29972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09" name="Line 37"/>
          <p:cNvSpPr/>
          <p:nvPr>
            <p:custDataLst>
              <p:tags r:id="rId31"/>
            </p:custDataLst>
          </p:nvPr>
        </p:nvSpPr>
        <p:spPr>
          <a:xfrm>
            <a:off x="3132138" y="32845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0" name="Line 38"/>
          <p:cNvSpPr/>
          <p:nvPr>
            <p:custDataLst>
              <p:tags r:id="rId32"/>
            </p:custDataLst>
          </p:nvPr>
        </p:nvSpPr>
        <p:spPr>
          <a:xfrm>
            <a:off x="3348038" y="42211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11" name="Line 39"/>
          <p:cNvSpPr/>
          <p:nvPr>
            <p:custDataLst>
              <p:tags r:id="rId33"/>
            </p:custDataLst>
          </p:nvPr>
        </p:nvSpPr>
        <p:spPr>
          <a:xfrm>
            <a:off x="3348038" y="48688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12" name="Line 40"/>
          <p:cNvSpPr/>
          <p:nvPr>
            <p:custDataLst>
              <p:tags r:id="rId34"/>
            </p:custDataLst>
          </p:nvPr>
        </p:nvSpPr>
        <p:spPr>
          <a:xfrm>
            <a:off x="3348038" y="4221163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3" name="Line 41"/>
          <p:cNvSpPr/>
          <p:nvPr>
            <p:custDataLst>
              <p:tags r:id="rId35"/>
            </p:custDataLst>
          </p:nvPr>
        </p:nvSpPr>
        <p:spPr>
          <a:xfrm>
            <a:off x="3132138" y="45085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4" name="Text Box 42"/>
          <p:cNvSpPr txBox="1"/>
          <p:nvPr>
            <p:custDataLst>
              <p:tags r:id="rId36"/>
            </p:custDataLst>
          </p:nvPr>
        </p:nvSpPr>
        <p:spPr>
          <a:xfrm>
            <a:off x="3708400" y="4652963"/>
            <a:ext cx="48958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特殊分布：均匀、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标准正态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一般正态</a:t>
            </a:r>
            <a:r>
              <a:rPr lang="zh-CN" altLang="en-US" b="1" dirty="0">
                <a:latin typeface="Arial" panose="020B0604020202020204" pitchFamily="34" charset="0"/>
              </a:rPr>
              <a:t>、指数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86" name="WordArt 44"/>
          <p:cNvSpPr>
            <a:spLocks noTextEdit="1"/>
          </p:cNvSpPr>
          <p:nvPr>
            <p:custDataLst>
              <p:tags r:id="rId37"/>
            </p:custDataLst>
          </p:nvPr>
        </p:nvSpPr>
        <p:spPr>
          <a:xfrm>
            <a:off x="7740650" y="188913"/>
            <a:ext cx="506413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08"/>
              </a:avLst>
            </a:prstTxWarp>
            <a:normAutofit/>
          </a:bodyPr>
          <a:p>
            <a:pPr algn="ctr" eaLnBrk="0" hangingPunct="0"/>
            <a:r>
              <a:rPr lang="zh-CN" altLang="en-US" sz="3600">
                <a:ln w="9525" cap="flat" cmpd="sng">
                  <a:solidFill>
                    <a:srgbClr val="993300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FF00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背</a:t>
            </a:r>
            <a:endParaRPr lang="zh-CN" altLang="en-US" sz="3600">
              <a:ln w="9525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FF0000"/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17" name="AutoShape 45"/>
          <p:cNvCxnSpPr>
            <a:stCxn id="2086" idx="3"/>
            <a:endCxn id="3119" idx="3"/>
          </p:cNvCxnSpPr>
          <p:nvPr>
            <p:custDataLst>
              <p:tags r:id="rId38"/>
            </p:custDataLst>
          </p:nvPr>
        </p:nvCxnSpPr>
        <p:spPr>
          <a:xfrm>
            <a:off x="8247063" y="674688"/>
            <a:ext cx="441325" cy="2935287"/>
          </a:xfrm>
          <a:prstGeom prst="curvedConnector3">
            <a:avLst>
              <a:gd name="adj1" fmla="val 148560"/>
            </a:avLst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118" name="AutoShape 46"/>
          <p:cNvCxnSpPr>
            <a:stCxn id="2086" idx="3"/>
            <a:endCxn id="3114" idx="3"/>
          </p:cNvCxnSpPr>
          <p:nvPr>
            <p:custDataLst>
              <p:tags r:id="rId39"/>
            </p:custDataLst>
          </p:nvPr>
        </p:nvCxnSpPr>
        <p:spPr>
          <a:xfrm>
            <a:off x="8247063" y="674688"/>
            <a:ext cx="357187" cy="4167187"/>
          </a:xfrm>
          <a:prstGeom prst="curvedConnector3">
            <a:avLst>
              <a:gd name="adj1" fmla="val 164000"/>
            </a:avLst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119" name="Rectangle 47"/>
          <p:cNvSpPr/>
          <p:nvPr>
            <p:custDataLst>
              <p:tags r:id="rId40"/>
            </p:custDataLst>
          </p:nvPr>
        </p:nvSpPr>
        <p:spPr>
          <a:xfrm>
            <a:off x="3708400" y="3429000"/>
            <a:ext cx="4967288" cy="3603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20" name="Rectangle 48"/>
          <p:cNvSpPr/>
          <p:nvPr>
            <p:custDataLst>
              <p:tags r:id="rId41"/>
            </p:custDataLst>
          </p:nvPr>
        </p:nvSpPr>
        <p:spPr>
          <a:xfrm>
            <a:off x="3708400" y="4652963"/>
            <a:ext cx="4824413" cy="3603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21" name="Line 49"/>
          <p:cNvSpPr/>
          <p:nvPr>
            <p:custDataLst>
              <p:tags r:id="rId42"/>
            </p:custDataLst>
          </p:nvPr>
        </p:nvSpPr>
        <p:spPr>
          <a:xfrm>
            <a:off x="2051050" y="3284538"/>
            <a:ext cx="0" cy="273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2" name="Line 50"/>
          <p:cNvSpPr/>
          <p:nvPr>
            <p:custDataLst>
              <p:tags r:id="rId43"/>
            </p:custDataLst>
          </p:nvPr>
        </p:nvSpPr>
        <p:spPr>
          <a:xfrm>
            <a:off x="1908175" y="3860800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3" name="Line 51"/>
          <p:cNvSpPr/>
          <p:nvPr>
            <p:custDataLst>
              <p:tags r:id="rId44"/>
            </p:custDataLst>
          </p:nvPr>
        </p:nvSpPr>
        <p:spPr>
          <a:xfrm>
            <a:off x="2051050" y="3284538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4" name="Line 52"/>
          <p:cNvSpPr/>
          <p:nvPr>
            <p:custDataLst>
              <p:tags r:id="rId45"/>
            </p:custDataLst>
          </p:nvPr>
        </p:nvSpPr>
        <p:spPr>
          <a:xfrm>
            <a:off x="2051050" y="4508500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5" name="Line 53"/>
          <p:cNvSpPr/>
          <p:nvPr>
            <p:custDataLst>
              <p:tags r:id="rId46"/>
            </p:custDataLst>
          </p:nvPr>
        </p:nvSpPr>
        <p:spPr>
          <a:xfrm>
            <a:off x="2049463" y="6021388"/>
            <a:ext cx="146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6" name="Line 54"/>
          <p:cNvSpPr/>
          <p:nvPr>
            <p:custDataLst>
              <p:tags r:id="rId47"/>
            </p:custDataLst>
          </p:nvPr>
        </p:nvSpPr>
        <p:spPr>
          <a:xfrm flipV="1">
            <a:off x="5364163" y="4941888"/>
            <a:ext cx="717550" cy="2873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27" name="Line 55"/>
          <p:cNvSpPr/>
          <p:nvPr>
            <p:custDataLst>
              <p:tags r:id="rId48"/>
            </p:custDataLst>
          </p:nvPr>
        </p:nvSpPr>
        <p:spPr>
          <a:xfrm flipH="1" flipV="1">
            <a:off x="7308850" y="5013325"/>
            <a:ext cx="558800" cy="2159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129" name="Object 57"/>
          <p:cNvGraphicFramePr/>
          <p:nvPr>
            <p:custDataLst>
              <p:tags r:id="rId49"/>
            </p:custDataLst>
          </p:nvPr>
        </p:nvGraphicFramePr>
        <p:xfrm>
          <a:off x="2484438" y="5229225"/>
          <a:ext cx="4768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0" imgW="2562225" imgH="215900" progId="Equation.DSMT4">
                  <p:embed/>
                </p:oleObj>
              </mc:Choice>
              <mc:Fallback>
                <p:oleObj name="" r:id="rId50" imgW="2562225" imgH="215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484438" y="5229225"/>
                        <a:ext cx="4768850" cy="3619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0" name="Object 58"/>
          <p:cNvGraphicFramePr/>
          <p:nvPr>
            <p:custDataLst>
              <p:tags r:id="rId52"/>
            </p:custDataLst>
          </p:nvPr>
        </p:nvGraphicFramePr>
        <p:xfrm>
          <a:off x="7380288" y="5229225"/>
          <a:ext cx="9572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3" imgW="494665" imgH="203200" progId="Equation.DSMT4">
                  <p:embed/>
                </p:oleObj>
              </mc:Choice>
              <mc:Fallback>
                <p:oleObj name="" r:id="rId53" imgW="4946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380288" y="5229225"/>
                        <a:ext cx="957262" cy="3540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1" name="Text Box 59"/>
          <p:cNvSpPr txBox="1"/>
          <p:nvPr>
            <p:custDataLst>
              <p:tags r:id="rId55"/>
            </p:custDataLst>
          </p:nvPr>
        </p:nvSpPr>
        <p:spPr>
          <a:xfrm>
            <a:off x="5076825" y="6237288"/>
            <a:ext cx="935038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连续型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32" name="Text Box 60"/>
          <p:cNvSpPr txBox="1"/>
          <p:nvPr>
            <p:custDataLst>
              <p:tags r:id="rId56"/>
            </p:custDataLst>
          </p:nvPr>
        </p:nvSpPr>
        <p:spPr>
          <a:xfrm>
            <a:off x="5076825" y="5661025"/>
            <a:ext cx="93503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34" name="Line 62"/>
          <p:cNvSpPr/>
          <p:nvPr>
            <p:custDataLst>
              <p:tags r:id="rId57"/>
            </p:custDataLst>
          </p:nvPr>
        </p:nvSpPr>
        <p:spPr>
          <a:xfrm>
            <a:off x="4716463" y="5805488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5" name="Line 63"/>
          <p:cNvSpPr/>
          <p:nvPr>
            <p:custDataLst>
              <p:tags r:id="rId58"/>
            </p:custDataLst>
          </p:nvPr>
        </p:nvSpPr>
        <p:spPr>
          <a:xfrm>
            <a:off x="4716463" y="6453188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6" name="Line 64"/>
          <p:cNvSpPr/>
          <p:nvPr>
            <p:custDataLst>
              <p:tags r:id="rId59"/>
            </p:custDataLst>
          </p:nvPr>
        </p:nvSpPr>
        <p:spPr>
          <a:xfrm>
            <a:off x="4716463" y="5805488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37" name="Line 65"/>
          <p:cNvSpPr/>
          <p:nvPr>
            <p:custDataLst>
              <p:tags r:id="rId60"/>
            </p:custDataLst>
          </p:nvPr>
        </p:nvSpPr>
        <p:spPr>
          <a:xfrm>
            <a:off x="4467225" y="6092825"/>
            <a:ext cx="2492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38" name="Line 66"/>
          <p:cNvSpPr/>
          <p:nvPr>
            <p:custDataLst>
              <p:tags r:id="rId61"/>
            </p:custDataLst>
          </p:nvPr>
        </p:nvSpPr>
        <p:spPr>
          <a:xfrm>
            <a:off x="6300788" y="6092825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9" name="Line 67"/>
          <p:cNvSpPr/>
          <p:nvPr>
            <p:custDataLst>
              <p:tags r:id="rId62"/>
            </p:custDataLst>
          </p:nvPr>
        </p:nvSpPr>
        <p:spPr>
          <a:xfrm>
            <a:off x="6300788" y="66690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40" name="Line 68"/>
          <p:cNvSpPr/>
          <p:nvPr>
            <p:custDataLst>
              <p:tags r:id="rId63"/>
            </p:custDataLst>
          </p:nvPr>
        </p:nvSpPr>
        <p:spPr>
          <a:xfrm>
            <a:off x="6300788" y="6092825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41" name="Line 69"/>
          <p:cNvSpPr/>
          <p:nvPr>
            <p:custDataLst>
              <p:tags r:id="rId64"/>
            </p:custDataLst>
          </p:nvPr>
        </p:nvSpPr>
        <p:spPr>
          <a:xfrm>
            <a:off x="6011863" y="645160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42" name="Text Box 70"/>
          <p:cNvSpPr txBox="1"/>
          <p:nvPr>
            <p:custDataLst>
              <p:tags r:id="rId65"/>
            </p:custDataLst>
          </p:nvPr>
        </p:nvSpPr>
        <p:spPr>
          <a:xfrm>
            <a:off x="6659563" y="5876925"/>
            <a:ext cx="2307590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严格单调，</a:t>
            </a:r>
            <a:r>
              <a:rPr lang="en-US" altLang="zh-CN" b="1" dirty="0">
                <a:latin typeface="Times New Roman" panose="02020603050405020304" pitchFamily="18" charset="0"/>
              </a:rPr>
              <a:t>58</a:t>
            </a:r>
            <a:r>
              <a:rPr lang="zh-CN" altLang="en-US" b="1" dirty="0">
                <a:latin typeface="Times New Roman" panose="02020603050405020304" pitchFamily="18" charset="0"/>
              </a:rPr>
              <a:t>页</a:t>
            </a:r>
            <a:r>
              <a:rPr lang="zh-CN" altLang="en-US" b="1" dirty="0">
                <a:latin typeface="Times New Roman" panose="02020603050405020304" pitchFamily="18" charset="0"/>
              </a:rPr>
              <a:t>公式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143" name="Text Box 71"/>
          <p:cNvSpPr txBox="1"/>
          <p:nvPr>
            <p:custDataLst>
              <p:tags r:id="rId66"/>
            </p:custDataLst>
          </p:nvPr>
        </p:nvSpPr>
        <p:spPr>
          <a:xfrm>
            <a:off x="6659563" y="6453188"/>
            <a:ext cx="1677987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1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0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1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3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5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7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1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3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5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9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1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3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5" dur="2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7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9" dur="2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1" dur="2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3" dur="2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5" dur="2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7" dur="2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9" dur="2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1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3" dur="20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5" dur="2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7" dur="2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9" dur="2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1" dur="2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3" dur="20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5" dur="20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7" dur="20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9" dur="2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1" dur="2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3" dur="2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5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7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9" dur="2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1" dur="2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3" dur="2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5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7" dur="2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9" dur="20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1" dur="2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3" dur="2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5" dur="2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7" dur="20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9" dur="20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09" dur="2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11" dur="2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1" dur="20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3" dur="20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5" dur="20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7" dur="20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45" dur="20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69" dur="20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1" dur="20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3" dur="20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5" dur="20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7" dur="20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85" dur="20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93" dur="20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/>
      <p:bldP spid="3077" grpId="0" bldLvl="0" animBg="1"/>
      <p:bldP spid="3077" grpId="1" bldLvl="0" animBg="1"/>
      <p:bldP spid="3081" grpId="0" bldLvl="0" animBg="1"/>
      <p:bldP spid="3081" grpId="1" bldLvl="0" animBg="1"/>
      <p:bldP spid="3082" grpId="0" bldLvl="0" animBg="1"/>
      <p:bldP spid="3082" grpId="1" bldLvl="0" animBg="1"/>
      <p:bldP spid="3083" grpId="0" bldLvl="0" animBg="1"/>
      <p:bldP spid="3083" grpId="1" bldLvl="0" animBg="1"/>
      <p:bldP spid="3089" grpId="0" bldLvl="0" animBg="1"/>
      <p:bldP spid="3089" grpId="1" bldLvl="0" animBg="1"/>
      <p:bldP spid="3090" grpId="0" bldLvl="0" animBg="1"/>
      <p:bldP spid="3090" grpId="1" bldLvl="0" animBg="1"/>
      <p:bldP spid="3091" grpId="0" bldLvl="0" animBg="1"/>
      <p:bldP spid="3091" grpId="1" bldLvl="0" animBg="1"/>
      <p:bldP spid="3093" grpId="0" bldLvl="0" animBg="1"/>
      <p:bldP spid="3093" grpId="1" bldLvl="0" animBg="1"/>
      <p:bldP spid="3095" grpId="0" bldLvl="0" animBg="1"/>
      <p:bldP spid="3095" grpId="1" bldLvl="0" animBg="1"/>
      <p:bldP spid="3096" grpId="0" bldLvl="0" animBg="1"/>
      <p:bldP spid="3096" grpId="1" bldLvl="0" animBg="1"/>
      <p:bldP spid="3100" grpId="0" bldLvl="0" animBg="1"/>
      <p:bldP spid="3100" grpId="1" bldLvl="0" animBg="1"/>
      <p:bldP spid="3101" grpId="0" bldLvl="0" animBg="1"/>
      <p:bldP spid="3101" grpId="1" bldLvl="0" animBg="1"/>
      <p:bldP spid="3102" grpId="0" bldLvl="0" animBg="1"/>
      <p:bldP spid="3102" grpId="1" bldLvl="0" animBg="1"/>
      <p:bldP spid="3104" grpId="0" bldLvl="0" animBg="1"/>
      <p:bldP spid="3104" grpId="1" bldLvl="0" animBg="1"/>
      <p:bldP spid="3114" grpId="0" bldLvl="0" animBg="1"/>
      <p:bldP spid="3114" grpId="1" bldLvl="0" animBg="1"/>
      <p:bldP spid="3119" grpId="0" bldLvl="0" animBg="1"/>
      <p:bldP spid="3119" grpId="1" bldLvl="0" animBg="1"/>
      <p:bldP spid="3119" grpId="2" bldLvl="0" animBg="1"/>
      <p:bldP spid="3120" grpId="0" bldLvl="0" animBg="1"/>
      <p:bldP spid="3120" grpId="1" bldLvl="0" animBg="1"/>
      <p:bldP spid="3120" grpId="2" bldLvl="0" animBg="1"/>
      <p:bldP spid="3131" grpId="0" bldLvl="0" animBg="1"/>
      <p:bldP spid="3131" grpId="1" bldLvl="0" animBg="1"/>
      <p:bldP spid="3132" grpId="0" bldLvl="0" animBg="1"/>
      <p:bldP spid="3132" grpId="1" bldLvl="0" animBg="1"/>
      <p:bldP spid="3142" grpId="0" bldLvl="0" animBg="1"/>
      <p:bldP spid="3142" grpId="1" bldLvl="0" animBg="1"/>
      <p:bldP spid="3143" grpId="0" bldLvl="0" animBg="1"/>
      <p:bldP spid="3143" grpId="1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00.xml><?xml version="1.0" encoding="utf-8"?>
<p:tagLst xmlns:p="http://schemas.openxmlformats.org/presentationml/2006/main">
  <p:tag name="KSO_WM_BEAUTIFY_FLAG" val=""/>
</p:tagLst>
</file>

<file path=ppt/tags/tag1001.xml><?xml version="1.0" encoding="utf-8"?>
<p:tagLst xmlns:p="http://schemas.openxmlformats.org/presentationml/2006/main">
  <p:tag name="KSO_WM_BEAUTIFY_FLAG" val=""/>
</p:tagLst>
</file>

<file path=ppt/tags/tag1002.xml><?xml version="1.0" encoding="utf-8"?>
<p:tagLst xmlns:p="http://schemas.openxmlformats.org/presentationml/2006/main">
  <p:tag name="KSO_WM_BEAUTIFY_FLAG" val=""/>
</p:tagLst>
</file>

<file path=ppt/tags/tag1003.xml><?xml version="1.0" encoding="utf-8"?>
<p:tagLst xmlns:p="http://schemas.openxmlformats.org/presentationml/2006/main">
  <p:tag name="KSO_WM_BEAUTIFY_FLAG" val=""/>
</p:tagLst>
</file>

<file path=ppt/tags/tag1004.xml><?xml version="1.0" encoding="utf-8"?>
<p:tagLst xmlns:p="http://schemas.openxmlformats.org/presentationml/2006/main">
  <p:tag name="KSO_WM_BEAUTIFY_FLAG" val=""/>
</p:tagLst>
</file>

<file path=ppt/tags/tag1005.xml><?xml version="1.0" encoding="utf-8"?>
<p:tagLst xmlns:p="http://schemas.openxmlformats.org/presentationml/2006/main">
  <p:tag name="KSO_WM_BEAUTIFY_FLAG" val=""/>
</p:tagLst>
</file>

<file path=ppt/tags/tag1006.xml><?xml version="1.0" encoding="utf-8"?>
<p:tagLst xmlns:p="http://schemas.openxmlformats.org/presentationml/2006/main">
  <p:tag name="KSO_WM_BEAUTIFY_FLAG" val=""/>
</p:tagLst>
</file>

<file path=ppt/tags/tag1007.xml><?xml version="1.0" encoding="utf-8"?>
<p:tagLst xmlns:p="http://schemas.openxmlformats.org/presentationml/2006/main">
  <p:tag name="KSO_WM_BEAUTIFY_FLAG" val=""/>
</p:tagLst>
</file>

<file path=ppt/tags/tag1008.xml><?xml version="1.0" encoding="utf-8"?>
<p:tagLst xmlns:p="http://schemas.openxmlformats.org/presentationml/2006/main">
  <p:tag name="KSO_WM_BEAUTIFY_FLAG" val=""/>
</p:tagLst>
</file>

<file path=ppt/tags/tag1009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10.xml><?xml version="1.0" encoding="utf-8"?>
<p:tagLst xmlns:p="http://schemas.openxmlformats.org/presentationml/2006/main">
  <p:tag name="KSO_WM_BEAUTIFY_FLAG" val="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</p:tagLst>
</file>

<file path=ppt/tags/tag1013.xml><?xml version="1.0" encoding="utf-8"?>
<p:tagLst xmlns:p="http://schemas.openxmlformats.org/presentationml/2006/main">
  <p:tag name="KSO_WM_BEAUTIFY_FLAG" val=""/>
</p:tagLst>
</file>

<file path=ppt/tags/tag1014.xml><?xml version="1.0" encoding="utf-8"?>
<p:tagLst xmlns:p="http://schemas.openxmlformats.org/presentationml/2006/main">
  <p:tag name="KSO_WM_BEAUTIFY_FLAG" val=""/>
</p:tagLst>
</file>

<file path=ppt/tags/tag1015.xml><?xml version="1.0" encoding="utf-8"?>
<p:tagLst xmlns:p="http://schemas.openxmlformats.org/presentationml/2006/main">
  <p:tag name="KSO_WM_BEAUTIFY_FLAG" val=""/>
</p:tagLst>
</file>

<file path=ppt/tags/tag1016.xml><?xml version="1.0" encoding="utf-8"?>
<p:tagLst xmlns:p="http://schemas.openxmlformats.org/presentationml/2006/main">
  <p:tag name="KSO_WM_BEAUTIFY_FLAG" val=""/>
</p:tagLst>
</file>

<file path=ppt/tags/tag1017.xml><?xml version="1.0" encoding="utf-8"?>
<p:tagLst xmlns:p="http://schemas.openxmlformats.org/presentationml/2006/main">
  <p:tag name="KSO_WM_BEAUTIFY_FLAG" val=""/>
</p:tagLst>
</file>

<file path=ppt/tags/tag1018.xml><?xml version="1.0" encoding="utf-8"?>
<p:tagLst xmlns:p="http://schemas.openxmlformats.org/presentationml/2006/main">
  <p:tag name="KSO_WM_BEAUTIFY_FLAG" val=""/>
</p:tagLst>
</file>

<file path=ppt/tags/tag1019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20.xml><?xml version="1.0" encoding="utf-8"?>
<p:tagLst xmlns:p="http://schemas.openxmlformats.org/presentationml/2006/main">
  <p:tag name="KSO_WM_BEAUTIFY_FLAG" val=""/>
</p:tagLst>
</file>

<file path=ppt/tags/tag1021.xml><?xml version="1.0" encoding="utf-8"?>
<p:tagLst xmlns:p="http://schemas.openxmlformats.org/presentationml/2006/main">
  <p:tag name="KSO_WM_BEAUTIFY_FLAG" val=""/>
</p:tagLst>
</file>

<file path=ppt/tags/tag1022.xml><?xml version="1.0" encoding="utf-8"?>
<p:tagLst xmlns:p="http://schemas.openxmlformats.org/presentationml/2006/main">
  <p:tag name="KSO_WM_BEAUTIFY_FLAG" val=""/>
</p:tagLst>
</file>

<file path=ppt/tags/tag1023.xml><?xml version="1.0" encoding="utf-8"?>
<p:tagLst xmlns:p="http://schemas.openxmlformats.org/presentationml/2006/main">
  <p:tag name="KSO_WM_BEAUTIFY_FLAG" val=""/>
</p:tagLst>
</file>

<file path=ppt/tags/tag1024.xml><?xml version="1.0" encoding="utf-8"?>
<p:tagLst xmlns:p="http://schemas.openxmlformats.org/presentationml/2006/main">
  <p:tag name="KSO_WM_BEAUTIFY_FLAG" val=""/>
</p:tagLst>
</file>

<file path=ppt/tags/tag1025.xml><?xml version="1.0" encoding="utf-8"?>
<p:tagLst xmlns:p="http://schemas.openxmlformats.org/presentationml/2006/main">
  <p:tag name="KSO_WM_BEAUTIFY_FLAG" val=""/>
</p:tagLst>
</file>

<file path=ppt/tags/tag1026.xml><?xml version="1.0" encoding="utf-8"?>
<p:tagLst xmlns:p="http://schemas.openxmlformats.org/presentationml/2006/main">
  <p:tag name="KSO_WPP_MARK_KEY" val="6447b729-c1b7-4bd2-87e9-920bd45aba6e"/>
  <p:tag name="COMMONDATA" val="eyJoZGlkIjoiZDBhM2U4NjYwMTRkZjhlMTRkZjY1NzExZGM1NDcwNjUifQ==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UNIT_TABLE_BEAUTIFY" val="smartTable{776ea86e-0733-4507-b771-31cabab93f17}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UNIT_TABLE_BEAUTIFY" val="smartTable{6a9df66e-196c-4aed-b99f-d3814f014de4}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</p:tagLst>
</file>

<file path=ppt/tags/tag877.xml><?xml version="1.0" encoding="utf-8"?>
<p:tagLst xmlns:p="http://schemas.openxmlformats.org/presentationml/2006/main">
  <p:tag name="KSO_WM_BEAUTIFY_FLAG" val=""/>
</p:tagLst>
</file>

<file path=ppt/tags/tag878.xml><?xml version="1.0" encoding="utf-8"?>
<p:tagLst xmlns:p="http://schemas.openxmlformats.org/presentationml/2006/main">
  <p:tag name="KSO_WM_BEAUTIFY_FLAG" val=""/>
</p:tagLst>
</file>

<file path=ppt/tags/tag879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0.xml><?xml version="1.0" encoding="utf-8"?>
<p:tagLst xmlns:p="http://schemas.openxmlformats.org/presentationml/2006/main">
  <p:tag name="KSO_WM_BEAUTIFY_FLAG" val=""/>
</p:tagLst>
</file>

<file path=ppt/tags/tag881.xml><?xml version="1.0" encoding="utf-8"?>
<p:tagLst xmlns:p="http://schemas.openxmlformats.org/presentationml/2006/main">
  <p:tag name="KSO_WM_BEAUTIFY_FLAG" val=""/>
</p:tagLst>
</file>

<file path=ppt/tags/tag882.xml><?xml version="1.0" encoding="utf-8"?>
<p:tagLst xmlns:p="http://schemas.openxmlformats.org/presentationml/2006/main">
  <p:tag name="KSO_WM_BEAUTIFY_FLAG" val=""/>
</p:tagLst>
</file>

<file path=ppt/tags/tag883.xml><?xml version="1.0" encoding="utf-8"?>
<p:tagLst xmlns:p="http://schemas.openxmlformats.org/presentationml/2006/main">
  <p:tag name="KSO_WM_BEAUTIFY_FLAG" val=""/>
</p:tagLst>
</file>

<file path=ppt/tags/tag884.xml><?xml version="1.0" encoding="utf-8"?>
<p:tagLst xmlns:p="http://schemas.openxmlformats.org/presentationml/2006/main">
  <p:tag name="KSO_WM_BEAUTIFY_FLAG" val=""/>
</p:tagLst>
</file>

<file path=ppt/tags/tag885.xml><?xml version="1.0" encoding="utf-8"?>
<p:tagLst xmlns:p="http://schemas.openxmlformats.org/presentationml/2006/main">
  <p:tag name="KSO_WM_BEAUTIFY_FLAG" val=""/>
</p:tagLst>
</file>

<file path=ppt/tags/tag886.xml><?xml version="1.0" encoding="utf-8"?>
<p:tagLst xmlns:p="http://schemas.openxmlformats.org/presentationml/2006/main">
  <p:tag name="KSO_WM_BEAUTIFY_FLAG" val=""/>
</p:tagLst>
</file>

<file path=ppt/tags/tag887.xml><?xml version="1.0" encoding="utf-8"?>
<p:tagLst xmlns:p="http://schemas.openxmlformats.org/presentationml/2006/main">
  <p:tag name="KSO_WM_BEAUTIFY_FLAG" val=""/>
</p:tagLst>
</file>

<file path=ppt/tags/tag888.xml><?xml version="1.0" encoding="utf-8"?>
<p:tagLst xmlns:p="http://schemas.openxmlformats.org/presentationml/2006/main">
  <p:tag name="KSO_WM_BEAUTIFY_FLAG" val=""/>
</p:tagLst>
</file>

<file path=ppt/tags/tag8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0.xml><?xml version="1.0" encoding="utf-8"?>
<p:tagLst xmlns:p="http://schemas.openxmlformats.org/presentationml/2006/main">
  <p:tag name="KSO_WM_BEAUTIFY_FLAG" val="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</p:tagLst>
</file>

<file path=ppt/tags/tag893.xml><?xml version="1.0" encoding="utf-8"?>
<p:tagLst xmlns:p="http://schemas.openxmlformats.org/presentationml/2006/main">
  <p:tag name="KSO_WM_BEAUTIFY_FLAG" val=""/>
</p:tagLst>
</file>

<file path=ppt/tags/tag894.xml><?xml version="1.0" encoding="utf-8"?>
<p:tagLst xmlns:p="http://schemas.openxmlformats.org/presentationml/2006/main">
  <p:tag name="KSO_WM_BEAUTIFY_FLAG" val=""/>
</p:tagLst>
</file>

<file path=ppt/tags/tag895.xml><?xml version="1.0" encoding="utf-8"?>
<p:tagLst xmlns:p="http://schemas.openxmlformats.org/presentationml/2006/main">
  <p:tag name="KSO_WM_BEAUTIFY_FLAG" val=""/>
</p:tagLst>
</file>

<file path=ppt/tags/tag896.xml><?xml version="1.0" encoding="utf-8"?>
<p:tagLst xmlns:p="http://schemas.openxmlformats.org/presentationml/2006/main">
  <p:tag name="KSO_WM_BEAUTIFY_FLAG" val=""/>
</p:tagLst>
</file>

<file path=ppt/tags/tag897.xml><?xml version="1.0" encoding="utf-8"?>
<p:tagLst xmlns:p="http://schemas.openxmlformats.org/presentationml/2006/main">
  <p:tag name="KSO_WM_BEAUTIFY_FLAG" val=""/>
</p:tagLst>
</file>

<file path=ppt/tags/tag898.xml><?xml version="1.0" encoding="utf-8"?>
<p:tagLst xmlns:p="http://schemas.openxmlformats.org/presentationml/2006/main">
  <p:tag name="KSO_WM_BEAUTIFY_FLAG" val=""/>
</p:tagLst>
</file>

<file path=ppt/tags/tag89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0.xml><?xml version="1.0" encoding="utf-8"?>
<p:tagLst xmlns:p="http://schemas.openxmlformats.org/presentationml/2006/main">
  <p:tag name="KSO_WM_BEAUTIFY_FLAG" val=""/>
</p:tagLst>
</file>

<file path=ppt/tags/tag901.xml><?xml version="1.0" encoding="utf-8"?>
<p:tagLst xmlns:p="http://schemas.openxmlformats.org/presentationml/2006/main">
  <p:tag name="KSO_WM_BEAUTIFY_FLAG" val=""/>
</p:tagLst>
</file>

<file path=ppt/tags/tag902.xml><?xml version="1.0" encoding="utf-8"?>
<p:tagLst xmlns:p="http://schemas.openxmlformats.org/presentationml/2006/main">
  <p:tag name="KSO_WM_BEAUTIFY_FLAG" val=""/>
</p:tagLst>
</file>

<file path=ppt/tags/tag903.xml><?xml version="1.0" encoding="utf-8"?>
<p:tagLst xmlns:p="http://schemas.openxmlformats.org/presentationml/2006/main">
  <p:tag name="KSO_WM_BEAUTIFY_FLAG" val=""/>
</p:tagLst>
</file>

<file path=ppt/tags/tag904.xml><?xml version="1.0" encoding="utf-8"?>
<p:tagLst xmlns:p="http://schemas.openxmlformats.org/presentationml/2006/main">
  <p:tag name="KSO_WM_BEAUTIFY_FLAG" val=""/>
</p:tagLst>
</file>

<file path=ppt/tags/tag905.xml><?xml version="1.0" encoding="utf-8"?>
<p:tagLst xmlns:p="http://schemas.openxmlformats.org/presentationml/2006/main">
  <p:tag name="KSO_WM_BEAUTIFY_FLAG" val=""/>
</p:tagLst>
</file>

<file path=ppt/tags/tag906.xml><?xml version="1.0" encoding="utf-8"?>
<p:tagLst xmlns:p="http://schemas.openxmlformats.org/presentationml/2006/main">
  <p:tag name="KSO_WM_BEAUTIFY_FLAG" val=""/>
</p:tagLst>
</file>

<file path=ppt/tags/tag907.xml><?xml version="1.0" encoding="utf-8"?>
<p:tagLst xmlns:p="http://schemas.openxmlformats.org/presentationml/2006/main">
  <p:tag name="KSO_WM_BEAUTIFY_FLAG" val="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0.xml><?xml version="1.0" encoding="utf-8"?>
<p:tagLst xmlns:p="http://schemas.openxmlformats.org/presentationml/2006/main">
  <p:tag name="KSO_WM_BEAUTIFY_FLAG" val=""/>
</p:tagLst>
</file>

<file path=ppt/tags/tag911.xml><?xml version="1.0" encoding="utf-8"?>
<p:tagLst xmlns:p="http://schemas.openxmlformats.org/presentationml/2006/main">
  <p:tag name="KSO_WM_BEAUTIFY_FLAG" val=""/>
</p:tagLst>
</file>

<file path=ppt/tags/tag912.xml><?xml version="1.0" encoding="utf-8"?>
<p:tagLst xmlns:p="http://schemas.openxmlformats.org/presentationml/2006/main">
  <p:tag name="KSO_WM_BEAUTIFY_FLAG" val=""/>
</p:tagLst>
</file>

<file path=ppt/tags/tag913.xml><?xml version="1.0" encoding="utf-8"?>
<p:tagLst xmlns:p="http://schemas.openxmlformats.org/presentationml/2006/main">
  <p:tag name="KSO_WM_BEAUTIFY_FLAG" val=""/>
</p:tagLst>
</file>

<file path=ppt/tags/tag914.xml><?xml version="1.0" encoding="utf-8"?>
<p:tagLst xmlns:p="http://schemas.openxmlformats.org/presentationml/2006/main">
  <p:tag name="KSO_WM_BEAUTIFY_FLAG" val=""/>
</p:tagLst>
</file>

<file path=ppt/tags/tag915.xml><?xml version="1.0" encoding="utf-8"?>
<p:tagLst xmlns:p="http://schemas.openxmlformats.org/presentationml/2006/main">
  <p:tag name="KSO_WM_BEAUTIFY_FLAG" val=""/>
</p:tagLst>
</file>

<file path=ppt/tags/tag916.xml><?xml version="1.0" encoding="utf-8"?>
<p:tagLst xmlns:p="http://schemas.openxmlformats.org/presentationml/2006/main">
  <p:tag name="KSO_WM_BEAUTIFY_FLAG" val=""/>
</p:tagLst>
</file>

<file path=ppt/tags/tag917.xml><?xml version="1.0" encoding="utf-8"?>
<p:tagLst xmlns:p="http://schemas.openxmlformats.org/presentationml/2006/main">
  <p:tag name="KSO_WM_BEAUTIFY_FLAG" val=""/>
</p:tagLst>
</file>

<file path=ppt/tags/tag918.xml><?xml version="1.0" encoding="utf-8"?>
<p:tagLst xmlns:p="http://schemas.openxmlformats.org/presentationml/2006/main">
  <p:tag name="KSO_WM_BEAUTIFY_FLAG" val=""/>
</p:tagLst>
</file>

<file path=ppt/tags/tag919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0.xml><?xml version="1.0" encoding="utf-8"?>
<p:tagLst xmlns:p="http://schemas.openxmlformats.org/presentationml/2006/main">
  <p:tag name="KSO_WM_BEAUTIFY_FLAG" val=""/>
</p:tagLst>
</file>

<file path=ppt/tags/tag921.xml><?xml version="1.0" encoding="utf-8"?>
<p:tagLst xmlns:p="http://schemas.openxmlformats.org/presentationml/2006/main">
  <p:tag name="KSO_WM_BEAUTIFY_FLAG" val=""/>
</p:tagLst>
</file>

<file path=ppt/tags/tag922.xml><?xml version="1.0" encoding="utf-8"?>
<p:tagLst xmlns:p="http://schemas.openxmlformats.org/presentationml/2006/main">
  <p:tag name="KSO_WM_BEAUTIFY_FLAG" val=""/>
</p:tagLst>
</file>

<file path=ppt/tags/tag923.xml><?xml version="1.0" encoding="utf-8"?>
<p:tagLst xmlns:p="http://schemas.openxmlformats.org/presentationml/2006/main">
  <p:tag name="KSO_WM_BEAUTIFY_FLAG" val=""/>
</p:tagLst>
</file>

<file path=ppt/tags/tag924.xml><?xml version="1.0" encoding="utf-8"?>
<p:tagLst xmlns:p="http://schemas.openxmlformats.org/presentationml/2006/main">
  <p:tag name="KSO_WM_BEAUTIFY_FLAG" val="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</p:tagLst>
</file>

<file path=ppt/tags/tag927.xml><?xml version="1.0" encoding="utf-8"?>
<p:tagLst xmlns:p="http://schemas.openxmlformats.org/presentationml/2006/main">
  <p:tag name="KSO_WM_BEAUTIFY_FLAG" val=""/>
</p:tagLst>
</file>

<file path=ppt/tags/tag928.xml><?xml version="1.0" encoding="utf-8"?>
<p:tagLst xmlns:p="http://schemas.openxmlformats.org/presentationml/2006/main">
  <p:tag name="KSO_WM_BEAUTIFY_FLAG" val=""/>
</p:tagLst>
</file>

<file path=ppt/tags/tag929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0.xml><?xml version="1.0" encoding="utf-8"?>
<p:tagLst xmlns:p="http://schemas.openxmlformats.org/presentationml/2006/main">
  <p:tag name="KSO_WM_BEAUTIFY_FLAG" val=""/>
</p:tagLst>
</file>

<file path=ppt/tags/tag931.xml><?xml version="1.0" encoding="utf-8"?>
<p:tagLst xmlns:p="http://schemas.openxmlformats.org/presentationml/2006/main">
  <p:tag name="KSO_WM_BEAUTIFY_FLAG" val=""/>
</p:tagLst>
</file>

<file path=ppt/tags/tag932.xml><?xml version="1.0" encoding="utf-8"?>
<p:tagLst xmlns:p="http://schemas.openxmlformats.org/presentationml/2006/main">
  <p:tag name="KSO_WM_BEAUTIFY_FLAG" val=""/>
</p:tagLst>
</file>

<file path=ppt/tags/tag933.xml><?xml version="1.0" encoding="utf-8"?>
<p:tagLst xmlns:p="http://schemas.openxmlformats.org/presentationml/2006/main">
  <p:tag name="KSO_WM_BEAUTIFY_FLAG" val=""/>
</p:tagLst>
</file>

<file path=ppt/tags/tag934.xml><?xml version="1.0" encoding="utf-8"?>
<p:tagLst xmlns:p="http://schemas.openxmlformats.org/presentationml/2006/main">
  <p:tag name="KSO_WM_BEAUTIFY_FLAG" val=""/>
</p:tagLst>
</file>

<file path=ppt/tags/tag935.xml><?xml version="1.0" encoding="utf-8"?>
<p:tagLst xmlns:p="http://schemas.openxmlformats.org/presentationml/2006/main">
  <p:tag name="KSO_WM_BEAUTIFY_FLAG" val=""/>
</p:tagLst>
</file>

<file path=ppt/tags/tag936.xml><?xml version="1.0" encoding="utf-8"?>
<p:tagLst xmlns:p="http://schemas.openxmlformats.org/presentationml/2006/main">
  <p:tag name="KSO_WM_BEAUTIFY_FLAG" val=""/>
</p:tagLst>
</file>

<file path=ppt/tags/tag937.xml><?xml version="1.0" encoding="utf-8"?>
<p:tagLst xmlns:p="http://schemas.openxmlformats.org/presentationml/2006/main">
  <p:tag name="KSO_WM_BEAUTIFY_FLAG" val=""/>
</p:tagLst>
</file>

<file path=ppt/tags/tag938.xml><?xml version="1.0" encoding="utf-8"?>
<p:tagLst xmlns:p="http://schemas.openxmlformats.org/presentationml/2006/main">
  <p:tag name="KSO_WM_BEAUTIFY_FLAG" val=""/>
</p:tagLst>
</file>

<file path=ppt/tags/tag939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BEAUTIFY_FLAG" val=""/>
</p:tagLst>
</file>

<file path=ppt/tags/tag941.xml><?xml version="1.0" encoding="utf-8"?>
<p:tagLst xmlns:p="http://schemas.openxmlformats.org/presentationml/2006/main">
  <p:tag name="KSO_WM_BEAUTIFY_FLAG" val=""/>
</p:tagLst>
</file>

<file path=ppt/tags/tag942.xml><?xml version="1.0" encoding="utf-8"?>
<p:tagLst xmlns:p="http://schemas.openxmlformats.org/presentationml/2006/main">
  <p:tag name="KSO_WM_BEAUTIFY_FLAG" val="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</p:tagLst>
</file>

<file path=ppt/tags/tag945.xml><?xml version="1.0" encoding="utf-8"?>
<p:tagLst xmlns:p="http://schemas.openxmlformats.org/presentationml/2006/main">
  <p:tag name="KSO_WM_BEAUTIFY_FLAG" val=""/>
</p:tagLst>
</file>

<file path=ppt/tags/tag946.xml><?xml version="1.0" encoding="utf-8"?>
<p:tagLst xmlns:p="http://schemas.openxmlformats.org/presentationml/2006/main">
  <p:tag name="KSO_WM_BEAUTIFY_FLAG" val=""/>
</p:tagLst>
</file>

<file path=ppt/tags/tag947.xml><?xml version="1.0" encoding="utf-8"?>
<p:tagLst xmlns:p="http://schemas.openxmlformats.org/presentationml/2006/main">
  <p:tag name="KSO_WM_BEAUTIFY_FLAG" val=""/>
</p:tagLst>
</file>

<file path=ppt/tags/tag948.xml><?xml version="1.0" encoding="utf-8"?>
<p:tagLst xmlns:p="http://schemas.openxmlformats.org/presentationml/2006/main">
  <p:tag name="KSO_WM_BEAUTIFY_FLAG" val=""/>
</p:tagLst>
</file>

<file path=ppt/tags/tag949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0.xml><?xml version="1.0" encoding="utf-8"?>
<p:tagLst xmlns:p="http://schemas.openxmlformats.org/presentationml/2006/main">
  <p:tag name="KSO_WM_BEAUTIFY_FLAG" val=""/>
</p:tagLst>
</file>

<file path=ppt/tags/tag951.xml><?xml version="1.0" encoding="utf-8"?>
<p:tagLst xmlns:p="http://schemas.openxmlformats.org/presentationml/2006/main">
  <p:tag name="KSO_WM_BEAUTIFY_FLAG" val=""/>
</p:tagLst>
</file>

<file path=ppt/tags/tag952.xml><?xml version="1.0" encoding="utf-8"?>
<p:tagLst xmlns:p="http://schemas.openxmlformats.org/presentationml/2006/main">
  <p:tag name="KSO_WM_BEAUTIFY_FLAG" val=""/>
</p:tagLst>
</file>

<file path=ppt/tags/tag953.xml><?xml version="1.0" encoding="utf-8"?>
<p:tagLst xmlns:p="http://schemas.openxmlformats.org/presentationml/2006/main">
  <p:tag name="KSO_WM_BEAUTIFY_FLAG" val=""/>
</p:tagLst>
</file>

<file path=ppt/tags/tag954.xml><?xml version="1.0" encoding="utf-8"?>
<p:tagLst xmlns:p="http://schemas.openxmlformats.org/presentationml/2006/main">
  <p:tag name="KSO_WM_BEAUTIFY_FLAG" val=""/>
</p:tagLst>
</file>

<file path=ppt/tags/tag955.xml><?xml version="1.0" encoding="utf-8"?>
<p:tagLst xmlns:p="http://schemas.openxmlformats.org/presentationml/2006/main">
  <p:tag name="KSO_WM_BEAUTIFY_FLAG" val=""/>
</p:tagLst>
</file>

<file path=ppt/tags/tag956.xml><?xml version="1.0" encoding="utf-8"?>
<p:tagLst xmlns:p="http://schemas.openxmlformats.org/presentationml/2006/main">
  <p:tag name="KSO_WM_BEAUTIFY_FLAG" val=""/>
</p:tagLst>
</file>

<file path=ppt/tags/tag957.xml><?xml version="1.0" encoding="utf-8"?>
<p:tagLst xmlns:p="http://schemas.openxmlformats.org/presentationml/2006/main">
  <p:tag name="KSO_WM_BEAUTIFY_FLAG" val=""/>
</p:tagLst>
</file>

<file path=ppt/tags/tag958.xml><?xml version="1.0" encoding="utf-8"?>
<p:tagLst xmlns:p="http://schemas.openxmlformats.org/presentationml/2006/main">
  <p:tag name="KSO_WM_BEAUTIFY_FLAG" val=""/>
</p:tagLst>
</file>

<file path=ppt/tags/tag959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0.xml><?xml version="1.0" encoding="utf-8"?>
<p:tagLst xmlns:p="http://schemas.openxmlformats.org/presentationml/2006/main">
  <p:tag name="KSO_WM_BEAUTIFY_FLAG" val="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</p:tagLst>
</file>

<file path=ppt/tags/tag963.xml><?xml version="1.0" encoding="utf-8"?>
<p:tagLst xmlns:p="http://schemas.openxmlformats.org/presentationml/2006/main">
  <p:tag name="KSO_WM_BEAUTIFY_FLAG" val=""/>
</p:tagLst>
</file>

<file path=ppt/tags/tag964.xml><?xml version="1.0" encoding="utf-8"?>
<p:tagLst xmlns:p="http://schemas.openxmlformats.org/presentationml/2006/main">
  <p:tag name="KSO_WM_BEAUTIFY_FLAG" val=""/>
</p:tagLst>
</file>

<file path=ppt/tags/tag965.xml><?xml version="1.0" encoding="utf-8"?>
<p:tagLst xmlns:p="http://schemas.openxmlformats.org/presentationml/2006/main">
  <p:tag name="KSO_WM_BEAUTIFY_FLAG" val=""/>
</p:tagLst>
</file>

<file path=ppt/tags/tag966.xml><?xml version="1.0" encoding="utf-8"?>
<p:tagLst xmlns:p="http://schemas.openxmlformats.org/presentationml/2006/main">
  <p:tag name="KSO_WM_BEAUTIFY_FLAG" val=""/>
</p:tagLst>
</file>

<file path=ppt/tags/tag967.xml><?xml version="1.0" encoding="utf-8"?>
<p:tagLst xmlns:p="http://schemas.openxmlformats.org/presentationml/2006/main">
  <p:tag name="KSO_WM_BEAUTIFY_FLAG" val=""/>
</p:tagLst>
</file>

<file path=ppt/tags/tag968.xml><?xml version="1.0" encoding="utf-8"?>
<p:tagLst xmlns:p="http://schemas.openxmlformats.org/presentationml/2006/main">
  <p:tag name="KSO_WM_BEAUTIFY_FLAG" val=""/>
</p:tagLst>
</file>

<file path=ppt/tags/tag969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0.xml><?xml version="1.0" encoding="utf-8"?>
<p:tagLst xmlns:p="http://schemas.openxmlformats.org/presentationml/2006/main">
  <p:tag name="KSO_WM_BEAUTIFY_FLAG" val=""/>
</p:tagLst>
</file>

<file path=ppt/tags/tag971.xml><?xml version="1.0" encoding="utf-8"?>
<p:tagLst xmlns:p="http://schemas.openxmlformats.org/presentationml/2006/main">
  <p:tag name="KSO_WM_BEAUTIFY_FLAG" val=""/>
</p:tagLst>
</file>

<file path=ppt/tags/tag972.xml><?xml version="1.0" encoding="utf-8"?>
<p:tagLst xmlns:p="http://schemas.openxmlformats.org/presentationml/2006/main">
  <p:tag name="KSO_WM_BEAUTIFY_FLAG" val=""/>
</p:tagLst>
</file>

<file path=ppt/tags/tag973.xml><?xml version="1.0" encoding="utf-8"?>
<p:tagLst xmlns:p="http://schemas.openxmlformats.org/presentationml/2006/main">
  <p:tag name="KSO_WM_BEAUTIFY_FLAG" val=""/>
</p:tagLst>
</file>

<file path=ppt/tags/tag974.xml><?xml version="1.0" encoding="utf-8"?>
<p:tagLst xmlns:p="http://schemas.openxmlformats.org/presentationml/2006/main">
  <p:tag name="KSO_WM_BEAUTIFY_FLAG" val=""/>
</p:tagLst>
</file>

<file path=ppt/tags/tag975.xml><?xml version="1.0" encoding="utf-8"?>
<p:tagLst xmlns:p="http://schemas.openxmlformats.org/presentationml/2006/main">
  <p:tag name="KSO_WM_BEAUTIFY_FLAG" val=""/>
</p:tagLst>
</file>

<file path=ppt/tags/tag976.xml><?xml version="1.0" encoding="utf-8"?>
<p:tagLst xmlns:p="http://schemas.openxmlformats.org/presentationml/2006/main">
  <p:tag name="KSO_WM_BEAUTIFY_FLAG" val=""/>
</p:tagLst>
</file>

<file path=ppt/tags/tag977.xml><?xml version="1.0" encoding="utf-8"?>
<p:tagLst xmlns:p="http://schemas.openxmlformats.org/presentationml/2006/main">
  <p:tag name="KSO_WM_BEAUTIFY_FLAG" val="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0.xml><?xml version="1.0" encoding="utf-8"?>
<p:tagLst xmlns:p="http://schemas.openxmlformats.org/presentationml/2006/main">
  <p:tag name="KSO_WM_BEAUTIFY_FLAG" val=""/>
</p:tagLst>
</file>

<file path=ppt/tags/tag981.xml><?xml version="1.0" encoding="utf-8"?>
<p:tagLst xmlns:p="http://schemas.openxmlformats.org/presentationml/2006/main">
  <p:tag name="KSO_WM_BEAUTIFY_FLAG" val=""/>
</p:tagLst>
</file>

<file path=ppt/tags/tag982.xml><?xml version="1.0" encoding="utf-8"?>
<p:tagLst xmlns:p="http://schemas.openxmlformats.org/presentationml/2006/main">
  <p:tag name="KSO_WM_BEAUTIFY_FLAG" val=""/>
</p:tagLst>
</file>

<file path=ppt/tags/tag983.xml><?xml version="1.0" encoding="utf-8"?>
<p:tagLst xmlns:p="http://schemas.openxmlformats.org/presentationml/2006/main">
  <p:tag name="KSO_WM_BEAUTIFY_FLAG" val=""/>
</p:tagLst>
</file>

<file path=ppt/tags/tag984.xml><?xml version="1.0" encoding="utf-8"?>
<p:tagLst xmlns:p="http://schemas.openxmlformats.org/presentationml/2006/main">
  <p:tag name="KSO_WM_BEAUTIFY_FLAG" val=""/>
</p:tagLst>
</file>

<file path=ppt/tags/tag985.xml><?xml version="1.0" encoding="utf-8"?>
<p:tagLst xmlns:p="http://schemas.openxmlformats.org/presentationml/2006/main">
  <p:tag name="KSO_WM_BEAUTIFY_FLAG" val=""/>
</p:tagLst>
</file>

<file path=ppt/tags/tag986.xml><?xml version="1.0" encoding="utf-8"?>
<p:tagLst xmlns:p="http://schemas.openxmlformats.org/presentationml/2006/main">
  <p:tag name="KSO_WM_BEAUTIFY_FLAG" val=""/>
</p:tagLst>
</file>

<file path=ppt/tags/tag987.xml><?xml version="1.0" encoding="utf-8"?>
<p:tagLst xmlns:p="http://schemas.openxmlformats.org/presentationml/2006/main">
  <p:tag name="KSO_WM_BEAUTIFY_FLAG" val=""/>
</p:tagLst>
</file>

<file path=ppt/tags/tag988.xml><?xml version="1.0" encoding="utf-8"?>
<p:tagLst xmlns:p="http://schemas.openxmlformats.org/presentationml/2006/main">
  <p:tag name="KSO_WM_BEAUTIFY_FLAG" val=""/>
</p:tagLst>
</file>

<file path=ppt/tags/tag98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ags/tag991.xml><?xml version="1.0" encoding="utf-8"?>
<p:tagLst xmlns:p="http://schemas.openxmlformats.org/presentationml/2006/main">
  <p:tag name="KSO_WM_BEAUTIFY_FLAG" val=""/>
</p:tagLst>
</file>

<file path=ppt/tags/tag992.xml><?xml version="1.0" encoding="utf-8"?>
<p:tagLst xmlns:p="http://schemas.openxmlformats.org/presentationml/2006/main">
  <p:tag name="KSO_WM_BEAUTIFY_FLAG" val=""/>
</p:tagLst>
</file>

<file path=ppt/tags/tag993.xml><?xml version="1.0" encoding="utf-8"?>
<p:tagLst xmlns:p="http://schemas.openxmlformats.org/presentationml/2006/main">
  <p:tag name="KSO_WM_BEAUTIFY_FLAG" val="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</p:tagLst>
</file>

<file path=ppt/tags/tag996.xml><?xml version="1.0" encoding="utf-8"?>
<p:tagLst xmlns:p="http://schemas.openxmlformats.org/presentationml/2006/main">
  <p:tag name="KSO_WM_BEAUTIFY_FLAG" val=""/>
</p:tagLst>
</file>

<file path=ppt/tags/tag997.xml><?xml version="1.0" encoding="utf-8"?>
<p:tagLst xmlns:p="http://schemas.openxmlformats.org/presentationml/2006/main">
  <p:tag name="KSO_WM_BEAUTIFY_FLAG" val=""/>
</p:tagLst>
</file>

<file path=ppt/tags/tag998.xml><?xml version="1.0" encoding="utf-8"?>
<p:tagLst xmlns:p="http://schemas.openxmlformats.org/presentationml/2006/main">
  <p:tag name="KSO_WM_BEAUTIFY_FLAG" val=""/>
</p:tagLst>
</file>

<file path=ppt/tags/tag9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二章第二节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Butterfly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第二章第二节</Template>
  <TotalTime>0</TotalTime>
  <Words>5284</Words>
  <Application>WPS 演示</Application>
  <PresentationFormat>全屏显示(4:3)</PresentationFormat>
  <Paragraphs>1060</Paragraphs>
  <Slides>73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324</vt:i4>
      </vt:variant>
      <vt:variant>
        <vt:lpstr>幻灯片标题</vt:lpstr>
      </vt:variant>
      <vt:variant>
        <vt:i4>73</vt:i4>
      </vt:variant>
    </vt:vector>
  </HeadingPairs>
  <TitlesOfParts>
    <vt:vector size="415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仿宋</vt:lpstr>
      <vt:lpstr>Wingdings</vt:lpstr>
      <vt:lpstr>微软雅黑</vt:lpstr>
      <vt:lpstr>Arial Unicode MS</vt:lpstr>
      <vt:lpstr>Wingdings 3</vt:lpstr>
      <vt:lpstr>Lucida Sans Unicode</vt:lpstr>
      <vt:lpstr>黑体</vt:lpstr>
      <vt:lpstr>Cambria Math</vt:lpstr>
      <vt:lpstr>第二章第二节</vt:lpstr>
      <vt:lpstr>Green Butterfly</vt:lpstr>
      <vt:lpstr>自定义设计方案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Equation.KSEE3</vt:lpstr>
      <vt:lpstr>Equation.3</vt:lpstr>
      <vt:lpstr>Equation.3</vt:lpstr>
      <vt:lpstr>Equation.DSMT4</vt:lpstr>
      <vt:lpstr>Equation.KSEE3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Equation.3</vt:lpstr>
      <vt:lpstr>Equation.3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§2.4    连续型随机变量及其概率密度</dc:title>
  <dc:creator>Dou</dc:creator>
  <cp:lastModifiedBy>donna</cp:lastModifiedBy>
  <cp:revision>182</cp:revision>
  <dcterms:created xsi:type="dcterms:W3CDTF">2012-10-09T15:49:00Z</dcterms:created>
  <dcterms:modified xsi:type="dcterms:W3CDTF">2023-06-11T10:21:38Z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BCEBEBF1101042C49E896252EF682F7F_13</vt:lpwstr>
  </property>
  <property fmtid="{D5CDD505-2E9C-101B-9397-08002B2CF9AE}" pid="3" name="KSOProductBuildVer">
    <vt:lpwstr>2052-11.1.0.14309</vt:lpwstr>
  </property>
</Properties>
</file>